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5" r:id="rId4"/>
    <p:sldId id="289" r:id="rId5"/>
    <p:sldId id="290" r:id="rId6"/>
    <p:sldId id="270" r:id="rId7"/>
    <p:sldId id="281" r:id="rId8"/>
    <p:sldId id="275" r:id="rId9"/>
    <p:sldId id="283" r:id="rId10"/>
    <p:sldId id="291" r:id="rId11"/>
    <p:sldId id="273" r:id="rId12"/>
    <p:sldId id="279" r:id="rId13"/>
    <p:sldId id="277" r:id="rId14"/>
    <p:sldId id="278" r:id="rId15"/>
    <p:sldId id="292" r:id="rId16"/>
    <p:sldId id="269" r:id="rId17"/>
    <p:sldId id="272" r:id="rId18"/>
    <p:sldId id="276" r:id="rId19"/>
    <p:sldId id="284" r:id="rId20"/>
    <p:sldId id="293" r:id="rId21"/>
    <p:sldId id="274" r:id="rId22"/>
    <p:sldId id="268" r:id="rId23"/>
    <p:sldId id="282" r:id="rId24"/>
    <p:sldId id="271" r:id="rId25"/>
    <p:sldId id="280" r:id="rId26"/>
    <p:sldId id="294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68" d="100"/>
          <a:sy n="68" d="100"/>
        </p:scale>
        <p:origin x="90" y="150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1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64375" y="48475"/>
            <a:ext cx="12046740" cy="6761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06102" y="184846"/>
            <a:ext cx="11800147" cy="646360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2" y="111620"/>
            <a:ext cx="1260978" cy="1470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358" y="0"/>
            <a:ext cx="1277012" cy="1739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280" y="5639270"/>
            <a:ext cx="7124700" cy="390815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3048000" y="2551837"/>
            <a:ext cx="6096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感谢您下载小木头平台上提供的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Ibaotu.com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79646">
                  <a:alpha val="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tags" Target="../tags/tag1.xml" /><Relationship Id="rId5" Type="http://schemas.openxmlformats.org/officeDocument/2006/relationships/image" Target="../media/image8.png" /><Relationship Id="rId6" Type="http://schemas.microsoft.com/office/2007/relationships/media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1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tags" Target="../tags/tag5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71.xml" /><Relationship Id="rId2" Type="http://schemas.openxmlformats.org/officeDocument/2006/relationships/tags" Target="../tags/tag64.xml" /><Relationship Id="rId3" Type="http://schemas.openxmlformats.org/officeDocument/2006/relationships/image" Target="../media/image9.jpeg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tags" Target="../tags/tag11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tags" Target="../tags/tag41.xml" /><Relationship Id="rId9" Type="http://schemas.openxmlformats.org/officeDocument/2006/relationships/tags" Target="../tags/tag4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92" y="1372988"/>
            <a:ext cx="3949700" cy="1876397"/>
          </a:xfrm>
          <a:prstGeom prst="rect">
            <a:avLst/>
          </a:prstGeom>
        </p:spPr>
      </p:pic>
      <p:sp>
        <p:nvSpPr>
          <p:cNvPr id="5" name="PA_库_文本框 1110"/>
          <p:cNvSpPr txBox="1"/>
          <p:nvPr>
            <p:custDataLst>
              <p:tags r:id="rId4"/>
            </p:custDataLst>
          </p:nvPr>
        </p:nvSpPr>
        <p:spPr>
          <a:xfrm>
            <a:off x="2790202" y="3534365"/>
            <a:ext cx="7377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圣诞节策划方案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children's christmas favorites - We Wish You A Merry Christmas (Album Version)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41325" y="-14319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千图设计师MC：ID 29795607库_矩形 3"/>
          <p:cNvSpPr/>
          <p:nvPr>
            <p:custDataLst>
              <p:tags r:id="rId2"/>
            </p:custDataLst>
          </p:nvPr>
        </p:nvSpPr>
        <p:spPr bwMode="auto">
          <a:xfrm>
            <a:off x="-1" y="5099515"/>
            <a:ext cx="12190413" cy="10171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5" name="千图设计师MC：ID 29795607库_组合 28"/>
          <p:cNvGrpSpPr/>
          <p:nvPr>
            <p:custDataLst>
              <p:tags r:id="rId3"/>
            </p:custDataLst>
          </p:nvPr>
        </p:nvGrpSpPr>
        <p:grpSpPr>
          <a:xfrm>
            <a:off x="1474389" y="3632552"/>
            <a:ext cx="1486976" cy="1811920"/>
            <a:chOff x="2976563" y="2000251"/>
            <a:chExt cx="1119188" cy="1433513"/>
          </a:xfrm>
        </p:grpSpPr>
        <p:sp>
          <p:nvSpPr>
            <p:cNvPr id="33" name="Freeform: Shape 29"/>
            <p:cNvSpPr/>
            <p:nvPr/>
          </p:nvSpPr>
          <p:spPr bwMode="auto">
            <a:xfrm>
              <a:off x="2976563" y="2000251"/>
              <a:ext cx="1119188" cy="1016000"/>
            </a:xfrm>
            <a:custGeom>
              <a:gdLst>
                <a:gd name="T0" fmla="*/ 641 w 696"/>
                <a:gd name="T1" fmla="*/ 257 h 631"/>
                <a:gd name="T2" fmla="*/ 665 w 696"/>
                <a:gd name="T3" fmla="*/ 184 h 631"/>
                <a:gd name="T4" fmla="*/ 622 w 696"/>
                <a:gd name="T5" fmla="*/ 121 h 631"/>
                <a:gd name="T6" fmla="*/ 513 w 696"/>
                <a:gd name="T7" fmla="*/ 147 h 631"/>
                <a:gd name="T8" fmla="*/ 469 w 696"/>
                <a:gd name="T9" fmla="*/ 123 h 631"/>
                <a:gd name="T10" fmla="*/ 446 w 696"/>
                <a:gd name="T11" fmla="*/ 89 h 631"/>
                <a:gd name="T12" fmla="*/ 420 w 696"/>
                <a:gd name="T13" fmla="*/ 98 h 631"/>
                <a:gd name="T14" fmla="*/ 333 w 696"/>
                <a:gd name="T15" fmla="*/ 69 h 631"/>
                <a:gd name="T16" fmla="*/ 249 w 696"/>
                <a:gd name="T17" fmla="*/ 7 h 631"/>
                <a:gd name="T18" fmla="*/ 183 w 696"/>
                <a:gd name="T19" fmla="*/ 71 h 631"/>
                <a:gd name="T20" fmla="*/ 141 w 696"/>
                <a:gd name="T21" fmla="*/ 103 h 631"/>
                <a:gd name="T22" fmla="*/ 15 w 696"/>
                <a:gd name="T23" fmla="*/ 174 h 631"/>
                <a:gd name="T24" fmla="*/ 35 w 696"/>
                <a:gd name="T25" fmla="*/ 291 h 631"/>
                <a:gd name="T26" fmla="*/ 34 w 696"/>
                <a:gd name="T27" fmla="*/ 344 h 631"/>
                <a:gd name="T28" fmla="*/ 12 w 696"/>
                <a:gd name="T29" fmla="*/ 389 h 631"/>
                <a:gd name="T30" fmla="*/ 65 w 696"/>
                <a:gd name="T31" fmla="*/ 426 h 631"/>
                <a:gd name="T32" fmla="*/ 61 w 696"/>
                <a:gd name="T33" fmla="*/ 527 h 631"/>
                <a:gd name="T34" fmla="*/ 130 w 696"/>
                <a:gd name="T35" fmla="*/ 533 h 631"/>
                <a:gd name="T36" fmla="*/ 192 w 696"/>
                <a:gd name="T37" fmla="*/ 527 h 631"/>
                <a:gd name="T38" fmla="*/ 251 w 696"/>
                <a:gd name="T39" fmla="*/ 522 h 631"/>
                <a:gd name="T40" fmla="*/ 274 w 696"/>
                <a:gd name="T41" fmla="*/ 435 h 631"/>
                <a:gd name="T42" fmla="*/ 296 w 696"/>
                <a:gd name="T43" fmla="*/ 387 h 631"/>
                <a:gd name="T44" fmla="*/ 360 w 696"/>
                <a:gd name="T45" fmla="*/ 384 h 631"/>
                <a:gd name="T46" fmla="*/ 399 w 696"/>
                <a:gd name="T47" fmla="*/ 397 h 631"/>
                <a:gd name="T48" fmla="*/ 437 w 696"/>
                <a:gd name="T49" fmla="*/ 430 h 631"/>
                <a:gd name="T50" fmla="*/ 469 w 696"/>
                <a:gd name="T51" fmla="*/ 471 h 631"/>
                <a:gd name="T52" fmla="*/ 464 w 696"/>
                <a:gd name="T53" fmla="*/ 501 h 631"/>
                <a:gd name="T54" fmla="*/ 435 w 696"/>
                <a:gd name="T55" fmla="*/ 547 h 631"/>
                <a:gd name="T56" fmla="*/ 471 w 696"/>
                <a:gd name="T57" fmla="*/ 564 h 631"/>
                <a:gd name="T58" fmla="*/ 550 w 696"/>
                <a:gd name="T59" fmla="*/ 609 h 631"/>
                <a:gd name="T60" fmla="*/ 583 w 696"/>
                <a:gd name="T61" fmla="*/ 521 h 631"/>
                <a:gd name="T62" fmla="*/ 610 w 696"/>
                <a:gd name="T63" fmla="*/ 392 h 631"/>
                <a:gd name="T64" fmla="*/ 621 w 696"/>
                <a:gd name="T65" fmla="*/ 348 h 631"/>
                <a:gd name="T66" fmla="*/ 641 w 696"/>
                <a:gd name="T67" fmla="*/ 257 h 6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6" h="631">
                  <a:moveTo>
                    <a:pt x="641" y="257"/>
                  </a:moveTo>
                  <a:cubicBezTo>
                    <a:pt x="655" y="235"/>
                    <a:pt x="666" y="211"/>
                    <a:pt x="665" y="184"/>
                  </a:cubicBezTo>
                  <a:cubicBezTo>
                    <a:pt x="665" y="158"/>
                    <a:pt x="645" y="134"/>
                    <a:pt x="622" y="121"/>
                  </a:cubicBezTo>
                  <a:cubicBezTo>
                    <a:pt x="587" y="100"/>
                    <a:pt x="534" y="112"/>
                    <a:pt x="513" y="147"/>
                  </a:cubicBezTo>
                  <a:cubicBezTo>
                    <a:pt x="507" y="126"/>
                    <a:pt x="490" y="112"/>
                    <a:pt x="469" y="123"/>
                  </a:cubicBezTo>
                  <a:cubicBezTo>
                    <a:pt x="471" y="107"/>
                    <a:pt x="465" y="92"/>
                    <a:pt x="446" y="89"/>
                  </a:cubicBezTo>
                  <a:cubicBezTo>
                    <a:pt x="437" y="88"/>
                    <a:pt x="426" y="90"/>
                    <a:pt x="420" y="98"/>
                  </a:cubicBezTo>
                  <a:cubicBezTo>
                    <a:pt x="411" y="55"/>
                    <a:pt x="364" y="35"/>
                    <a:pt x="333" y="69"/>
                  </a:cubicBezTo>
                  <a:cubicBezTo>
                    <a:pt x="319" y="33"/>
                    <a:pt x="292" y="0"/>
                    <a:pt x="249" y="7"/>
                  </a:cubicBezTo>
                  <a:cubicBezTo>
                    <a:pt x="220" y="12"/>
                    <a:pt x="176" y="38"/>
                    <a:pt x="183" y="71"/>
                  </a:cubicBezTo>
                  <a:cubicBezTo>
                    <a:pt x="157" y="60"/>
                    <a:pt x="128" y="76"/>
                    <a:pt x="141" y="103"/>
                  </a:cubicBezTo>
                  <a:cubicBezTo>
                    <a:pt x="89" y="94"/>
                    <a:pt x="37" y="128"/>
                    <a:pt x="15" y="174"/>
                  </a:cubicBezTo>
                  <a:cubicBezTo>
                    <a:pt x="0" y="207"/>
                    <a:pt x="0" y="270"/>
                    <a:pt x="35" y="291"/>
                  </a:cubicBezTo>
                  <a:cubicBezTo>
                    <a:pt x="13" y="303"/>
                    <a:pt x="14" y="333"/>
                    <a:pt x="34" y="344"/>
                  </a:cubicBezTo>
                  <a:cubicBezTo>
                    <a:pt x="18" y="352"/>
                    <a:pt x="8" y="369"/>
                    <a:pt x="12" y="389"/>
                  </a:cubicBezTo>
                  <a:cubicBezTo>
                    <a:pt x="18" y="417"/>
                    <a:pt x="39" y="428"/>
                    <a:pt x="65" y="426"/>
                  </a:cubicBezTo>
                  <a:cubicBezTo>
                    <a:pt x="36" y="452"/>
                    <a:pt x="27" y="499"/>
                    <a:pt x="61" y="527"/>
                  </a:cubicBezTo>
                  <a:cubicBezTo>
                    <a:pt x="79" y="542"/>
                    <a:pt x="116" y="554"/>
                    <a:pt x="130" y="533"/>
                  </a:cubicBezTo>
                  <a:cubicBezTo>
                    <a:pt x="143" y="559"/>
                    <a:pt x="185" y="557"/>
                    <a:pt x="192" y="527"/>
                  </a:cubicBezTo>
                  <a:cubicBezTo>
                    <a:pt x="210" y="540"/>
                    <a:pt x="234" y="536"/>
                    <a:pt x="251" y="522"/>
                  </a:cubicBezTo>
                  <a:cubicBezTo>
                    <a:pt x="280" y="498"/>
                    <a:pt x="280" y="468"/>
                    <a:pt x="274" y="435"/>
                  </a:cubicBezTo>
                  <a:cubicBezTo>
                    <a:pt x="299" y="439"/>
                    <a:pt x="297" y="407"/>
                    <a:pt x="296" y="387"/>
                  </a:cubicBezTo>
                  <a:cubicBezTo>
                    <a:pt x="315" y="401"/>
                    <a:pt x="344" y="403"/>
                    <a:pt x="360" y="384"/>
                  </a:cubicBezTo>
                  <a:cubicBezTo>
                    <a:pt x="367" y="400"/>
                    <a:pt x="383" y="402"/>
                    <a:pt x="399" y="397"/>
                  </a:cubicBezTo>
                  <a:cubicBezTo>
                    <a:pt x="395" y="417"/>
                    <a:pt x="418" y="429"/>
                    <a:pt x="437" y="430"/>
                  </a:cubicBezTo>
                  <a:cubicBezTo>
                    <a:pt x="434" y="452"/>
                    <a:pt x="448" y="468"/>
                    <a:pt x="469" y="471"/>
                  </a:cubicBezTo>
                  <a:cubicBezTo>
                    <a:pt x="460" y="479"/>
                    <a:pt x="456" y="491"/>
                    <a:pt x="464" y="501"/>
                  </a:cubicBezTo>
                  <a:cubicBezTo>
                    <a:pt x="444" y="507"/>
                    <a:pt x="429" y="525"/>
                    <a:pt x="435" y="547"/>
                  </a:cubicBezTo>
                  <a:cubicBezTo>
                    <a:pt x="439" y="563"/>
                    <a:pt x="457" y="570"/>
                    <a:pt x="471" y="564"/>
                  </a:cubicBezTo>
                  <a:cubicBezTo>
                    <a:pt x="471" y="604"/>
                    <a:pt x="513" y="631"/>
                    <a:pt x="550" y="609"/>
                  </a:cubicBezTo>
                  <a:cubicBezTo>
                    <a:pt x="576" y="592"/>
                    <a:pt x="602" y="550"/>
                    <a:pt x="583" y="521"/>
                  </a:cubicBezTo>
                  <a:cubicBezTo>
                    <a:pt x="646" y="521"/>
                    <a:pt x="657" y="426"/>
                    <a:pt x="610" y="392"/>
                  </a:cubicBezTo>
                  <a:cubicBezTo>
                    <a:pt x="629" y="386"/>
                    <a:pt x="631" y="366"/>
                    <a:pt x="621" y="348"/>
                  </a:cubicBezTo>
                  <a:cubicBezTo>
                    <a:pt x="668" y="340"/>
                    <a:pt x="696" y="270"/>
                    <a:pt x="641" y="2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30"/>
            <p:cNvSpPr/>
            <p:nvPr/>
          </p:nvSpPr>
          <p:spPr bwMode="auto">
            <a:xfrm>
              <a:off x="3206751" y="2517776"/>
              <a:ext cx="642938" cy="915988"/>
            </a:xfrm>
            <a:custGeom>
              <a:gdLst>
                <a:gd name="T0" fmla="*/ 346 w 400"/>
                <a:gd name="T1" fmla="*/ 418 h 570"/>
                <a:gd name="T2" fmla="*/ 260 w 400"/>
                <a:gd name="T3" fmla="*/ 334 h 570"/>
                <a:gd name="T4" fmla="*/ 297 w 400"/>
                <a:gd name="T5" fmla="*/ 279 h 570"/>
                <a:gd name="T6" fmla="*/ 350 w 400"/>
                <a:gd name="T7" fmla="*/ 223 h 570"/>
                <a:gd name="T8" fmla="*/ 328 w 400"/>
                <a:gd name="T9" fmla="*/ 209 h 570"/>
                <a:gd name="T10" fmla="*/ 245 w 400"/>
                <a:gd name="T11" fmla="*/ 187 h 570"/>
                <a:gd name="T12" fmla="*/ 331 w 400"/>
                <a:gd name="T13" fmla="*/ 90 h 570"/>
                <a:gd name="T14" fmla="*/ 325 w 400"/>
                <a:gd name="T15" fmla="*/ 83 h 570"/>
                <a:gd name="T16" fmla="*/ 290 w 400"/>
                <a:gd name="T17" fmla="*/ 90 h 570"/>
                <a:gd name="T18" fmla="*/ 288 w 400"/>
                <a:gd name="T19" fmla="*/ 63 h 570"/>
                <a:gd name="T20" fmla="*/ 274 w 400"/>
                <a:gd name="T21" fmla="*/ 111 h 570"/>
                <a:gd name="T22" fmla="*/ 236 w 400"/>
                <a:gd name="T23" fmla="*/ 103 h 570"/>
                <a:gd name="T24" fmla="*/ 279 w 400"/>
                <a:gd name="T25" fmla="*/ 3 h 570"/>
                <a:gd name="T26" fmla="*/ 216 w 400"/>
                <a:gd name="T27" fmla="*/ 35 h 570"/>
                <a:gd name="T28" fmla="*/ 167 w 400"/>
                <a:gd name="T29" fmla="*/ 5 h 570"/>
                <a:gd name="T30" fmla="*/ 174 w 400"/>
                <a:gd name="T31" fmla="*/ 61 h 570"/>
                <a:gd name="T32" fmla="*/ 139 w 400"/>
                <a:gd name="T33" fmla="*/ 70 h 570"/>
                <a:gd name="T34" fmla="*/ 111 w 400"/>
                <a:gd name="T35" fmla="*/ 96 h 570"/>
                <a:gd name="T36" fmla="*/ 128 w 400"/>
                <a:gd name="T37" fmla="*/ 120 h 570"/>
                <a:gd name="T38" fmla="*/ 151 w 400"/>
                <a:gd name="T39" fmla="*/ 149 h 570"/>
                <a:gd name="T40" fmla="*/ 103 w 400"/>
                <a:gd name="T41" fmla="*/ 158 h 570"/>
                <a:gd name="T42" fmla="*/ 73 w 400"/>
                <a:gd name="T43" fmla="*/ 101 h 570"/>
                <a:gd name="T44" fmla="*/ 65 w 400"/>
                <a:gd name="T45" fmla="*/ 113 h 570"/>
                <a:gd name="T46" fmla="*/ 29 w 400"/>
                <a:gd name="T47" fmla="*/ 119 h 570"/>
                <a:gd name="T48" fmla="*/ 24 w 400"/>
                <a:gd name="T49" fmla="*/ 119 h 570"/>
                <a:gd name="T50" fmla="*/ 80 w 400"/>
                <a:gd name="T51" fmla="*/ 179 h 570"/>
                <a:gd name="T52" fmla="*/ 150 w 400"/>
                <a:gd name="T53" fmla="*/ 256 h 570"/>
                <a:gd name="T54" fmla="*/ 147 w 400"/>
                <a:gd name="T55" fmla="*/ 390 h 570"/>
                <a:gd name="T56" fmla="*/ 26 w 400"/>
                <a:gd name="T57" fmla="*/ 489 h 570"/>
                <a:gd name="T58" fmla="*/ 81 w 400"/>
                <a:gd name="T59" fmla="*/ 453 h 570"/>
                <a:gd name="T60" fmla="*/ 145 w 400"/>
                <a:gd name="T61" fmla="*/ 482 h 570"/>
                <a:gd name="T62" fmla="*/ 133 w 400"/>
                <a:gd name="T63" fmla="*/ 518 h 570"/>
                <a:gd name="T64" fmla="*/ 168 w 400"/>
                <a:gd name="T65" fmla="*/ 542 h 570"/>
                <a:gd name="T66" fmla="*/ 276 w 400"/>
                <a:gd name="T67" fmla="*/ 561 h 570"/>
                <a:gd name="T68" fmla="*/ 259 w 400"/>
                <a:gd name="T69" fmla="*/ 451 h 570"/>
                <a:gd name="T70" fmla="*/ 392 w 400"/>
                <a:gd name="T71" fmla="*/ 450 h 5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570">
                  <a:moveTo>
                    <a:pt x="398" y="444"/>
                  </a:moveTo>
                  <a:cubicBezTo>
                    <a:pt x="385" y="425"/>
                    <a:pt x="369" y="417"/>
                    <a:pt x="346" y="418"/>
                  </a:cubicBezTo>
                  <a:cubicBezTo>
                    <a:pt x="320" y="418"/>
                    <a:pt x="288" y="431"/>
                    <a:pt x="272" y="402"/>
                  </a:cubicBezTo>
                  <a:cubicBezTo>
                    <a:pt x="260" y="382"/>
                    <a:pt x="260" y="357"/>
                    <a:pt x="260" y="334"/>
                  </a:cubicBezTo>
                  <a:cubicBezTo>
                    <a:pt x="260" y="323"/>
                    <a:pt x="259" y="312"/>
                    <a:pt x="262" y="301"/>
                  </a:cubicBezTo>
                  <a:cubicBezTo>
                    <a:pt x="265" y="287"/>
                    <a:pt x="286" y="282"/>
                    <a:pt x="297" y="279"/>
                  </a:cubicBezTo>
                  <a:cubicBezTo>
                    <a:pt x="323" y="270"/>
                    <a:pt x="351" y="254"/>
                    <a:pt x="358" y="226"/>
                  </a:cubicBezTo>
                  <a:cubicBezTo>
                    <a:pt x="359" y="222"/>
                    <a:pt x="352" y="219"/>
                    <a:pt x="350" y="223"/>
                  </a:cubicBezTo>
                  <a:cubicBezTo>
                    <a:pt x="346" y="219"/>
                    <a:pt x="341" y="215"/>
                    <a:pt x="336" y="211"/>
                  </a:cubicBezTo>
                  <a:cubicBezTo>
                    <a:pt x="337" y="206"/>
                    <a:pt x="330" y="204"/>
                    <a:pt x="328" y="209"/>
                  </a:cubicBezTo>
                  <a:cubicBezTo>
                    <a:pt x="319" y="235"/>
                    <a:pt x="308" y="254"/>
                    <a:pt x="278" y="257"/>
                  </a:cubicBezTo>
                  <a:cubicBezTo>
                    <a:pt x="244" y="260"/>
                    <a:pt x="234" y="211"/>
                    <a:pt x="245" y="187"/>
                  </a:cubicBezTo>
                  <a:cubicBezTo>
                    <a:pt x="254" y="167"/>
                    <a:pt x="277" y="152"/>
                    <a:pt x="293" y="137"/>
                  </a:cubicBezTo>
                  <a:cubicBezTo>
                    <a:pt x="309" y="123"/>
                    <a:pt x="321" y="108"/>
                    <a:pt x="331" y="90"/>
                  </a:cubicBezTo>
                  <a:cubicBezTo>
                    <a:pt x="331" y="89"/>
                    <a:pt x="332" y="88"/>
                    <a:pt x="332" y="87"/>
                  </a:cubicBezTo>
                  <a:cubicBezTo>
                    <a:pt x="335" y="82"/>
                    <a:pt x="328" y="78"/>
                    <a:pt x="325" y="83"/>
                  </a:cubicBezTo>
                  <a:cubicBezTo>
                    <a:pt x="324" y="86"/>
                    <a:pt x="322" y="88"/>
                    <a:pt x="321" y="91"/>
                  </a:cubicBezTo>
                  <a:cubicBezTo>
                    <a:pt x="315" y="97"/>
                    <a:pt x="305" y="96"/>
                    <a:pt x="290" y="90"/>
                  </a:cubicBezTo>
                  <a:cubicBezTo>
                    <a:pt x="289" y="86"/>
                    <a:pt x="289" y="82"/>
                    <a:pt x="289" y="78"/>
                  </a:cubicBezTo>
                  <a:cubicBezTo>
                    <a:pt x="289" y="73"/>
                    <a:pt x="289" y="68"/>
                    <a:pt x="288" y="63"/>
                  </a:cubicBezTo>
                  <a:cubicBezTo>
                    <a:pt x="288" y="60"/>
                    <a:pt x="283" y="59"/>
                    <a:pt x="281" y="61"/>
                  </a:cubicBezTo>
                  <a:cubicBezTo>
                    <a:pt x="268" y="75"/>
                    <a:pt x="274" y="93"/>
                    <a:pt x="274" y="111"/>
                  </a:cubicBezTo>
                  <a:cubicBezTo>
                    <a:pt x="274" y="124"/>
                    <a:pt x="261" y="136"/>
                    <a:pt x="251" y="142"/>
                  </a:cubicBezTo>
                  <a:cubicBezTo>
                    <a:pt x="227" y="157"/>
                    <a:pt x="235" y="108"/>
                    <a:pt x="236" y="103"/>
                  </a:cubicBezTo>
                  <a:cubicBezTo>
                    <a:pt x="241" y="78"/>
                    <a:pt x="253" y="64"/>
                    <a:pt x="269" y="44"/>
                  </a:cubicBezTo>
                  <a:cubicBezTo>
                    <a:pt x="279" y="32"/>
                    <a:pt x="285" y="18"/>
                    <a:pt x="279" y="3"/>
                  </a:cubicBezTo>
                  <a:cubicBezTo>
                    <a:pt x="277" y="0"/>
                    <a:pt x="273" y="0"/>
                    <a:pt x="271" y="3"/>
                  </a:cubicBezTo>
                  <a:cubicBezTo>
                    <a:pt x="259" y="24"/>
                    <a:pt x="241" y="35"/>
                    <a:pt x="216" y="35"/>
                  </a:cubicBezTo>
                  <a:cubicBezTo>
                    <a:pt x="200" y="35"/>
                    <a:pt x="191" y="29"/>
                    <a:pt x="182" y="17"/>
                  </a:cubicBezTo>
                  <a:cubicBezTo>
                    <a:pt x="177" y="11"/>
                    <a:pt x="173" y="8"/>
                    <a:pt x="167" y="5"/>
                  </a:cubicBezTo>
                  <a:cubicBezTo>
                    <a:pt x="164" y="3"/>
                    <a:pt x="161" y="5"/>
                    <a:pt x="161" y="8"/>
                  </a:cubicBezTo>
                  <a:cubicBezTo>
                    <a:pt x="161" y="27"/>
                    <a:pt x="169" y="43"/>
                    <a:pt x="174" y="61"/>
                  </a:cubicBezTo>
                  <a:cubicBezTo>
                    <a:pt x="178" y="73"/>
                    <a:pt x="176" y="105"/>
                    <a:pt x="156" y="102"/>
                  </a:cubicBezTo>
                  <a:cubicBezTo>
                    <a:pt x="143" y="100"/>
                    <a:pt x="141" y="80"/>
                    <a:pt x="139" y="70"/>
                  </a:cubicBezTo>
                  <a:cubicBezTo>
                    <a:pt x="138" y="66"/>
                    <a:pt x="131" y="66"/>
                    <a:pt x="131" y="71"/>
                  </a:cubicBezTo>
                  <a:cubicBezTo>
                    <a:pt x="131" y="86"/>
                    <a:pt x="128" y="96"/>
                    <a:pt x="111" y="96"/>
                  </a:cubicBezTo>
                  <a:cubicBezTo>
                    <a:pt x="108" y="96"/>
                    <a:pt x="106" y="99"/>
                    <a:pt x="107" y="101"/>
                  </a:cubicBezTo>
                  <a:cubicBezTo>
                    <a:pt x="110" y="112"/>
                    <a:pt x="118" y="116"/>
                    <a:pt x="128" y="120"/>
                  </a:cubicBezTo>
                  <a:cubicBezTo>
                    <a:pt x="134" y="122"/>
                    <a:pt x="141" y="123"/>
                    <a:pt x="147" y="123"/>
                  </a:cubicBezTo>
                  <a:cubicBezTo>
                    <a:pt x="156" y="124"/>
                    <a:pt x="151" y="142"/>
                    <a:pt x="151" y="149"/>
                  </a:cubicBezTo>
                  <a:cubicBezTo>
                    <a:pt x="149" y="161"/>
                    <a:pt x="149" y="177"/>
                    <a:pt x="131" y="172"/>
                  </a:cubicBezTo>
                  <a:cubicBezTo>
                    <a:pt x="121" y="169"/>
                    <a:pt x="112" y="163"/>
                    <a:pt x="103" y="158"/>
                  </a:cubicBezTo>
                  <a:cubicBezTo>
                    <a:pt x="88" y="150"/>
                    <a:pt x="82" y="139"/>
                    <a:pt x="81" y="123"/>
                  </a:cubicBezTo>
                  <a:cubicBezTo>
                    <a:pt x="80" y="115"/>
                    <a:pt x="78" y="108"/>
                    <a:pt x="73" y="101"/>
                  </a:cubicBezTo>
                  <a:cubicBezTo>
                    <a:pt x="71" y="98"/>
                    <a:pt x="66" y="99"/>
                    <a:pt x="66" y="103"/>
                  </a:cubicBezTo>
                  <a:cubicBezTo>
                    <a:pt x="66" y="106"/>
                    <a:pt x="65" y="110"/>
                    <a:pt x="65" y="113"/>
                  </a:cubicBezTo>
                  <a:cubicBezTo>
                    <a:pt x="64" y="130"/>
                    <a:pt x="44" y="140"/>
                    <a:pt x="31" y="120"/>
                  </a:cubicBezTo>
                  <a:cubicBezTo>
                    <a:pt x="30" y="119"/>
                    <a:pt x="30" y="119"/>
                    <a:pt x="29" y="119"/>
                  </a:cubicBezTo>
                  <a:cubicBezTo>
                    <a:pt x="29" y="116"/>
                    <a:pt x="25" y="115"/>
                    <a:pt x="24" y="118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0"/>
                    <a:pt x="22" y="122"/>
                    <a:pt x="23" y="124"/>
                  </a:cubicBezTo>
                  <a:cubicBezTo>
                    <a:pt x="19" y="155"/>
                    <a:pt x="55" y="171"/>
                    <a:pt x="80" y="179"/>
                  </a:cubicBezTo>
                  <a:cubicBezTo>
                    <a:pt x="100" y="186"/>
                    <a:pt x="125" y="185"/>
                    <a:pt x="139" y="204"/>
                  </a:cubicBezTo>
                  <a:cubicBezTo>
                    <a:pt x="149" y="218"/>
                    <a:pt x="148" y="240"/>
                    <a:pt x="150" y="256"/>
                  </a:cubicBezTo>
                  <a:cubicBezTo>
                    <a:pt x="151" y="274"/>
                    <a:pt x="151" y="292"/>
                    <a:pt x="151" y="311"/>
                  </a:cubicBezTo>
                  <a:cubicBezTo>
                    <a:pt x="151" y="337"/>
                    <a:pt x="152" y="364"/>
                    <a:pt x="147" y="390"/>
                  </a:cubicBezTo>
                  <a:cubicBezTo>
                    <a:pt x="140" y="426"/>
                    <a:pt x="108" y="418"/>
                    <a:pt x="80" y="415"/>
                  </a:cubicBezTo>
                  <a:cubicBezTo>
                    <a:pt x="39" y="410"/>
                    <a:pt x="0" y="450"/>
                    <a:pt x="26" y="489"/>
                  </a:cubicBezTo>
                  <a:cubicBezTo>
                    <a:pt x="29" y="493"/>
                    <a:pt x="34" y="491"/>
                    <a:pt x="34" y="487"/>
                  </a:cubicBezTo>
                  <a:cubicBezTo>
                    <a:pt x="35" y="455"/>
                    <a:pt x="52" y="448"/>
                    <a:pt x="81" y="453"/>
                  </a:cubicBezTo>
                  <a:cubicBezTo>
                    <a:pt x="99" y="456"/>
                    <a:pt x="117" y="461"/>
                    <a:pt x="136" y="462"/>
                  </a:cubicBezTo>
                  <a:cubicBezTo>
                    <a:pt x="149" y="463"/>
                    <a:pt x="153" y="473"/>
                    <a:pt x="145" y="482"/>
                  </a:cubicBezTo>
                  <a:cubicBezTo>
                    <a:pt x="141" y="486"/>
                    <a:pt x="139" y="490"/>
                    <a:pt x="136" y="494"/>
                  </a:cubicBezTo>
                  <a:cubicBezTo>
                    <a:pt x="132" y="500"/>
                    <a:pt x="132" y="511"/>
                    <a:pt x="133" y="518"/>
                  </a:cubicBezTo>
                  <a:cubicBezTo>
                    <a:pt x="137" y="536"/>
                    <a:pt x="147" y="548"/>
                    <a:pt x="165" y="549"/>
                  </a:cubicBezTo>
                  <a:cubicBezTo>
                    <a:pt x="169" y="550"/>
                    <a:pt x="171" y="544"/>
                    <a:pt x="168" y="542"/>
                  </a:cubicBezTo>
                  <a:cubicBezTo>
                    <a:pt x="135" y="516"/>
                    <a:pt x="195" y="470"/>
                    <a:pt x="223" y="478"/>
                  </a:cubicBezTo>
                  <a:cubicBezTo>
                    <a:pt x="251" y="485"/>
                    <a:pt x="304" y="531"/>
                    <a:pt x="276" y="561"/>
                  </a:cubicBezTo>
                  <a:cubicBezTo>
                    <a:pt x="273" y="564"/>
                    <a:pt x="276" y="570"/>
                    <a:pt x="280" y="568"/>
                  </a:cubicBezTo>
                  <a:cubicBezTo>
                    <a:pt x="328" y="549"/>
                    <a:pt x="290" y="479"/>
                    <a:pt x="259" y="451"/>
                  </a:cubicBezTo>
                  <a:cubicBezTo>
                    <a:pt x="277" y="452"/>
                    <a:pt x="293" y="459"/>
                    <a:pt x="311" y="458"/>
                  </a:cubicBezTo>
                  <a:cubicBezTo>
                    <a:pt x="341" y="457"/>
                    <a:pt x="361" y="434"/>
                    <a:pt x="392" y="450"/>
                  </a:cubicBezTo>
                  <a:cubicBezTo>
                    <a:pt x="395" y="452"/>
                    <a:pt x="400" y="448"/>
                    <a:pt x="398" y="44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设计师MC：ID 29795607库_组合 39"/>
          <p:cNvGrpSpPr/>
          <p:nvPr>
            <p:custDataLst>
              <p:tags r:id="rId4"/>
            </p:custDataLst>
          </p:nvPr>
        </p:nvGrpSpPr>
        <p:grpSpPr>
          <a:xfrm>
            <a:off x="1339851" y="2239534"/>
            <a:ext cx="2675160" cy="1076522"/>
            <a:chOff x="719668" y="1675964"/>
            <a:chExt cx="2501622" cy="1076522"/>
          </a:xfrm>
        </p:grpSpPr>
        <p:sp>
          <p:nvSpPr>
            <p:cNvPr id="31" name="TextBox 40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32" name="TextBox 41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设计师MC：ID 29795607库_组合 42"/>
          <p:cNvGrpSpPr/>
          <p:nvPr>
            <p:custDataLst>
              <p:tags r:id="rId5"/>
            </p:custDataLst>
          </p:nvPr>
        </p:nvGrpSpPr>
        <p:grpSpPr>
          <a:xfrm>
            <a:off x="4306216" y="3786737"/>
            <a:ext cx="2675160" cy="1076522"/>
            <a:chOff x="719668" y="1675964"/>
            <a:chExt cx="2501622" cy="1076522"/>
          </a:xfrm>
        </p:grpSpPr>
        <p:sp>
          <p:nvSpPr>
            <p:cNvPr id="29" name="TextBox 43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输入标题文本</a:t>
              </a:r>
              <a:endParaRPr lang="zh-CN" altLang="en-US" b="1">
                <a:solidFill>
                  <a:schemeClr val="accent3"/>
                </a:solidFill>
              </a:endParaRPr>
            </a:p>
          </p:txBody>
        </p:sp>
        <p:sp>
          <p:nvSpPr>
            <p:cNvPr id="30" name="TextBox 44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设计师MC：ID 29795607库_组合 45"/>
          <p:cNvGrpSpPr/>
          <p:nvPr>
            <p:custDataLst>
              <p:tags r:id="rId6"/>
            </p:custDataLst>
          </p:nvPr>
        </p:nvGrpSpPr>
        <p:grpSpPr>
          <a:xfrm>
            <a:off x="4015011" y="5286150"/>
            <a:ext cx="3936825" cy="608756"/>
            <a:chOff x="719668" y="1584833"/>
            <a:chExt cx="2501622" cy="1167653"/>
          </a:xfrm>
        </p:grpSpPr>
        <p:sp>
          <p:nvSpPr>
            <p:cNvPr id="27" name="TextBox 46"/>
            <p:cNvSpPr txBox="1"/>
            <p:nvPr/>
          </p:nvSpPr>
          <p:spPr>
            <a:xfrm>
              <a:off x="719668" y="1584833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fontScale="85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bg1"/>
                  </a:solidFill>
                </a:rPr>
                <a:t>输入标题文本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8" name="TextBox 47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algn="ctr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千图设计师MC：ID 29795607库_组合 1"/>
          <p:cNvGrpSpPr/>
          <p:nvPr>
            <p:custDataLst>
              <p:tags r:id="rId7"/>
            </p:custDataLst>
          </p:nvPr>
        </p:nvGrpSpPr>
        <p:grpSpPr>
          <a:xfrm>
            <a:off x="6226460" y="1739623"/>
            <a:ext cx="2830512" cy="3775075"/>
            <a:chOff x="8199437" y="1739623"/>
            <a:chExt cx="2830512" cy="3775075"/>
          </a:xfrm>
        </p:grpSpPr>
        <p:sp>
          <p:nvSpPr>
            <p:cNvPr id="19" name="Freeform: Shape 12"/>
            <p:cNvSpPr/>
            <p:nvPr/>
          </p:nvSpPr>
          <p:spPr bwMode="auto">
            <a:xfrm>
              <a:off x="8199437" y="3165198"/>
              <a:ext cx="1016000" cy="1438275"/>
            </a:xfrm>
            <a:custGeom>
              <a:gdLst>
                <a:gd name="T0" fmla="*/ 569 w 569"/>
                <a:gd name="T1" fmla="*/ 537 h 806"/>
                <a:gd name="T2" fmla="*/ 0 w 569"/>
                <a:gd name="T3" fmla="*/ 211 h 806"/>
                <a:gd name="T4" fmla="*/ 569 w 569"/>
                <a:gd name="T5" fmla="*/ 537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9" h="805">
                  <a:moveTo>
                    <a:pt x="569" y="537"/>
                  </a:moveTo>
                  <a:cubicBezTo>
                    <a:pt x="569" y="537"/>
                    <a:pt x="557" y="0"/>
                    <a:pt x="0" y="211"/>
                  </a:cubicBezTo>
                  <a:cubicBezTo>
                    <a:pt x="0" y="211"/>
                    <a:pt x="41" y="806"/>
                    <a:pt x="569" y="5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13"/>
            <p:cNvSpPr/>
            <p:nvPr/>
          </p:nvSpPr>
          <p:spPr bwMode="auto">
            <a:xfrm>
              <a:off x="9426574" y="2020611"/>
              <a:ext cx="1009650" cy="965200"/>
            </a:xfrm>
            <a:custGeom>
              <a:gdLst>
                <a:gd name="T0" fmla="*/ 114 w 566"/>
                <a:gd name="T1" fmla="*/ 511 h 541"/>
                <a:gd name="T2" fmla="*/ 518 w 566"/>
                <a:gd name="T3" fmla="*/ 95 h 541"/>
                <a:gd name="T4" fmla="*/ 114 w 566"/>
                <a:gd name="T5" fmla="*/ 511 h 5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6" h="541">
                  <a:moveTo>
                    <a:pt x="114" y="511"/>
                  </a:moveTo>
                  <a:cubicBezTo>
                    <a:pt x="114" y="511"/>
                    <a:pt x="566" y="541"/>
                    <a:pt x="518" y="95"/>
                  </a:cubicBezTo>
                  <a:cubicBezTo>
                    <a:pt x="518" y="95"/>
                    <a:pt x="0" y="0"/>
                    <a:pt x="114" y="5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15"/>
            <p:cNvSpPr/>
            <p:nvPr/>
          </p:nvSpPr>
          <p:spPr bwMode="auto">
            <a:xfrm>
              <a:off x="8591549" y="2298423"/>
              <a:ext cx="936625" cy="649288"/>
            </a:xfrm>
            <a:custGeom>
              <a:gdLst>
                <a:gd name="T0" fmla="*/ 366 w 525"/>
                <a:gd name="T1" fmla="*/ 364 h 364"/>
                <a:gd name="T2" fmla="*/ 183 w 525"/>
                <a:gd name="T3" fmla="*/ 0 h 364"/>
                <a:gd name="T4" fmla="*/ 366 w 525"/>
                <a:gd name="T5" fmla="*/ 364 h 3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5" h="364">
                  <a:moveTo>
                    <a:pt x="366" y="364"/>
                  </a:moveTo>
                  <a:cubicBezTo>
                    <a:pt x="366" y="364"/>
                    <a:pt x="525" y="104"/>
                    <a:pt x="183" y="0"/>
                  </a:cubicBezTo>
                  <a:cubicBezTo>
                    <a:pt x="183" y="0"/>
                    <a:pt x="0" y="322"/>
                    <a:pt x="366" y="3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6"/>
            <p:cNvSpPr/>
            <p:nvPr/>
          </p:nvSpPr>
          <p:spPr bwMode="auto">
            <a:xfrm>
              <a:off x="9432924" y="3185836"/>
              <a:ext cx="1597025" cy="1262063"/>
            </a:xfrm>
            <a:custGeom>
              <a:gdLst>
                <a:gd name="T0" fmla="*/ 221 w 895"/>
                <a:gd name="T1" fmla="*/ 702 h 707"/>
                <a:gd name="T2" fmla="*/ 738 w 895"/>
                <a:gd name="T3" fmla="*/ 71 h 707"/>
                <a:gd name="T4" fmla="*/ 221 w 895"/>
                <a:gd name="T5" fmla="*/ 702 h 7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5" h="707">
                  <a:moveTo>
                    <a:pt x="221" y="702"/>
                  </a:moveTo>
                  <a:cubicBezTo>
                    <a:pt x="221" y="702"/>
                    <a:pt x="895" y="707"/>
                    <a:pt x="738" y="71"/>
                  </a:cubicBezTo>
                  <a:cubicBezTo>
                    <a:pt x="738" y="71"/>
                    <a:pt x="0" y="0"/>
                    <a:pt x="221" y="7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7"/>
            <p:cNvSpPr/>
            <p:nvPr/>
          </p:nvSpPr>
          <p:spPr bwMode="auto">
            <a:xfrm>
              <a:off x="9629774" y="4179611"/>
              <a:ext cx="360363" cy="1016000"/>
            </a:xfrm>
            <a:custGeom>
              <a:gdLst>
                <a:gd name="T0" fmla="*/ 163 w 202"/>
                <a:gd name="T1" fmla="*/ 142 h 569"/>
                <a:gd name="T2" fmla="*/ 68 w 202"/>
                <a:gd name="T3" fmla="*/ 429 h 569"/>
                <a:gd name="T4" fmla="*/ 0 w 202"/>
                <a:gd name="T5" fmla="*/ 411 h 569"/>
                <a:gd name="T6" fmla="*/ 117 w 202"/>
                <a:gd name="T7" fmla="*/ 113 h 569"/>
                <a:gd name="T8" fmla="*/ 163 w 202"/>
                <a:gd name="T9" fmla="*/ 142 h 5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69">
                  <a:moveTo>
                    <a:pt x="163" y="142"/>
                  </a:moveTo>
                  <a:cubicBezTo>
                    <a:pt x="163" y="142"/>
                    <a:pt x="67" y="289"/>
                    <a:pt x="68" y="429"/>
                  </a:cubicBezTo>
                  <a:cubicBezTo>
                    <a:pt x="69" y="569"/>
                    <a:pt x="0" y="411"/>
                    <a:pt x="0" y="411"/>
                  </a:cubicBezTo>
                  <a:cubicBezTo>
                    <a:pt x="0" y="411"/>
                    <a:pt x="33" y="227"/>
                    <a:pt x="117" y="113"/>
                  </a:cubicBezTo>
                  <a:cubicBezTo>
                    <a:pt x="202" y="0"/>
                    <a:pt x="187" y="46"/>
                    <a:pt x="163" y="1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8"/>
            <p:cNvSpPr/>
            <p:nvPr/>
          </p:nvSpPr>
          <p:spPr bwMode="auto">
            <a:xfrm>
              <a:off x="9215437" y="2908023"/>
              <a:ext cx="192088" cy="336550"/>
            </a:xfrm>
            <a:custGeom>
              <a:gdLst>
                <a:gd name="T0" fmla="*/ 0 w 121"/>
                <a:gd name="T1" fmla="*/ 21 h 212"/>
                <a:gd name="T2" fmla="*/ 100 w 121"/>
                <a:gd name="T3" fmla="*/ 212 h 212"/>
                <a:gd name="T4" fmla="*/ 121 w 121"/>
                <a:gd name="T5" fmla="*/ 162 h 212"/>
                <a:gd name="T6" fmla="*/ 23 w 121"/>
                <a:gd name="T7" fmla="*/ 0 h 212"/>
                <a:gd name="T8" fmla="*/ 0 w 121"/>
                <a:gd name="T9" fmla="*/ 21 h 2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11">
                  <a:moveTo>
                    <a:pt x="0" y="21"/>
                  </a:moveTo>
                  <a:lnTo>
                    <a:pt x="100" y="212"/>
                  </a:lnTo>
                  <a:lnTo>
                    <a:pt x="121" y="162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0"/>
            <p:cNvSpPr/>
            <p:nvPr/>
          </p:nvSpPr>
          <p:spPr bwMode="auto">
            <a:xfrm>
              <a:off x="9143999" y="2377798"/>
              <a:ext cx="1116013" cy="3136900"/>
            </a:xfrm>
            <a:custGeom>
              <a:gdLst>
                <a:gd name="T0" fmla="*/ 626 w 626"/>
                <a:gd name="T1" fmla="*/ 1657 h 1758"/>
                <a:gd name="T2" fmla="*/ 230 w 626"/>
                <a:gd name="T3" fmla="*/ 1127 h 1758"/>
                <a:gd name="T4" fmla="*/ 306 w 626"/>
                <a:gd name="T5" fmla="*/ 272 h 1758"/>
                <a:gd name="T6" fmla="*/ 278 w 626"/>
                <a:gd name="T7" fmla="*/ 258 h 1758"/>
                <a:gd name="T8" fmla="*/ 152 w 626"/>
                <a:gd name="T9" fmla="*/ 723 h 1758"/>
                <a:gd name="T10" fmla="*/ 216 w 626"/>
                <a:gd name="T11" fmla="*/ 5 h 1758"/>
                <a:gd name="T12" fmla="*/ 169 w 626"/>
                <a:gd name="T13" fmla="*/ 0 h 1758"/>
                <a:gd name="T14" fmla="*/ 113 w 626"/>
                <a:gd name="T15" fmla="*/ 1030 h 1758"/>
                <a:gd name="T16" fmla="*/ 36 w 626"/>
                <a:gd name="T17" fmla="*/ 949 h 1758"/>
                <a:gd name="T18" fmla="*/ 0 w 626"/>
                <a:gd name="T19" fmla="*/ 988 h 1758"/>
                <a:gd name="T20" fmla="*/ 84 w 626"/>
                <a:gd name="T21" fmla="*/ 1075 h 1758"/>
                <a:gd name="T22" fmla="*/ 255 w 626"/>
                <a:gd name="T23" fmla="*/ 1642 h 1758"/>
                <a:gd name="T24" fmla="*/ 626 w 626"/>
                <a:gd name="T25" fmla="*/ 1657 h 17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1758">
                  <a:moveTo>
                    <a:pt x="626" y="1657"/>
                  </a:moveTo>
                  <a:cubicBezTo>
                    <a:pt x="626" y="1657"/>
                    <a:pt x="319" y="1621"/>
                    <a:pt x="230" y="1127"/>
                  </a:cubicBezTo>
                  <a:cubicBezTo>
                    <a:pt x="141" y="633"/>
                    <a:pt x="306" y="272"/>
                    <a:pt x="306" y="272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145" y="575"/>
                    <a:pt x="152" y="723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0"/>
                    <a:pt x="82" y="706"/>
                    <a:pt x="113" y="1030"/>
                  </a:cubicBezTo>
                  <a:cubicBezTo>
                    <a:pt x="36" y="949"/>
                    <a:pt x="36" y="949"/>
                    <a:pt x="36" y="94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84" y="1075"/>
                    <a:pt x="84" y="1075"/>
                    <a:pt x="84" y="1075"/>
                  </a:cubicBezTo>
                  <a:cubicBezTo>
                    <a:pt x="84" y="1075"/>
                    <a:pt x="136" y="1527"/>
                    <a:pt x="255" y="1642"/>
                  </a:cubicBezTo>
                  <a:cubicBezTo>
                    <a:pt x="373" y="1758"/>
                    <a:pt x="626" y="1657"/>
                    <a:pt x="626" y="1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4"/>
            <p:cNvSpPr/>
            <p:nvPr/>
          </p:nvSpPr>
          <p:spPr bwMode="auto">
            <a:xfrm>
              <a:off x="8961437" y="1739623"/>
              <a:ext cx="981075" cy="725488"/>
            </a:xfrm>
            <a:custGeom>
              <a:gdLst>
                <a:gd name="T0" fmla="*/ 293 w 550"/>
                <a:gd name="T1" fmla="*/ 407 h 407"/>
                <a:gd name="T2" fmla="*/ 321 w 550"/>
                <a:gd name="T3" fmla="*/ 0 h 407"/>
                <a:gd name="T4" fmla="*/ 293 w 550"/>
                <a:gd name="T5" fmla="*/ 407 h 4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0" h="407">
                  <a:moveTo>
                    <a:pt x="293" y="407"/>
                  </a:moveTo>
                  <a:cubicBezTo>
                    <a:pt x="293" y="407"/>
                    <a:pt x="550" y="241"/>
                    <a:pt x="321" y="0"/>
                  </a:cubicBezTo>
                  <a:cubicBezTo>
                    <a:pt x="321" y="0"/>
                    <a:pt x="0" y="185"/>
                    <a:pt x="293" y="4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设计师MC：ID 29795607库_组合 38"/>
          <p:cNvGrpSpPr/>
          <p:nvPr>
            <p:custDataLst>
              <p:tags r:id="rId8"/>
            </p:custDataLst>
          </p:nvPr>
        </p:nvGrpSpPr>
        <p:grpSpPr>
          <a:xfrm>
            <a:off x="4306216" y="2239534"/>
            <a:ext cx="2675160" cy="1076522"/>
            <a:chOff x="719668" y="1675964"/>
            <a:chExt cx="2501622" cy="1076522"/>
          </a:xfrm>
        </p:grpSpPr>
        <p:sp>
          <p:nvSpPr>
            <p:cNvPr id="17" name="TextBox 48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  <a:endParaRPr lang="zh-CN" altLang="en-US" b="1">
                <a:solidFill>
                  <a:schemeClr val="accent2"/>
                </a:solidFill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千图设计师MC：ID 29795607库_组合 50"/>
          <p:cNvGrpSpPr/>
          <p:nvPr>
            <p:custDataLst>
              <p:tags r:id="rId9"/>
            </p:custDataLst>
          </p:nvPr>
        </p:nvGrpSpPr>
        <p:grpSpPr>
          <a:xfrm>
            <a:off x="8821178" y="3786737"/>
            <a:ext cx="2675160" cy="1076522"/>
            <a:chOff x="719668" y="1675964"/>
            <a:chExt cx="2501622" cy="1076522"/>
          </a:xfrm>
        </p:grpSpPr>
        <p:sp>
          <p:nvSpPr>
            <p:cNvPr id="15" name="TextBox 51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5"/>
                  </a:solidFill>
                </a:rPr>
                <a:t>输入标题文本</a:t>
              </a:r>
              <a:endParaRPr lang="zh-CN" altLang="en-US" b="1">
                <a:solidFill>
                  <a:schemeClr val="accent5"/>
                </a:solidFill>
              </a:endParaRPr>
            </a:p>
          </p:txBody>
        </p:sp>
        <p:sp>
          <p:nvSpPr>
            <p:cNvPr id="16" name="TextBox 52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千图设计师MC：ID 29795607库_组合 53"/>
          <p:cNvGrpSpPr/>
          <p:nvPr>
            <p:custDataLst>
              <p:tags r:id="rId10"/>
            </p:custDataLst>
          </p:nvPr>
        </p:nvGrpSpPr>
        <p:grpSpPr>
          <a:xfrm>
            <a:off x="8821178" y="2239534"/>
            <a:ext cx="2675160" cy="1076522"/>
            <a:chOff x="719668" y="1675964"/>
            <a:chExt cx="2501622" cy="1076522"/>
          </a:xfrm>
        </p:grpSpPr>
        <p:sp>
          <p:nvSpPr>
            <p:cNvPr id="13" name="TextBox 54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  <a:endParaRPr lang="zh-CN" altLang="en-US" b="1">
                <a:solidFill>
                  <a:schemeClr val="accent2"/>
                </a:solidFill>
              </a:endParaRPr>
            </a:p>
          </p:txBody>
        </p:sp>
        <p:sp>
          <p:nvSpPr>
            <p:cNvPr id="14" name="TextBox 55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千图设计师MC：ID 29795607库_组合 30"/>
          <p:cNvGrpSpPr/>
          <p:nvPr>
            <p:custDataLst>
              <p:tags r:id="rId2"/>
            </p:custDataLst>
          </p:nvPr>
        </p:nvGrpSpPr>
        <p:grpSpPr>
          <a:xfrm>
            <a:off x="3101602" y="1289050"/>
            <a:ext cx="7052048" cy="6314398"/>
            <a:chOff x="3101602" y="1289050"/>
            <a:chExt cx="7052048" cy="6314398"/>
          </a:xfrm>
        </p:grpSpPr>
        <p:sp>
          <p:nvSpPr>
            <p:cNvPr id="4" name="Freeform: Shape 3"/>
            <p:cNvSpPr/>
            <p:nvPr/>
          </p:nvSpPr>
          <p:spPr>
            <a:xfrm rot="801779">
              <a:off x="3101602" y="2363247"/>
              <a:ext cx="5689468" cy="5240201"/>
            </a:xfrm>
            <a:custGeom>
              <a:gdLst>
                <a:gd name="connsiteX0" fmla="*/ 5016370 w 5689468"/>
                <a:gd name="connsiteY0" fmla="*/ 176860 h 5775675"/>
                <a:gd name="connsiteX1" fmla="*/ 5689468 w 5689468"/>
                <a:gd name="connsiteY1" fmla="*/ 0 h 5775675"/>
                <a:gd name="connsiteX2" fmla="*/ 2650563 w 5689468"/>
                <a:gd name="connsiteY2" fmla="*/ 5079225 h 5775675"/>
                <a:gd name="connsiteX3" fmla="*/ 0 w 5689468"/>
                <a:gd name="connsiteY3" fmla="*/ 5775675 h 5775675"/>
                <a:gd name="connsiteX4" fmla="*/ 5016370 w 5689468"/>
                <a:gd name="connsiteY4" fmla="*/ 176860 h 5775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468" h="5775675">
                  <a:moveTo>
                    <a:pt x="5016370" y="176860"/>
                  </a:moveTo>
                  <a:lnTo>
                    <a:pt x="5689468" y="0"/>
                  </a:lnTo>
                  <a:lnTo>
                    <a:pt x="2650563" y="5079225"/>
                  </a:lnTo>
                  <a:lnTo>
                    <a:pt x="0" y="5775675"/>
                  </a:lnTo>
                  <a:lnTo>
                    <a:pt x="5016370" y="1768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12"/>
            <p:cNvGrpSpPr/>
            <p:nvPr/>
          </p:nvGrpSpPr>
          <p:grpSpPr>
            <a:xfrm>
              <a:off x="8628251" y="1289050"/>
              <a:ext cx="1525399" cy="1807369"/>
              <a:chOff x="8628251" y="1289050"/>
              <a:chExt cx="1525399" cy="1807369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6" name="Freeform: Shape 8"/>
              <p:cNvSpPr/>
              <p:nvPr/>
            </p:nvSpPr>
            <p:spPr>
              <a:xfrm>
                <a:off x="8628251" y="1689100"/>
                <a:ext cx="1397000" cy="1407319"/>
              </a:xfrm>
              <a:custGeom>
                <a:gdLst>
                  <a:gd name="connsiteX0" fmla="*/ 1008730 w 1397000"/>
                  <a:gd name="connsiteY0" fmla="*/ 0 h 1407319"/>
                  <a:gd name="connsiteX1" fmla="*/ 1397000 w 1397000"/>
                  <a:gd name="connsiteY1" fmla="*/ 0 h 1407319"/>
                  <a:gd name="connsiteX2" fmla="*/ 684614 w 1397000"/>
                  <a:gd name="connsiteY2" fmla="*/ 1407319 h 1407319"/>
                  <a:gd name="connsiteX3" fmla="*/ 0 w 1397000"/>
                  <a:gd name="connsiteY3" fmla="*/ 1407319 h 1407319"/>
                  <a:gd name="connsiteX4" fmla="*/ 11058 w 1397000"/>
                  <a:gd name="connsiteY4" fmla="*/ 1385475 h 1407319"/>
                  <a:gd name="connsiteX5" fmla="*/ 1008730 w 1397000"/>
                  <a:gd name="connsiteY5" fmla="*/ 0 h 14073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0" h="1407319">
                    <a:moveTo>
                      <a:pt x="1008730" y="0"/>
                    </a:moveTo>
                    <a:lnTo>
                      <a:pt x="1397000" y="0"/>
                    </a:lnTo>
                    <a:lnTo>
                      <a:pt x="684614" y="1407319"/>
                    </a:lnTo>
                    <a:lnTo>
                      <a:pt x="0" y="1407319"/>
                    </a:lnTo>
                    <a:lnTo>
                      <a:pt x="11058" y="1385475"/>
                    </a:lnTo>
                    <a:lnTo>
                      <a:pt x="100873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sosceles Triangle 11"/>
              <p:cNvSpPr/>
              <p:nvPr/>
            </p:nvSpPr>
            <p:spPr>
              <a:xfrm>
                <a:off x="9410700" y="1289050"/>
                <a:ext cx="742950" cy="487662"/>
              </a:xfrm>
              <a:prstGeom prst="triangle">
                <a:avLst>
                  <a:gd name="adj" fmla="val 88462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8" name="千图设计师MC：ID 29795607库_组合 27"/>
          <p:cNvGrpSpPr/>
          <p:nvPr>
            <p:custDataLst>
              <p:tags r:id="rId3"/>
            </p:custDataLst>
          </p:nvPr>
        </p:nvGrpSpPr>
        <p:grpSpPr>
          <a:xfrm>
            <a:off x="2830096" y="3451029"/>
            <a:ext cx="4089179" cy="1579076"/>
            <a:chOff x="2830096" y="3451029"/>
            <a:chExt cx="4089179" cy="1579076"/>
          </a:xfrm>
        </p:grpSpPr>
        <p:sp>
          <p:nvSpPr>
            <p:cNvPr id="7" name="Oval 14"/>
            <p:cNvSpPr/>
            <p:nvPr/>
          </p:nvSpPr>
          <p:spPr>
            <a:xfrm>
              <a:off x="5544455" y="3655285"/>
              <a:ext cx="1374820" cy="137482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Group 27"/>
            <p:cNvGrpSpPr/>
            <p:nvPr/>
          </p:nvGrpSpPr>
          <p:grpSpPr>
            <a:xfrm>
              <a:off x="2830096" y="3451029"/>
              <a:ext cx="2457329" cy="897321"/>
              <a:chOff x="1518803" y="3430058"/>
              <a:chExt cx="2457329" cy="897321"/>
            </a:xfrm>
          </p:grpSpPr>
          <p:sp>
            <p:nvSpPr>
              <p:cNvPr id="20" name="TextBox 28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endParaRPr lang="zh-CN" altLang="en-US" sz="1050"/>
              </a:p>
            </p:txBody>
          </p:sp>
          <p:sp>
            <p:nvSpPr>
              <p:cNvPr id="21" name="Rectangle 29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4" name="Freeform: Shape 43"/>
            <p:cNvSpPr/>
            <p:nvPr/>
          </p:nvSpPr>
          <p:spPr bwMode="auto">
            <a:xfrm>
              <a:off x="5929339" y="4013832"/>
              <a:ext cx="615362" cy="659768"/>
            </a:xfrm>
            <a:custGeom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1058799" y="4571546"/>
            <a:ext cx="4577732" cy="1799771"/>
            <a:chOff x="1058799" y="4571546"/>
            <a:chExt cx="4577732" cy="1799771"/>
          </a:xfrm>
        </p:grpSpPr>
        <p:sp>
          <p:nvSpPr>
            <p:cNvPr id="6" name="Oval 13"/>
            <p:cNvSpPr/>
            <p:nvPr/>
          </p:nvSpPr>
          <p:spPr>
            <a:xfrm>
              <a:off x="3836760" y="4571546"/>
              <a:ext cx="1799771" cy="17997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1058799" y="4887830"/>
              <a:ext cx="2457329" cy="897321"/>
              <a:chOff x="1518803" y="3430058"/>
              <a:chExt cx="2457329" cy="897321"/>
            </a:xfrm>
          </p:grpSpPr>
          <p:sp>
            <p:nvSpPr>
              <p:cNvPr id="22" name="TextBox 25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endParaRPr lang="zh-CN" altLang="en-US" sz="1050"/>
              </a:p>
            </p:txBody>
          </p:sp>
          <p:sp>
            <p:nvSpPr>
              <p:cNvPr id="23" name="Rectangle 26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5" name="Freeform: Shape 44"/>
            <p:cNvSpPr/>
            <p:nvPr/>
          </p:nvSpPr>
          <p:spPr bwMode="auto">
            <a:xfrm>
              <a:off x="4176178" y="4999263"/>
              <a:ext cx="880776" cy="944338"/>
            </a:xfrm>
            <a:custGeom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5"/>
            </p:custDataLst>
          </p:nvPr>
        </p:nvGrpSpPr>
        <p:grpSpPr>
          <a:xfrm>
            <a:off x="5055777" y="2262014"/>
            <a:ext cx="2810321" cy="1920926"/>
            <a:chOff x="5055777" y="2262014"/>
            <a:chExt cx="2810321" cy="1920926"/>
          </a:xfrm>
        </p:grpSpPr>
        <p:sp>
          <p:nvSpPr>
            <p:cNvPr id="8" name="Oval 15"/>
            <p:cNvSpPr/>
            <p:nvPr/>
          </p:nvSpPr>
          <p:spPr>
            <a:xfrm>
              <a:off x="7004918" y="3321760"/>
              <a:ext cx="861180" cy="86118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055777" y="2262014"/>
              <a:ext cx="2457329" cy="897321"/>
              <a:chOff x="1518803" y="3430058"/>
              <a:chExt cx="2457329" cy="897321"/>
            </a:xfrm>
          </p:grpSpPr>
          <p:sp>
            <p:nvSpPr>
              <p:cNvPr id="24" name="TextBox 10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endParaRPr lang="zh-CN" altLang="en-US" sz="1050"/>
              </a:p>
            </p:txBody>
          </p:sp>
          <p:sp>
            <p:nvSpPr>
              <p:cNvPr id="25" name="Rectangle 17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6" name="Freeform: Shape 42"/>
            <p:cNvSpPr/>
            <p:nvPr/>
          </p:nvSpPr>
          <p:spPr bwMode="auto">
            <a:xfrm>
              <a:off x="7164389" y="3461665"/>
              <a:ext cx="542237" cy="581368"/>
            </a:xfrm>
            <a:custGeom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设计师MC：ID 29795607库_组合 29"/>
          <p:cNvGrpSpPr/>
          <p:nvPr>
            <p:custDataLst>
              <p:tags r:id="rId6"/>
            </p:custDataLst>
          </p:nvPr>
        </p:nvGrpSpPr>
        <p:grpSpPr>
          <a:xfrm>
            <a:off x="7957192" y="2884756"/>
            <a:ext cx="3543192" cy="1493990"/>
            <a:chOff x="7957192" y="2884756"/>
            <a:chExt cx="3543192" cy="1493990"/>
          </a:xfrm>
        </p:grpSpPr>
        <p:sp>
          <p:nvSpPr>
            <p:cNvPr id="9" name="Oval 16"/>
            <p:cNvSpPr/>
            <p:nvPr/>
          </p:nvSpPr>
          <p:spPr>
            <a:xfrm>
              <a:off x="7957192" y="2884756"/>
              <a:ext cx="641777" cy="641777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9043055" y="3481425"/>
              <a:ext cx="2457329" cy="897321"/>
              <a:chOff x="4467849" y="5872440"/>
              <a:chExt cx="2457329" cy="897321"/>
            </a:xfrm>
          </p:grpSpPr>
          <p:sp>
            <p:nvSpPr>
              <p:cNvPr id="18" name="TextBox 31"/>
              <p:cNvSpPr txBox="1"/>
              <p:nvPr/>
            </p:nvSpPr>
            <p:spPr>
              <a:xfrm>
                <a:off x="4467849" y="6180205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endParaRPr lang="zh-CN" altLang="en-US" sz="1050"/>
              </a:p>
            </p:txBody>
          </p:sp>
          <p:sp>
            <p:nvSpPr>
              <p:cNvPr id="19" name="Rectangle 32"/>
              <p:cNvSpPr/>
              <p:nvPr/>
            </p:nvSpPr>
            <p:spPr>
              <a:xfrm>
                <a:off x="4467849" y="5872440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b="1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7" name="Freeform: Shape 45"/>
            <p:cNvSpPr>
              <a:spLocks noChangeAspect="1"/>
            </p:cNvSpPr>
            <p:nvPr/>
          </p:nvSpPr>
          <p:spPr bwMode="auto">
            <a:xfrm>
              <a:off x="8068439" y="2973644"/>
              <a:ext cx="419283" cy="449541"/>
            </a:xfrm>
            <a:custGeom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千图设计师MC：ID 29795607库_组合 31"/>
          <p:cNvGrpSpPr/>
          <p:nvPr>
            <p:custDataLst>
              <p:tags r:id="rId2"/>
            </p:custDataLst>
          </p:nvPr>
        </p:nvGrpSpPr>
        <p:grpSpPr>
          <a:xfrm>
            <a:off x="5414963" y="3458164"/>
            <a:ext cx="6057899" cy="1635536"/>
            <a:chOff x="5414963" y="3458164"/>
            <a:chExt cx="6057899" cy="1635536"/>
          </a:xfrm>
        </p:grpSpPr>
        <p:sp>
          <p:nvSpPr>
            <p:cNvPr id="4" name="Arrow: Right 9"/>
            <p:cNvSpPr/>
            <p:nvPr/>
          </p:nvSpPr>
          <p:spPr>
            <a:xfrm>
              <a:off x="7156451" y="4307131"/>
              <a:ext cx="466725" cy="29228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ame 34"/>
            <p:cNvSpPr/>
            <p:nvPr/>
          </p:nvSpPr>
          <p:spPr>
            <a:xfrm>
              <a:off x="5414963" y="3458164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1"/>
            </a:solidFill>
            <a:ln>
              <a:noFill/>
            </a:ln>
            <a:scene3d>
              <a:camera prst="isometricTopUp">
                <a:rot lat="19101524" lon="17834176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38"/>
            <p:cNvSpPr txBox="1"/>
            <p:nvPr/>
          </p:nvSpPr>
          <p:spPr>
            <a:xfrm>
              <a:off x="5422583" y="4424888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Oval 29"/>
            <p:cNvSpPr/>
            <p:nvPr/>
          </p:nvSpPr>
          <p:spPr bwMode="auto">
            <a:xfrm flipH="1">
              <a:off x="7776700" y="4370420"/>
              <a:ext cx="147396" cy="1473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12"/>
            <p:cNvGrpSpPr/>
            <p:nvPr/>
          </p:nvGrpSpPr>
          <p:grpSpPr>
            <a:xfrm>
              <a:off x="8002587" y="4269909"/>
              <a:ext cx="3470275" cy="587471"/>
              <a:chOff x="8002587" y="4269909"/>
              <a:chExt cx="3470275" cy="587471"/>
            </a:xfrm>
          </p:grpSpPr>
          <p:sp>
            <p:nvSpPr>
              <p:cNvPr id="30" name="TextBox 46"/>
              <p:cNvSpPr txBox="1"/>
              <p:nvPr/>
            </p:nvSpPr>
            <p:spPr bwMode="auto">
              <a:xfrm>
                <a:off x="8002588" y="426990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1" name="TextBox 47"/>
              <p:cNvSpPr txBox="1"/>
              <p:nvPr/>
            </p:nvSpPr>
            <p:spPr bwMode="auto">
              <a:xfrm>
                <a:off x="8002587" y="4579867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3" name="千图设计师MC：ID 29795607库_组合 32"/>
          <p:cNvGrpSpPr/>
          <p:nvPr>
            <p:custDataLst>
              <p:tags r:id="rId3"/>
            </p:custDataLst>
          </p:nvPr>
        </p:nvGrpSpPr>
        <p:grpSpPr>
          <a:xfrm>
            <a:off x="719667" y="2968640"/>
            <a:ext cx="6057371" cy="1635536"/>
            <a:chOff x="719667" y="2968640"/>
            <a:chExt cx="6057371" cy="1635536"/>
          </a:xfrm>
        </p:grpSpPr>
        <p:sp>
          <p:nvSpPr>
            <p:cNvPr id="6" name="Arrow: Right 40"/>
            <p:cNvSpPr/>
            <p:nvPr/>
          </p:nvSpPr>
          <p:spPr>
            <a:xfrm flipH="1">
              <a:off x="4568826" y="3743732"/>
              <a:ext cx="466725" cy="292283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ame 33"/>
            <p:cNvSpPr/>
            <p:nvPr/>
          </p:nvSpPr>
          <p:spPr>
            <a:xfrm>
              <a:off x="5414963" y="2968640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2"/>
            </a:solidFill>
            <a:ln>
              <a:noFill/>
            </a:ln>
            <a:scene3d>
              <a:camera prst="isometricTopUp">
                <a:rot lat="19101524" lon="17834176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37"/>
            <p:cNvSpPr txBox="1"/>
            <p:nvPr/>
          </p:nvSpPr>
          <p:spPr>
            <a:xfrm>
              <a:off x="5422583" y="3938784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Oval 30"/>
            <p:cNvSpPr/>
            <p:nvPr/>
          </p:nvSpPr>
          <p:spPr bwMode="auto">
            <a:xfrm flipH="1">
              <a:off x="4199426" y="3837966"/>
              <a:ext cx="147396" cy="14739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10"/>
            <p:cNvGrpSpPr/>
            <p:nvPr/>
          </p:nvGrpSpPr>
          <p:grpSpPr>
            <a:xfrm>
              <a:off x="719667" y="3729659"/>
              <a:ext cx="3483643" cy="587471"/>
              <a:chOff x="719667" y="3729659"/>
              <a:chExt cx="3483643" cy="587471"/>
            </a:xfrm>
          </p:grpSpPr>
          <p:sp>
            <p:nvSpPr>
              <p:cNvPr id="28" name="TextBox 48"/>
              <p:cNvSpPr txBox="1"/>
              <p:nvPr/>
            </p:nvSpPr>
            <p:spPr bwMode="auto">
              <a:xfrm>
                <a:off x="2944334" y="372965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9" name="TextBox 49"/>
              <p:cNvSpPr txBox="1"/>
              <p:nvPr/>
            </p:nvSpPr>
            <p:spPr bwMode="auto">
              <a:xfrm>
                <a:off x="719667" y="4039617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4" name="千图设计师MC：ID 29795607库_组合 33"/>
          <p:cNvGrpSpPr/>
          <p:nvPr>
            <p:custDataLst>
              <p:tags r:id="rId4"/>
            </p:custDataLst>
          </p:nvPr>
        </p:nvGrpSpPr>
        <p:grpSpPr>
          <a:xfrm>
            <a:off x="5414963" y="2479116"/>
            <a:ext cx="6057899" cy="1635536"/>
            <a:chOff x="5414963" y="2479116"/>
            <a:chExt cx="6057899" cy="1635536"/>
          </a:xfrm>
        </p:grpSpPr>
        <p:sp>
          <p:nvSpPr>
            <p:cNvPr id="5" name="Arrow: Right 39"/>
            <p:cNvSpPr/>
            <p:nvPr/>
          </p:nvSpPr>
          <p:spPr>
            <a:xfrm>
              <a:off x="7156451" y="3316785"/>
              <a:ext cx="466725" cy="292283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ame 32"/>
            <p:cNvSpPr/>
            <p:nvPr/>
          </p:nvSpPr>
          <p:spPr>
            <a:xfrm>
              <a:off x="5414963" y="2479116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3"/>
            </a:solidFill>
            <a:ln>
              <a:noFill/>
            </a:ln>
            <a:scene3d>
              <a:camera prst="isometricTopUp">
                <a:rot lat="19101524" lon="17834176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36"/>
            <p:cNvSpPr txBox="1"/>
            <p:nvPr/>
          </p:nvSpPr>
          <p:spPr>
            <a:xfrm>
              <a:off x="5422583" y="343595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Oval 31"/>
            <p:cNvSpPr/>
            <p:nvPr/>
          </p:nvSpPr>
          <p:spPr bwMode="auto">
            <a:xfrm flipH="1">
              <a:off x="7776700" y="3414173"/>
              <a:ext cx="147396" cy="14739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Group 11"/>
            <p:cNvGrpSpPr/>
            <p:nvPr/>
          </p:nvGrpSpPr>
          <p:grpSpPr>
            <a:xfrm>
              <a:off x="8002587" y="3299110"/>
              <a:ext cx="3470275" cy="587471"/>
              <a:chOff x="8002587" y="3299110"/>
              <a:chExt cx="3470275" cy="587471"/>
            </a:xfrm>
          </p:grpSpPr>
          <p:sp>
            <p:nvSpPr>
              <p:cNvPr id="26" name="TextBox 50"/>
              <p:cNvSpPr txBox="1"/>
              <p:nvPr/>
            </p:nvSpPr>
            <p:spPr bwMode="auto">
              <a:xfrm>
                <a:off x="8002588" y="329911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7" name="TextBox 51"/>
              <p:cNvSpPr txBox="1"/>
              <p:nvPr/>
            </p:nvSpPr>
            <p:spPr bwMode="auto">
              <a:xfrm>
                <a:off x="8002587" y="3609068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5"/>
            </p:custDataLst>
          </p:nvPr>
        </p:nvGrpSpPr>
        <p:grpSpPr>
          <a:xfrm>
            <a:off x="719667" y="1989592"/>
            <a:ext cx="6057371" cy="1635536"/>
            <a:chOff x="719667" y="1989592"/>
            <a:chExt cx="6057371" cy="1635536"/>
          </a:xfrm>
        </p:grpSpPr>
        <p:sp>
          <p:nvSpPr>
            <p:cNvPr id="7" name="Arrow: Right 41"/>
            <p:cNvSpPr/>
            <p:nvPr/>
          </p:nvSpPr>
          <p:spPr>
            <a:xfrm flipH="1">
              <a:off x="4568826" y="2761545"/>
              <a:ext cx="466725" cy="292283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ame 4"/>
            <p:cNvSpPr/>
            <p:nvPr/>
          </p:nvSpPr>
          <p:spPr>
            <a:xfrm>
              <a:off x="5414963" y="1989592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4"/>
            </a:solidFill>
            <a:ln>
              <a:noFill/>
            </a:ln>
            <a:scene3d>
              <a:camera prst="isometricTopUp">
                <a:rot lat="19101524" lon="17834176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5422583" y="2943241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Oval 35"/>
            <p:cNvSpPr/>
            <p:nvPr/>
          </p:nvSpPr>
          <p:spPr bwMode="auto">
            <a:xfrm flipH="1">
              <a:off x="4199426" y="2847360"/>
              <a:ext cx="147396" cy="14739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7"/>
            <p:cNvGrpSpPr/>
            <p:nvPr/>
          </p:nvGrpSpPr>
          <p:grpSpPr>
            <a:xfrm>
              <a:off x="719667" y="2761545"/>
              <a:ext cx="3483643" cy="587471"/>
              <a:chOff x="719667" y="2761545"/>
              <a:chExt cx="3483643" cy="587471"/>
            </a:xfrm>
          </p:grpSpPr>
          <p:sp>
            <p:nvSpPr>
              <p:cNvPr id="24" name="TextBox 52"/>
              <p:cNvSpPr txBox="1"/>
              <p:nvPr/>
            </p:nvSpPr>
            <p:spPr bwMode="auto">
              <a:xfrm>
                <a:off x="2944334" y="276154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25" name="TextBox 53"/>
              <p:cNvSpPr txBox="1"/>
              <p:nvPr/>
            </p:nvSpPr>
            <p:spPr bwMode="auto">
              <a:xfrm>
                <a:off x="719667" y="3071503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完成项目展示</a:t>
            </a:r>
            <a:endParaRPr lang="zh-CN" altLang="en-US" sz="54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3"/>
          <p:cNvGrpSpPr/>
          <p:nvPr>
            <p:custDataLst>
              <p:tags r:id="rId2"/>
            </p:custDataLst>
          </p:nvPr>
        </p:nvGrpSpPr>
        <p:grpSpPr>
          <a:xfrm>
            <a:off x="4294011" y="2420889"/>
            <a:ext cx="3591348" cy="3592414"/>
            <a:chOff x="4674737" y="2106204"/>
            <a:chExt cx="2829891" cy="2830733"/>
          </a:xfrm>
        </p:grpSpPr>
        <p:sp>
          <p:nvSpPr>
            <p:cNvPr id="32" name="任意多边形 77"/>
            <p:cNvSpPr/>
            <p:nvPr/>
          </p:nvSpPr>
          <p:spPr>
            <a:xfrm>
              <a:off x="5311626" y="2751864"/>
              <a:ext cx="1687692" cy="1518922"/>
            </a:xfrm>
            <a:custGeom>
              <a:gdLst>
                <a:gd name="T0" fmla="*/ 116 w 257"/>
                <a:gd name="T1" fmla="*/ 232 h 232"/>
                <a:gd name="T2" fmla="*/ 124 w 257"/>
                <a:gd name="T3" fmla="*/ 224 h 232"/>
                <a:gd name="T4" fmla="*/ 116 w 257"/>
                <a:gd name="T5" fmla="*/ 216 h 232"/>
                <a:gd name="T6" fmla="*/ 16 w 257"/>
                <a:gd name="T7" fmla="*/ 116 h 232"/>
                <a:gd name="T8" fmla="*/ 116 w 257"/>
                <a:gd name="T9" fmla="*/ 16 h 232"/>
                <a:gd name="T10" fmla="*/ 216 w 257"/>
                <a:gd name="T11" fmla="*/ 116 h 232"/>
                <a:gd name="T12" fmla="*/ 212 w 257"/>
                <a:gd name="T13" fmla="*/ 150 h 232"/>
                <a:gd name="T14" fmla="*/ 204 w 257"/>
                <a:gd name="T15" fmla="*/ 132 h 232"/>
                <a:gd name="T16" fmla="*/ 194 w 257"/>
                <a:gd name="T17" fmla="*/ 127 h 232"/>
                <a:gd name="T18" fmla="*/ 189 w 257"/>
                <a:gd name="T19" fmla="*/ 138 h 232"/>
                <a:gd name="T20" fmla="*/ 204 w 257"/>
                <a:gd name="T21" fmla="*/ 174 h 232"/>
                <a:gd name="T22" fmla="*/ 204 w 257"/>
                <a:gd name="T23" fmla="*/ 175 h 232"/>
                <a:gd name="T24" fmla="*/ 204 w 257"/>
                <a:gd name="T25" fmla="*/ 175 h 232"/>
                <a:gd name="T26" fmla="*/ 205 w 257"/>
                <a:gd name="T27" fmla="*/ 176 h 232"/>
                <a:gd name="T28" fmla="*/ 205 w 257"/>
                <a:gd name="T29" fmla="*/ 176 h 232"/>
                <a:gd name="T30" fmla="*/ 206 w 257"/>
                <a:gd name="T31" fmla="*/ 177 h 232"/>
                <a:gd name="T32" fmla="*/ 207 w 257"/>
                <a:gd name="T33" fmla="*/ 178 h 232"/>
                <a:gd name="T34" fmla="*/ 208 w 257"/>
                <a:gd name="T35" fmla="*/ 178 h 232"/>
                <a:gd name="T36" fmla="*/ 209 w 257"/>
                <a:gd name="T37" fmla="*/ 179 h 232"/>
                <a:gd name="T38" fmla="*/ 210 w 257"/>
                <a:gd name="T39" fmla="*/ 179 h 232"/>
                <a:gd name="T40" fmla="*/ 210 w 257"/>
                <a:gd name="T41" fmla="*/ 179 h 232"/>
                <a:gd name="T42" fmla="*/ 211 w 257"/>
                <a:gd name="T43" fmla="*/ 179 h 232"/>
                <a:gd name="T44" fmla="*/ 211 w 257"/>
                <a:gd name="T45" fmla="*/ 179 h 232"/>
                <a:gd name="T46" fmla="*/ 212 w 257"/>
                <a:gd name="T47" fmla="*/ 179 h 232"/>
                <a:gd name="T48" fmla="*/ 213 w 257"/>
                <a:gd name="T49" fmla="*/ 179 h 232"/>
                <a:gd name="T50" fmla="*/ 214 w 257"/>
                <a:gd name="T51" fmla="*/ 179 h 232"/>
                <a:gd name="T52" fmla="*/ 215 w 257"/>
                <a:gd name="T53" fmla="*/ 178 h 232"/>
                <a:gd name="T54" fmla="*/ 215 w 257"/>
                <a:gd name="T55" fmla="*/ 178 h 232"/>
                <a:gd name="T56" fmla="*/ 252 w 257"/>
                <a:gd name="T57" fmla="*/ 157 h 232"/>
                <a:gd name="T58" fmla="*/ 255 w 257"/>
                <a:gd name="T59" fmla="*/ 146 h 232"/>
                <a:gd name="T60" fmla="*/ 244 w 257"/>
                <a:gd name="T61" fmla="*/ 143 h 232"/>
                <a:gd name="T62" fmla="*/ 228 w 257"/>
                <a:gd name="T63" fmla="*/ 152 h 232"/>
                <a:gd name="T64" fmla="*/ 232 w 257"/>
                <a:gd name="T65" fmla="*/ 116 h 232"/>
                <a:gd name="T66" fmla="*/ 116 w 257"/>
                <a:gd name="T67" fmla="*/ 0 h 232"/>
                <a:gd name="T68" fmla="*/ 0 w 257"/>
                <a:gd name="T69" fmla="*/ 116 h 232"/>
                <a:gd name="T70" fmla="*/ 116 w 257"/>
                <a:gd name="T71" fmla="*/ 232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231">
                  <a:moveTo>
                    <a:pt x="116" y="232"/>
                  </a:moveTo>
                  <a:cubicBezTo>
                    <a:pt x="121" y="232"/>
                    <a:pt x="124" y="229"/>
                    <a:pt x="124" y="224"/>
                  </a:cubicBezTo>
                  <a:cubicBezTo>
                    <a:pt x="124" y="220"/>
                    <a:pt x="121" y="216"/>
                    <a:pt x="116" y="216"/>
                  </a:cubicBezTo>
                  <a:cubicBezTo>
                    <a:pt x="61" y="216"/>
                    <a:pt x="16" y="171"/>
                    <a:pt x="16" y="116"/>
                  </a:cubicBezTo>
                  <a:cubicBezTo>
                    <a:pt x="16" y="61"/>
                    <a:pt x="61" y="16"/>
                    <a:pt x="116" y="16"/>
                  </a:cubicBezTo>
                  <a:cubicBezTo>
                    <a:pt x="171" y="16"/>
                    <a:pt x="216" y="61"/>
                    <a:pt x="216" y="116"/>
                  </a:cubicBezTo>
                  <a:cubicBezTo>
                    <a:pt x="216" y="117"/>
                    <a:pt x="217" y="134"/>
                    <a:pt x="212" y="150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2" y="128"/>
                    <a:pt x="198" y="126"/>
                    <a:pt x="194" y="127"/>
                  </a:cubicBezTo>
                  <a:cubicBezTo>
                    <a:pt x="189" y="129"/>
                    <a:pt x="187" y="134"/>
                    <a:pt x="189" y="138"/>
                  </a:cubicBezTo>
                  <a:cubicBezTo>
                    <a:pt x="204" y="174"/>
                    <a:pt x="204" y="174"/>
                    <a:pt x="204" y="174"/>
                  </a:cubicBezTo>
                  <a:cubicBezTo>
                    <a:pt x="204" y="174"/>
                    <a:pt x="204" y="174"/>
                    <a:pt x="204" y="175"/>
                  </a:cubicBezTo>
                  <a:cubicBezTo>
                    <a:pt x="204" y="175"/>
                    <a:pt x="204" y="175"/>
                    <a:pt x="204" y="175"/>
                  </a:cubicBezTo>
                  <a:cubicBezTo>
                    <a:pt x="204" y="175"/>
                    <a:pt x="204" y="175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7"/>
                    <a:pt x="206" y="177"/>
                    <a:pt x="206" y="177"/>
                  </a:cubicBezTo>
                  <a:cubicBezTo>
                    <a:pt x="206" y="177"/>
                    <a:pt x="207" y="178"/>
                    <a:pt x="207" y="178"/>
                  </a:cubicBezTo>
                  <a:cubicBezTo>
                    <a:pt x="207" y="178"/>
                    <a:pt x="207" y="178"/>
                    <a:pt x="208" y="178"/>
                  </a:cubicBezTo>
                  <a:cubicBezTo>
                    <a:pt x="208" y="178"/>
                    <a:pt x="208" y="179"/>
                    <a:pt x="209" y="179"/>
                  </a:cubicBezTo>
                  <a:cubicBezTo>
                    <a:pt x="209" y="179"/>
                    <a:pt x="209" y="179"/>
                    <a:pt x="210" y="179"/>
                  </a:cubicBezTo>
                  <a:cubicBezTo>
                    <a:pt x="210" y="179"/>
                    <a:pt x="210" y="179"/>
                    <a:pt x="210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11" y="179"/>
                    <a:pt x="212" y="179"/>
                    <a:pt x="212" y="179"/>
                  </a:cubicBezTo>
                  <a:cubicBezTo>
                    <a:pt x="212" y="179"/>
                    <a:pt x="213" y="179"/>
                    <a:pt x="213" y="179"/>
                  </a:cubicBezTo>
                  <a:cubicBezTo>
                    <a:pt x="213" y="179"/>
                    <a:pt x="214" y="179"/>
                    <a:pt x="214" y="179"/>
                  </a:cubicBezTo>
                  <a:cubicBezTo>
                    <a:pt x="214" y="178"/>
                    <a:pt x="215" y="178"/>
                    <a:pt x="215" y="178"/>
                  </a:cubicBezTo>
                  <a:cubicBezTo>
                    <a:pt x="215" y="178"/>
                    <a:pt x="215" y="178"/>
                    <a:pt x="215" y="178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6" y="154"/>
                    <a:pt x="257" y="149"/>
                    <a:pt x="255" y="146"/>
                  </a:cubicBezTo>
                  <a:cubicBezTo>
                    <a:pt x="253" y="142"/>
                    <a:pt x="248" y="140"/>
                    <a:pt x="244" y="143"/>
                  </a:cubicBezTo>
                  <a:cubicBezTo>
                    <a:pt x="228" y="152"/>
                    <a:pt x="228" y="152"/>
                    <a:pt x="228" y="152"/>
                  </a:cubicBezTo>
                  <a:cubicBezTo>
                    <a:pt x="233" y="134"/>
                    <a:pt x="232" y="117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 2"/>
            <p:cNvSpPr/>
            <p:nvPr/>
          </p:nvSpPr>
          <p:spPr>
            <a:xfrm rot="10800000">
              <a:off x="4674737" y="2106204"/>
              <a:ext cx="1664820" cy="1398714"/>
            </a:xfrm>
            <a:custGeom>
              <a:gdLst>
                <a:gd name="connsiteX0" fmla="*/ 370825 w 2466521"/>
                <a:gd name="connsiteY0" fmla="*/ 2072270 h 2072270"/>
                <a:gd name="connsiteX1" fmla="*/ 303147 w 2466521"/>
                <a:gd name="connsiteY1" fmla="*/ 2068853 h 2072270"/>
                <a:gd name="connsiteX2" fmla="*/ 284239 w 2466521"/>
                <a:gd name="connsiteY2" fmla="*/ 2066281 h 2072270"/>
                <a:gd name="connsiteX3" fmla="*/ 47099 w 2466521"/>
                <a:gd name="connsiteY3" fmla="*/ 1877727 h 2072270"/>
                <a:gd name="connsiteX4" fmla="*/ 62381 w 2466521"/>
                <a:gd name="connsiteY4" fmla="*/ 1481505 h 2072270"/>
                <a:gd name="connsiteX5" fmla="*/ 215929 w 2466521"/>
                <a:gd name="connsiteY5" fmla="*/ 1344762 h 2072270"/>
                <a:gd name="connsiteX6" fmla="*/ 307716 w 2466521"/>
                <a:gd name="connsiteY6" fmla="*/ 1313682 h 2072270"/>
                <a:gd name="connsiteX7" fmla="*/ 370825 w 2466521"/>
                <a:gd name="connsiteY7" fmla="*/ 1316868 h 2072270"/>
                <a:gd name="connsiteX8" fmla="*/ 1705439 w 2466521"/>
                <a:gd name="connsiteY8" fmla="*/ 112493 h 2072270"/>
                <a:gd name="connsiteX9" fmla="*/ 1709142 w 2466521"/>
                <a:gd name="connsiteY9" fmla="*/ 39163 h 2072270"/>
                <a:gd name="connsiteX10" fmla="*/ 1718451 w 2466521"/>
                <a:gd name="connsiteY10" fmla="*/ 53001 h 2072270"/>
                <a:gd name="connsiteX11" fmla="*/ 1815545 w 2466521"/>
                <a:gd name="connsiteY11" fmla="*/ 136486 h 2072270"/>
                <a:gd name="connsiteX12" fmla="*/ 2300446 w 2466521"/>
                <a:gd name="connsiteY12" fmla="*/ 155189 h 2072270"/>
                <a:gd name="connsiteX13" fmla="*/ 2403682 w 2466521"/>
                <a:gd name="connsiteY13" fmla="*/ 79431 h 2072270"/>
                <a:gd name="connsiteX14" fmla="*/ 2466521 w 2466521"/>
                <a:gd name="connsiteY14" fmla="*/ 0 h 2072270"/>
                <a:gd name="connsiteX15" fmla="*/ 2456941 w 2466521"/>
                <a:gd name="connsiteY15" fmla="*/ 189728 h 2072270"/>
                <a:gd name="connsiteX16" fmla="*/ 370825 w 2466521"/>
                <a:gd name="connsiteY16" fmla="*/ 2072270 h 207227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21" h="2072270">
                  <a:moveTo>
                    <a:pt x="370825" y="2072270"/>
                  </a:moveTo>
                  <a:lnTo>
                    <a:pt x="303147" y="2068853"/>
                  </a:lnTo>
                  <a:lnTo>
                    <a:pt x="284239" y="2066281"/>
                  </a:lnTo>
                  <a:cubicBezTo>
                    <a:pt x="184305" y="2038557"/>
                    <a:pt x="98017" y="1971400"/>
                    <a:pt x="47099" y="1877727"/>
                  </a:cubicBezTo>
                  <a:cubicBezTo>
                    <a:pt x="-20793" y="1752830"/>
                    <a:pt x="-14929" y="1600802"/>
                    <a:pt x="62381" y="1481505"/>
                  </a:cubicBezTo>
                  <a:cubicBezTo>
                    <a:pt x="101036" y="1421857"/>
                    <a:pt x="154456" y="1375169"/>
                    <a:pt x="215929" y="1344762"/>
                  </a:cubicBezTo>
                  <a:lnTo>
                    <a:pt x="307716" y="1313682"/>
                  </a:lnTo>
                  <a:lnTo>
                    <a:pt x="370825" y="1316868"/>
                  </a:lnTo>
                  <a:cubicBezTo>
                    <a:pt x="1065430" y="1316868"/>
                    <a:pt x="1636739" y="788972"/>
                    <a:pt x="1705439" y="112493"/>
                  </a:cubicBezTo>
                  <a:lnTo>
                    <a:pt x="1709142" y="39163"/>
                  </a:lnTo>
                  <a:lnTo>
                    <a:pt x="1718451" y="53001"/>
                  </a:lnTo>
                  <a:cubicBezTo>
                    <a:pt x="1746512" y="84662"/>
                    <a:pt x="1779046" y="112833"/>
                    <a:pt x="1815545" y="136486"/>
                  </a:cubicBezTo>
                  <a:cubicBezTo>
                    <a:pt x="1961542" y="231099"/>
                    <a:pt x="2147595" y="238275"/>
                    <a:pt x="2300446" y="155189"/>
                  </a:cubicBezTo>
                  <a:cubicBezTo>
                    <a:pt x="2338659" y="134418"/>
                    <a:pt x="2373266" y="108837"/>
                    <a:pt x="2403682" y="79431"/>
                  </a:cubicBezTo>
                  <a:lnTo>
                    <a:pt x="2466521" y="0"/>
                  </a:lnTo>
                  <a:lnTo>
                    <a:pt x="2456941" y="189728"/>
                  </a:lnTo>
                  <a:cubicBezTo>
                    <a:pt x="2349556" y="1247124"/>
                    <a:pt x="1456552" y="2072270"/>
                    <a:pt x="370825" y="2072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 3"/>
            <p:cNvSpPr/>
            <p:nvPr/>
          </p:nvSpPr>
          <p:spPr>
            <a:xfrm rot="10800000">
              <a:off x="6247940" y="2121237"/>
              <a:ext cx="1256688" cy="1620066"/>
            </a:xfrm>
            <a:custGeom>
              <a:gdLst>
                <a:gd name="connsiteX0" fmla="*/ 1807547 w 1861852"/>
                <a:gd name="connsiteY0" fmla="*/ 2400216 h 2400216"/>
                <a:gd name="connsiteX1" fmla="*/ 1674335 w 1861852"/>
                <a:gd name="connsiteY1" fmla="*/ 2379885 h 2400216"/>
                <a:gd name="connsiteX2" fmla="*/ 0 w 1861852"/>
                <a:gd name="connsiteY2" fmla="*/ 325545 h 2400216"/>
                <a:gd name="connsiteX3" fmla="*/ 1464 w 1861852"/>
                <a:gd name="connsiteY3" fmla="*/ 296556 h 2400216"/>
                <a:gd name="connsiteX4" fmla="*/ 3139 w 1861852"/>
                <a:gd name="connsiteY4" fmla="*/ 284239 h 2400216"/>
                <a:gd name="connsiteX5" fmla="*/ 191693 w 1861852"/>
                <a:gd name="connsiteY5" fmla="*/ 47099 h 2400216"/>
                <a:gd name="connsiteX6" fmla="*/ 587915 w 1861852"/>
                <a:gd name="connsiteY6" fmla="*/ 62381 h 2400216"/>
                <a:gd name="connsiteX7" fmla="*/ 724658 w 1861852"/>
                <a:gd name="connsiteY7" fmla="*/ 215929 h 2400216"/>
                <a:gd name="connsiteX8" fmla="*/ 756229 w 1861852"/>
                <a:gd name="connsiteY8" fmla="*/ 309165 h 2400216"/>
                <a:gd name="connsiteX9" fmla="*/ 755402 w 1861852"/>
                <a:gd name="connsiteY9" fmla="*/ 325545 h 2400216"/>
                <a:gd name="connsiteX10" fmla="*/ 1826575 w 1861852"/>
                <a:gd name="connsiteY10" fmla="*/ 1639830 h 2400216"/>
                <a:gd name="connsiteX11" fmla="*/ 1861852 w 1861852"/>
                <a:gd name="connsiteY11" fmla="*/ 1645214 h 2400216"/>
                <a:gd name="connsiteX12" fmla="*/ 1799125 w 1861852"/>
                <a:gd name="connsiteY12" fmla="*/ 1687413 h 2400216"/>
                <a:gd name="connsiteX13" fmla="*/ 1715640 w 1861852"/>
                <a:gd name="connsiteY13" fmla="*/ 1784507 h 2400216"/>
                <a:gd name="connsiteX14" fmla="*/ 1696937 w 1861852"/>
                <a:gd name="connsiteY14" fmla="*/ 2269408 h 2400216"/>
                <a:gd name="connsiteX15" fmla="*/ 1772695 w 1861852"/>
                <a:gd name="connsiteY15" fmla="*/ 2372644 h 2400216"/>
                <a:gd name="connsiteX16" fmla="*/ 1807547 w 1861852"/>
                <a:gd name="connsiteY16" fmla="*/ 2400216 h 2400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1852" h="2400216">
                  <a:moveTo>
                    <a:pt x="1807547" y="2400216"/>
                  </a:moveTo>
                  <a:lnTo>
                    <a:pt x="1674335" y="2379885"/>
                  </a:lnTo>
                  <a:cubicBezTo>
                    <a:pt x="718794" y="2184353"/>
                    <a:pt x="0" y="1338891"/>
                    <a:pt x="0" y="325545"/>
                  </a:cubicBezTo>
                  <a:lnTo>
                    <a:pt x="1464" y="296556"/>
                  </a:lnTo>
                  <a:lnTo>
                    <a:pt x="3139" y="284239"/>
                  </a:lnTo>
                  <a:cubicBezTo>
                    <a:pt x="30863" y="184305"/>
                    <a:pt x="98020" y="98017"/>
                    <a:pt x="191693" y="47099"/>
                  </a:cubicBezTo>
                  <a:cubicBezTo>
                    <a:pt x="316590" y="-20793"/>
                    <a:pt x="468618" y="-14929"/>
                    <a:pt x="587915" y="62381"/>
                  </a:cubicBezTo>
                  <a:cubicBezTo>
                    <a:pt x="647564" y="101036"/>
                    <a:pt x="694251" y="154456"/>
                    <a:pt x="724658" y="215929"/>
                  </a:cubicBezTo>
                  <a:lnTo>
                    <a:pt x="756229" y="309165"/>
                  </a:lnTo>
                  <a:lnTo>
                    <a:pt x="755402" y="325545"/>
                  </a:lnTo>
                  <a:cubicBezTo>
                    <a:pt x="755402" y="973843"/>
                    <a:pt x="1215258" y="1514736"/>
                    <a:pt x="1826575" y="1639830"/>
                  </a:cubicBezTo>
                  <a:lnTo>
                    <a:pt x="1861852" y="1645214"/>
                  </a:lnTo>
                  <a:lnTo>
                    <a:pt x="1799125" y="1687413"/>
                  </a:lnTo>
                  <a:cubicBezTo>
                    <a:pt x="1767464" y="1715474"/>
                    <a:pt x="1739293" y="1748008"/>
                    <a:pt x="1715640" y="1784507"/>
                  </a:cubicBezTo>
                  <a:cubicBezTo>
                    <a:pt x="1621027" y="1930504"/>
                    <a:pt x="1613851" y="2116557"/>
                    <a:pt x="1696937" y="2269408"/>
                  </a:cubicBezTo>
                  <a:cubicBezTo>
                    <a:pt x="1717709" y="2307621"/>
                    <a:pt x="1743290" y="2342228"/>
                    <a:pt x="1772695" y="2372644"/>
                  </a:cubicBezTo>
                  <a:lnTo>
                    <a:pt x="1807547" y="24002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5" name="任意多边形 4"/>
            <p:cNvSpPr/>
            <p:nvPr/>
          </p:nvSpPr>
          <p:spPr>
            <a:xfrm rot="10800000">
              <a:off x="4680913" y="3419867"/>
              <a:ext cx="1243855" cy="1499149"/>
            </a:xfrm>
            <a:custGeom>
              <a:gdLst>
                <a:gd name="connsiteX0" fmla="*/ 1444238 w 1842839"/>
                <a:gd name="connsiteY0" fmla="*/ 2220782 h 2221070"/>
                <a:gd name="connsiteX1" fmla="*/ 1248227 w 1842839"/>
                <a:gd name="connsiteY1" fmla="*/ 2158690 h 2221070"/>
                <a:gd name="connsiteX2" fmla="*/ 1111484 w 1842839"/>
                <a:gd name="connsiteY2" fmla="*/ 2005141 h 2221070"/>
                <a:gd name="connsiteX3" fmla="*/ 1091568 w 1842839"/>
                <a:gd name="connsiteY3" fmla="*/ 1946324 h 2221070"/>
                <a:gd name="connsiteX4" fmla="*/ 1090906 w 1842839"/>
                <a:gd name="connsiteY4" fmla="*/ 1933225 h 2221070"/>
                <a:gd name="connsiteX5" fmla="*/ 1073259 w 1842839"/>
                <a:gd name="connsiteY5" fmla="*/ 1817593 h 2221070"/>
                <a:gd name="connsiteX6" fmla="*/ 1072426 w 1842839"/>
                <a:gd name="connsiteY6" fmla="*/ 1803275 h 2221070"/>
                <a:gd name="connsiteX7" fmla="*/ 1071057 w 1842839"/>
                <a:gd name="connsiteY7" fmla="*/ 1803169 h 2221070"/>
                <a:gd name="connsiteX8" fmla="*/ 1070577 w 1842839"/>
                <a:gd name="connsiteY8" fmla="*/ 1800023 h 2221070"/>
                <a:gd name="connsiteX9" fmla="*/ 26659 w 1842839"/>
                <a:gd name="connsiteY9" fmla="*/ 756105 h 2221070"/>
                <a:gd name="connsiteX10" fmla="*/ 0 w 1842839"/>
                <a:gd name="connsiteY10" fmla="*/ 752036 h 2221070"/>
                <a:gd name="connsiteX11" fmla="*/ 71201 w 1842839"/>
                <a:gd name="connsiteY11" fmla="*/ 704136 h 2221070"/>
                <a:gd name="connsiteX12" fmla="*/ 154686 w 1842839"/>
                <a:gd name="connsiteY12" fmla="*/ 607042 h 2221070"/>
                <a:gd name="connsiteX13" fmla="*/ 173389 w 1842839"/>
                <a:gd name="connsiteY13" fmla="*/ 122141 h 2221070"/>
                <a:gd name="connsiteX14" fmla="*/ 97631 w 1842839"/>
                <a:gd name="connsiteY14" fmla="*/ 18905 h 2221070"/>
                <a:gd name="connsiteX15" fmla="*/ 73735 w 1842839"/>
                <a:gd name="connsiteY15" fmla="*/ 0 h 2221070"/>
                <a:gd name="connsiteX16" fmla="*/ 178899 w 1842839"/>
                <a:gd name="connsiteY16" fmla="*/ 16050 h 2221070"/>
                <a:gd name="connsiteX17" fmla="*/ 1842408 w 1842839"/>
                <a:gd name="connsiteY17" fmla="*/ 1855990 h 2221070"/>
                <a:gd name="connsiteX18" fmla="*/ 1842839 w 1842839"/>
                <a:gd name="connsiteY18" fmla="*/ 1864516 h 2221070"/>
                <a:gd name="connsiteX19" fmla="*/ 1833003 w 1842839"/>
                <a:gd name="connsiteY19" fmla="*/ 1936832 h 2221070"/>
                <a:gd name="connsiteX20" fmla="*/ 1644449 w 1842839"/>
                <a:gd name="connsiteY20" fmla="*/ 2173972 h 2221070"/>
                <a:gd name="connsiteX21" fmla="*/ 1444238 w 1842839"/>
                <a:gd name="connsiteY21" fmla="*/ 2220782 h 222107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2839" h="2221070">
                  <a:moveTo>
                    <a:pt x="1444238" y="2220782"/>
                  </a:moveTo>
                  <a:cubicBezTo>
                    <a:pt x="1375707" y="2218139"/>
                    <a:pt x="1307876" y="2197345"/>
                    <a:pt x="1248227" y="2158690"/>
                  </a:cubicBezTo>
                  <a:cubicBezTo>
                    <a:pt x="1188579" y="2120035"/>
                    <a:pt x="1141891" y="2066615"/>
                    <a:pt x="1111484" y="2005141"/>
                  </a:cubicBezTo>
                  <a:lnTo>
                    <a:pt x="1091568" y="1946324"/>
                  </a:lnTo>
                  <a:lnTo>
                    <a:pt x="1090906" y="1933225"/>
                  </a:lnTo>
                  <a:lnTo>
                    <a:pt x="1073259" y="1817593"/>
                  </a:lnTo>
                  <a:lnTo>
                    <a:pt x="1072426" y="1803275"/>
                  </a:lnTo>
                  <a:lnTo>
                    <a:pt x="1071057" y="1803169"/>
                  </a:lnTo>
                  <a:lnTo>
                    <a:pt x="1070577" y="1800023"/>
                  </a:lnTo>
                  <a:cubicBezTo>
                    <a:pt x="963354" y="1276037"/>
                    <a:pt x="550645" y="863328"/>
                    <a:pt x="26659" y="756105"/>
                  </a:cubicBezTo>
                  <a:lnTo>
                    <a:pt x="0" y="752036"/>
                  </a:lnTo>
                  <a:lnTo>
                    <a:pt x="71201" y="704136"/>
                  </a:lnTo>
                  <a:cubicBezTo>
                    <a:pt x="102862" y="676075"/>
                    <a:pt x="131033" y="643541"/>
                    <a:pt x="154686" y="607042"/>
                  </a:cubicBezTo>
                  <a:cubicBezTo>
                    <a:pt x="249299" y="461045"/>
                    <a:pt x="256475" y="274992"/>
                    <a:pt x="173389" y="122141"/>
                  </a:cubicBezTo>
                  <a:cubicBezTo>
                    <a:pt x="152618" y="83928"/>
                    <a:pt x="127037" y="49321"/>
                    <a:pt x="97631" y="18905"/>
                  </a:cubicBezTo>
                  <a:lnTo>
                    <a:pt x="73735" y="0"/>
                  </a:lnTo>
                  <a:lnTo>
                    <a:pt x="178899" y="16050"/>
                  </a:lnTo>
                  <a:cubicBezTo>
                    <a:pt x="1066187" y="197616"/>
                    <a:pt x="1749341" y="939580"/>
                    <a:pt x="1842408" y="1855990"/>
                  </a:cubicBezTo>
                  <a:lnTo>
                    <a:pt x="1842839" y="1864516"/>
                  </a:lnTo>
                  <a:lnTo>
                    <a:pt x="1833003" y="1936832"/>
                  </a:lnTo>
                  <a:cubicBezTo>
                    <a:pt x="1805279" y="2036766"/>
                    <a:pt x="1738122" y="2123054"/>
                    <a:pt x="1644449" y="2173972"/>
                  </a:cubicBezTo>
                  <a:cubicBezTo>
                    <a:pt x="1582001" y="2207918"/>
                    <a:pt x="1512769" y="2223425"/>
                    <a:pt x="1444238" y="22207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 5"/>
            <p:cNvSpPr/>
            <p:nvPr/>
          </p:nvSpPr>
          <p:spPr>
            <a:xfrm rot="10800000">
              <a:off x="5827432" y="3653007"/>
              <a:ext cx="1667483" cy="1283930"/>
            </a:xfrm>
            <a:custGeom>
              <a:gdLst>
                <a:gd name="connsiteX0" fmla="*/ 756723 w 2470467"/>
                <a:gd name="connsiteY0" fmla="*/ 1902212 h 1902212"/>
                <a:gd name="connsiteX1" fmla="*/ 717833 w 2470467"/>
                <a:gd name="connsiteY1" fmla="*/ 1844405 h 1902212"/>
                <a:gd name="connsiteX2" fmla="*/ 620739 w 2470467"/>
                <a:gd name="connsiteY2" fmla="*/ 1760920 h 1902212"/>
                <a:gd name="connsiteX3" fmla="*/ 135838 w 2470467"/>
                <a:gd name="connsiteY3" fmla="*/ 1742217 h 1902212"/>
                <a:gd name="connsiteX4" fmla="*/ 32602 w 2470467"/>
                <a:gd name="connsiteY4" fmla="*/ 1817975 h 1902212"/>
                <a:gd name="connsiteX5" fmla="*/ 0 w 2470467"/>
                <a:gd name="connsiteY5" fmla="*/ 1859186 h 1902212"/>
                <a:gd name="connsiteX6" fmla="*/ 28211 w 2470467"/>
                <a:gd name="connsiteY6" fmla="*/ 1674335 h 1902212"/>
                <a:gd name="connsiteX7" fmla="*/ 2082551 w 2470467"/>
                <a:gd name="connsiteY7" fmla="*/ 0 h 1902212"/>
                <a:gd name="connsiteX8" fmla="*/ 2195875 w 2470467"/>
                <a:gd name="connsiteY8" fmla="*/ 5722 h 1902212"/>
                <a:gd name="connsiteX9" fmla="*/ 2280810 w 2470467"/>
                <a:gd name="connsiteY9" fmla="*/ 41993 h 1902212"/>
                <a:gd name="connsiteX10" fmla="*/ 2423369 w 2470467"/>
                <a:gd name="connsiteY10" fmla="*/ 190157 h 1902212"/>
                <a:gd name="connsiteX11" fmla="*/ 2408087 w 2470467"/>
                <a:gd name="connsiteY11" fmla="*/ 586379 h 1902212"/>
                <a:gd name="connsiteX12" fmla="*/ 2157128 w 2470467"/>
                <a:gd name="connsiteY12" fmla="*/ 756107 h 1902212"/>
                <a:gd name="connsiteX13" fmla="*/ 2128954 w 2470467"/>
                <a:gd name="connsiteY13" fmla="*/ 757745 h 1902212"/>
                <a:gd name="connsiteX14" fmla="*/ 2082551 w 2470467"/>
                <a:gd name="connsiteY14" fmla="*/ 755402 h 1902212"/>
                <a:gd name="connsiteX15" fmla="*/ 768266 w 2470467"/>
                <a:gd name="connsiteY15" fmla="*/ 1826575 h 1902212"/>
                <a:gd name="connsiteX16" fmla="*/ 756723 w 2470467"/>
                <a:gd name="connsiteY16" fmla="*/ 1902212 h 19022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0467" h="1902212">
                  <a:moveTo>
                    <a:pt x="756723" y="1902212"/>
                  </a:moveTo>
                  <a:lnTo>
                    <a:pt x="717833" y="1844405"/>
                  </a:lnTo>
                  <a:cubicBezTo>
                    <a:pt x="689772" y="1812744"/>
                    <a:pt x="657238" y="1784573"/>
                    <a:pt x="620739" y="1760920"/>
                  </a:cubicBezTo>
                  <a:cubicBezTo>
                    <a:pt x="474742" y="1666307"/>
                    <a:pt x="288689" y="1659131"/>
                    <a:pt x="135838" y="1742217"/>
                  </a:cubicBezTo>
                  <a:cubicBezTo>
                    <a:pt x="97625" y="1762989"/>
                    <a:pt x="63018" y="1788570"/>
                    <a:pt x="32602" y="1817975"/>
                  </a:cubicBezTo>
                  <a:lnTo>
                    <a:pt x="0" y="1859186"/>
                  </a:lnTo>
                  <a:lnTo>
                    <a:pt x="28211" y="1674335"/>
                  </a:lnTo>
                  <a:cubicBezTo>
                    <a:pt x="223744" y="718794"/>
                    <a:pt x="1069206" y="0"/>
                    <a:pt x="2082551" y="0"/>
                  </a:cubicBezTo>
                  <a:lnTo>
                    <a:pt x="2195875" y="5722"/>
                  </a:lnTo>
                  <a:lnTo>
                    <a:pt x="2280810" y="41993"/>
                  </a:lnTo>
                  <a:cubicBezTo>
                    <a:pt x="2339758" y="77045"/>
                    <a:pt x="2389424" y="127708"/>
                    <a:pt x="2423369" y="190157"/>
                  </a:cubicBezTo>
                  <a:cubicBezTo>
                    <a:pt x="2491261" y="315054"/>
                    <a:pt x="2485397" y="467082"/>
                    <a:pt x="2408087" y="586379"/>
                  </a:cubicBezTo>
                  <a:cubicBezTo>
                    <a:pt x="2350105" y="675852"/>
                    <a:pt x="2258900" y="736163"/>
                    <a:pt x="2157128" y="756107"/>
                  </a:cubicBezTo>
                  <a:lnTo>
                    <a:pt x="2128954" y="757745"/>
                  </a:lnTo>
                  <a:lnTo>
                    <a:pt x="2082551" y="755402"/>
                  </a:lnTo>
                  <a:cubicBezTo>
                    <a:pt x="1434253" y="755402"/>
                    <a:pt x="893360" y="1215258"/>
                    <a:pt x="768266" y="1826575"/>
                  </a:cubicBezTo>
                  <a:lnTo>
                    <a:pt x="756723" y="1902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342310" y="3178734"/>
              <a:ext cx="1554723" cy="675219"/>
              <a:chOff x="4989350" y="3368779"/>
              <a:chExt cx="2303406" cy="1000371"/>
            </a:xfrm>
          </p:grpSpPr>
          <p:sp>
            <p:nvSpPr>
              <p:cNvPr id="53" name="文本框 33"/>
              <p:cNvSpPr txBox="1"/>
              <p:nvPr/>
            </p:nvSpPr>
            <p:spPr>
              <a:xfrm>
                <a:off x="5290187" y="3924658"/>
                <a:ext cx="1707103" cy="44449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 defTabSz="178435">
                  <a:defRPr/>
                </a:pPr>
                <a:r>
                  <a:rPr lang="en-US" sz="935" kern="0">
                    <a:solidFill>
                      <a:schemeClr val="bg1"/>
                    </a:solidFill>
                  </a:rPr>
                  <a:t>Aliquam gravida eu enim ut molestie. </a:t>
                </a:r>
                <a:endParaRPr lang="en-US" sz="93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989350" y="3368779"/>
                <a:ext cx="2303406" cy="51148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 defTabSz="178435">
                  <a:defRPr/>
                </a:pPr>
                <a:r>
                  <a:rPr lang="en-US" sz="2245" kern="0">
                    <a:solidFill>
                      <a:schemeClr val="bg1"/>
                    </a:solidFill>
                  </a:rPr>
                  <a:t>2016</a:t>
                </a:r>
                <a:endParaRPr lang="en-US" sz="2245" ker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858506" y="2203809"/>
              <a:ext cx="260511" cy="313233"/>
              <a:chOff x="2636068" y="1362870"/>
              <a:chExt cx="557165" cy="669925"/>
            </a:xfrm>
            <a:solidFill>
              <a:srgbClr val="FFFFFF"/>
            </a:solidFill>
          </p:grpSpPr>
          <p:sp>
            <p:nvSpPr>
              <p:cNvPr id="50" name="任意多边形 46"/>
              <p:cNvSpPr/>
              <p:nvPr/>
            </p:nvSpPr>
            <p:spPr bwMode="auto">
              <a:xfrm>
                <a:off x="2675283" y="1685926"/>
                <a:ext cx="81858" cy="98425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任意多边形 47"/>
              <p:cNvSpPr/>
              <p:nvPr/>
            </p:nvSpPr>
            <p:spPr bwMode="auto">
              <a:xfrm>
                <a:off x="3072158" y="1685926"/>
                <a:ext cx="81858" cy="98425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任意多边形 48"/>
              <p:cNvSpPr/>
              <p:nvPr/>
            </p:nvSpPr>
            <p:spPr bwMode="auto">
              <a:xfrm>
                <a:off x="2636068" y="1362870"/>
                <a:ext cx="557165" cy="669925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9" name="任意多边形 36"/>
            <p:cNvSpPr/>
            <p:nvPr/>
          </p:nvSpPr>
          <p:spPr bwMode="auto">
            <a:xfrm>
              <a:off x="7113377" y="3242476"/>
              <a:ext cx="287031" cy="345121"/>
            </a:xfrm>
            <a:custGeom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020526" y="4488592"/>
              <a:ext cx="249704" cy="375501"/>
              <a:chOff x="5229319" y="1319213"/>
              <a:chExt cx="495112" cy="744538"/>
            </a:xfrm>
            <a:solidFill>
              <a:srgbClr val="FFFFFF"/>
            </a:solidFill>
          </p:grpSpPr>
          <p:sp>
            <p:nvSpPr>
              <p:cNvPr id="45" name="任意多边形 41"/>
              <p:cNvSpPr/>
              <p:nvPr/>
            </p:nvSpPr>
            <p:spPr bwMode="auto">
              <a:xfrm>
                <a:off x="5424724" y="1492251"/>
                <a:ext cx="104303" cy="125413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任意多边形 42"/>
              <p:cNvSpPr/>
              <p:nvPr/>
            </p:nvSpPr>
            <p:spPr bwMode="auto">
              <a:xfrm>
                <a:off x="5229319" y="1319213"/>
                <a:ext cx="495112" cy="595313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 43"/>
              <p:cNvSpPr/>
              <p:nvPr/>
            </p:nvSpPr>
            <p:spPr bwMode="auto">
              <a:xfrm>
                <a:off x="5425384" y="1939926"/>
                <a:ext cx="102983" cy="123825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 44"/>
              <p:cNvSpPr/>
              <p:nvPr/>
            </p:nvSpPr>
            <p:spPr bwMode="auto">
              <a:xfrm>
                <a:off x="5507761" y="1939926"/>
                <a:ext cx="62054" cy="74613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 45"/>
              <p:cNvSpPr/>
              <p:nvPr/>
            </p:nvSpPr>
            <p:spPr bwMode="auto">
              <a:xfrm>
                <a:off x="5383142" y="1939926"/>
                <a:ext cx="62054" cy="74613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818568" y="3546539"/>
              <a:ext cx="272344" cy="327460"/>
              <a:chOff x="8982791" y="3625057"/>
              <a:chExt cx="587532" cy="706438"/>
            </a:xfrm>
            <a:solidFill>
              <a:srgbClr val="FFFFFF"/>
            </a:solidFill>
          </p:grpSpPr>
          <p:sp>
            <p:nvSpPr>
              <p:cNvPr id="43" name="任意多边形 39"/>
              <p:cNvSpPr/>
              <p:nvPr/>
            </p:nvSpPr>
            <p:spPr bwMode="auto">
              <a:xfrm>
                <a:off x="8982791" y="3625057"/>
                <a:ext cx="587532" cy="706438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任意多边形 40"/>
              <p:cNvSpPr/>
              <p:nvPr/>
            </p:nvSpPr>
            <p:spPr bwMode="auto">
              <a:xfrm>
                <a:off x="9412735" y="3941763"/>
                <a:ext cx="51492" cy="61913"/>
              </a:xfrm>
              <a:custGeom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5697484" y="3232427"/>
              <a:ext cx="751812" cy="55779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accent1"/>
                  </a:solidFill>
                </a:rPr>
                <a:t>标题文</a:t>
              </a:r>
              <a:br>
                <a:rPr lang="zh-CN" altLang="en-US" sz="2000" b="1">
                  <a:solidFill>
                    <a:schemeClr val="accent1"/>
                  </a:solidFill>
                </a:rPr>
              </a:br>
              <a:r>
                <a:rPr lang="zh-CN" altLang="en-US" sz="2000" b="1">
                  <a:solidFill>
                    <a:schemeClr val="accent1"/>
                  </a:solidFill>
                </a:rPr>
                <a:t>本预设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千图设计师MC：ID 29795607库_组合 4"/>
          <p:cNvGrpSpPr/>
          <p:nvPr>
            <p:custDataLst>
              <p:tags r:id="rId3"/>
            </p:custDataLst>
          </p:nvPr>
        </p:nvGrpSpPr>
        <p:grpSpPr>
          <a:xfrm>
            <a:off x="935181" y="3314943"/>
            <a:ext cx="10357643" cy="2144764"/>
            <a:chOff x="935181" y="2619417"/>
            <a:chExt cx="10357642" cy="2144764"/>
          </a:xfrm>
        </p:grpSpPr>
        <p:grpSp>
          <p:nvGrpSpPr>
            <p:cNvPr id="9" name="组合 8"/>
            <p:cNvGrpSpPr/>
            <p:nvPr/>
          </p:nvGrpSpPr>
          <p:grpSpPr>
            <a:xfrm>
              <a:off x="1307468" y="2624665"/>
              <a:ext cx="9613068" cy="2139516"/>
              <a:chOff x="1307468" y="2624665"/>
              <a:chExt cx="9613068" cy="2139516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30" name="文本框 6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请替换文字内容复制你的内容到此</a:t>
                      </a:r>
                      <a:br>
                        <a:rPr lang="zh-CN" altLang="en-US" sz="1000"/>
                      </a:br>
                      <a:endParaRPr lang="zh-CN" altLang="en-US" sz="1000"/>
                    </a:p>
                  </p:txBody>
                </p:sp>
                <p:sp>
                  <p:nvSpPr>
                    <p:cNvPr id="31" name="矩形 30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输入标题文本</a:t>
                      </a:r>
                      <a:endParaRPr lang="zh-CN" altLang="en-US" sz="1600" b="1">
                        <a:solidFill>
                          <a:schemeClr val="accent1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8" name="文本框 64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请替换文字内容复制你的内容到此</a:t>
                      </a:r>
                      <a:br>
                        <a:rPr lang="zh-CN" altLang="en-US" sz="1000"/>
                      </a:br>
                      <a:endParaRPr lang="zh-CN" altLang="en-US" sz="1000"/>
                    </a:p>
                  </p:txBody>
                </p:sp>
                <p:sp>
                  <p:nvSpPr>
                    <p:cNvPr id="29" name="矩形 28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3"/>
                          </a:solidFill>
                        </a:rPr>
                        <a:t>输入标题文本</a:t>
                      </a:r>
                      <a:endParaRPr lang="zh-CN" altLang="en-US" sz="1600" b="1">
                        <a:solidFill>
                          <a:schemeClr val="accent3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25" name="直接连接符 24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2" name="文本框 58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请替换文字内容复制你的内容到此</a:t>
                      </a:r>
                      <a:br>
                        <a:rPr lang="zh-CN" altLang="en-US" sz="1000"/>
                      </a:br>
                      <a:endParaRPr lang="zh-CN" altLang="en-US" sz="1000"/>
                    </a:p>
                  </p:txBody>
                </p:sp>
                <p:sp>
                  <p:nvSpPr>
                    <p:cNvPr id="23" name="矩形 22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输入标题文本</a:t>
                      </a:r>
                      <a:endParaRPr lang="zh-CN" altLang="en-US" sz="1600" b="1">
                        <a:solidFill>
                          <a:schemeClr val="accent1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组合 18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0" name="文本框 5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请替换文字内容复制你的内容到此</a:t>
                      </a:r>
                      <a:br>
                        <a:rPr lang="zh-CN" altLang="en-US" sz="1000"/>
                      </a:br>
                      <a:endParaRPr lang="zh-CN" altLang="en-US" sz="1000"/>
                    </a:p>
                  </p:txBody>
                </p:sp>
                <p:sp>
                  <p:nvSpPr>
                    <p:cNvPr id="21" name="矩形 20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3"/>
                          </a:solidFill>
                        </a:rPr>
                        <a:t>输入标题文本</a:t>
                      </a:r>
                      <a:endParaRPr lang="zh-CN" altLang="en-US" sz="1600" b="1">
                        <a:solidFill>
                          <a:schemeClr val="accent3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椭圆 9"/>
            <p:cNvSpPr/>
            <p:nvPr/>
          </p:nvSpPr>
          <p:spPr>
            <a:xfrm>
              <a:off x="935181" y="2619417"/>
              <a:ext cx="372287" cy="3722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920536" y="2619417"/>
              <a:ext cx="372287" cy="3722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  <p:sp>
          <p:nvSpPr>
            <p:cNvPr id="12" name="椭圆 11"/>
            <p:cNvSpPr/>
            <p:nvPr/>
          </p:nvSpPr>
          <p:spPr>
            <a:xfrm>
              <a:off x="935181" y="3890868"/>
              <a:ext cx="372287" cy="3722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4</a:t>
              </a:r>
              <a:endParaRPr lang="en-US" altLang="zh-CN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920536" y="3890868"/>
              <a:ext cx="372287" cy="3722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3</a:t>
              </a:r>
              <a:endParaRPr lang="en-US" altLang="zh-CN"/>
            </a:p>
          </p:txBody>
        </p:sp>
      </p:grpSp>
      <p:grpSp>
        <p:nvGrpSpPr>
          <p:cNvPr id="6" name="千图设计师MC：ID 29795607库_组合 5"/>
          <p:cNvGrpSpPr/>
          <p:nvPr>
            <p:custDataLst>
              <p:tags r:id="rId4"/>
            </p:custDataLst>
          </p:nvPr>
        </p:nvGrpSpPr>
        <p:grpSpPr>
          <a:xfrm>
            <a:off x="2063554" y="1220875"/>
            <a:ext cx="8064895" cy="1011471"/>
            <a:chOff x="2063554" y="1232756"/>
            <a:chExt cx="8064894" cy="1011471"/>
          </a:xfrm>
        </p:grpSpPr>
        <p:sp>
          <p:nvSpPr>
            <p:cNvPr id="7" name="文本框 85"/>
            <p:cNvSpPr txBox="1"/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/>
                <a:t>1.</a:t>
              </a:r>
              <a:r>
                <a:rPr lang="zh-CN" altLang="en-US" sz="1000"/>
                <a:t>选中</a:t>
              </a:r>
              <a:r>
                <a:rPr lang="en-US" altLang="zh-CN" sz="1000"/>
                <a:t>PPT</a:t>
              </a:r>
              <a:r>
                <a:rPr lang="zh-CN" altLang="en-US" sz="1000"/>
                <a:t>页面中图示里的图标（可按住</a:t>
              </a:r>
              <a:r>
                <a:rPr lang="en-US" altLang="zh-CN" sz="1000"/>
                <a:t>shift</a:t>
              </a:r>
              <a:r>
                <a:rPr lang="zh-CN" altLang="en-US" sz="1000"/>
                <a:t>键多选）；</a:t>
              </a:r>
              <a:br>
                <a:rPr lang="zh-CN" altLang="en-US" sz="1000"/>
              </a:br>
              <a:r>
                <a:rPr lang="en-US" altLang="zh-CN" sz="1000"/>
                <a:t>2.</a:t>
              </a:r>
              <a:r>
                <a:rPr lang="zh-CN" altLang="en-US" sz="1000"/>
                <a:t>在</a:t>
              </a:r>
              <a:r>
                <a:rPr lang="en-US" altLang="zh-CN" sz="1000"/>
                <a:t>office</a:t>
              </a:r>
              <a:r>
                <a:rPr lang="zh-CN" altLang="en-US" sz="1000"/>
                <a:t>菜单面板打开“图标库”，单击左键即可进行替换操作</a:t>
              </a:r>
              <a:endParaRPr lang="zh-CN" altLang="en-US" sz="1000"/>
            </a:p>
          </p:txBody>
        </p:sp>
        <p:sp>
          <p:nvSpPr>
            <p:cNvPr id="8" name="文本框 86"/>
            <p:cNvSpPr txBox="1"/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b="1"/>
                <a:t>在形状中填充图片</a:t>
              </a:r>
              <a:endParaRPr lang="zh-CN" altLang="en-US" b="1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千图设计师MC：ID 29795607库_菱形 29"/>
          <p:cNvSpPr/>
          <p:nvPr>
            <p:custDataLst>
              <p:tags r:id="rId2"/>
            </p:custDataLst>
          </p:nvPr>
        </p:nvSpPr>
        <p:spPr>
          <a:xfrm>
            <a:off x="1811524" y="1998218"/>
            <a:ext cx="2028190" cy="2028766"/>
          </a:xfrm>
          <a:prstGeom prst="diamond">
            <a:avLst/>
          </a:prstGeom>
          <a:blipFill dpi="0" rotWithShape="1">
            <a:blip r:embed="rId3"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2" name="千图设计师MC：ID 29795607库_组合 31"/>
          <p:cNvGrpSpPr/>
          <p:nvPr>
            <p:custDataLst>
              <p:tags r:id="rId4"/>
            </p:custDataLst>
          </p:nvPr>
        </p:nvGrpSpPr>
        <p:grpSpPr>
          <a:xfrm>
            <a:off x="1850636" y="2084808"/>
            <a:ext cx="1949967" cy="3268655"/>
            <a:chOff x="1850636" y="2084808"/>
            <a:chExt cx="1949967" cy="3268655"/>
          </a:xfrm>
        </p:grpSpPr>
        <p:sp>
          <p:nvSpPr>
            <p:cNvPr id="31" name="椭圆 30"/>
            <p:cNvSpPr/>
            <p:nvPr/>
          </p:nvSpPr>
          <p:spPr>
            <a:xfrm>
              <a:off x="2963652" y="2084808"/>
              <a:ext cx="468052" cy="46805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50636" y="4614799"/>
              <a:ext cx="1949967" cy="738664"/>
              <a:chOff x="719668" y="4614799"/>
              <a:chExt cx="1949967" cy="738664"/>
            </a:xfrm>
          </p:grpSpPr>
          <p:sp>
            <p:nvSpPr>
              <p:cNvPr id="28" name="文本框 13"/>
              <p:cNvSpPr txBox="1"/>
              <p:nvPr/>
            </p:nvSpPr>
            <p:spPr>
              <a:xfrm>
                <a:off x="842523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200" b="1" kern="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文本框 14"/>
              <p:cNvSpPr txBox="1"/>
              <p:nvPr/>
            </p:nvSpPr>
            <p:spPr>
              <a:xfrm>
                <a:off x="719668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4" name="千图设计师MC：ID 29795607库_菱形 23"/>
          <p:cNvSpPr/>
          <p:nvPr>
            <p:custDataLst>
              <p:tags r:id="rId5"/>
            </p:custDataLst>
          </p:nvPr>
        </p:nvSpPr>
        <p:spPr>
          <a:xfrm>
            <a:off x="3953762" y="1998218"/>
            <a:ext cx="2028190" cy="2028766"/>
          </a:xfrm>
          <a:prstGeom prst="diamond">
            <a:avLst/>
          </a:prstGeom>
          <a:blipFill dpi="0" rotWithShape="1">
            <a:blip r:embed="rId3"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3" name="千图设计师MC：ID 29795607库_组合 32"/>
          <p:cNvGrpSpPr/>
          <p:nvPr>
            <p:custDataLst>
              <p:tags r:id="rId6"/>
            </p:custDataLst>
          </p:nvPr>
        </p:nvGrpSpPr>
        <p:grpSpPr>
          <a:xfrm>
            <a:off x="3992874" y="2084808"/>
            <a:ext cx="1949967" cy="3268655"/>
            <a:chOff x="3992874" y="2084808"/>
            <a:chExt cx="1949967" cy="3268655"/>
          </a:xfrm>
        </p:grpSpPr>
        <p:sp>
          <p:nvSpPr>
            <p:cNvPr id="25" name="椭圆 24"/>
            <p:cNvSpPr/>
            <p:nvPr/>
          </p:nvSpPr>
          <p:spPr>
            <a:xfrm>
              <a:off x="5123892" y="2084808"/>
              <a:ext cx="468052" cy="46805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992874" y="4614799"/>
              <a:ext cx="1949967" cy="738664"/>
              <a:chOff x="2861906" y="4614799"/>
              <a:chExt cx="1949967" cy="738664"/>
            </a:xfrm>
          </p:grpSpPr>
          <p:sp>
            <p:nvSpPr>
              <p:cNvPr id="22" name="文本框 15"/>
              <p:cNvSpPr txBox="1"/>
              <p:nvPr/>
            </p:nvSpPr>
            <p:spPr>
              <a:xfrm>
                <a:off x="2984761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200" b="1" kern="9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文本框 16"/>
              <p:cNvSpPr txBox="1"/>
              <p:nvPr/>
            </p:nvSpPr>
            <p:spPr>
              <a:xfrm>
                <a:off x="2861906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18" name="千图设计师MC：ID 29795607库_菱形 17"/>
          <p:cNvSpPr/>
          <p:nvPr>
            <p:custDataLst>
              <p:tags r:id="rId7"/>
            </p:custDataLst>
          </p:nvPr>
        </p:nvSpPr>
        <p:spPr>
          <a:xfrm>
            <a:off x="6096000" y="1998218"/>
            <a:ext cx="2028190" cy="2028766"/>
          </a:xfrm>
          <a:prstGeom prst="diamond">
            <a:avLst/>
          </a:prstGeom>
          <a:blipFill dpi="0" rotWithShape="1">
            <a:blip r:embed="rId3"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4" name="千图设计师MC：ID 29795607库_组合 33"/>
          <p:cNvGrpSpPr/>
          <p:nvPr>
            <p:custDataLst>
              <p:tags r:id="rId8"/>
            </p:custDataLst>
          </p:nvPr>
        </p:nvGrpSpPr>
        <p:grpSpPr>
          <a:xfrm>
            <a:off x="6135112" y="2084808"/>
            <a:ext cx="1949967" cy="3268655"/>
            <a:chOff x="6135112" y="2084808"/>
            <a:chExt cx="1949967" cy="3268655"/>
          </a:xfrm>
        </p:grpSpPr>
        <p:sp>
          <p:nvSpPr>
            <p:cNvPr id="19" name="椭圆 18"/>
            <p:cNvSpPr/>
            <p:nvPr/>
          </p:nvSpPr>
          <p:spPr>
            <a:xfrm>
              <a:off x="7167632" y="2084808"/>
              <a:ext cx="468052" cy="468052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3</a:t>
              </a:r>
              <a:endParaRPr lang="en-US" altLang="zh-CN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35112" y="4614799"/>
              <a:ext cx="1949967" cy="738664"/>
              <a:chOff x="5004144" y="4614799"/>
              <a:chExt cx="1949967" cy="738664"/>
            </a:xfrm>
          </p:grpSpPr>
          <p:sp>
            <p:nvSpPr>
              <p:cNvPr id="16" name="文本框 17"/>
              <p:cNvSpPr txBox="1"/>
              <p:nvPr/>
            </p:nvSpPr>
            <p:spPr>
              <a:xfrm>
                <a:off x="5126999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200" b="1" kern="9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" name="文本框 18"/>
              <p:cNvSpPr txBox="1"/>
              <p:nvPr/>
            </p:nvSpPr>
            <p:spPr>
              <a:xfrm>
                <a:off x="5004144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12" name="千图设计师MC：ID 29795607库_菱形 11"/>
          <p:cNvSpPr/>
          <p:nvPr>
            <p:custDataLst>
              <p:tags r:id="rId9"/>
            </p:custDataLst>
          </p:nvPr>
        </p:nvSpPr>
        <p:spPr>
          <a:xfrm>
            <a:off x="8238238" y="1998218"/>
            <a:ext cx="2028190" cy="2028766"/>
          </a:xfrm>
          <a:prstGeom prst="diamond">
            <a:avLst/>
          </a:prstGeom>
          <a:blipFill dpi="0" rotWithShape="1">
            <a:blip r:embed="rId3"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设计师MC：ID 29795607库_组合 1"/>
          <p:cNvGrpSpPr/>
          <p:nvPr>
            <p:custDataLst>
              <p:tags r:id="rId10"/>
            </p:custDataLst>
          </p:nvPr>
        </p:nvGrpSpPr>
        <p:grpSpPr>
          <a:xfrm>
            <a:off x="8277350" y="2084808"/>
            <a:ext cx="1949967" cy="3268655"/>
            <a:chOff x="8277350" y="2084808"/>
            <a:chExt cx="1949967" cy="3268655"/>
          </a:xfrm>
        </p:grpSpPr>
        <p:sp>
          <p:nvSpPr>
            <p:cNvPr id="13" name="椭圆 12"/>
            <p:cNvSpPr/>
            <p:nvPr/>
          </p:nvSpPr>
          <p:spPr>
            <a:xfrm>
              <a:off x="9408368" y="2084808"/>
              <a:ext cx="468052" cy="468052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4</a:t>
              </a:r>
              <a:endParaRPr lang="en-US" altLang="zh-CN"/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8400205" y="4614799"/>
              <a:ext cx="1704256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accent4"/>
                  </a:solidFill>
                </a:rPr>
                <a:t>输入标题文本</a:t>
              </a:r>
              <a:endParaRPr lang="zh-CN" altLang="en-US" sz="1200" b="1" kern="900">
                <a:solidFill>
                  <a:schemeClr val="accent4"/>
                </a:solidFill>
              </a:endParaRPr>
            </a:p>
          </p:txBody>
        </p:sp>
        <p:sp>
          <p:nvSpPr>
            <p:cNvPr id="11" name="文本框 20"/>
            <p:cNvSpPr txBox="1"/>
            <p:nvPr/>
          </p:nvSpPr>
          <p:spPr>
            <a:xfrm>
              <a:off x="8277350" y="4799465"/>
              <a:ext cx="1949967" cy="55399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 animBg="1"/>
      <p:bldP spid="1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千图设计师MC：ID 29795607库_组合 29"/>
          <p:cNvGrpSpPr/>
          <p:nvPr>
            <p:custDataLst>
              <p:tags r:id="rId2"/>
            </p:custDataLst>
          </p:nvPr>
        </p:nvGrpSpPr>
        <p:grpSpPr>
          <a:xfrm>
            <a:off x="7854980" y="1988839"/>
            <a:ext cx="1996631" cy="2100983"/>
            <a:chOff x="7854980" y="1988839"/>
            <a:chExt cx="1996631" cy="2100983"/>
          </a:xfrm>
        </p:grpSpPr>
        <p:sp>
          <p:nvSpPr>
            <p:cNvPr id="6" name="Freeform: Shape 3"/>
            <p:cNvSpPr/>
            <p:nvPr/>
          </p:nvSpPr>
          <p:spPr>
            <a:xfrm>
              <a:off x="7854980" y="1988839"/>
              <a:ext cx="1996631" cy="2100983"/>
            </a:xfrm>
            <a:custGeom>
              <a:rect l="l" t="t" r="r" b="b"/>
              <a:pathLst>
                <a:path w="1815119" h="1805093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1805095"/>
                  </a:lnTo>
                  <a:lnTo>
                    <a:pt x="253889" y="1805095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accent3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35"/>
            <p:cNvSpPr txBox="1"/>
            <p:nvPr/>
          </p:nvSpPr>
          <p:spPr bwMode="auto">
            <a:xfrm>
              <a:off x="8148168" y="2835104"/>
              <a:ext cx="1384698" cy="25579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6" name="TextBox 36"/>
            <p:cNvSpPr txBox="1"/>
            <p:nvPr/>
          </p:nvSpPr>
          <p:spPr bwMode="auto">
            <a:xfrm>
              <a:off x="8148168" y="3090895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千图设计师MC：ID 29795607库_组合 25"/>
          <p:cNvGrpSpPr/>
          <p:nvPr>
            <p:custDataLst>
              <p:tags r:id="rId3"/>
            </p:custDataLst>
          </p:nvPr>
        </p:nvGrpSpPr>
        <p:grpSpPr>
          <a:xfrm>
            <a:off x="3539211" y="4113266"/>
            <a:ext cx="1996631" cy="1574257"/>
            <a:chOff x="3539211" y="4113266"/>
            <a:chExt cx="1996631" cy="1574257"/>
          </a:xfrm>
        </p:grpSpPr>
        <p:sp>
          <p:nvSpPr>
            <p:cNvPr id="4" name="Freeform: Shape 1"/>
            <p:cNvSpPr/>
            <p:nvPr/>
          </p:nvSpPr>
          <p:spPr>
            <a:xfrm rot="10800000" flipV="1">
              <a:off x="3539211" y="4113266"/>
              <a:ext cx="1996631" cy="1574257"/>
            </a:xfrm>
            <a:custGeom>
              <a:rect l="l" t="t" r="r" b="b"/>
              <a:pathLst>
                <a:path w="1815119" h="1301039">
                  <a:moveTo>
                    <a:pt x="907560" y="1301039"/>
                  </a:moveTo>
                  <a:lnTo>
                    <a:pt x="0" y="585530"/>
                  </a:lnTo>
                  <a:lnTo>
                    <a:pt x="255242" y="585530"/>
                  </a:lnTo>
                  <a:lnTo>
                    <a:pt x="255242" y="0"/>
                  </a:lnTo>
                  <a:lnTo>
                    <a:pt x="1559877" y="0"/>
                  </a:lnTo>
                  <a:lnTo>
                    <a:pt x="1559877" y="585530"/>
                  </a:lnTo>
                  <a:lnTo>
                    <a:pt x="1815119" y="58553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39"/>
            <p:cNvSpPr txBox="1"/>
            <p:nvPr/>
          </p:nvSpPr>
          <p:spPr bwMode="auto">
            <a:xfrm>
              <a:off x="3847206" y="4229910"/>
              <a:ext cx="1384698" cy="377694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0" name="TextBox 40"/>
            <p:cNvSpPr txBox="1"/>
            <p:nvPr/>
          </p:nvSpPr>
          <p:spPr bwMode="auto">
            <a:xfrm>
              <a:off x="3847206" y="4607604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千图设计师MC：ID 29795607库_组合 26"/>
          <p:cNvGrpSpPr/>
          <p:nvPr>
            <p:custDataLst>
              <p:tags r:id="rId4"/>
            </p:custDataLst>
          </p:nvPr>
        </p:nvGrpSpPr>
        <p:grpSpPr>
          <a:xfrm>
            <a:off x="4987768" y="2515566"/>
            <a:ext cx="1996631" cy="1574257"/>
            <a:chOff x="4987768" y="2515566"/>
            <a:chExt cx="1996631" cy="1574257"/>
          </a:xfrm>
        </p:grpSpPr>
        <p:sp>
          <p:nvSpPr>
            <p:cNvPr id="7" name="Freeform: Shape 4"/>
            <p:cNvSpPr/>
            <p:nvPr/>
          </p:nvSpPr>
          <p:spPr>
            <a:xfrm rot="10800000">
              <a:off x="4987768" y="2515566"/>
              <a:ext cx="1996631" cy="1574257"/>
            </a:xfrm>
            <a:custGeom>
              <a:rect l="l" t="t" r="r" b="b"/>
              <a:pathLst>
                <a:path w="1815119" h="1301039">
                  <a:moveTo>
                    <a:pt x="907560" y="1301039"/>
                  </a:moveTo>
                  <a:lnTo>
                    <a:pt x="0" y="585530"/>
                  </a:lnTo>
                  <a:lnTo>
                    <a:pt x="255242" y="585530"/>
                  </a:lnTo>
                  <a:lnTo>
                    <a:pt x="255242" y="0"/>
                  </a:lnTo>
                  <a:lnTo>
                    <a:pt x="1559877" y="0"/>
                  </a:lnTo>
                  <a:lnTo>
                    <a:pt x="1559877" y="585530"/>
                  </a:lnTo>
                  <a:lnTo>
                    <a:pt x="1815119" y="585530"/>
                  </a:lnTo>
                  <a:close/>
                </a:path>
              </a:pathLst>
            </a:custGeom>
            <a:solidFill>
              <a:schemeClr val="accent1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88"/>
            <p:cNvSpPr txBox="1"/>
            <p:nvPr/>
          </p:nvSpPr>
          <p:spPr bwMode="auto">
            <a:xfrm>
              <a:off x="5267908" y="3012061"/>
              <a:ext cx="1384698" cy="25579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1" name="TextBox 105"/>
            <p:cNvSpPr txBox="1"/>
            <p:nvPr/>
          </p:nvSpPr>
          <p:spPr bwMode="auto">
            <a:xfrm>
              <a:off x="5267908" y="3267852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千图设计师MC：ID 29795607库_组合 30"/>
          <p:cNvGrpSpPr/>
          <p:nvPr>
            <p:custDataLst>
              <p:tags r:id="rId5"/>
            </p:custDataLst>
          </p:nvPr>
        </p:nvGrpSpPr>
        <p:grpSpPr>
          <a:xfrm>
            <a:off x="5778911" y="4229909"/>
            <a:ext cx="4072700" cy="1051720"/>
            <a:chOff x="2776675" y="1482738"/>
            <a:chExt cx="2033970" cy="713553"/>
          </a:xfrm>
        </p:grpSpPr>
        <p:sp>
          <p:nvSpPr>
            <p:cNvPr id="24" name="TextBox 31"/>
            <p:cNvSpPr txBox="1"/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b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/>
                <a:t>输入标题文本</a:t>
              </a:r>
              <a:endParaRPr lang="zh-CN" altLang="en-US" sz="1400" b="1"/>
            </a:p>
          </p:txBody>
        </p:sp>
        <p:sp>
          <p:nvSpPr>
            <p:cNvPr id="25" name="TextBox 32"/>
            <p:cNvSpPr txBox="1"/>
            <p:nvPr/>
          </p:nvSpPr>
          <p:spPr bwMode="auto">
            <a:xfrm>
              <a:off x="2776675" y="1724663"/>
              <a:ext cx="2033970" cy="471628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6"/>
            </p:custDataLst>
          </p:nvPr>
        </p:nvGrpSpPr>
        <p:grpSpPr>
          <a:xfrm>
            <a:off x="6420036" y="1376772"/>
            <a:ext cx="1996631" cy="2713051"/>
            <a:chOff x="6420036" y="1376772"/>
            <a:chExt cx="1996631" cy="2713051"/>
          </a:xfrm>
        </p:grpSpPr>
        <p:sp>
          <p:nvSpPr>
            <p:cNvPr id="8" name="Freeform: Shape 5"/>
            <p:cNvSpPr/>
            <p:nvPr/>
          </p:nvSpPr>
          <p:spPr>
            <a:xfrm>
              <a:off x="6420036" y="1376772"/>
              <a:ext cx="1996631" cy="2713051"/>
            </a:xfrm>
            <a:custGeom>
              <a:rect l="l" t="t" r="r" b="b"/>
              <a:pathLst>
                <a:path w="1815119" h="2520280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2520280"/>
                  </a:lnTo>
                  <a:lnTo>
                    <a:pt x="253889" y="2520280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accent2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735787" y="2269561"/>
              <a:ext cx="1384698" cy="929817"/>
              <a:chOff x="6735787" y="2269561"/>
              <a:chExt cx="1384698" cy="929817"/>
            </a:xfrm>
          </p:grpSpPr>
          <p:sp>
            <p:nvSpPr>
              <p:cNvPr id="13" name="TextBox 33"/>
              <p:cNvSpPr txBox="1"/>
              <p:nvPr/>
            </p:nvSpPr>
            <p:spPr bwMode="auto">
              <a:xfrm>
                <a:off x="6735787" y="2269561"/>
                <a:ext cx="1384698" cy="255792"/>
              </a:xfrm>
              <a:prstGeom prst="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34"/>
              <p:cNvSpPr txBox="1"/>
              <p:nvPr/>
            </p:nvSpPr>
            <p:spPr bwMode="auto">
              <a:xfrm>
                <a:off x="6735787" y="2525352"/>
                <a:ext cx="1384698" cy="674026"/>
              </a:xfrm>
              <a:prstGeom prst="rect">
                <a:avLst/>
              </a:prstGeom>
            </p:spPr>
            <p:txBody>
              <a:bodyPr wrap="square" lIns="72000" tIns="0" rIns="7200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/>
                    </a:solidFill>
                  </a:rPr>
                  <a:t>请替换文字内容复制你的内容到此 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7"/>
            </p:custDataLst>
          </p:nvPr>
        </p:nvGrpSpPr>
        <p:grpSpPr>
          <a:xfrm>
            <a:off x="2104960" y="4113266"/>
            <a:ext cx="1996631" cy="2184166"/>
            <a:chOff x="2104960" y="4113266"/>
            <a:chExt cx="1996631" cy="2184166"/>
          </a:xfrm>
        </p:grpSpPr>
        <p:sp>
          <p:nvSpPr>
            <p:cNvPr id="5" name="Freeform: Shape 2"/>
            <p:cNvSpPr/>
            <p:nvPr/>
          </p:nvSpPr>
          <p:spPr>
            <a:xfrm flipV="1">
              <a:off x="2104960" y="4113266"/>
              <a:ext cx="1996631" cy="2184166"/>
            </a:xfrm>
            <a:custGeom>
              <a:rect l="l" t="t" r="r" b="b"/>
              <a:pathLst>
                <a:path w="1815119" h="1805093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1805095"/>
                  </a:lnTo>
                  <a:lnTo>
                    <a:pt x="253889" y="1805095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37"/>
            <p:cNvSpPr txBox="1"/>
            <p:nvPr/>
          </p:nvSpPr>
          <p:spPr bwMode="auto">
            <a:xfrm>
              <a:off x="2379875" y="4229910"/>
              <a:ext cx="1384698" cy="377694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8" name="TextBox 38"/>
            <p:cNvSpPr txBox="1"/>
            <p:nvPr/>
          </p:nvSpPr>
          <p:spPr bwMode="auto">
            <a:xfrm>
              <a:off x="2379875" y="4607604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千图设计师MC：ID 29795607库_组合 29"/>
          <p:cNvGrpSpPr/>
          <p:nvPr>
            <p:custDataLst>
              <p:tags r:id="rId8"/>
            </p:custDataLst>
          </p:nvPr>
        </p:nvGrpSpPr>
        <p:grpSpPr>
          <a:xfrm>
            <a:off x="1864136" y="2858309"/>
            <a:ext cx="4072700" cy="1051720"/>
            <a:chOff x="2776675" y="1482738"/>
            <a:chExt cx="2033970" cy="713553"/>
          </a:xfrm>
        </p:grpSpPr>
        <p:sp>
          <p:nvSpPr>
            <p:cNvPr id="22" name="TextBox 41"/>
            <p:cNvSpPr txBox="1"/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b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/>
                <a:t>输入标题文本</a:t>
              </a:r>
              <a:endParaRPr lang="zh-CN" altLang="en-US" sz="1400" b="1"/>
            </a:p>
          </p:txBody>
        </p:sp>
        <p:sp>
          <p:nvSpPr>
            <p:cNvPr id="23" name="TextBox 42"/>
            <p:cNvSpPr txBox="1"/>
            <p:nvPr/>
          </p:nvSpPr>
          <p:spPr bwMode="auto">
            <a:xfrm>
              <a:off x="2776675" y="1724663"/>
              <a:ext cx="2033970" cy="471628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sp>
        <p:nvSpPr>
          <p:cNvPr id="9" name="千图设计师MC：ID 29795607库_Rectangle: Rounded Corners 81"/>
          <p:cNvSpPr/>
          <p:nvPr>
            <p:custDataLst>
              <p:tags r:id="rId9"/>
            </p:custDataLst>
          </p:nvPr>
        </p:nvSpPr>
        <p:spPr>
          <a:xfrm>
            <a:off x="1777434" y="3941878"/>
            <a:ext cx="8401703" cy="2880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" name="千图设计师MC：ID 29795607库_组合 39"/>
          <p:cNvGrpSpPr/>
          <p:nvPr>
            <p:custDataLst>
              <p:tags r:id="rId2"/>
            </p:custDataLst>
          </p:nvPr>
        </p:nvGrpSpPr>
        <p:grpSpPr>
          <a:xfrm>
            <a:off x="1015545" y="1978363"/>
            <a:ext cx="6098171" cy="1488125"/>
            <a:chOff x="1015545" y="1978363"/>
            <a:chExt cx="6098171" cy="1488125"/>
          </a:xfrm>
        </p:grpSpPr>
        <p:sp>
          <p:nvSpPr>
            <p:cNvPr id="8" name="Isosceles Triangle 13"/>
            <p:cNvSpPr/>
            <p:nvPr/>
          </p:nvSpPr>
          <p:spPr>
            <a:xfrm>
              <a:off x="1015545" y="1978363"/>
              <a:ext cx="1747449" cy="138771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1Top">
                <a:rot lat="18600000" lon="18392744" rev="3458552"/>
              </a:camera>
              <a:lightRig rig="morning" dir="t"/>
            </a:scene3d>
            <a:sp3d prstMaterial="matte">
              <a:bevelT w="6350" h="7620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6" name="PA_库_组合 35"/>
            <p:cNvGrpSpPr/>
            <p:nvPr>
              <p:custDataLst>
                <p:tags r:id="rId3"/>
              </p:custDataLst>
            </p:nvPr>
          </p:nvGrpSpPr>
          <p:grpSpPr>
            <a:xfrm>
              <a:off x="2003687" y="2715168"/>
              <a:ext cx="5110029" cy="751320"/>
              <a:chOff x="2003687" y="2715168"/>
              <a:chExt cx="5110029" cy="75132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2003687" y="2715168"/>
                <a:ext cx="5110029" cy="751320"/>
                <a:chOff x="2126167" y="2806318"/>
                <a:chExt cx="5110029" cy="751320"/>
              </a:xfrm>
            </p:grpSpPr>
            <p:sp>
              <p:nvSpPr>
                <p:cNvPr id="32" name="Rectangle: Rounded Corners 5"/>
                <p:cNvSpPr/>
                <p:nvPr/>
              </p:nvSpPr>
              <p:spPr>
                <a:xfrm>
                  <a:off x="2126167" y="2806318"/>
                  <a:ext cx="5110029" cy="75132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>
                    <a:alpha val="9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Rectangle: Rounded Corners 6"/>
                <p:cNvSpPr/>
                <p:nvPr/>
              </p:nvSpPr>
              <p:spPr>
                <a:xfrm>
                  <a:off x="6495343" y="2861349"/>
                  <a:ext cx="653702" cy="64313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2" name="Freeform: Shape 17"/>
              <p:cNvSpPr/>
              <p:nvPr/>
            </p:nvSpPr>
            <p:spPr bwMode="auto">
              <a:xfrm>
                <a:off x="6567490" y="2948908"/>
                <a:ext cx="264447" cy="283840"/>
              </a:xfrm>
              <a:custGeom>
                <a:gdLst>
                  <a:gd name="T0" fmla="*/ 142 w 154"/>
                  <a:gd name="T1" fmla="*/ 165 h 165"/>
                  <a:gd name="T2" fmla="*/ 0 w 154"/>
                  <a:gd name="T3" fmla="*/ 154 h 165"/>
                  <a:gd name="T4" fmla="*/ 12 w 154"/>
                  <a:gd name="T5" fmla="*/ 23 h 165"/>
                  <a:gd name="T6" fmla="*/ 24 w 154"/>
                  <a:gd name="T7" fmla="*/ 15 h 165"/>
                  <a:gd name="T8" fmla="*/ 45 w 154"/>
                  <a:gd name="T9" fmla="*/ 0 h 165"/>
                  <a:gd name="T10" fmla="*/ 59 w 154"/>
                  <a:gd name="T11" fmla="*/ 23 h 165"/>
                  <a:gd name="T12" fmla="*/ 95 w 154"/>
                  <a:gd name="T13" fmla="*/ 15 h 165"/>
                  <a:gd name="T14" fmla="*/ 116 w 154"/>
                  <a:gd name="T15" fmla="*/ 0 h 165"/>
                  <a:gd name="T16" fmla="*/ 130 w 154"/>
                  <a:gd name="T17" fmla="*/ 23 h 165"/>
                  <a:gd name="T18" fmla="*/ 154 w 154"/>
                  <a:gd name="T19" fmla="*/ 35 h 165"/>
                  <a:gd name="T20" fmla="*/ 39 w 154"/>
                  <a:gd name="T21" fmla="*/ 86 h 165"/>
                  <a:gd name="T22" fmla="*/ 12 w 154"/>
                  <a:gd name="T23" fmla="*/ 59 h 165"/>
                  <a:gd name="T24" fmla="*/ 39 w 154"/>
                  <a:gd name="T25" fmla="*/ 86 h 165"/>
                  <a:gd name="T26" fmla="*/ 39 w 154"/>
                  <a:gd name="T27" fmla="*/ 91 h 165"/>
                  <a:gd name="T28" fmla="*/ 12 w 154"/>
                  <a:gd name="T29" fmla="*/ 121 h 165"/>
                  <a:gd name="T30" fmla="*/ 39 w 154"/>
                  <a:gd name="T31" fmla="*/ 154 h 165"/>
                  <a:gd name="T32" fmla="*/ 12 w 154"/>
                  <a:gd name="T33" fmla="*/ 127 h 165"/>
                  <a:gd name="T34" fmla="*/ 39 w 154"/>
                  <a:gd name="T35" fmla="*/ 154 h 165"/>
                  <a:gd name="T36" fmla="*/ 45 w 154"/>
                  <a:gd name="T37" fmla="*/ 12 h 165"/>
                  <a:gd name="T38" fmla="*/ 36 w 154"/>
                  <a:gd name="T39" fmla="*/ 15 h 165"/>
                  <a:gd name="T40" fmla="*/ 39 w 154"/>
                  <a:gd name="T41" fmla="*/ 44 h 165"/>
                  <a:gd name="T42" fmla="*/ 48 w 154"/>
                  <a:gd name="T43" fmla="*/ 41 h 165"/>
                  <a:gd name="T44" fmla="*/ 74 w 154"/>
                  <a:gd name="T45" fmla="*/ 86 h 165"/>
                  <a:gd name="T46" fmla="*/ 45 w 154"/>
                  <a:gd name="T47" fmla="*/ 59 h 165"/>
                  <a:gd name="T48" fmla="*/ 74 w 154"/>
                  <a:gd name="T49" fmla="*/ 86 h 165"/>
                  <a:gd name="T50" fmla="*/ 74 w 154"/>
                  <a:gd name="T51" fmla="*/ 91 h 165"/>
                  <a:gd name="T52" fmla="*/ 45 w 154"/>
                  <a:gd name="T53" fmla="*/ 121 h 165"/>
                  <a:gd name="T54" fmla="*/ 74 w 154"/>
                  <a:gd name="T55" fmla="*/ 154 h 165"/>
                  <a:gd name="T56" fmla="*/ 45 w 154"/>
                  <a:gd name="T57" fmla="*/ 127 h 165"/>
                  <a:gd name="T58" fmla="*/ 74 w 154"/>
                  <a:gd name="T59" fmla="*/ 154 h 165"/>
                  <a:gd name="T60" fmla="*/ 110 w 154"/>
                  <a:gd name="T61" fmla="*/ 59 h 165"/>
                  <a:gd name="T62" fmla="*/ 80 w 154"/>
                  <a:gd name="T63" fmla="*/ 86 h 165"/>
                  <a:gd name="T64" fmla="*/ 110 w 154"/>
                  <a:gd name="T65" fmla="*/ 121 h 165"/>
                  <a:gd name="T66" fmla="*/ 80 w 154"/>
                  <a:gd name="T67" fmla="*/ 91 h 165"/>
                  <a:gd name="T68" fmla="*/ 110 w 154"/>
                  <a:gd name="T69" fmla="*/ 121 h 165"/>
                  <a:gd name="T70" fmla="*/ 110 w 154"/>
                  <a:gd name="T71" fmla="*/ 127 h 165"/>
                  <a:gd name="T72" fmla="*/ 80 w 154"/>
                  <a:gd name="T73" fmla="*/ 154 h 165"/>
                  <a:gd name="T74" fmla="*/ 119 w 154"/>
                  <a:gd name="T75" fmla="*/ 15 h 165"/>
                  <a:gd name="T76" fmla="*/ 110 w 154"/>
                  <a:gd name="T77" fmla="*/ 12 h 165"/>
                  <a:gd name="T78" fmla="*/ 107 w 154"/>
                  <a:gd name="T79" fmla="*/ 41 h 165"/>
                  <a:gd name="T80" fmla="*/ 116 w 154"/>
                  <a:gd name="T81" fmla="*/ 44 h 165"/>
                  <a:gd name="T82" fmla="*/ 119 w 154"/>
                  <a:gd name="T83" fmla="*/ 15 h 165"/>
                  <a:gd name="T84" fmla="*/ 142 w 154"/>
                  <a:gd name="T85" fmla="*/ 59 h 165"/>
                  <a:gd name="T86" fmla="*/ 116 w 154"/>
                  <a:gd name="T87" fmla="*/ 86 h 165"/>
                  <a:gd name="T88" fmla="*/ 142 w 154"/>
                  <a:gd name="T89" fmla="*/ 121 h 165"/>
                  <a:gd name="T90" fmla="*/ 116 w 154"/>
                  <a:gd name="T91" fmla="*/ 91 h 165"/>
                  <a:gd name="T92" fmla="*/ 142 w 154"/>
                  <a:gd name="T93" fmla="*/ 121 h 165"/>
                  <a:gd name="T94" fmla="*/ 142 w 154"/>
                  <a:gd name="T95" fmla="*/ 127 h 165"/>
                  <a:gd name="T96" fmla="*/ 116 w 154"/>
                  <a:gd name="T97" fmla="*/ 154 h 1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4" h="165">
                    <a:moveTo>
                      <a:pt x="154" y="154"/>
                    </a:moveTo>
                    <a:cubicBezTo>
                      <a:pt x="154" y="160"/>
                      <a:pt x="149" y="165"/>
                      <a:pt x="142" y="165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6" y="165"/>
                      <a:pt x="0" y="160"/>
                      <a:pt x="0" y="15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9"/>
                      <a:pt x="6" y="23"/>
                      <a:pt x="1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6"/>
                      <a:pt x="31" y="0"/>
                      <a:pt x="3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3" y="0"/>
                      <a:pt x="59" y="6"/>
                      <a:pt x="59" y="15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6"/>
                      <a:pt x="102" y="0"/>
                      <a:pt x="110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4" y="0"/>
                      <a:pt x="130" y="6"/>
                      <a:pt x="130" y="15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49" y="23"/>
                      <a:pt x="154" y="29"/>
                      <a:pt x="154" y="35"/>
                    </a:cubicBezTo>
                    <a:lnTo>
                      <a:pt x="154" y="154"/>
                    </a:lnTo>
                    <a:close/>
                    <a:moveTo>
                      <a:pt x="39" y="86"/>
                    </a:moveTo>
                    <a:cubicBezTo>
                      <a:pt x="39" y="59"/>
                      <a:pt x="39" y="59"/>
                      <a:pt x="39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86"/>
                      <a:pt x="12" y="86"/>
                      <a:pt x="12" y="86"/>
                    </a:cubicBezTo>
                    <a:lnTo>
                      <a:pt x="39" y="86"/>
                    </a:lnTo>
                    <a:close/>
                    <a:moveTo>
                      <a:pt x="39" y="121"/>
                    </a:moveTo>
                    <a:cubicBezTo>
                      <a:pt x="39" y="91"/>
                      <a:pt x="39" y="91"/>
                      <a:pt x="39" y="91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121"/>
                      <a:pt x="12" y="121"/>
                      <a:pt x="12" y="121"/>
                    </a:cubicBezTo>
                    <a:lnTo>
                      <a:pt x="39" y="121"/>
                    </a:lnTo>
                    <a:close/>
                    <a:moveTo>
                      <a:pt x="39" y="154"/>
                    </a:moveTo>
                    <a:cubicBezTo>
                      <a:pt x="39" y="127"/>
                      <a:pt x="39" y="127"/>
                      <a:pt x="39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39" y="154"/>
                    </a:lnTo>
                    <a:close/>
                    <a:moveTo>
                      <a:pt x="48" y="15"/>
                    </a:moveTo>
                    <a:cubicBezTo>
                      <a:pt x="48" y="13"/>
                      <a:pt x="46" y="12"/>
                      <a:pt x="4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2"/>
                      <a:pt x="36" y="13"/>
                      <a:pt x="36" y="15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7" y="44"/>
                      <a:pt x="39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8" y="43"/>
                      <a:pt x="48" y="41"/>
                    </a:cubicBezTo>
                    <a:lnTo>
                      <a:pt x="48" y="15"/>
                    </a:lnTo>
                    <a:close/>
                    <a:moveTo>
                      <a:pt x="74" y="86"/>
                    </a:moveTo>
                    <a:cubicBezTo>
                      <a:pt x="74" y="59"/>
                      <a:pt x="74" y="59"/>
                      <a:pt x="74" y="59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5" y="86"/>
                      <a:pt x="45" y="86"/>
                      <a:pt x="45" y="86"/>
                    </a:cubicBezTo>
                    <a:lnTo>
                      <a:pt x="74" y="86"/>
                    </a:lnTo>
                    <a:close/>
                    <a:moveTo>
                      <a:pt x="74" y="121"/>
                    </a:moveTo>
                    <a:cubicBezTo>
                      <a:pt x="74" y="91"/>
                      <a:pt x="74" y="91"/>
                      <a:pt x="74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121"/>
                      <a:pt x="45" y="121"/>
                      <a:pt x="45" y="121"/>
                    </a:cubicBezTo>
                    <a:lnTo>
                      <a:pt x="74" y="121"/>
                    </a:lnTo>
                    <a:close/>
                    <a:moveTo>
                      <a:pt x="74" y="154"/>
                    </a:moveTo>
                    <a:cubicBezTo>
                      <a:pt x="74" y="127"/>
                      <a:pt x="74" y="127"/>
                      <a:pt x="7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54"/>
                      <a:pt x="45" y="154"/>
                      <a:pt x="45" y="154"/>
                    </a:cubicBezTo>
                    <a:lnTo>
                      <a:pt x="74" y="154"/>
                    </a:lnTo>
                    <a:close/>
                    <a:moveTo>
                      <a:pt x="110" y="86"/>
                    </a:moveTo>
                    <a:cubicBezTo>
                      <a:pt x="110" y="59"/>
                      <a:pt x="110" y="59"/>
                      <a:pt x="11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86"/>
                      <a:pt x="80" y="86"/>
                      <a:pt x="80" y="86"/>
                    </a:cubicBezTo>
                    <a:lnTo>
                      <a:pt x="110" y="86"/>
                    </a:lnTo>
                    <a:close/>
                    <a:moveTo>
                      <a:pt x="110" y="121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121"/>
                      <a:pt x="80" y="121"/>
                      <a:pt x="80" y="121"/>
                    </a:cubicBezTo>
                    <a:lnTo>
                      <a:pt x="110" y="121"/>
                    </a:lnTo>
                    <a:close/>
                    <a:moveTo>
                      <a:pt x="110" y="154"/>
                    </a:moveTo>
                    <a:cubicBezTo>
                      <a:pt x="110" y="127"/>
                      <a:pt x="110" y="127"/>
                      <a:pt x="11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54"/>
                      <a:pt x="80" y="154"/>
                      <a:pt x="80" y="154"/>
                    </a:cubicBezTo>
                    <a:lnTo>
                      <a:pt x="110" y="154"/>
                    </a:lnTo>
                    <a:close/>
                    <a:moveTo>
                      <a:pt x="119" y="15"/>
                    </a:moveTo>
                    <a:cubicBezTo>
                      <a:pt x="119" y="13"/>
                      <a:pt x="117" y="12"/>
                      <a:pt x="116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8" y="12"/>
                      <a:pt x="107" y="13"/>
                      <a:pt x="107" y="15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3"/>
                      <a:pt x="108" y="44"/>
                      <a:pt x="110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7" y="44"/>
                      <a:pt x="119" y="43"/>
                      <a:pt x="119" y="41"/>
                    </a:cubicBezTo>
                    <a:lnTo>
                      <a:pt x="119" y="15"/>
                    </a:lnTo>
                    <a:close/>
                    <a:moveTo>
                      <a:pt x="142" y="86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86"/>
                      <a:pt x="116" y="86"/>
                      <a:pt x="116" y="86"/>
                    </a:cubicBezTo>
                    <a:lnTo>
                      <a:pt x="142" y="86"/>
                    </a:lnTo>
                    <a:close/>
                    <a:moveTo>
                      <a:pt x="142" y="121"/>
                    </a:moveTo>
                    <a:cubicBezTo>
                      <a:pt x="142" y="91"/>
                      <a:pt x="142" y="91"/>
                      <a:pt x="142" y="91"/>
                    </a:cubicBezTo>
                    <a:cubicBezTo>
                      <a:pt x="116" y="91"/>
                      <a:pt x="116" y="91"/>
                      <a:pt x="116" y="91"/>
                    </a:cubicBezTo>
                    <a:cubicBezTo>
                      <a:pt x="116" y="121"/>
                      <a:pt x="116" y="121"/>
                      <a:pt x="116" y="121"/>
                    </a:cubicBezTo>
                    <a:lnTo>
                      <a:pt x="142" y="121"/>
                    </a:lnTo>
                    <a:close/>
                    <a:moveTo>
                      <a:pt x="142" y="154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54"/>
                      <a:pt x="116" y="154"/>
                      <a:pt x="116" y="154"/>
                    </a:cubicBezTo>
                    <a:lnTo>
                      <a:pt x="142" y="1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TextBox 20"/>
              <p:cNvSpPr txBox="1"/>
              <p:nvPr/>
            </p:nvSpPr>
            <p:spPr>
              <a:xfrm>
                <a:off x="3448915" y="2874189"/>
                <a:ext cx="2543773" cy="443198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marL="0" indent="0" algn="r">
                  <a:lnSpc>
                    <a:spcPct val="120000"/>
                  </a:lnSpc>
                  <a:buNone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千图设计师MC：ID 29795607库_组合 36"/>
          <p:cNvGrpSpPr/>
          <p:nvPr>
            <p:custDataLst>
              <p:tags r:id="rId4"/>
            </p:custDataLst>
          </p:nvPr>
        </p:nvGrpSpPr>
        <p:grpSpPr>
          <a:xfrm>
            <a:off x="2571519" y="3466487"/>
            <a:ext cx="5110029" cy="751320"/>
            <a:chOff x="2571519" y="3466487"/>
            <a:chExt cx="5110029" cy="751320"/>
          </a:xfrm>
        </p:grpSpPr>
        <p:grpSp>
          <p:nvGrpSpPr>
            <p:cNvPr id="6" name="Group 7"/>
            <p:cNvGrpSpPr/>
            <p:nvPr/>
          </p:nvGrpSpPr>
          <p:grpSpPr>
            <a:xfrm>
              <a:off x="2571519" y="3466487"/>
              <a:ext cx="5110029" cy="751320"/>
              <a:chOff x="2693999" y="3557637"/>
              <a:chExt cx="5110029" cy="751320"/>
            </a:xfrm>
          </p:grpSpPr>
          <p:sp>
            <p:nvSpPr>
              <p:cNvPr id="30" name="Rectangle: Rounded Corners 8"/>
              <p:cNvSpPr/>
              <p:nvPr/>
            </p:nvSpPr>
            <p:spPr>
              <a:xfrm>
                <a:off x="2693999" y="3557637"/>
                <a:ext cx="5110029" cy="751320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alpha val="9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ectangle: Rounded Corners 9"/>
              <p:cNvSpPr/>
              <p:nvPr/>
            </p:nvSpPr>
            <p:spPr>
              <a:xfrm>
                <a:off x="7060493" y="3613146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18"/>
            <p:cNvSpPr/>
            <p:nvPr/>
          </p:nvSpPr>
          <p:spPr bwMode="auto">
            <a:xfrm>
              <a:off x="7122943" y="3716496"/>
              <a:ext cx="283840" cy="246816"/>
            </a:xfrm>
            <a:custGeom>
              <a:gdLst>
                <a:gd name="T0" fmla="*/ 165 w 165"/>
                <a:gd name="T1" fmla="*/ 59 h 144"/>
                <a:gd name="T2" fmla="*/ 153 w 165"/>
                <a:gd name="T3" fmla="*/ 71 h 144"/>
                <a:gd name="T4" fmla="*/ 153 w 165"/>
                <a:gd name="T5" fmla="*/ 106 h 144"/>
                <a:gd name="T6" fmla="*/ 142 w 165"/>
                <a:gd name="T7" fmla="*/ 118 h 144"/>
                <a:gd name="T8" fmla="*/ 67 w 165"/>
                <a:gd name="T9" fmla="*/ 83 h 144"/>
                <a:gd name="T10" fmla="*/ 59 w 165"/>
                <a:gd name="T11" fmla="*/ 107 h 144"/>
                <a:gd name="T12" fmla="*/ 71 w 165"/>
                <a:gd name="T13" fmla="*/ 132 h 144"/>
                <a:gd name="T14" fmla="*/ 33 w 165"/>
                <a:gd name="T15" fmla="*/ 136 h 144"/>
                <a:gd name="T16" fmla="*/ 26 w 165"/>
                <a:gd name="T17" fmla="*/ 82 h 144"/>
                <a:gd name="T18" fmla="*/ 15 w 165"/>
                <a:gd name="T19" fmla="*/ 82 h 144"/>
                <a:gd name="T20" fmla="*/ 0 w 165"/>
                <a:gd name="T21" fmla="*/ 68 h 144"/>
                <a:gd name="T22" fmla="*/ 0 w 165"/>
                <a:gd name="T23" fmla="*/ 50 h 144"/>
                <a:gd name="T24" fmla="*/ 15 w 165"/>
                <a:gd name="T25" fmla="*/ 35 h 144"/>
                <a:gd name="T26" fmla="*/ 59 w 165"/>
                <a:gd name="T27" fmla="*/ 35 h 144"/>
                <a:gd name="T28" fmla="*/ 142 w 165"/>
                <a:gd name="T29" fmla="*/ 0 h 144"/>
                <a:gd name="T30" fmla="*/ 153 w 165"/>
                <a:gd name="T31" fmla="*/ 11 h 144"/>
                <a:gd name="T32" fmla="*/ 153 w 165"/>
                <a:gd name="T33" fmla="*/ 47 h 144"/>
                <a:gd name="T34" fmla="*/ 165 w 165"/>
                <a:gd name="T35" fmla="*/ 59 h 144"/>
                <a:gd name="T36" fmla="*/ 142 w 165"/>
                <a:gd name="T37" fmla="*/ 15 h 144"/>
                <a:gd name="T38" fmla="*/ 71 w 165"/>
                <a:gd name="T39" fmla="*/ 46 h 144"/>
                <a:gd name="T40" fmla="*/ 71 w 165"/>
                <a:gd name="T41" fmla="*/ 71 h 144"/>
                <a:gd name="T42" fmla="*/ 142 w 165"/>
                <a:gd name="T43" fmla="*/ 103 h 144"/>
                <a:gd name="T44" fmla="*/ 142 w 165"/>
                <a:gd name="T45" fmla="*/ 15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144">
                  <a:moveTo>
                    <a:pt x="165" y="59"/>
                  </a:moveTo>
                  <a:cubicBezTo>
                    <a:pt x="165" y="65"/>
                    <a:pt x="160" y="71"/>
                    <a:pt x="153" y="71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13"/>
                    <a:pt x="148" y="118"/>
                    <a:pt x="142" y="118"/>
                  </a:cubicBezTo>
                  <a:cubicBezTo>
                    <a:pt x="125" y="104"/>
                    <a:pt x="99" y="85"/>
                    <a:pt x="67" y="83"/>
                  </a:cubicBezTo>
                  <a:cubicBezTo>
                    <a:pt x="56" y="86"/>
                    <a:pt x="52" y="99"/>
                    <a:pt x="59" y="107"/>
                  </a:cubicBezTo>
                  <a:cubicBezTo>
                    <a:pt x="53" y="117"/>
                    <a:pt x="61" y="125"/>
                    <a:pt x="71" y="132"/>
                  </a:cubicBezTo>
                  <a:cubicBezTo>
                    <a:pt x="65" y="144"/>
                    <a:pt x="41" y="144"/>
                    <a:pt x="33" y="136"/>
                  </a:cubicBezTo>
                  <a:cubicBezTo>
                    <a:pt x="27" y="120"/>
                    <a:pt x="19" y="103"/>
                    <a:pt x="26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6" y="82"/>
                    <a:pt x="0" y="76"/>
                    <a:pt x="0" y="6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2"/>
                    <a:pt x="6" y="35"/>
                    <a:pt x="15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94" y="35"/>
                    <a:pt x="124" y="14"/>
                    <a:pt x="142" y="0"/>
                  </a:cubicBezTo>
                  <a:cubicBezTo>
                    <a:pt x="148" y="0"/>
                    <a:pt x="153" y="5"/>
                    <a:pt x="153" y="11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60" y="47"/>
                    <a:pt x="165" y="52"/>
                    <a:pt x="165" y="59"/>
                  </a:cubicBezTo>
                  <a:close/>
                  <a:moveTo>
                    <a:pt x="142" y="15"/>
                  </a:moveTo>
                  <a:cubicBezTo>
                    <a:pt x="118" y="33"/>
                    <a:pt x="94" y="44"/>
                    <a:pt x="71" y="46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94" y="74"/>
                    <a:pt x="118" y="84"/>
                    <a:pt x="142" y="103"/>
                  </a:cubicBezTo>
                  <a:lnTo>
                    <a:pt x="142" y="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4023718" y="3621022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千图设计师MC：ID 29795607库_组合 37"/>
          <p:cNvGrpSpPr/>
          <p:nvPr>
            <p:custDataLst>
              <p:tags r:id="rId5"/>
            </p:custDataLst>
          </p:nvPr>
        </p:nvGrpSpPr>
        <p:grpSpPr>
          <a:xfrm>
            <a:off x="3388890" y="4213321"/>
            <a:ext cx="5110029" cy="792835"/>
            <a:chOff x="3388890" y="4213321"/>
            <a:chExt cx="5110029" cy="792835"/>
          </a:xfrm>
        </p:grpSpPr>
        <p:grpSp>
          <p:nvGrpSpPr>
            <p:cNvPr id="7" name="Group 10"/>
            <p:cNvGrpSpPr/>
            <p:nvPr/>
          </p:nvGrpSpPr>
          <p:grpSpPr>
            <a:xfrm>
              <a:off x="3388890" y="4213321"/>
              <a:ext cx="5110029" cy="792835"/>
              <a:chOff x="3511370" y="4304471"/>
              <a:chExt cx="5110029" cy="792835"/>
            </a:xfrm>
            <a:solidFill>
              <a:schemeClr val="accent1"/>
            </a:solidFill>
          </p:grpSpPr>
          <p:sp>
            <p:nvSpPr>
              <p:cNvPr id="28" name="Rectangle: Rounded Corners 11"/>
              <p:cNvSpPr/>
              <p:nvPr/>
            </p:nvSpPr>
            <p:spPr>
              <a:xfrm>
                <a:off x="3511370" y="4304471"/>
                <a:ext cx="5110029" cy="7928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Rectangle: Rounded Corners 12"/>
              <p:cNvSpPr/>
              <p:nvPr/>
            </p:nvSpPr>
            <p:spPr>
              <a:xfrm>
                <a:off x="7868798" y="4379322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Freeform: Shape 16"/>
            <p:cNvSpPr/>
            <p:nvPr/>
          </p:nvSpPr>
          <p:spPr bwMode="auto">
            <a:xfrm>
              <a:off x="7923628" y="4466937"/>
              <a:ext cx="283840" cy="285603"/>
            </a:xfrm>
            <a:custGeom>
              <a:gdLst>
                <a:gd name="T0" fmla="*/ 166 w 166"/>
                <a:gd name="T1" fmla="*/ 7 h 166"/>
                <a:gd name="T2" fmla="*/ 142 w 166"/>
                <a:gd name="T3" fmla="*/ 149 h 166"/>
                <a:gd name="T4" fmla="*/ 139 w 166"/>
                <a:gd name="T5" fmla="*/ 153 h 166"/>
                <a:gd name="T6" fmla="*/ 136 w 166"/>
                <a:gd name="T7" fmla="*/ 154 h 166"/>
                <a:gd name="T8" fmla="*/ 134 w 166"/>
                <a:gd name="T9" fmla="*/ 154 h 166"/>
                <a:gd name="T10" fmla="*/ 92 w 166"/>
                <a:gd name="T11" fmla="*/ 137 h 166"/>
                <a:gd name="T12" fmla="*/ 70 w 166"/>
                <a:gd name="T13" fmla="*/ 164 h 166"/>
                <a:gd name="T14" fmla="*/ 65 w 166"/>
                <a:gd name="T15" fmla="*/ 166 h 166"/>
                <a:gd name="T16" fmla="*/ 63 w 166"/>
                <a:gd name="T17" fmla="*/ 166 h 166"/>
                <a:gd name="T18" fmla="*/ 59 w 166"/>
                <a:gd name="T19" fmla="*/ 160 h 166"/>
                <a:gd name="T20" fmla="*/ 59 w 166"/>
                <a:gd name="T21" fmla="*/ 128 h 166"/>
                <a:gd name="T22" fmla="*/ 139 w 166"/>
                <a:gd name="T23" fmla="*/ 30 h 166"/>
                <a:gd name="T24" fmla="*/ 40 w 166"/>
                <a:gd name="T25" fmla="*/ 115 h 166"/>
                <a:gd name="T26" fmla="*/ 4 w 166"/>
                <a:gd name="T27" fmla="*/ 100 h 166"/>
                <a:gd name="T28" fmla="*/ 0 w 166"/>
                <a:gd name="T29" fmla="*/ 95 h 166"/>
                <a:gd name="T30" fmla="*/ 3 w 166"/>
                <a:gd name="T31" fmla="*/ 90 h 166"/>
                <a:gd name="T32" fmla="*/ 157 w 166"/>
                <a:gd name="T33" fmla="*/ 1 h 166"/>
                <a:gd name="T34" fmla="*/ 160 w 166"/>
                <a:gd name="T35" fmla="*/ 0 h 166"/>
                <a:gd name="T36" fmla="*/ 163 w 166"/>
                <a:gd name="T37" fmla="*/ 1 h 166"/>
                <a:gd name="T38" fmla="*/ 166 w 166"/>
                <a:gd name="T39" fmla="*/ 7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166">
                  <a:moveTo>
                    <a:pt x="166" y="7"/>
                  </a:moveTo>
                  <a:cubicBezTo>
                    <a:pt x="142" y="149"/>
                    <a:pt x="142" y="149"/>
                    <a:pt x="142" y="149"/>
                  </a:cubicBezTo>
                  <a:cubicBezTo>
                    <a:pt x="142" y="151"/>
                    <a:pt x="141" y="152"/>
                    <a:pt x="139" y="153"/>
                  </a:cubicBezTo>
                  <a:cubicBezTo>
                    <a:pt x="138" y="154"/>
                    <a:pt x="137" y="154"/>
                    <a:pt x="136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69" y="165"/>
                    <a:pt x="67" y="166"/>
                    <a:pt x="65" y="166"/>
                  </a:cubicBezTo>
                  <a:cubicBezTo>
                    <a:pt x="65" y="166"/>
                    <a:pt x="64" y="166"/>
                    <a:pt x="63" y="166"/>
                  </a:cubicBezTo>
                  <a:cubicBezTo>
                    <a:pt x="61" y="165"/>
                    <a:pt x="59" y="163"/>
                    <a:pt x="59" y="160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0"/>
                    <a:pt x="0" y="98"/>
                    <a:pt x="0" y="95"/>
                  </a:cubicBezTo>
                  <a:cubicBezTo>
                    <a:pt x="0" y="93"/>
                    <a:pt x="1" y="91"/>
                    <a:pt x="3" y="90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8" y="1"/>
                    <a:pt x="159" y="0"/>
                    <a:pt x="160" y="0"/>
                  </a:cubicBezTo>
                  <a:cubicBezTo>
                    <a:pt x="161" y="0"/>
                    <a:pt x="162" y="1"/>
                    <a:pt x="163" y="1"/>
                  </a:cubicBezTo>
                  <a:cubicBezTo>
                    <a:pt x="165" y="3"/>
                    <a:pt x="166" y="5"/>
                    <a:pt x="166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22"/>
            <p:cNvSpPr txBox="1"/>
            <p:nvPr/>
          </p:nvSpPr>
          <p:spPr>
            <a:xfrm>
              <a:off x="4851803" y="4386905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18" name="千图设计师MC：ID 29795607库_文本框 23"/>
          <p:cNvSpPr txBox="1"/>
          <p:nvPr>
            <p:custDataLst>
              <p:tags r:id="rId6"/>
            </p:custDataLst>
          </p:nvPr>
        </p:nvSpPr>
        <p:spPr>
          <a:xfrm>
            <a:off x="7923629" y="1716584"/>
            <a:ext cx="3480275" cy="775597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请替换文字内容复制你的内容到此如需更改请在（设置形状格式）菜单下（文本选项）中调整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千图设计师MC：ID 29795607库_文本框 24"/>
          <p:cNvSpPr txBox="1"/>
          <p:nvPr>
            <p:custDataLst>
              <p:tags r:id="rId7"/>
            </p:custDataLst>
          </p:nvPr>
        </p:nvSpPr>
        <p:spPr>
          <a:xfrm>
            <a:off x="9500299" y="3525130"/>
            <a:ext cx="1365758" cy="1723549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" name="千图设计师MC：ID 29795607库_组合 38"/>
          <p:cNvGrpSpPr/>
          <p:nvPr>
            <p:custDataLst>
              <p:tags r:id="rId8"/>
            </p:custDataLst>
          </p:nvPr>
        </p:nvGrpSpPr>
        <p:grpSpPr>
          <a:xfrm>
            <a:off x="2646394" y="5652421"/>
            <a:ext cx="8040715" cy="297321"/>
            <a:chOff x="2646394" y="5652421"/>
            <a:chExt cx="8040715" cy="297321"/>
          </a:xfrm>
        </p:grpSpPr>
        <p:sp>
          <p:nvSpPr>
            <p:cNvPr id="20" name="TextBox 25"/>
            <p:cNvSpPr txBox="1"/>
            <p:nvPr/>
          </p:nvSpPr>
          <p:spPr>
            <a:xfrm>
              <a:off x="3105864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lowchart: Connector 26"/>
            <p:cNvSpPr/>
            <p:nvPr/>
          </p:nvSpPr>
          <p:spPr>
            <a:xfrm>
              <a:off x="2646394" y="5652421"/>
              <a:ext cx="296839" cy="297321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1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2" name="TextBox 27"/>
            <p:cNvSpPr txBox="1"/>
            <p:nvPr/>
          </p:nvSpPr>
          <p:spPr>
            <a:xfrm>
              <a:off x="5325169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lowchart: Connector 28"/>
            <p:cNvSpPr/>
            <p:nvPr/>
          </p:nvSpPr>
          <p:spPr>
            <a:xfrm>
              <a:off x="4865698" y="5652421"/>
              <a:ext cx="296839" cy="297321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2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4" name="TextBox 29"/>
            <p:cNvSpPr txBox="1"/>
            <p:nvPr/>
          </p:nvSpPr>
          <p:spPr>
            <a:xfrm>
              <a:off x="7544473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Flowchart: Connector 30"/>
            <p:cNvSpPr/>
            <p:nvPr/>
          </p:nvSpPr>
          <p:spPr>
            <a:xfrm>
              <a:off x="7085003" y="5652421"/>
              <a:ext cx="296839" cy="297321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3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9763779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lowchart: Connector 32"/>
            <p:cNvSpPr/>
            <p:nvPr/>
          </p:nvSpPr>
          <p:spPr>
            <a:xfrm>
              <a:off x="9304309" y="5652421"/>
              <a:ext cx="296839" cy="297321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4</a:t>
              </a:r>
              <a:endParaRPr lang="en-IN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9"/>
            </p:custDataLst>
          </p:nvPr>
        </p:nvGrpSpPr>
        <p:grpSpPr>
          <a:xfrm>
            <a:off x="1461430" y="1558404"/>
            <a:ext cx="4834812" cy="1161251"/>
            <a:chOff x="1461430" y="1558404"/>
            <a:chExt cx="4834812" cy="1161251"/>
          </a:xfrm>
        </p:grpSpPr>
        <p:grpSp>
          <p:nvGrpSpPr>
            <p:cNvPr id="4" name="Group 1"/>
            <p:cNvGrpSpPr/>
            <p:nvPr/>
          </p:nvGrpSpPr>
          <p:grpSpPr>
            <a:xfrm>
              <a:off x="1679502" y="1967335"/>
              <a:ext cx="4616740" cy="752320"/>
              <a:chOff x="1801982" y="2058485"/>
              <a:chExt cx="4616740" cy="752320"/>
            </a:xfrm>
            <a:solidFill>
              <a:schemeClr val="accent4"/>
            </a:solidFill>
          </p:grpSpPr>
          <p:sp>
            <p:nvSpPr>
              <p:cNvPr id="34" name="Rectangle: Rounded Corners 2"/>
              <p:cNvSpPr/>
              <p:nvPr/>
            </p:nvSpPr>
            <p:spPr>
              <a:xfrm>
                <a:off x="1801982" y="2058485"/>
                <a:ext cx="4616740" cy="7523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: Rounded Corners 3"/>
              <p:cNvSpPr/>
              <p:nvPr/>
            </p:nvSpPr>
            <p:spPr>
              <a:xfrm>
                <a:off x="5686444" y="2109593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Isosceles Triangle 14"/>
            <p:cNvSpPr/>
            <p:nvPr/>
          </p:nvSpPr>
          <p:spPr>
            <a:xfrm>
              <a:off x="1461430" y="1558404"/>
              <a:ext cx="855676" cy="67952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1Top">
                <a:rot lat="18000000" lon="18392744" rev="3458552"/>
              </a:camera>
              <a:lightRig rig="morning" dir="t"/>
            </a:scene3d>
            <a:sp3d prstMaterial="matte">
              <a:bevelT w="6350" h="7620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5"/>
            <p:cNvSpPr/>
            <p:nvPr/>
          </p:nvSpPr>
          <p:spPr bwMode="auto">
            <a:xfrm>
              <a:off x="5754183" y="2229303"/>
              <a:ext cx="273263" cy="223899"/>
            </a:xfrm>
            <a:custGeom>
              <a:gdLst>
                <a:gd name="T0" fmla="*/ 159 w 159"/>
                <a:gd name="T1" fmla="*/ 101 h 130"/>
                <a:gd name="T2" fmla="*/ 147 w 159"/>
                <a:gd name="T3" fmla="*/ 106 h 130"/>
                <a:gd name="T4" fmla="*/ 124 w 159"/>
                <a:gd name="T5" fmla="*/ 130 h 130"/>
                <a:gd name="T6" fmla="*/ 100 w 159"/>
                <a:gd name="T7" fmla="*/ 106 h 130"/>
                <a:gd name="T8" fmla="*/ 65 w 159"/>
                <a:gd name="T9" fmla="*/ 106 h 130"/>
                <a:gd name="T10" fmla="*/ 41 w 159"/>
                <a:gd name="T11" fmla="*/ 130 h 130"/>
                <a:gd name="T12" fmla="*/ 17 w 159"/>
                <a:gd name="T13" fmla="*/ 106 h 130"/>
                <a:gd name="T14" fmla="*/ 11 w 159"/>
                <a:gd name="T15" fmla="*/ 106 h 130"/>
                <a:gd name="T16" fmla="*/ 0 w 159"/>
                <a:gd name="T17" fmla="*/ 101 h 130"/>
                <a:gd name="T18" fmla="*/ 6 w 159"/>
                <a:gd name="T19" fmla="*/ 95 h 130"/>
                <a:gd name="T20" fmla="*/ 6 w 159"/>
                <a:gd name="T21" fmla="*/ 65 h 130"/>
                <a:gd name="T22" fmla="*/ 10 w 159"/>
                <a:gd name="T23" fmla="*/ 46 h 130"/>
                <a:gd name="T24" fmla="*/ 28 w 159"/>
                <a:gd name="T25" fmla="*/ 28 h 130"/>
                <a:gd name="T26" fmla="*/ 38 w 159"/>
                <a:gd name="T27" fmla="*/ 24 h 130"/>
                <a:gd name="T28" fmla="*/ 53 w 159"/>
                <a:gd name="T29" fmla="*/ 24 h 130"/>
                <a:gd name="T30" fmla="*/ 53 w 159"/>
                <a:gd name="T31" fmla="*/ 6 h 130"/>
                <a:gd name="T32" fmla="*/ 59 w 159"/>
                <a:gd name="T33" fmla="*/ 0 h 130"/>
                <a:gd name="T34" fmla="*/ 153 w 159"/>
                <a:gd name="T35" fmla="*/ 0 h 130"/>
                <a:gd name="T36" fmla="*/ 159 w 159"/>
                <a:gd name="T37" fmla="*/ 6 h 130"/>
                <a:gd name="T38" fmla="*/ 159 w 159"/>
                <a:gd name="T39" fmla="*/ 101 h 130"/>
                <a:gd name="T40" fmla="*/ 53 w 159"/>
                <a:gd name="T41" fmla="*/ 59 h 130"/>
                <a:gd name="T42" fmla="*/ 53 w 159"/>
                <a:gd name="T43" fmla="*/ 35 h 130"/>
                <a:gd name="T44" fmla="*/ 38 w 159"/>
                <a:gd name="T45" fmla="*/ 35 h 130"/>
                <a:gd name="T46" fmla="*/ 36 w 159"/>
                <a:gd name="T47" fmla="*/ 36 h 130"/>
                <a:gd name="T48" fmla="*/ 18 w 159"/>
                <a:gd name="T49" fmla="*/ 54 h 130"/>
                <a:gd name="T50" fmla="*/ 17 w 159"/>
                <a:gd name="T51" fmla="*/ 56 h 130"/>
                <a:gd name="T52" fmla="*/ 17 w 159"/>
                <a:gd name="T53" fmla="*/ 59 h 130"/>
                <a:gd name="T54" fmla="*/ 53 w 159"/>
                <a:gd name="T55" fmla="*/ 59 h 130"/>
                <a:gd name="T56" fmla="*/ 41 w 159"/>
                <a:gd name="T57" fmla="*/ 95 h 130"/>
                <a:gd name="T58" fmla="*/ 29 w 159"/>
                <a:gd name="T59" fmla="*/ 106 h 130"/>
                <a:gd name="T60" fmla="*/ 41 w 159"/>
                <a:gd name="T61" fmla="*/ 118 h 130"/>
                <a:gd name="T62" fmla="*/ 53 w 159"/>
                <a:gd name="T63" fmla="*/ 106 h 130"/>
                <a:gd name="T64" fmla="*/ 41 w 159"/>
                <a:gd name="T65" fmla="*/ 95 h 130"/>
                <a:gd name="T66" fmla="*/ 124 w 159"/>
                <a:gd name="T67" fmla="*/ 95 h 130"/>
                <a:gd name="T68" fmla="*/ 112 w 159"/>
                <a:gd name="T69" fmla="*/ 106 h 130"/>
                <a:gd name="T70" fmla="*/ 124 w 159"/>
                <a:gd name="T71" fmla="*/ 118 h 130"/>
                <a:gd name="T72" fmla="*/ 136 w 159"/>
                <a:gd name="T73" fmla="*/ 106 h 130"/>
                <a:gd name="T74" fmla="*/ 124 w 159"/>
                <a:gd name="T75" fmla="*/ 95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30">
                  <a:moveTo>
                    <a:pt x="159" y="101"/>
                  </a:moveTo>
                  <a:cubicBezTo>
                    <a:pt x="159" y="107"/>
                    <a:pt x="152" y="106"/>
                    <a:pt x="147" y="106"/>
                  </a:cubicBezTo>
                  <a:cubicBezTo>
                    <a:pt x="147" y="119"/>
                    <a:pt x="137" y="130"/>
                    <a:pt x="124" y="130"/>
                  </a:cubicBezTo>
                  <a:cubicBezTo>
                    <a:pt x="111" y="130"/>
                    <a:pt x="100" y="119"/>
                    <a:pt x="100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19"/>
                    <a:pt x="54" y="130"/>
                    <a:pt x="41" y="130"/>
                  </a:cubicBezTo>
                  <a:cubicBezTo>
                    <a:pt x="28" y="130"/>
                    <a:pt x="17" y="119"/>
                    <a:pt x="17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7" y="106"/>
                    <a:pt x="0" y="107"/>
                    <a:pt x="0" y="101"/>
                  </a:cubicBezTo>
                  <a:cubicBezTo>
                    <a:pt x="0" y="97"/>
                    <a:pt x="2" y="95"/>
                    <a:pt x="6" y="9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59"/>
                    <a:pt x="5" y="51"/>
                    <a:pt x="10" y="4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6"/>
                    <a:pt x="35" y="24"/>
                    <a:pt x="38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7" y="0"/>
                    <a:pt x="159" y="3"/>
                    <a:pt x="159" y="6"/>
                  </a:cubicBezTo>
                  <a:lnTo>
                    <a:pt x="159" y="101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7" y="56"/>
                    <a:pt x="17" y="56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53" y="59"/>
                  </a:lnTo>
                  <a:close/>
                  <a:moveTo>
                    <a:pt x="41" y="95"/>
                  </a:moveTo>
                  <a:cubicBezTo>
                    <a:pt x="35" y="95"/>
                    <a:pt x="29" y="100"/>
                    <a:pt x="29" y="106"/>
                  </a:cubicBezTo>
                  <a:cubicBezTo>
                    <a:pt x="29" y="113"/>
                    <a:pt x="35" y="118"/>
                    <a:pt x="41" y="118"/>
                  </a:cubicBezTo>
                  <a:cubicBezTo>
                    <a:pt x="48" y="118"/>
                    <a:pt x="53" y="113"/>
                    <a:pt x="53" y="106"/>
                  </a:cubicBezTo>
                  <a:cubicBezTo>
                    <a:pt x="53" y="100"/>
                    <a:pt x="48" y="95"/>
                    <a:pt x="41" y="95"/>
                  </a:cubicBezTo>
                  <a:close/>
                  <a:moveTo>
                    <a:pt x="124" y="95"/>
                  </a:moveTo>
                  <a:cubicBezTo>
                    <a:pt x="117" y="95"/>
                    <a:pt x="112" y="100"/>
                    <a:pt x="112" y="106"/>
                  </a:cubicBezTo>
                  <a:cubicBezTo>
                    <a:pt x="112" y="113"/>
                    <a:pt x="117" y="118"/>
                    <a:pt x="124" y="118"/>
                  </a:cubicBezTo>
                  <a:cubicBezTo>
                    <a:pt x="130" y="118"/>
                    <a:pt x="136" y="113"/>
                    <a:pt x="136" y="106"/>
                  </a:cubicBezTo>
                  <a:cubicBezTo>
                    <a:pt x="136" y="100"/>
                    <a:pt x="130" y="95"/>
                    <a:pt x="124" y="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697458" y="2127355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明年工作计划</a:t>
            </a:r>
            <a:endParaRPr lang="zh-CN" altLang="en-US" sz="54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2" name="千图设计师MC：ID 29795607库_组合 51"/>
          <p:cNvGrpSpPr/>
          <p:nvPr>
            <p:custDataLst>
              <p:tags r:id="rId2"/>
            </p:custDataLst>
          </p:nvPr>
        </p:nvGrpSpPr>
        <p:grpSpPr>
          <a:xfrm>
            <a:off x="2948213" y="1192734"/>
            <a:ext cx="6295574" cy="1502669"/>
            <a:chOff x="2948213" y="1192734"/>
            <a:chExt cx="6295574" cy="1502669"/>
          </a:xfrm>
        </p:grpSpPr>
        <p:sp>
          <p:nvSpPr>
            <p:cNvPr id="4" name="Freeform: Shape 26"/>
            <p:cNvSpPr/>
            <p:nvPr/>
          </p:nvSpPr>
          <p:spPr bwMode="auto">
            <a:xfrm>
              <a:off x="2956470" y="1525584"/>
              <a:ext cx="3374126" cy="1156893"/>
            </a:xfrm>
            <a:custGeom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7"/>
            <p:cNvSpPr/>
            <p:nvPr/>
          </p:nvSpPr>
          <p:spPr bwMode="auto">
            <a:xfrm>
              <a:off x="2956470" y="1192734"/>
              <a:ext cx="966003" cy="1147199"/>
            </a:xfrm>
            <a:custGeom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28"/>
            <p:cNvSpPr/>
            <p:nvPr/>
          </p:nvSpPr>
          <p:spPr bwMode="auto">
            <a:xfrm>
              <a:off x="2948213" y="1990926"/>
              <a:ext cx="3382383" cy="704477"/>
            </a:xfrm>
            <a:custGeom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TextBox 30"/>
            <p:cNvSpPr txBox="1"/>
            <p:nvPr/>
          </p:nvSpPr>
          <p:spPr>
            <a:xfrm>
              <a:off x="3275586" y="1322084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ar-SA" sz="1600" b="1">
                  <a:solidFill>
                    <a:schemeClr val="bg1"/>
                  </a:solidFill>
                </a:rPr>
                <a:t>01</a:t>
              </a:r>
              <a:endParaRPr lang="ar-SA" sz="1600" b="1">
                <a:solidFill>
                  <a:schemeClr val="bg1"/>
                </a:solidFill>
              </a:endParaRPr>
            </a:p>
          </p:txBody>
        </p:sp>
        <p:grpSp>
          <p:nvGrpSpPr>
            <p:cNvPr id="18" name="Group 39"/>
            <p:cNvGrpSpPr/>
            <p:nvPr/>
          </p:nvGrpSpPr>
          <p:grpSpPr>
            <a:xfrm>
              <a:off x="6330596" y="1601876"/>
              <a:ext cx="2913191" cy="856637"/>
              <a:chOff x="1415480" y="1651350"/>
              <a:chExt cx="2913191" cy="856637"/>
            </a:xfrm>
          </p:grpSpPr>
          <p:sp>
            <p:nvSpPr>
              <p:cNvPr id="39" name="TextBox 47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40" name="TextBox 58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2" name="Group 7"/>
            <p:cNvGrpSpPr/>
            <p:nvPr/>
          </p:nvGrpSpPr>
          <p:grpSpPr>
            <a:xfrm>
              <a:off x="3922474" y="1546112"/>
              <a:ext cx="1962275" cy="1149291"/>
              <a:chOff x="1885685" y="1524784"/>
              <a:chExt cx="1962275" cy="1149291"/>
            </a:xfrm>
          </p:grpSpPr>
          <p:sp>
            <p:nvSpPr>
              <p:cNvPr id="31" name="TextBox 70"/>
              <p:cNvSpPr txBox="1"/>
              <p:nvPr/>
            </p:nvSpPr>
            <p:spPr bwMode="auto">
              <a:xfrm>
                <a:off x="1885685" y="1524784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2" name="TextBox 71"/>
              <p:cNvSpPr txBox="1"/>
              <p:nvPr/>
            </p:nvSpPr>
            <p:spPr bwMode="auto">
              <a:xfrm>
                <a:off x="1885685" y="1934539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1" name="千图设计师MC：ID 29795607库_组合 50"/>
          <p:cNvGrpSpPr/>
          <p:nvPr>
            <p:custDataLst>
              <p:tags r:id="rId3"/>
            </p:custDataLst>
          </p:nvPr>
        </p:nvGrpSpPr>
        <p:grpSpPr>
          <a:xfrm>
            <a:off x="2948213" y="2227539"/>
            <a:ext cx="6295574" cy="1607249"/>
            <a:chOff x="2948213" y="2227539"/>
            <a:chExt cx="6295574" cy="1607249"/>
          </a:xfrm>
        </p:grpSpPr>
        <p:sp>
          <p:nvSpPr>
            <p:cNvPr id="7" name="Freeform: Shape 29"/>
            <p:cNvSpPr/>
            <p:nvPr/>
          </p:nvSpPr>
          <p:spPr bwMode="auto">
            <a:xfrm flipH="1">
              <a:off x="5884749" y="2227539"/>
              <a:ext cx="299984" cy="302736"/>
            </a:xfrm>
            <a:custGeom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33"/>
            <p:cNvGrpSpPr/>
            <p:nvPr/>
          </p:nvGrpSpPr>
          <p:grpSpPr>
            <a:xfrm>
              <a:off x="2948213" y="2332114"/>
              <a:ext cx="3382383" cy="1502673"/>
              <a:chOff x="1733550" y="3700460"/>
              <a:chExt cx="1951038" cy="738190"/>
            </a:xfrm>
          </p:grpSpPr>
          <p:sp>
            <p:nvSpPr>
              <p:cNvPr id="47" name="Freeform: Shape 34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35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6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Freeform: Shape 37"/>
            <p:cNvSpPr/>
            <p:nvPr/>
          </p:nvSpPr>
          <p:spPr bwMode="auto">
            <a:xfrm flipH="1">
              <a:off x="5884749" y="3366924"/>
              <a:ext cx="299984" cy="302736"/>
            </a:xfrm>
            <a:custGeom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TextBox 38"/>
            <p:cNvSpPr txBox="1"/>
            <p:nvPr/>
          </p:nvSpPr>
          <p:spPr>
            <a:xfrm>
              <a:off x="3254743" y="2461468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02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19" name="Group 60"/>
            <p:cNvGrpSpPr/>
            <p:nvPr/>
          </p:nvGrpSpPr>
          <p:grpSpPr>
            <a:xfrm>
              <a:off x="6330596" y="2726715"/>
              <a:ext cx="2913191" cy="856637"/>
              <a:chOff x="1415480" y="1651350"/>
              <a:chExt cx="2913191" cy="856637"/>
            </a:xfrm>
          </p:grpSpPr>
          <p:sp>
            <p:nvSpPr>
              <p:cNvPr id="37" name="TextBox 61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8" name="TextBox 62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>
              <a:off x="3922474" y="2685497"/>
              <a:ext cx="1962275" cy="1149291"/>
              <a:chOff x="1885685" y="2694603"/>
              <a:chExt cx="1962275" cy="1149291"/>
            </a:xfrm>
          </p:grpSpPr>
          <p:sp>
            <p:nvSpPr>
              <p:cNvPr id="29" name="TextBox 72"/>
              <p:cNvSpPr txBox="1"/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0" name="TextBox 73"/>
              <p:cNvSpPr txBox="1"/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0" name="千图设计师MC：ID 29795607库_组合 49"/>
          <p:cNvGrpSpPr/>
          <p:nvPr>
            <p:custDataLst>
              <p:tags r:id="rId4"/>
            </p:custDataLst>
          </p:nvPr>
        </p:nvGrpSpPr>
        <p:grpSpPr>
          <a:xfrm>
            <a:off x="2948213" y="3471500"/>
            <a:ext cx="6295574" cy="1502674"/>
            <a:chOff x="2948213" y="3471500"/>
            <a:chExt cx="6295574" cy="1502674"/>
          </a:xfrm>
        </p:grpSpPr>
        <p:grpSp>
          <p:nvGrpSpPr>
            <p:cNvPr id="12" name="Group 41"/>
            <p:cNvGrpSpPr/>
            <p:nvPr/>
          </p:nvGrpSpPr>
          <p:grpSpPr>
            <a:xfrm>
              <a:off x="2948213" y="3471500"/>
              <a:ext cx="3382383" cy="1502673"/>
              <a:chOff x="1733550" y="3700460"/>
              <a:chExt cx="1951038" cy="738190"/>
            </a:xfrm>
          </p:grpSpPr>
          <p:sp>
            <p:nvSpPr>
              <p:cNvPr id="44" name="Freeform: Shape 42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43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44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45"/>
            <p:cNvSpPr/>
            <p:nvPr/>
          </p:nvSpPr>
          <p:spPr bwMode="auto">
            <a:xfrm flipH="1">
              <a:off x="5884749" y="4506310"/>
              <a:ext cx="299984" cy="302736"/>
            </a:xfrm>
            <a:custGeom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3254743" y="3600855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03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63"/>
            <p:cNvGrpSpPr/>
            <p:nvPr/>
          </p:nvGrpSpPr>
          <p:grpSpPr>
            <a:xfrm>
              <a:off x="6330596" y="3887802"/>
              <a:ext cx="2913191" cy="856637"/>
              <a:chOff x="1415480" y="1651350"/>
              <a:chExt cx="2913191" cy="856637"/>
            </a:xfrm>
          </p:grpSpPr>
          <p:sp>
            <p:nvSpPr>
              <p:cNvPr id="35" name="TextBox 64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6" name="TextBox 65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24" name="TextBox 75"/>
            <p:cNvSpPr txBox="1"/>
            <p:nvPr/>
          </p:nvSpPr>
          <p:spPr bwMode="auto">
            <a:xfrm>
              <a:off x="3922474" y="3824883"/>
              <a:ext cx="1962275" cy="409755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bg1"/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5" name="TextBox 76"/>
            <p:cNvSpPr txBox="1"/>
            <p:nvPr/>
          </p:nvSpPr>
          <p:spPr bwMode="auto">
            <a:xfrm>
              <a:off x="3922474" y="4234638"/>
              <a:ext cx="1962275" cy="739536"/>
            </a:xfrm>
            <a:prstGeom prst="rect">
              <a:avLst/>
            </a:prstGeom>
            <a:noFill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bg1"/>
                  </a:solidFill>
                  <a:effectLst/>
                </a:rPr>
                <a:t>请替换文字内容复制你的内容到此 </a:t>
              </a:r>
              <a:endParaRPr lang="zh-CN" altLang="en-US" sz="900" b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5"/>
            </p:custDataLst>
          </p:nvPr>
        </p:nvGrpSpPr>
        <p:grpSpPr>
          <a:xfrm>
            <a:off x="2948213" y="4610888"/>
            <a:ext cx="6295574" cy="1502679"/>
            <a:chOff x="2948213" y="4610888"/>
            <a:chExt cx="6295574" cy="1502679"/>
          </a:xfrm>
        </p:grpSpPr>
        <p:grpSp>
          <p:nvGrpSpPr>
            <p:cNvPr id="15" name="Group 49"/>
            <p:cNvGrpSpPr/>
            <p:nvPr/>
          </p:nvGrpSpPr>
          <p:grpSpPr>
            <a:xfrm>
              <a:off x="2948213" y="4610888"/>
              <a:ext cx="3382383" cy="1502673"/>
              <a:chOff x="1733550" y="3700460"/>
              <a:chExt cx="1951038" cy="738190"/>
            </a:xfrm>
          </p:grpSpPr>
          <p:sp>
            <p:nvSpPr>
              <p:cNvPr id="41" name="Freeform: Shape 50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51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55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Freeform: Shape 56"/>
            <p:cNvSpPr/>
            <p:nvPr/>
          </p:nvSpPr>
          <p:spPr bwMode="auto">
            <a:xfrm flipH="1">
              <a:off x="5884749" y="5645698"/>
              <a:ext cx="299984" cy="302736"/>
            </a:xfrm>
            <a:custGeom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57"/>
            <p:cNvSpPr txBox="1"/>
            <p:nvPr/>
          </p:nvSpPr>
          <p:spPr>
            <a:xfrm>
              <a:off x="3254743" y="474024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04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66"/>
            <p:cNvGrpSpPr/>
            <p:nvPr/>
          </p:nvGrpSpPr>
          <p:grpSpPr>
            <a:xfrm>
              <a:off x="6330596" y="5074365"/>
              <a:ext cx="2913191" cy="856637"/>
              <a:chOff x="1415480" y="1651350"/>
              <a:chExt cx="2913191" cy="856637"/>
            </a:xfrm>
          </p:grpSpPr>
          <p:sp>
            <p:nvSpPr>
              <p:cNvPr id="33" name="TextBox 67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4" name="TextBox 68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6" name="Group 8"/>
            <p:cNvGrpSpPr/>
            <p:nvPr/>
          </p:nvGrpSpPr>
          <p:grpSpPr>
            <a:xfrm>
              <a:off x="3922473" y="4964271"/>
              <a:ext cx="1962276" cy="1149296"/>
              <a:chOff x="1885684" y="4934802"/>
              <a:chExt cx="1962276" cy="1149296"/>
            </a:xfrm>
          </p:grpSpPr>
          <p:sp>
            <p:nvSpPr>
              <p:cNvPr id="27" name="TextBox 77"/>
              <p:cNvSpPr txBox="1"/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TextBox 78"/>
              <p:cNvSpPr txBox="1"/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15151" r="17543"/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grpSp>
        <p:nvGrpSpPr>
          <p:cNvPr id="6" name="PA_库_组合 26"/>
          <p:cNvGrpSpPr/>
          <p:nvPr>
            <p:custDataLst>
              <p:tags r:id="rId3"/>
            </p:custDataLst>
          </p:nvPr>
        </p:nvGrpSpPr>
        <p:grpSpPr>
          <a:xfrm>
            <a:off x="1657350" y="2108167"/>
            <a:ext cx="1989945" cy="2255182"/>
            <a:chOff x="803412" y="2607659"/>
            <a:chExt cx="2376755" cy="2693549"/>
          </a:xfrm>
        </p:grpSpPr>
        <p:sp>
          <p:nvSpPr>
            <p:cNvPr id="7" name="Oval 1"/>
            <p:cNvSpPr/>
            <p:nvPr/>
          </p:nvSpPr>
          <p:spPr bwMode="auto">
            <a:xfrm>
              <a:off x="803412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1">
                  <a:lumMod val="100000"/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2"/>
            <p:cNvSpPr/>
            <p:nvPr/>
          </p:nvSpPr>
          <p:spPr bwMode="auto">
            <a:xfrm>
              <a:off x="904182" y="3025223"/>
              <a:ext cx="2175215" cy="217521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</a:rPr>
                <a:t>年度工作总结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9" name="Oval 16"/>
            <p:cNvSpPr/>
            <p:nvPr/>
          </p:nvSpPr>
          <p:spPr bwMode="auto">
            <a:xfrm>
              <a:off x="1674996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en-US" altLang="zh-CN" sz="32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PA_库_组合 27"/>
          <p:cNvGrpSpPr/>
          <p:nvPr>
            <p:custDataLst>
              <p:tags r:id="rId4"/>
            </p:custDataLst>
          </p:nvPr>
        </p:nvGrpSpPr>
        <p:grpSpPr>
          <a:xfrm>
            <a:off x="3953136" y="2108167"/>
            <a:ext cx="1989945" cy="2255182"/>
            <a:chOff x="3545458" y="2607659"/>
            <a:chExt cx="2376755" cy="2693549"/>
          </a:xfrm>
        </p:grpSpPr>
        <p:sp>
          <p:nvSpPr>
            <p:cNvPr id="11" name="Oval 11"/>
            <p:cNvSpPr/>
            <p:nvPr/>
          </p:nvSpPr>
          <p:spPr bwMode="auto">
            <a:xfrm>
              <a:off x="3545458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2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2"/>
            <p:cNvSpPr/>
            <p:nvPr/>
          </p:nvSpPr>
          <p:spPr bwMode="auto">
            <a:xfrm>
              <a:off x="3646228" y="3025223"/>
              <a:ext cx="2175215" cy="217521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</a:rPr>
                <a:t>工作完成情况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3" name="Oval 17"/>
            <p:cNvSpPr/>
            <p:nvPr/>
          </p:nvSpPr>
          <p:spPr bwMode="auto">
            <a:xfrm>
              <a:off x="4427809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altLang="zh-CN" sz="32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PA_库_组合 28"/>
          <p:cNvGrpSpPr/>
          <p:nvPr>
            <p:custDataLst>
              <p:tags r:id="rId5"/>
            </p:custDataLst>
          </p:nvPr>
        </p:nvGrpSpPr>
        <p:grpSpPr>
          <a:xfrm>
            <a:off x="6248922" y="2108167"/>
            <a:ext cx="1989945" cy="2255182"/>
            <a:chOff x="6287504" y="2607659"/>
            <a:chExt cx="2376755" cy="2693549"/>
          </a:xfrm>
        </p:grpSpPr>
        <p:sp>
          <p:nvSpPr>
            <p:cNvPr id="15" name="Oval 14"/>
            <p:cNvSpPr/>
            <p:nvPr/>
          </p:nvSpPr>
          <p:spPr bwMode="auto">
            <a:xfrm>
              <a:off x="6287504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3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6388274" y="3025223"/>
              <a:ext cx="2175215" cy="217521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</a:rPr>
                <a:t>完成项目展示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7" name="Oval 18"/>
            <p:cNvSpPr/>
            <p:nvPr/>
          </p:nvSpPr>
          <p:spPr bwMode="auto">
            <a:xfrm>
              <a:off x="7159087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altLang="zh-CN" sz="32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PA_库_组合 29"/>
          <p:cNvGrpSpPr/>
          <p:nvPr>
            <p:custDataLst>
              <p:tags r:id="rId6"/>
            </p:custDataLst>
          </p:nvPr>
        </p:nvGrpSpPr>
        <p:grpSpPr>
          <a:xfrm>
            <a:off x="8544707" y="2108167"/>
            <a:ext cx="1989945" cy="2255182"/>
            <a:chOff x="9029549" y="2607659"/>
            <a:chExt cx="2376755" cy="2693549"/>
          </a:xfrm>
        </p:grpSpPr>
        <p:sp>
          <p:nvSpPr>
            <p:cNvPr id="19" name="Oval 8"/>
            <p:cNvSpPr/>
            <p:nvPr/>
          </p:nvSpPr>
          <p:spPr bwMode="auto">
            <a:xfrm>
              <a:off x="9029549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4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9"/>
            <p:cNvSpPr/>
            <p:nvPr/>
          </p:nvSpPr>
          <p:spPr bwMode="auto">
            <a:xfrm>
              <a:off x="9130319" y="3025223"/>
              <a:ext cx="2175215" cy="217521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</a:rPr>
                <a:t>明年工作计划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21" name="Oval 19"/>
            <p:cNvSpPr/>
            <p:nvPr/>
          </p:nvSpPr>
          <p:spPr bwMode="auto">
            <a:xfrm>
              <a:off x="9800364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en-US" altLang="zh-CN" sz="32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PA_库_组合 3"/>
          <p:cNvGrpSpPr/>
          <p:nvPr>
            <p:custDataLst>
              <p:tags r:id="rId7"/>
            </p:custDataLst>
          </p:nvPr>
        </p:nvGrpSpPr>
        <p:grpSpPr>
          <a:xfrm>
            <a:off x="5195900" y="758823"/>
            <a:ext cx="1800200" cy="1104511"/>
            <a:chOff x="5195900" y="620688"/>
            <a:chExt cx="1800200" cy="1104511"/>
          </a:xfrm>
        </p:grpSpPr>
        <p:sp>
          <p:nvSpPr>
            <p:cNvPr id="23" name="TextBox 21"/>
            <p:cNvSpPr txBox="1"/>
            <p:nvPr/>
          </p:nvSpPr>
          <p:spPr>
            <a:xfrm>
              <a:off x="5195900" y="620688"/>
              <a:ext cx="180020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</a:rPr>
                <a:t>目录</a:t>
              </a:r>
              <a:endParaRPr lang="zh-CN" altLang="en-US" sz="4000" b="1">
                <a:solidFill>
                  <a:schemeClr val="bg1"/>
                </a:solidFill>
              </a:endParaRP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5195900" y="1232756"/>
              <a:ext cx="1800200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dist"/>
              <a:r>
                <a:rPr lang="en-US" altLang="zh-CN" sz="3200" b="1">
                  <a:solidFill>
                    <a:schemeClr val="bg1"/>
                  </a:solidFill>
                </a:rPr>
                <a:t>Contents</a:t>
              </a:r>
              <a:endParaRPr lang="en-US" altLang="zh-CN" sz="3200" b="1">
                <a:solidFill>
                  <a:schemeClr val="bg1"/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195900" y="1236241"/>
              <a:ext cx="1800200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3"/>
          <p:cNvGrpSpPr/>
          <p:nvPr>
            <p:custDataLst>
              <p:tags r:id="rId2"/>
            </p:custDataLst>
          </p:nvPr>
        </p:nvGrpSpPr>
        <p:grpSpPr>
          <a:xfrm>
            <a:off x="719137" y="1844824"/>
            <a:ext cx="2778726" cy="2952328"/>
            <a:chOff x="719138" y="1990946"/>
            <a:chExt cx="2475611" cy="3453653"/>
          </a:xfrm>
        </p:grpSpPr>
        <p:sp>
          <p:nvSpPr>
            <p:cNvPr id="17" name="矩形 16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endParaRPr lang="zh-CN" altLang="en-US" sz="1200"/>
            </a:p>
          </p:txBody>
        </p:sp>
        <p:sp>
          <p:nvSpPr>
            <p:cNvPr id="18" name="箭头: 五边形 17"/>
            <p:cNvSpPr/>
            <p:nvPr/>
          </p:nvSpPr>
          <p:spPr bwMode="auto">
            <a:xfrm>
              <a:off x="720779" y="2465501"/>
              <a:ext cx="2473970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输入标题文本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9" name="箭头: 五边形 18"/>
            <p:cNvSpPr/>
            <p:nvPr/>
          </p:nvSpPr>
          <p:spPr bwMode="auto">
            <a:xfrm>
              <a:off x="1416393" y="1990946"/>
              <a:ext cx="1082742" cy="546906"/>
            </a:xfrm>
            <a:prstGeom prst="homePlate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  <a:latin typeface="Impact" panose="020b0806030902050204" pitchFamily="34" charset="0"/>
                </a:rPr>
                <a:t>2016</a:t>
              </a:r>
              <a:endParaRPr lang="en-US" altLang="zh-CN" sz="2400" b="1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千图设计师MC：ID 29795607库_组合 4"/>
          <p:cNvGrpSpPr/>
          <p:nvPr>
            <p:custDataLst>
              <p:tags r:id="rId3"/>
            </p:custDataLst>
          </p:nvPr>
        </p:nvGrpSpPr>
        <p:grpSpPr>
          <a:xfrm>
            <a:off x="3359707" y="1844825"/>
            <a:ext cx="2778726" cy="2952327"/>
            <a:chOff x="719138" y="1990947"/>
            <a:chExt cx="2475611" cy="3453652"/>
          </a:xfrm>
        </p:grpSpPr>
        <p:sp>
          <p:nvSpPr>
            <p:cNvPr id="14" name="矩形 13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endParaRPr lang="zh-CN" altLang="en-US" sz="1200"/>
            </a:p>
          </p:txBody>
        </p:sp>
        <p:sp>
          <p:nvSpPr>
            <p:cNvPr id="15" name="箭头: V 形 14"/>
            <p:cNvSpPr/>
            <p:nvPr/>
          </p:nvSpPr>
          <p:spPr bwMode="auto">
            <a:xfrm>
              <a:off x="720779" y="2465501"/>
              <a:ext cx="2473970" cy="546906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输入标题文本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6" name="箭头: V 形 15"/>
            <p:cNvSpPr/>
            <p:nvPr/>
          </p:nvSpPr>
          <p:spPr bwMode="auto">
            <a:xfrm>
              <a:off x="1184396" y="1990947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>
                  <a:solidFill>
                    <a:schemeClr val="accent2"/>
                  </a:solidFill>
                  <a:latin typeface="Impact" panose="020b0806030902050204" pitchFamily="34" charset="0"/>
                </a:rPr>
                <a:t>2017</a:t>
              </a:r>
              <a:endParaRPr lang="en-US" altLang="zh-CN" sz="2400" b="1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千图设计师MC：ID 29795607库_组合 5"/>
          <p:cNvGrpSpPr/>
          <p:nvPr>
            <p:custDataLst>
              <p:tags r:id="rId4"/>
            </p:custDataLst>
          </p:nvPr>
        </p:nvGrpSpPr>
        <p:grpSpPr>
          <a:xfrm>
            <a:off x="6026919" y="1844824"/>
            <a:ext cx="2778728" cy="2952328"/>
            <a:chOff x="719136" y="1990946"/>
            <a:chExt cx="2475613" cy="3453653"/>
          </a:xfrm>
        </p:grpSpPr>
        <p:sp>
          <p:nvSpPr>
            <p:cNvPr id="11" name="矩形 10"/>
            <p:cNvSpPr/>
            <p:nvPr/>
          </p:nvSpPr>
          <p:spPr bwMode="auto">
            <a:xfrm>
              <a:off x="719136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endParaRPr lang="zh-CN" altLang="en-US" sz="1200"/>
            </a:p>
          </p:txBody>
        </p:sp>
        <p:sp>
          <p:nvSpPr>
            <p:cNvPr id="12" name="箭头: V 形 11"/>
            <p:cNvSpPr/>
            <p:nvPr/>
          </p:nvSpPr>
          <p:spPr bwMode="auto">
            <a:xfrm>
              <a:off x="720779" y="2465501"/>
              <a:ext cx="2473970" cy="546904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输入标题文本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3" name="箭头: V 形 12"/>
            <p:cNvSpPr/>
            <p:nvPr/>
          </p:nvSpPr>
          <p:spPr bwMode="auto">
            <a:xfrm>
              <a:off x="1184395" y="1990946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  <a:latin typeface="Impact" panose="020b0806030902050204" pitchFamily="34" charset="0"/>
                </a:rPr>
                <a:t>2018</a:t>
              </a:r>
              <a:endParaRPr lang="en-US" altLang="zh-CN" sz="2400" b="1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千图设计师MC：ID 29795607库_组合 6"/>
          <p:cNvGrpSpPr/>
          <p:nvPr>
            <p:custDataLst>
              <p:tags r:id="rId5"/>
            </p:custDataLst>
          </p:nvPr>
        </p:nvGrpSpPr>
        <p:grpSpPr>
          <a:xfrm>
            <a:off x="8694136" y="1844824"/>
            <a:ext cx="2778726" cy="2952328"/>
            <a:chOff x="719138" y="1990946"/>
            <a:chExt cx="2475611" cy="3453653"/>
          </a:xfrm>
        </p:grpSpPr>
        <p:sp>
          <p:nvSpPr>
            <p:cNvPr id="8" name="矩形 7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endParaRPr lang="zh-CN" altLang="en-US" sz="1200"/>
            </a:p>
          </p:txBody>
        </p:sp>
        <p:sp>
          <p:nvSpPr>
            <p:cNvPr id="9" name="箭头: V 形 8"/>
            <p:cNvSpPr/>
            <p:nvPr/>
          </p:nvSpPr>
          <p:spPr bwMode="auto">
            <a:xfrm>
              <a:off x="720779" y="2465501"/>
              <a:ext cx="2473970" cy="546905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输入标题文本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0" name="箭头: V 形 9"/>
            <p:cNvSpPr/>
            <p:nvPr/>
          </p:nvSpPr>
          <p:spPr bwMode="auto">
            <a:xfrm>
              <a:off x="1184396" y="1990946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>
                  <a:solidFill>
                    <a:schemeClr val="accent2"/>
                  </a:solidFill>
                  <a:latin typeface="Impact" panose="020b0806030902050204" pitchFamily="34" charset="0"/>
                </a:rPr>
                <a:t>2019</a:t>
              </a:r>
              <a:endParaRPr lang="en-US" altLang="zh-CN" sz="2400" b="1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160951" y="1615302"/>
            <a:ext cx="3870098" cy="3868060"/>
            <a:chOff x="4106976" y="2252598"/>
            <a:chExt cx="3870098" cy="3868060"/>
          </a:xfrm>
        </p:grpSpPr>
        <p:sp>
          <p:nvSpPr>
            <p:cNvPr id="17" name="Freeform: Shape 5"/>
            <p:cNvSpPr/>
            <p:nvPr/>
          </p:nvSpPr>
          <p:spPr bwMode="auto">
            <a:xfrm>
              <a:off x="4561922" y="4045862"/>
              <a:ext cx="2952046" cy="1156746"/>
            </a:xfrm>
            <a:custGeom>
              <a:gdLst>
                <a:gd name="T0" fmla="*/ 0 w 1447"/>
                <a:gd name="T1" fmla="*/ 123 h 567"/>
                <a:gd name="T2" fmla="*/ 256 w 1447"/>
                <a:gd name="T3" fmla="*/ 0 h 567"/>
                <a:gd name="T4" fmla="*/ 721 w 1447"/>
                <a:gd name="T5" fmla="*/ 266 h 567"/>
                <a:gd name="T6" fmla="*/ 1226 w 1447"/>
                <a:gd name="T7" fmla="*/ 14 h 567"/>
                <a:gd name="T8" fmla="*/ 1447 w 1447"/>
                <a:gd name="T9" fmla="*/ 123 h 567"/>
                <a:gd name="T10" fmla="*/ 721 w 1447"/>
                <a:gd name="T11" fmla="*/ 567 h 567"/>
                <a:gd name="T12" fmla="*/ 0 w 1447"/>
                <a:gd name="T13" fmla="*/ 123 h 5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7" h="567">
                  <a:moveTo>
                    <a:pt x="0" y="123"/>
                  </a:moveTo>
                  <a:lnTo>
                    <a:pt x="256" y="0"/>
                  </a:lnTo>
                  <a:lnTo>
                    <a:pt x="721" y="266"/>
                  </a:lnTo>
                  <a:lnTo>
                    <a:pt x="1226" y="14"/>
                  </a:lnTo>
                  <a:lnTo>
                    <a:pt x="1447" y="123"/>
                  </a:lnTo>
                  <a:lnTo>
                    <a:pt x="721" y="567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6"/>
            <p:cNvSpPr/>
            <p:nvPr/>
          </p:nvSpPr>
          <p:spPr bwMode="auto">
            <a:xfrm>
              <a:off x="4106976" y="4296795"/>
              <a:ext cx="1925868" cy="1823863"/>
            </a:xfrm>
            <a:custGeom>
              <a:gdLst>
                <a:gd name="T0" fmla="*/ 0 w 944"/>
                <a:gd name="T1" fmla="*/ 240 h 894"/>
                <a:gd name="T2" fmla="*/ 223 w 944"/>
                <a:gd name="T3" fmla="*/ 0 h 894"/>
                <a:gd name="T4" fmla="*/ 944 w 944"/>
                <a:gd name="T5" fmla="*/ 444 h 894"/>
                <a:gd name="T6" fmla="*/ 944 w 944"/>
                <a:gd name="T7" fmla="*/ 894 h 894"/>
                <a:gd name="T8" fmla="*/ 0 w 944"/>
                <a:gd name="T9" fmla="*/ 240 h 8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4" h="894">
                  <a:moveTo>
                    <a:pt x="0" y="240"/>
                  </a:moveTo>
                  <a:lnTo>
                    <a:pt x="223" y="0"/>
                  </a:lnTo>
                  <a:lnTo>
                    <a:pt x="944" y="444"/>
                  </a:lnTo>
                  <a:lnTo>
                    <a:pt x="944" y="894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7"/>
            <p:cNvSpPr/>
            <p:nvPr/>
          </p:nvSpPr>
          <p:spPr bwMode="auto">
            <a:xfrm>
              <a:off x="6032844" y="4296795"/>
              <a:ext cx="1944230" cy="1823863"/>
            </a:xfrm>
            <a:custGeom>
              <a:gdLst>
                <a:gd name="T0" fmla="*/ 0 w 953"/>
                <a:gd name="T1" fmla="*/ 444 h 894"/>
                <a:gd name="T2" fmla="*/ 726 w 953"/>
                <a:gd name="T3" fmla="*/ 0 h 894"/>
                <a:gd name="T4" fmla="*/ 953 w 953"/>
                <a:gd name="T5" fmla="*/ 238 h 894"/>
                <a:gd name="T6" fmla="*/ 0 w 953"/>
                <a:gd name="T7" fmla="*/ 894 h 894"/>
                <a:gd name="T8" fmla="*/ 0 w 953"/>
                <a:gd name="T9" fmla="*/ 444 h 8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3" h="894">
                  <a:moveTo>
                    <a:pt x="0" y="444"/>
                  </a:moveTo>
                  <a:lnTo>
                    <a:pt x="726" y="0"/>
                  </a:lnTo>
                  <a:lnTo>
                    <a:pt x="953" y="238"/>
                  </a:lnTo>
                  <a:lnTo>
                    <a:pt x="0" y="894"/>
                  </a:lnTo>
                  <a:lnTo>
                    <a:pt x="0" y="4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8"/>
            <p:cNvSpPr/>
            <p:nvPr/>
          </p:nvSpPr>
          <p:spPr bwMode="auto">
            <a:xfrm>
              <a:off x="5031149" y="3537872"/>
              <a:ext cx="2017674" cy="648757"/>
            </a:xfrm>
            <a:custGeom>
              <a:gdLst>
                <a:gd name="T0" fmla="*/ 0 w 989"/>
                <a:gd name="T1" fmla="*/ 55 h 318"/>
                <a:gd name="T2" fmla="*/ 100 w 989"/>
                <a:gd name="T3" fmla="*/ 7 h 318"/>
                <a:gd name="T4" fmla="*/ 491 w 989"/>
                <a:gd name="T5" fmla="*/ 178 h 318"/>
                <a:gd name="T6" fmla="*/ 870 w 989"/>
                <a:gd name="T7" fmla="*/ 0 h 318"/>
                <a:gd name="T8" fmla="*/ 989 w 989"/>
                <a:gd name="T9" fmla="*/ 55 h 318"/>
                <a:gd name="T10" fmla="*/ 491 w 989"/>
                <a:gd name="T11" fmla="*/ 318 h 318"/>
                <a:gd name="T12" fmla="*/ 0 w 989"/>
                <a:gd name="T13" fmla="*/ 55 h 3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318">
                  <a:moveTo>
                    <a:pt x="0" y="55"/>
                  </a:moveTo>
                  <a:lnTo>
                    <a:pt x="100" y="7"/>
                  </a:lnTo>
                  <a:lnTo>
                    <a:pt x="491" y="178"/>
                  </a:lnTo>
                  <a:lnTo>
                    <a:pt x="870" y="0"/>
                  </a:lnTo>
                  <a:lnTo>
                    <a:pt x="989" y="55"/>
                  </a:lnTo>
                  <a:lnTo>
                    <a:pt x="491" y="31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9"/>
            <p:cNvSpPr/>
            <p:nvPr/>
          </p:nvSpPr>
          <p:spPr bwMode="auto">
            <a:xfrm>
              <a:off x="4551721" y="3650079"/>
              <a:ext cx="1481123" cy="1407679"/>
            </a:xfrm>
            <a:custGeom>
              <a:gdLst>
                <a:gd name="T0" fmla="*/ 0 w 726"/>
                <a:gd name="T1" fmla="*/ 249 h 690"/>
                <a:gd name="T2" fmla="*/ 726 w 726"/>
                <a:gd name="T3" fmla="*/ 690 h 690"/>
                <a:gd name="T4" fmla="*/ 726 w 726"/>
                <a:gd name="T5" fmla="*/ 263 h 690"/>
                <a:gd name="T6" fmla="*/ 235 w 726"/>
                <a:gd name="T7" fmla="*/ 0 h 690"/>
                <a:gd name="T8" fmla="*/ 0 w 726"/>
                <a:gd name="T9" fmla="*/ 249 h 6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690">
                  <a:moveTo>
                    <a:pt x="0" y="249"/>
                  </a:moveTo>
                  <a:lnTo>
                    <a:pt x="726" y="690"/>
                  </a:lnTo>
                  <a:lnTo>
                    <a:pt x="726" y="263"/>
                  </a:lnTo>
                  <a:lnTo>
                    <a:pt x="235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0"/>
            <p:cNvSpPr/>
            <p:nvPr/>
          </p:nvSpPr>
          <p:spPr bwMode="auto">
            <a:xfrm>
              <a:off x="6032844" y="3650079"/>
              <a:ext cx="1495405" cy="1407679"/>
            </a:xfrm>
            <a:custGeom>
              <a:gdLst>
                <a:gd name="T0" fmla="*/ 0 w 733"/>
                <a:gd name="T1" fmla="*/ 690 h 690"/>
                <a:gd name="T2" fmla="*/ 0 w 733"/>
                <a:gd name="T3" fmla="*/ 263 h 690"/>
                <a:gd name="T4" fmla="*/ 498 w 733"/>
                <a:gd name="T5" fmla="*/ 0 h 690"/>
                <a:gd name="T6" fmla="*/ 733 w 733"/>
                <a:gd name="T7" fmla="*/ 249 h 690"/>
                <a:gd name="T8" fmla="*/ 0 w 733"/>
                <a:gd name="T9" fmla="*/ 690 h 6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690">
                  <a:moveTo>
                    <a:pt x="0" y="690"/>
                  </a:moveTo>
                  <a:lnTo>
                    <a:pt x="0" y="263"/>
                  </a:lnTo>
                  <a:lnTo>
                    <a:pt x="498" y="0"/>
                  </a:lnTo>
                  <a:lnTo>
                    <a:pt x="733" y="249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1"/>
            <p:cNvSpPr/>
            <p:nvPr/>
          </p:nvSpPr>
          <p:spPr bwMode="auto">
            <a:xfrm>
              <a:off x="5027070" y="2966640"/>
              <a:ext cx="1009857" cy="1060860"/>
            </a:xfrm>
            <a:custGeom>
              <a:gdLst>
                <a:gd name="T0" fmla="*/ 0 w 495"/>
                <a:gd name="T1" fmla="*/ 264 h 520"/>
                <a:gd name="T2" fmla="*/ 493 w 495"/>
                <a:gd name="T3" fmla="*/ 520 h 520"/>
                <a:gd name="T4" fmla="*/ 495 w 495"/>
                <a:gd name="T5" fmla="*/ 114 h 520"/>
                <a:gd name="T6" fmla="*/ 242 w 495"/>
                <a:gd name="T7" fmla="*/ 0 h 520"/>
                <a:gd name="T8" fmla="*/ 0 w 495"/>
                <a:gd name="T9" fmla="*/ 264 h 5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520">
                  <a:moveTo>
                    <a:pt x="0" y="264"/>
                  </a:moveTo>
                  <a:lnTo>
                    <a:pt x="493" y="520"/>
                  </a:lnTo>
                  <a:lnTo>
                    <a:pt x="495" y="114"/>
                  </a:lnTo>
                  <a:lnTo>
                    <a:pt x="24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2"/>
            <p:cNvSpPr/>
            <p:nvPr/>
          </p:nvSpPr>
          <p:spPr bwMode="auto">
            <a:xfrm>
              <a:off x="6032845" y="2966640"/>
              <a:ext cx="1020057" cy="1060860"/>
            </a:xfrm>
            <a:custGeom>
              <a:gdLst>
                <a:gd name="T0" fmla="*/ 2 w 500"/>
                <a:gd name="T1" fmla="*/ 114 h 520"/>
                <a:gd name="T2" fmla="*/ 256 w 500"/>
                <a:gd name="T3" fmla="*/ 0 h 520"/>
                <a:gd name="T4" fmla="*/ 500 w 500"/>
                <a:gd name="T5" fmla="*/ 261 h 520"/>
                <a:gd name="T6" fmla="*/ 0 w 500"/>
                <a:gd name="T7" fmla="*/ 520 h 520"/>
                <a:gd name="T8" fmla="*/ 2 w 500"/>
                <a:gd name="T9" fmla="*/ 114 h 5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20">
                  <a:moveTo>
                    <a:pt x="2" y="114"/>
                  </a:moveTo>
                  <a:lnTo>
                    <a:pt x="256" y="0"/>
                  </a:lnTo>
                  <a:lnTo>
                    <a:pt x="500" y="261"/>
                  </a:lnTo>
                  <a:lnTo>
                    <a:pt x="0" y="520"/>
                  </a:lnTo>
                  <a:lnTo>
                    <a:pt x="2" y="1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13"/>
            <p:cNvSpPr/>
            <p:nvPr/>
          </p:nvSpPr>
          <p:spPr bwMode="auto">
            <a:xfrm>
              <a:off x="5520777" y="2880955"/>
              <a:ext cx="1034339" cy="318258"/>
            </a:xfrm>
            <a:custGeom>
              <a:gdLst>
                <a:gd name="T0" fmla="*/ 0 w 507"/>
                <a:gd name="T1" fmla="*/ 42 h 156"/>
                <a:gd name="T2" fmla="*/ 104 w 507"/>
                <a:gd name="T3" fmla="*/ 0 h 156"/>
                <a:gd name="T4" fmla="*/ 253 w 507"/>
                <a:gd name="T5" fmla="*/ 42 h 156"/>
                <a:gd name="T6" fmla="*/ 396 w 507"/>
                <a:gd name="T7" fmla="*/ 0 h 156"/>
                <a:gd name="T8" fmla="*/ 507 w 507"/>
                <a:gd name="T9" fmla="*/ 42 h 156"/>
                <a:gd name="T10" fmla="*/ 253 w 507"/>
                <a:gd name="T11" fmla="*/ 156 h 156"/>
                <a:gd name="T12" fmla="*/ 0 w 507"/>
                <a:gd name="T13" fmla="*/ 42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156">
                  <a:moveTo>
                    <a:pt x="0" y="42"/>
                  </a:moveTo>
                  <a:lnTo>
                    <a:pt x="104" y="0"/>
                  </a:lnTo>
                  <a:lnTo>
                    <a:pt x="253" y="42"/>
                  </a:lnTo>
                  <a:lnTo>
                    <a:pt x="396" y="0"/>
                  </a:lnTo>
                  <a:lnTo>
                    <a:pt x="507" y="42"/>
                  </a:lnTo>
                  <a:lnTo>
                    <a:pt x="253" y="15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4"/>
            <p:cNvSpPr/>
            <p:nvPr/>
          </p:nvSpPr>
          <p:spPr bwMode="auto">
            <a:xfrm>
              <a:off x="5520777" y="2252599"/>
              <a:ext cx="516150" cy="787484"/>
            </a:xfrm>
            <a:custGeom>
              <a:gdLst>
                <a:gd name="T0" fmla="*/ 0 w 253"/>
                <a:gd name="T1" fmla="*/ 275 h 386"/>
                <a:gd name="T2" fmla="*/ 253 w 253"/>
                <a:gd name="T3" fmla="*/ 0 h 386"/>
                <a:gd name="T4" fmla="*/ 253 w 253"/>
                <a:gd name="T5" fmla="*/ 386 h 386"/>
                <a:gd name="T6" fmla="*/ 0 w 253"/>
                <a:gd name="T7" fmla="*/ 275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86">
                  <a:moveTo>
                    <a:pt x="0" y="275"/>
                  </a:moveTo>
                  <a:lnTo>
                    <a:pt x="253" y="0"/>
                  </a:lnTo>
                  <a:lnTo>
                    <a:pt x="253" y="386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5"/>
            <p:cNvSpPr/>
            <p:nvPr/>
          </p:nvSpPr>
          <p:spPr bwMode="auto">
            <a:xfrm>
              <a:off x="6036924" y="2252598"/>
              <a:ext cx="524310" cy="787484"/>
            </a:xfrm>
            <a:custGeom>
              <a:gdLst>
                <a:gd name="T0" fmla="*/ 0 w 257"/>
                <a:gd name="T1" fmla="*/ 0 h 386"/>
                <a:gd name="T2" fmla="*/ 257 w 257"/>
                <a:gd name="T3" fmla="*/ 275 h 386"/>
                <a:gd name="T4" fmla="*/ 0 w 257"/>
                <a:gd name="T5" fmla="*/ 386 h 386"/>
                <a:gd name="T6" fmla="*/ 0 w 257"/>
                <a:gd name="T7" fmla="*/ 0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386">
                  <a:moveTo>
                    <a:pt x="0" y="0"/>
                  </a:moveTo>
                  <a:lnTo>
                    <a:pt x="257" y="275"/>
                  </a:lnTo>
                  <a:lnTo>
                    <a:pt x="0" y="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设计师MC：ID 29795607库_组合 29"/>
          <p:cNvGrpSpPr/>
          <p:nvPr>
            <p:custDataLst>
              <p:tags r:id="rId3"/>
            </p:custDataLst>
          </p:nvPr>
        </p:nvGrpSpPr>
        <p:grpSpPr>
          <a:xfrm>
            <a:off x="742087" y="4035055"/>
            <a:ext cx="3156379" cy="1216315"/>
            <a:chOff x="742087" y="4035055"/>
            <a:chExt cx="3156379" cy="1216315"/>
          </a:xfrm>
        </p:grpSpPr>
        <p:sp>
          <p:nvSpPr>
            <p:cNvPr id="9" name="TextBox 22"/>
            <p:cNvSpPr txBox="1"/>
            <p:nvPr/>
          </p:nvSpPr>
          <p:spPr>
            <a:xfrm>
              <a:off x="742087" y="4558873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/>
                <a:t>请替换文字内容复制你的内容到此如需更改请在（设置形状格式）菜单下（文本选项）中调整。</a:t>
              </a:r>
              <a:endParaRPr lang="zh-CN" altLang="en-US" sz="1000"/>
            </a:p>
          </p:txBody>
        </p:sp>
        <p:sp>
          <p:nvSpPr>
            <p:cNvPr id="10" name="TextBox 23"/>
            <p:cNvSpPr txBox="1"/>
            <p:nvPr/>
          </p:nvSpPr>
          <p:spPr>
            <a:xfrm>
              <a:off x="1353196" y="4035055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>
                  <a:solidFill>
                    <a:schemeClr val="accent3"/>
                  </a:solidFill>
                </a:rPr>
                <a:t>输入标题文本</a:t>
              </a:r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2" name="Freeform: Shape 25"/>
            <p:cNvSpPr/>
            <p:nvPr/>
          </p:nvSpPr>
          <p:spPr bwMode="auto">
            <a:xfrm>
              <a:off x="779286" y="4106435"/>
              <a:ext cx="452438" cy="452438"/>
            </a:xfrm>
            <a:custGeom>
              <a:gdLst>
                <a:gd name="T0" fmla="*/ 209 w 224"/>
                <a:gd name="T1" fmla="*/ 0 h 224"/>
                <a:gd name="T2" fmla="*/ 14 w 224"/>
                <a:gd name="T3" fmla="*/ 0 h 224"/>
                <a:gd name="T4" fmla="*/ 0 w 224"/>
                <a:gd name="T5" fmla="*/ 14 h 224"/>
                <a:gd name="T6" fmla="*/ 0 w 224"/>
                <a:gd name="T7" fmla="*/ 209 h 224"/>
                <a:gd name="T8" fmla="*/ 14 w 224"/>
                <a:gd name="T9" fmla="*/ 224 h 224"/>
                <a:gd name="T10" fmla="*/ 209 w 224"/>
                <a:gd name="T11" fmla="*/ 224 h 224"/>
                <a:gd name="T12" fmla="*/ 224 w 224"/>
                <a:gd name="T13" fmla="*/ 209 h 224"/>
                <a:gd name="T14" fmla="*/ 224 w 224"/>
                <a:gd name="T15" fmla="*/ 14 h 224"/>
                <a:gd name="T16" fmla="*/ 209 w 224"/>
                <a:gd name="T17" fmla="*/ 0 h 224"/>
                <a:gd name="T18" fmla="*/ 80 w 224"/>
                <a:gd name="T19" fmla="*/ 185 h 224"/>
                <a:gd name="T20" fmla="*/ 75 w 224"/>
                <a:gd name="T21" fmla="*/ 189 h 224"/>
                <a:gd name="T22" fmla="*/ 42 w 224"/>
                <a:gd name="T23" fmla="*/ 189 h 224"/>
                <a:gd name="T24" fmla="*/ 37 w 224"/>
                <a:gd name="T25" fmla="*/ 185 h 224"/>
                <a:gd name="T26" fmla="*/ 37 w 224"/>
                <a:gd name="T27" fmla="*/ 119 h 224"/>
                <a:gd name="T28" fmla="*/ 42 w 224"/>
                <a:gd name="T29" fmla="*/ 114 h 224"/>
                <a:gd name="T30" fmla="*/ 75 w 224"/>
                <a:gd name="T31" fmla="*/ 114 h 224"/>
                <a:gd name="T32" fmla="*/ 80 w 224"/>
                <a:gd name="T33" fmla="*/ 119 h 224"/>
                <a:gd name="T34" fmla="*/ 80 w 224"/>
                <a:gd name="T35" fmla="*/ 185 h 224"/>
                <a:gd name="T36" fmla="*/ 133 w 224"/>
                <a:gd name="T37" fmla="*/ 184 h 224"/>
                <a:gd name="T38" fmla="*/ 128 w 224"/>
                <a:gd name="T39" fmla="*/ 189 h 224"/>
                <a:gd name="T40" fmla="*/ 95 w 224"/>
                <a:gd name="T41" fmla="*/ 189 h 224"/>
                <a:gd name="T42" fmla="*/ 90 w 224"/>
                <a:gd name="T43" fmla="*/ 184 h 224"/>
                <a:gd name="T44" fmla="*/ 90 w 224"/>
                <a:gd name="T45" fmla="*/ 60 h 224"/>
                <a:gd name="T46" fmla="*/ 95 w 224"/>
                <a:gd name="T47" fmla="*/ 55 h 224"/>
                <a:gd name="T48" fmla="*/ 128 w 224"/>
                <a:gd name="T49" fmla="*/ 55 h 224"/>
                <a:gd name="T50" fmla="*/ 133 w 224"/>
                <a:gd name="T51" fmla="*/ 60 h 224"/>
                <a:gd name="T52" fmla="*/ 133 w 224"/>
                <a:gd name="T53" fmla="*/ 184 h 224"/>
                <a:gd name="T54" fmla="*/ 186 w 224"/>
                <a:gd name="T55" fmla="*/ 184 h 224"/>
                <a:gd name="T56" fmla="*/ 181 w 224"/>
                <a:gd name="T57" fmla="*/ 189 h 224"/>
                <a:gd name="T58" fmla="*/ 148 w 224"/>
                <a:gd name="T59" fmla="*/ 189 h 224"/>
                <a:gd name="T60" fmla="*/ 143 w 224"/>
                <a:gd name="T61" fmla="*/ 184 h 224"/>
                <a:gd name="T62" fmla="*/ 143 w 224"/>
                <a:gd name="T63" fmla="*/ 142 h 224"/>
                <a:gd name="T64" fmla="*/ 148 w 224"/>
                <a:gd name="T65" fmla="*/ 137 h 224"/>
                <a:gd name="T66" fmla="*/ 181 w 224"/>
                <a:gd name="T67" fmla="*/ 137 h 224"/>
                <a:gd name="T68" fmla="*/ 186 w 224"/>
                <a:gd name="T69" fmla="*/ 142 h 224"/>
                <a:gd name="T70" fmla="*/ 186 w 224"/>
                <a:gd name="T71" fmla="*/ 184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224">
                  <a:moveTo>
                    <a:pt x="20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7"/>
                    <a:pt x="6" y="224"/>
                    <a:pt x="14" y="224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17" y="224"/>
                    <a:pt x="224" y="217"/>
                    <a:pt x="224" y="209"/>
                  </a:cubicBezTo>
                  <a:cubicBezTo>
                    <a:pt x="224" y="14"/>
                    <a:pt x="224" y="14"/>
                    <a:pt x="224" y="14"/>
                  </a:cubicBezTo>
                  <a:cubicBezTo>
                    <a:pt x="224" y="6"/>
                    <a:pt x="217" y="0"/>
                    <a:pt x="209" y="0"/>
                  </a:cubicBezTo>
                  <a:moveTo>
                    <a:pt x="80" y="185"/>
                  </a:moveTo>
                  <a:cubicBezTo>
                    <a:pt x="80" y="187"/>
                    <a:pt x="78" y="189"/>
                    <a:pt x="75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39" y="189"/>
                    <a:pt x="37" y="187"/>
                    <a:pt x="37" y="185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6"/>
                    <a:pt x="39" y="114"/>
                    <a:pt x="42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8" y="114"/>
                    <a:pt x="80" y="116"/>
                    <a:pt x="80" y="119"/>
                  </a:cubicBezTo>
                  <a:cubicBezTo>
                    <a:pt x="80" y="185"/>
                    <a:pt x="80" y="185"/>
                    <a:pt x="80" y="185"/>
                  </a:cubicBezTo>
                  <a:close/>
                  <a:moveTo>
                    <a:pt x="133" y="184"/>
                  </a:moveTo>
                  <a:cubicBezTo>
                    <a:pt x="133" y="187"/>
                    <a:pt x="131" y="189"/>
                    <a:pt x="128" y="189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2" y="189"/>
                    <a:pt x="90" y="187"/>
                    <a:pt x="90" y="18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7"/>
                    <a:pt x="92" y="55"/>
                    <a:pt x="95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31" y="55"/>
                    <a:pt x="133" y="57"/>
                    <a:pt x="133" y="60"/>
                  </a:cubicBezTo>
                  <a:lnTo>
                    <a:pt x="133" y="184"/>
                  </a:lnTo>
                  <a:close/>
                  <a:moveTo>
                    <a:pt x="186" y="184"/>
                  </a:moveTo>
                  <a:cubicBezTo>
                    <a:pt x="186" y="187"/>
                    <a:pt x="184" y="189"/>
                    <a:pt x="181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9"/>
                    <a:pt x="143" y="187"/>
                    <a:pt x="143" y="184"/>
                  </a:cubicBezTo>
                  <a:cubicBezTo>
                    <a:pt x="143" y="142"/>
                    <a:pt x="143" y="142"/>
                    <a:pt x="143" y="142"/>
                  </a:cubicBezTo>
                  <a:cubicBezTo>
                    <a:pt x="143" y="139"/>
                    <a:pt x="145" y="137"/>
                    <a:pt x="148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37"/>
                    <a:pt x="186" y="139"/>
                    <a:pt x="186" y="142"/>
                  </a:cubicBezTo>
                  <a:cubicBezTo>
                    <a:pt x="186" y="184"/>
                    <a:pt x="186" y="184"/>
                    <a:pt x="186" y="1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742087" y="1602954"/>
            <a:ext cx="3156379" cy="1216315"/>
            <a:chOff x="742087" y="1602954"/>
            <a:chExt cx="3156379" cy="1216315"/>
          </a:xfrm>
        </p:grpSpPr>
        <p:sp>
          <p:nvSpPr>
            <p:cNvPr id="7" name="TextBox 20"/>
            <p:cNvSpPr txBox="1"/>
            <p:nvPr/>
          </p:nvSpPr>
          <p:spPr>
            <a:xfrm>
              <a:off x="742087" y="2126772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/>
                <a:t>请替换文字内容复制你的内容到此如需更改请在（设置形状格式）菜单下（文本选项）中调整。</a:t>
              </a:r>
              <a:endParaRPr lang="zh-CN" altLang="en-US" sz="1000"/>
            </a:p>
          </p:txBody>
        </p:sp>
        <p:sp>
          <p:nvSpPr>
            <p:cNvPr id="8" name="TextBox 21"/>
            <p:cNvSpPr txBox="1"/>
            <p:nvPr/>
          </p:nvSpPr>
          <p:spPr>
            <a:xfrm>
              <a:off x="1353196" y="1602954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>
                  <a:solidFill>
                    <a:schemeClr val="accent1"/>
                  </a:solidFill>
                </a:rPr>
                <a:t>输入标题文本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Freeform: Shape 27"/>
            <p:cNvSpPr/>
            <p:nvPr/>
          </p:nvSpPr>
          <p:spPr bwMode="auto">
            <a:xfrm>
              <a:off x="851303" y="1626709"/>
              <a:ext cx="355600" cy="500063"/>
            </a:xfrm>
            <a:custGeom>
              <a:gdLst>
                <a:gd name="T0" fmla="*/ 26 w 176"/>
                <a:gd name="T1" fmla="*/ 168 h 248"/>
                <a:gd name="T2" fmla="*/ 0 w 176"/>
                <a:gd name="T3" fmla="*/ 190 h 248"/>
                <a:gd name="T4" fmla="*/ 0 w 176"/>
                <a:gd name="T5" fmla="*/ 248 h 248"/>
                <a:gd name="T6" fmla="*/ 47 w 176"/>
                <a:gd name="T7" fmla="*/ 214 h 248"/>
                <a:gd name="T8" fmla="*/ 32 w 176"/>
                <a:gd name="T9" fmla="*/ 168 h 248"/>
                <a:gd name="T10" fmla="*/ 26 w 176"/>
                <a:gd name="T11" fmla="*/ 168 h 248"/>
                <a:gd name="T12" fmla="*/ 149 w 176"/>
                <a:gd name="T13" fmla="*/ 168 h 248"/>
                <a:gd name="T14" fmla="*/ 143 w 176"/>
                <a:gd name="T15" fmla="*/ 168 h 248"/>
                <a:gd name="T16" fmla="*/ 128 w 176"/>
                <a:gd name="T17" fmla="*/ 214 h 248"/>
                <a:gd name="T18" fmla="*/ 176 w 176"/>
                <a:gd name="T19" fmla="*/ 248 h 248"/>
                <a:gd name="T20" fmla="*/ 176 w 176"/>
                <a:gd name="T21" fmla="*/ 190 h 248"/>
                <a:gd name="T22" fmla="*/ 149 w 176"/>
                <a:gd name="T23" fmla="*/ 168 h 248"/>
                <a:gd name="T24" fmla="*/ 88 w 176"/>
                <a:gd name="T25" fmla="*/ 0 h 248"/>
                <a:gd name="T26" fmla="*/ 39 w 176"/>
                <a:gd name="T27" fmla="*/ 128 h 248"/>
                <a:gd name="T28" fmla="*/ 80 w 176"/>
                <a:gd name="T29" fmla="*/ 229 h 248"/>
                <a:gd name="T30" fmla="*/ 80 w 176"/>
                <a:gd name="T31" fmla="*/ 171 h 248"/>
                <a:gd name="T32" fmla="*/ 88 w 176"/>
                <a:gd name="T33" fmla="*/ 163 h 248"/>
                <a:gd name="T34" fmla="*/ 95 w 176"/>
                <a:gd name="T35" fmla="*/ 171 h 248"/>
                <a:gd name="T36" fmla="*/ 95 w 176"/>
                <a:gd name="T37" fmla="*/ 229 h 248"/>
                <a:gd name="T38" fmla="*/ 136 w 176"/>
                <a:gd name="T39" fmla="*/ 128 h 248"/>
                <a:gd name="T40" fmla="*/ 88 w 176"/>
                <a:gd name="T41" fmla="*/ 0 h 248"/>
                <a:gd name="T42" fmla="*/ 87 w 176"/>
                <a:gd name="T43" fmla="*/ 70 h 248"/>
                <a:gd name="T44" fmla="*/ 63 w 176"/>
                <a:gd name="T45" fmla="*/ 68 h 248"/>
                <a:gd name="T46" fmla="*/ 88 w 176"/>
                <a:gd name="T47" fmla="*/ 22 h 248"/>
                <a:gd name="T48" fmla="*/ 112 w 176"/>
                <a:gd name="T49" fmla="*/ 68 h 248"/>
                <a:gd name="T50" fmla="*/ 87 w 176"/>
                <a:gd name="T51" fmla="*/ 70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248">
                  <a:moveTo>
                    <a:pt x="26" y="168"/>
                  </a:moveTo>
                  <a:cubicBezTo>
                    <a:pt x="11" y="168"/>
                    <a:pt x="0" y="178"/>
                    <a:pt x="0" y="19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0" y="202"/>
                    <a:pt x="35" y="187"/>
                    <a:pt x="32" y="168"/>
                  </a:cubicBezTo>
                  <a:cubicBezTo>
                    <a:pt x="26" y="168"/>
                    <a:pt x="26" y="168"/>
                    <a:pt x="26" y="168"/>
                  </a:cubicBezTo>
                  <a:close/>
                  <a:moveTo>
                    <a:pt x="149" y="168"/>
                  </a:moveTo>
                  <a:cubicBezTo>
                    <a:pt x="143" y="168"/>
                    <a:pt x="143" y="168"/>
                    <a:pt x="143" y="168"/>
                  </a:cubicBezTo>
                  <a:cubicBezTo>
                    <a:pt x="140" y="187"/>
                    <a:pt x="135" y="202"/>
                    <a:pt x="128" y="214"/>
                  </a:cubicBezTo>
                  <a:cubicBezTo>
                    <a:pt x="176" y="248"/>
                    <a:pt x="176" y="248"/>
                    <a:pt x="176" y="248"/>
                  </a:cubicBezTo>
                  <a:cubicBezTo>
                    <a:pt x="176" y="190"/>
                    <a:pt x="176" y="190"/>
                    <a:pt x="176" y="190"/>
                  </a:cubicBezTo>
                  <a:cubicBezTo>
                    <a:pt x="176" y="178"/>
                    <a:pt x="164" y="168"/>
                    <a:pt x="149" y="168"/>
                  </a:cubicBezTo>
                  <a:moveTo>
                    <a:pt x="88" y="0"/>
                  </a:moveTo>
                  <a:cubicBezTo>
                    <a:pt x="88" y="0"/>
                    <a:pt x="39" y="37"/>
                    <a:pt x="39" y="128"/>
                  </a:cubicBezTo>
                  <a:cubicBezTo>
                    <a:pt x="39" y="187"/>
                    <a:pt x="57" y="223"/>
                    <a:pt x="80" y="22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67"/>
                    <a:pt x="84" y="163"/>
                    <a:pt x="88" y="163"/>
                  </a:cubicBezTo>
                  <a:cubicBezTo>
                    <a:pt x="92" y="163"/>
                    <a:pt x="95" y="167"/>
                    <a:pt x="95" y="171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118" y="223"/>
                    <a:pt x="136" y="187"/>
                    <a:pt x="136" y="128"/>
                  </a:cubicBezTo>
                  <a:cubicBezTo>
                    <a:pt x="136" y="36"/>
                    <a:pt x="88" y="0"/>
                    <a:pt x="88" y="0"/>
                  </a:cubicBezTo>
                  <a:moveTo>
                    <a:pt x="87" y="70"/>
                  </a:moveTo>
                  <a:cubicBezTo>
                    <a:pt x="79" y="70"/>
                    <a:pt x="71" y="70"/>
                    <a:pt x="63" y="68"/>
                  </a:cubicBezTo>
                  <a:cubicBezTo>
                    <a:pt x="70" y="46"/>
                    <a:pt x="80" y="31"/>
                    <a:pt x="88" y="22"/>
                  </a:cubicBezTo>
                  <a:cubicBezTo>
                    <a:pt x="95" y="31"/>
                    <a:pt x="105" y="46"/>
                    <a:pt x="112" y="68"/>
                  </a:cubicBezTo>
                  <a:cubicBezTo>
                    <a:pt x="104" y="70"/>
                    <a:pt x="96" y="70"/>
                    <a:pt x="87" y="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8" name="千图设计师MC：ID 29795607库_组合 27"/>
          <p:cNvGrpSpPr/>
          <p:nvPr>
            <p:custDataLst>
              <p:tags r:id="rId5"/>
            </p:custDataLst>
          </p:nvPr>
        </p:nvGrpSpPr>
        <p:grpSpPr>
          <a:xfrm>
            <a:off x="8033597" y="1602897"/>
            <a:ext cx="3156379" cy="1216372"/>
            <a:chOff x="8033597" y="1602897"/>
            <a:chExt cx="3156379" cy="1216372"/>
          </a:xfrm>
        </p:grpSpPr>
        <p:sp>
          <p:nvSpPr>
            <p:cNvPr id="5" name="TextBox 17"/>
            <p:cNvSpPr txBox="1"/>
            <p:nvPr/>
          </p:nvSpPr>
          <p:spPr>
            <a:xfrm>
              <a:off x="8592672" y="1602954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</a:rPr>
                <a:t>输入标题文本</a:t>
              </a:r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: Shape 24"/>
            <p:cNvSpPr/>
            <p:nvPr/>
          </p:nvSpPr>
          <p:spPr bwMode="auto">
            <a:xfrm>
              <a:off x="8094885" y="1602897"/>
              <a:ext cx="525463" cy="523875"/>
            </a:xfrm>
            <a:custGeom>
              <a:gdLst>
                <a:gd name="T0" fmla="*/ 183 w 260"/>
                <a:gd name="T1" fmla="*/ 106 h 260"/>
                <a:gd name="T2" fmla="*/ 192 w 260"/>
                <a:gd name="T3" fmla="*/ 142 h 260"/>
                <a:gd name="T4" fmla="*/ 117 w 260"/>
                <a:gd name="T5" fmla="*/ 218 h 260"/>
                <a:gd name="T6" fmla="*/ 41 w 260"/>
                <a:gd name="T7" fmla="*/ 142 h 260"/>
                <a:gd name="T8" fmla="*/ 117 w 260"/>
                <a:gd name="T9" fmla="*/ 66 h 260"/>
                <a:gd name="T10" fmla="*/ 154 w 260"/>
                <a:gd name="T11" fmla="*/ 75 h 260"/>
                <a:gd name="T12" fmla="*/ 183 w 260"/>
                <a:gd name="T13" fmla="*/ 46 h 260"/>
                <a:gd name="T14" fmla="*/ 116 w 260"/>
                <a:gd name="T15" fmla="*/ 24 h 260"/>
                <a:gd name="T16" fmla="*/ 0 w 260"/>
                <a:gd name="T17" fmla="*/ 142 h 260"/>
                <a:gd name="T18" fmla="*/ 116 w 260"/>
                <a:gd name="T19" fmla="*/ 260 h 260"/>
                <a:gd name="T20" fmla="*/ 233 w 260"/>
                <a:gd name="T21" fmla="*/ 142 h 260"/>
                <a:gd name="T22" fmla="*/ 213 w 260"/>
                <a:gd name="T23" fmla="*/ 76 h 260"/>
                <a:gd name="T24" fmla="*/ 183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2 w 260"/>
                <a:gd name="T33" fmla="*/ 22 h 260"/>
                <a:gd name="T34" fmla="*/ 202 w 260"/>
                <a:gd name="T35" fmla="*/ 45 h 260"/>
                <a:gd name="T36" fmla="*/ 138 w 260"/>
                <a:gd name="T37" fmla="*/ 110 h 260"/>
                <a:gd name="T38" fmla="*/ 117 w 260"/>
                <a:gd name="T39" fmla="*/ 103 h 260"/>
                <a:gd name="T40" fmla="*/ 79 w 260"/>
                <a:gd name="T41" fmla="*/ 142 h 260"/>
                <a:gd name="T42" fmla="*/ 117 w 260"/>
                <a:gd name="T43" fmla="*/ 180 h 260"/>
                <a:gd name="T44" fmla="*/ 155 w 260"/>
                <a:gd name="T45" fmla="*/ 142 h 260"/>
                <a:gd name="T46" fmla="*/ 150 w 260"/>
                <a:gd name="T47" fmla="*/ 123 h 260"/>
                <a:gd name="T48" fmla="*/ 214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3" y="106"/>
                  </a:moveTo>
                  <a:cubicBezTo>
                    <a:pt x="189" y="117"/>
                    <a:pt x="192" y="129"/>
                    <a:pt x="192" y="142"/>
                  </a:cubicBezTo>
                  <a:cubicBezTo>
                    <a:pt x="192" y="184"/>
                    <a:pt x="159" y="218"/>
                    <a:pt x="117" y="218"/>
                  </a:cubicBezTo>
                  <a:cubicBezTo>
                    <a:pt x="75" y="218"/>
                    <a:pt x="41" y="184"/>
                    <a:pt x="41" y="142"/>
                  </a:cubicBezTo>
                  <a:cubicBezTo>
                    <a:pt x="41" y="100"/>
                    <a:pt x="75" y="66"/>
                    <a:pt x="117" y="66"/>
                  </a:cubicBezTo>
                  <a:cubicBezTo>
                    <a:pt x="130" y="66"/>
                    <a:pt x="143" y="69"/>
                    <a:pt x="154" y="75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4" y="32"/>
                    <a:pt x="141" y="24"/>
                    <a:pt x="116" y="24"/>
                  </a:cubicBezTo>
                  <a:cubicBezTo>
                    <a:pt x="52" y="24"/>
                    <a:pt x="0" y="77"/>
                    <a:pt x="0" y="142"/>
                  </a:cubicBezTo>
                  <a:cubicBezTo>
                    <a:pt x="0" y="207"/>
                    <a:pt x="52" y="260"/>
                    <a:pt x="116" y="260"/>
                  </a:cubicBezTo>
                  <a:cubicBezTo>
                    <a:pt x="180" y="260"/>
                    <a:pt x="233" y="207"/>
                    <a:pt x="233" y="142"/>
                  </a:cubicBezTo>
                  <a:cubicBezTo>
                    <a:pt x="233" y="118"/>
                    <a:pt x="225" y="95"/>
                    <a:pt x="213" y="76"/>
                  </a:cubicBezTo>
                  <a:cubicBezTo>
                    <a:pt x="183" y="106"/>
                    <a:pt x="183" y="106"/>
                    <a:pt x="183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2" y="106"/>
                    <a:pt x="125" y="103"/>
                    <a:pt x="117" y="103"/>
                  </a:cubicBezTo>
                  <a:cubicBezTo>
                    <a:pt x="96" y="103"/>
                    <a:pt x="79" y="121"/>
                    <a:pt x="79" y="142"/>
                  </a:cubicBezTo>
                  <a:cubicBezTo>
                    <a:pt x="79" y="163"/>
                    <a:pt x="96" y="180"/>
                    <a:pt x="117" y="180"/>
                  </a:cubicBezTo>
                  <a:cubicBezTo>
                    <a:pt x="138" y="180"/>
                    <a:pt x="155" y="163"/>
                    <a:pt x="155" y="142"/>
                  </a:cubicBezTo>
                  <a:cubicBezTo>
                    <a:pt x="155" y="135"/>
                    <a:pt x="153" y="128"/>
                    <a:pt x="150" y="123"/>
                  </a:cubicBezTo>
                  <a:cubicBezTo>
                    <a:pt x="214" y="58"/>
                    <a:pt x="214" y="58"/>
                    <a:pt x="214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TextBox 35"/>
            <p:cNvSpPr txBox="1"/>
            <p:nvPr/>
          </p:nvSpPr>
          <p:spPr>
            <a:xfrm>
              <a:off x="8033597" y="2126772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/>
                <a:t>请替换文字内容复制你的内容到此如需更改请在（设置形状格式）菜单下（文本选项）中调整。</a:t>
              </a:r>
              <a:endParaRPr lang="zh-CN" altLang="en-US" sz="1000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6"/>
            </p:custDataLst>
          </p:nvPr>
        </p:nvGrpSpPr>
        <p:grpSpPr>
          <a:xfrm>
            <a:off x="8033597" y="4011185"/>
            <a:ext cx="3156379" cy="1240185"/>
            <a:chOff x="8033597" y="4011185"/>
            <a:chExt cx="3156379" cy="1240185"/>
          </a:xfrm>
        </p:grpSpPr>
        <p:sp>
          <p:nvSpPr>
            <p:cNvPr id="6" name="TextBox 19"/>
            <p:cNvSpPr txBox="1"/>
            <p:nvPr/>
          </p:nvSpPr>
          <p:spPr>
            <a:xfrm>
              <a:off x="8592672" y="4035055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>
                  <a:solidFill>
                    <a:schemeClr val="accent4"/>
                  </a:solidFill>
                </a:rPr>
                <a:t>输入标题文本</a:t>
              </a:r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13" name="Freeform: Shape 26"/>
            <p:cNvSpPr/>
            <p:nvPr/>
          </p:nvSpPr>
          <p:spPr bwMode="auto">
            <a:xfrm>
              <a:off x="8141400" y="4011185"/>
              <a:ext cx="484188" cy="547688"/>
            </a:xfrm>
            <a:custGeom>
              <a:gdLst>
                <a:gd name="T0" fmla="*/ 61 w 240"/>
                <a:gd name="T1" fmla="*/ 48 h 272"/>
                <a:gd name="T2" fmla="*/ 35 w 240"/>
                <a:gd name="T3" fmla="*/ 35 h 272"/>
                <a:gd name="T4" fmla="*/ 48 w 240"/>
                <a:gd name="T5" fmla="*/ 61 h 272"/>
                <a:gd name="T6" fmla="*/ 61 w 240"/>
                <a:gd name="T7" fmla="*/ 61 h 272"/>
                <a:gd name="T8" fmla="*/ 9 w 240"/>
                <a:gd name="T9" fmla="*/ 110 h 272"/>
                <a:gd name="T10" fmla="*/ 9 w 240"/>
                <a:gd name="T11" fmla="*/ 129 h 272"/>
                <a:gd name="T12" fmla="*/ 37 w 240"/>
                <a:gd name="T13" fmla="*/ 120 h 272"/>
                <a:gd name="T14" fmla="*/ 120 w 240"/>
                <a:gd name="T15" fmla="*/ 37 h 272"/>
                <a:gd name="T16" fmla="*/ 129 w 240"/>
                <a:gd name="T17" fmla="*/ 9 h 272"/>
                <a:gd name="T18" fmla="*/ 110 w 240"/>
                <a:gd name="T19" fmla="*/ 9 h 272"/>
                <a:gd name="T20" fmla="*/ 120 w 240"/>
                <a:gd name="T21" fmla="*/ 37 h 272"/>
                <a:gd name="T22" fmla="*/ 106 w 240"/>
                <a:gd name="T23" fmla="*/ 272 h 272"/>
                <a:gd name="T24" fmla="*/ 152 w 240"/>
                <a:gd name="T25" fmla="*/ 252 h 272"/>
                <a:gd name="T26" fmla="*/ 87 w 240"/>
                <a:gd name="T27" fmla="*/ 243 h 272"/>
                <a:gd name="T28" fmla="*/ 204 w 240"/>
                <a:gd name="T29" fmla="*/ 35 h 272"/>
                <a:gd name="T30" fmla="*/ 178 w 240"/>
                <a:gd name="T31" fmla="*/ 48 h 272"/>
                <a:gd name="T32" fmla="*/ 184 w 240"/>
                <a:gd name="T33" fmla="*/ 64 h 272"/>
                <a:gd name="T34" fmla="*/ 204 w 240"/>
                <a:gd name="T35" fmla="*/ 48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5 h 272"/>
                <a:gd name="T42" fmla="*/ 74 w 240"/>
                <a:gd name="T43" fmla="*/ 199 h 272"/>
                <a:gd name="T44" fmla="*/ 68 w 240"/>
                <a:gd name="T45" fmla="*/ 229 h 272"/>
                <a:gd name="T46" fmla="*/ 165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7 w 240"/>
                <a:gd name="T53" fmla="*/ 157 h 272"/>
                <a:gd name="T54" fmla="*/ 120 w 240"/>
                <a:gd name="T55" fmla="*/ 49 h 272"/>
                <a:gd name="T56" fmla="*/ 116 w 240"/>
                <a:gd name="T57" fmla="*/ 136 h 272"/>
                <a:gd name="T58" fmla="*/ 120 w 240"/>
                <a:gd name="T59" fmla="*/ 169 h 272"/>
                <a:gd name="T60" fmla="*/ 143 w 240"/>
                <a:gd name="T61" fmla="*/ 185 h 272"/>
                <a:gd name="T62" fmla="*/ 126 w 240"/>
                <a:gd name="T63" fmla="*/ 199 h 272"/>
                <a:gd name="T64" fmla="*/ 141 w 240"/>
                <a:gd name="T65" fmla="*/ 136 h 272"/>
                <a:gd name="T66" fmla="*/ 141 w 240"/>
                <a:gd name="T67" fmla="*/ 106 h 272"/>
                <a:gd name="T68" fmla="*/ 125 w 240"/>
                <a:gd name="T69" fmla="*/ 126 h 272"/>
                <a:gd name="T70" fmla="*/ 110 w 240"/>
                <a:gd name="T71" fmla="*/ 110 h 272"/>
                <a:gd name="T72" fmla="*/ 84 w 240"/>
                <a:gd name="T73" fmla="*/ 121 h 272"/>
                <a:gd name="T74" fmla="*/ 107 w 240"/>
                <a:gd name="T75" fmla="*/ 136 h 272"/>
                <a:gd name="T76" fmla="*/ 96 w 240"/>
                <a:gd name="T77" fmla="*/ 199 h 272"/>
                <a:gd name="T78" fmla="*/ 77 w 240"/>
                <a:gd name="T79" fmla="*/ 146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6 h 272"/>
                <a:gd name="T86" fmla="*/ 138 w 240"/>
                <a:gd name="T87" fmla="*/ 117 h 272"/>
                <a:gd name="T88" fmla="*/ 146 w 240"/>
                <a:gd name="T89" fmla="*/ 121 h 272"/>
                <a:gd name="T90" fmla="*/ 134 w 240"/>
                <a:gd name="T91" fmla="*/ 126 h 272"/>
                <a:gd name="T92" fmla="*/ 100 w 240"/>
                <a:gd name="T93" fmla="*/ 126 h 272"/>
                <a:gd name="T94" fmla="*/ 100 w 240"/>
                <a:gd name="T95" fmla="*/ 115 h 272"/>
                <a:gd name="T96" fmla="*/ 106 w 240"/>
                <a:gd name="T97" fmla="*/ 126 h 272"/>
                <a:gd name="T98" fmla="*/ 211 w 240"/>
                <a:gd name="T99" fmla="*/ 110 h 272"/>
                <a:gd name="T100" fmla="*/ 211 w 240"/>
                <a:gd name="T101" fmla="*/ 129 h 272"/>
                <a:gd name="T102" fmla="*/ 240 w 240"/>
                <a:gd name="T103" fmla="*/ 119 h 2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1" y="61"/>
                  </a:moveTo>
                  <a:cubicBezTo>
                    <a:pt x="65" y="58"/>
                    <a:pt x="65" y="52"/>
                    <a:pt x="61" y="48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4" y="31"/>
                    <a:pt x="38" y="31"/>
                    <a:pt x="35" y="35"/>
                  </a:cubicBezTo>
                  <a:cubicBezTo>
                    <a:pt x="31" y="38"/>
                    <a:pt x="31" y="44"/>
                    <a:pt x="35" y="48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0" y="63"/>
                    <a:pt x="52" y="64"/>
                    <a:pt x="55" y="64"/>
                  </a:cubicBezTo>
                  <a:cubicBezTo>
                    <a:pt x="57" y="64"/>
                    <a:pt x="60" y="63"/>
                    <a:pt x="61" y="61"/>
                  </a:cubicBezTo>
                  <a:moveTo>
                    <a:pt x="28" y="110"/>
                  </a:moveTo>
                  <a:cubicBezTo>
                    <a:pt x="9" y="110"/>
                    <a:pt x="9" y="110"/>
                    <a:pt x="9" y="110"/>
                  </a:cubicBezTo>
                  <a:cubicBezTo>
                    <a:pt x="4" y="110"/>
                    <a:pt x="0" y="114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3" y="129"/>
                    <a:pt x="37" y="125"/>
                    <a:pt x="37" y="120"/>
                  </a:cubicBezTo>
                  <a:cubicBezTo>
                    <a:pt x="37" y="114"/>
                    <a:pt x="33" y="110"/>
                    <a:pt x="28" y="110"/>
                  </a:cubicBezTo>
                  <a:moveTo>
                    <a:pt x="120" y="37"/>
                  </a:moveTo>
                  <a:cubicBezTo>
                    <a:pt x="125" y="37"/>
                    <a:pt x="129" y="33"/>
                    <a:pt x="129" y="28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4" y="0"/>
                    <a:pt x="110" y="4"/>
                    <a:pt x="110" y="9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33"/>
                    <a:pt x="114" y="37"/>
                    <a:pt x="120" y="37"/>
                  </a:cubicBezTo>
                  <a:moveTo>
                    <a:pt x="87" y="252"/>
                  </a:moveTo>
                  <a:cubicBezTo>
                    <a:pt x="87" y="263"/>
                    <a:pt x="96" y="272"/>
                    <a:pt x="106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2" y="263"/>
                    <a:pt x="152" y="252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87" y="243"/>
                    <a:pt x="87" y="243"/>
                    <a:pt x="87" y="243"/>
                  </a:cubicBezTo>
                  <a:cubicBezTo>
                    <a:pt x="87" y="252"/>
                    <a:pt x="87" y="252"/>
                    <a:pt x="87" y="252"/>
                  </a:cubicBezTo>
                  <a:close/>
                  <a:moveTo>
                    <a:pt x="204" y="35"/>
                  </a:moveTo>
                  <a:cubicBezTo>
                    <a:pt x="201" y="31"/>
                    <a:pt x="195" y="31"/>
                    <a:pt x="191" y="35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4" y="52"/>
                    <a:pt x="174" y="58"/>
                    <a:pt x="178" y="61"/>
                  </a:cubicBezTo>
                  <a:cubicBezTo>
                    <a:pt x="180" y="63"/>
                    <a:pt x="182" y="64"/>
                    <a:pt x="184" y="64"/>
                  </a:cubicBezTo>
                  <a:cubicBezTo>
                    <a:pt x="187" y="64"/>
                    <a:pt x="189" y="63"/>
                    <a:pt x="191" y="61"/>
                  </a:cubicBezTo>
                  <a:cubicBezTo>
                    <a:pt x="204" y="48"/>
                    <a:pt x="204" y="48"/>
                    <a:pt x="204" y="48"/>
                  </a:cubicBezTo>
                  <a:cubicBezTo>
                    <a:pt x="208" y="44"/>
                    <a:pt x="208" y="38"/>
                    <a:pt x="204" y="35"/>
                  </a:cubicBezTo>
                  <a:moveTo>
                    <a:pt x="120" y="49"/>
                  </a:moveTo>
                  <a:cubicBezTo>
                    <a:pt x="81" y="49"/>
                    <a:pt x="49" y="80"/>
                    <a:pt x="49" y="118"/>
                  </a:cubicBezTo>
                  <a:cubicBezTo>
                    <a:pt x="49" y="131"/>
                    <a:pt x="53" y="144"/>
                    <a:pt x="61" y="156"/>
                  </a:cubicBezTo>
                  <a:cubicBezTo>
                    <a:pt x="61" y="156"/>
                    <a:pt x="62" y="157"/>
                    <a:pt x="62" y="157"/>
                  </a:cubicBezTo>
                  <a:cubicBezTo>
                    <a:pt x="75" y="176"/>
                    <a:pt x="78" y="182"/>
                    <a:pt x="78" y="185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4" y="199"/>
                    <a:pt x="74" y="199"/>
                    <a:pt x="74" y="199"/>
                  </a:cubicBezTo>
                  <a:cubicBezTo>
                    <a:pt x="71" y="199"/>
                    <a:pt x="68" y="200"/>
                    <a:pt x="68" y="204"/>
                  </a:cubicBezTo>
                  <a:cubicBezTo>
                    <a:pt x="68" y="229"/>
                    <a:pt x="68" y="229"/>
                    <a:pt x="68" y="229"/>
                  </a:cubicBezTo>
                  <a:cubicBezTo>
                    <a:pt x="68" y="233"/>
                    <a:pt x="71" y="235"/>
                    <a:pt x="74" y="235"/>
                  </a:cubicBezTo>
                  <a:cubicBezTo>
                    <a:pt x="165" y="235"/>
                    <a:pt x="165" y="235"/>
                    <a:pt x="165" y="235"/>
                  </a:cubicBezTo>
                  <a:cubicBezTo>
                    <a:pt x="168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8" y="199"/>
                    <a:pt x="165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5"/>
                    <a:pt x="162" y="185"/>
                    <a:pt x="162" y="185"/>
                  </a:cubicBezTo>
                  <a:cubicBezTo>
                    <a:pt x="162" y="182"/>
                    <a:pt x="163" y="177"/>
                    <a:pt x="177" y="157"/>
                  </a:cubicBezTo>
                  <a:cubicBezTo>
                    <a:pt x="186" y="146"/>
                    <a:pt x="190" y="132"/>
                    <a:pt x="190" y="118"/>
                  </a:cubicBezTo>
                  <a:cubicBezTo>
                    <a:pt x="190" y="80"/>
                    <a:pt x="158" y="49"/>
                    <a:pt x="120" y="49"/>
                  </a:cubicBezTo>
                  <a:moveTo>
                    <a:pt x="120" y="169"/>
                  </a:moveTo>
                  <a:cubicBezTo>
                    <a:pt x="116" y="136"/>
                    <a:pt x="116" y="136"/>
                    <a:pt x="116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69"/>
                  </a:lnTo>
                  <a:close/>
                  <a:moveTo>
                    <a:pt x="162" y="146"/>
                  </a:moveTo>
                  <a:cubicBezTo>
                    <a:pt x="147" y="167"/>
                    <a:pt x="143" y="176"/>
                    <a:pt x="143" y="185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6" y="199"/>
                    <a:pt x="126" y="199"/>
                    <a:pt x="126" y="199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29"/>
                    <a:pt x="156" y="121"/>
                  </a:cubicBezTo>
                  <a:cubicBezTo>
                    <a:pt x="156" y="113"/>
                    <a:pt x="149" y="106"/>
                    <a:pt x="141" y="106"/>
                  </a:cubicBezTo>
                  <a:cubicBezTo>
                    <a:pt x="137" y="106"/>
                    <a:pt x="133" y="107"/>
                    <a:pt x="131" y="110"/>
                  </a:cubicBezTo>
                  <a:cubicBezTo>
                    <a:pt x="126" y="115"/>
                    <a:pt x="125" y="122"/>
                    <a:pt x="125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6" y="122"/>
                    <a:pt x="114" y="115"/>
                    <a:pt x="110" y="110"/>
                  </a:cubicBezTo>
                  <a:cubicBezTo>
                    <a:pt x="107" y="108"/>
                    <a:pt x="104" y="106"/>
                    <a:pt x="100" y="106"/>
                  </a:cubicBezTo>
                  <a:cubicBezTo>
                    <a:pt x="91" y="106"/>
                    <a:pt x="84" y="113"/>
                    <a:pt x="84" y="121"/>
                  </a:cubicBezTo>
                  <a:cubicBezTo>
                    <a:pt x="84" y="129"/>
                    <a:pt x="91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76"/>
                    <a:pt x="92" y="167"/>
                    <a:pt x="77" y="146"/>
                  </a:cubicBezTo>
                  <a:cubicBezTo>
                    <a:pt x="77" y="146"/>
                    <a:pt x="77" y="146"/>
                    <a:pt x="77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7"/>
                    <a:pt x="68" y="128"/>
                    <a:pt x="68" y="118"/>
                  </a:cubicBezTo>
                  <a:cubicBezTo>
                    <a:pt x="68" y="90"/>
                    <a:pt x="91" y="68"/>
                    <a:pt x="120" y="68"/>
                  </a:cubicBezTo>
                  <a:cubicBezTo>
                    <a:pt x="148" y="68"/>
                    <a:pt x="171" y="90"/>
                    <a:pt x="171" y="118"/>
                  </a:cubicBezTo>
                  <a:cubicBezTo>
                    <a:pt x="171" y="128"/>
                    <a:pt x="168" y="138"/>
                    <a:pt x="162" y="146"/>
                  </a:cubicBezTo>
                  <a:moveTo>
                    <a:pt x="134" y="126"/>
                  </a:moveTo>
                  <a:cubicBezTo>
                    <a:pt x="134" y="123"/>
                    <a:pt x="135" y="119"/>
                    <a:pt x="138" y="117"/>
                  </a:cubicBezTo>
                  <a:cubicBezTo>
                    <a:pt x="138" y="116"/>
                    <a:pt x="139" y="115"/>
                    <a:pt x="141" y="115"/>
                  </a:cubicBezTo>
                  <a:cubicBezTo>
                    <a:pt x="144" y="115"/>
                    <a:pt x="146" y="118"/>
                    <a:pt x="146" y="121"/>
                  </a:cubicBezTo>
                  <a:cubicBezTo>
                    <a:pt x="146" y="124"/>
                    <a:pt x="144" y="126"/>
                    <a:pt x="141" y="126"/>
                  </a:cubicBezTo>
                  <a:cubicBezTo>
                    <a:pt x="134" y="126"/>
                    <a:pt x="134" y="126"/>
                    <a:pt x="134" y="126"/>
                  </a:cubicBezTo>
                  <a:close/>
                  <a:moveTo>
                    <a:pt x="106" y="126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96" y="126"/>
                    <a:pt x="94" y="124"/>
                    <a:pt x="94" y="121"/>
                  </a:cubicBezTo>
                  <a:cubicBezTo>
                    <a:pt x="94" y="118"/>
                    <a:pt x="96" y="115"/>
                    <a:pt x="100" y="115"/>
                  </a:cubicBezTo>
                  <a:cubicBezTo>
                    <a:pt x="101" y="115"/>
                    <a:pt x="102" y="116"/>
                    <a:pt x="103" y="117"/>
                  </a:cubicBezTo>
                  <a:cubicBezTo>
                    <a:pt x="105" y="119"/>
                    <a:pt x="106" y="123"/>
                    <a:pt x="106" y="126"/>
                  </a:cubicBezTo>
                  <a:moveTo>
                    <a:pt x="230" y="110"/>
                  </a:moveTo>
                  <a:cubicBezTo>
                    <a:pt x="211" y="110"/>
                    <a:pt x="211" y="110"/>
                    <a:pt x="211" y="110"/>
                  </a:cubicBezTo>
                  <a:cubicBezTo>
                    <a:pt x="206" y="110"/>
                    <a:pt x="202" y="114"/>
                    <a:pt x="202" y="119"/>
                  </a:cubicBezTo>
                  <a:cubicBezTo>
                    <a:pt x="202" y="125"/>
                    <a:pt x="206" y="129"/>
                    <a:pt x="211" y="129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35" y="129"/>
                    <a:pt x="240" y="125"/>
                    <a:pt x="240" y="119"/>
                  </a:cubicBezTo>
                  <a:cubicBezTo>
                    <a:pt x="240" y="114"/>
                    <a:pt x="235" y="110"/>
                    <a:pt x="230" y="1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36"/>
            <p:cNvSpPr txBox="1"/>
            <p:nvPr/>
          </p:nvSpPr>
          <p:spPr>
            <a:xfrm>
              <a:off x="8033597" y="4558873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/>
                <a:t>请替换文字内容复制你的内容到此如需更改请在（设置形状格式）菜单下（文本选项）中调整。</a:t>
              </a:r>
              <a:endParaRPr lang="zh-CN" altLang="en-US" sz="1000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" name="千图设计师MC：ID 29795607库_组合 34"/>
          <p:cNvGrpSpPr/>
          <p:nvPr>
            <p:custDataLst>
              <p:tags r:id="rId2"/>
            </p:custDataLst>
          </p:nvPr>
        </p:nvGrpSpPr>
        <p:grpSpPr>
          <a:xfrm>
            <a:off x="3399750" y="4753361"/>
            <a:ext cx="2453725" cy="1377719"/>
            <a:chOff x="3399750" y="4753361"/>
            <a:chExt cx="2453725" cy="1377719"/>
          </a:xfrm>
        </p:grpSpPr>
        <p:sp>
          <p:nvSpPr>
            <p:cNvPr id="29" name="矩形 28"/>
            <p:cNvSpPr/>
            <p:nvPr/>
          </p:nvSpPr>
          <p:spPr>
            <a:xfrm>
              <a:off x="3399750" y="5139634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tx1"/>
                  </a:solidFill>
                </a:rPr>
              </a:b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399751" y="4753361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36" name="千图设计师MC：ID 29795607库_组合 35"/>
          <p:cNvGrpSpPr/>
          <p:nvPr>
            <p:custDataLst>
              <p:tags r:id="rId3"/>
            </p:custDataLst>
          </p:nvPr>
        </p:nvGrpSpPr>
        <p:grpSpPr>
          <a:xfrm>
            <a:off x="7032103" y="4753361"/>
            <a:ext cx="2453725" cy="1377719"/>
            <a:chOff x="7032103" y="4753361"/>
            <a:chExt cx="2453725" cy="1377719"/>
          </a:xfrm>
        </p:grpSpPr>
        <p:sp>
          <p:nvSpPr>
            <p:cNvPr id="31" name="矩形 30"/>
            <p:cNvSpPr/>
            <p:nvPr/>
          </p:nvSpPr>
          <p:spPr>
            <a:xfrm>
              <a:off x="7032103" y="5139634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tx1"/>
                  </a:solidFill>
                </a:rPr>
              </a:b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032104" y="4753361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1064694" y="2231599"/>
            <a:ext cx="2453725" cy="1377719"/>
            <a:chOff x="1064694" y="2231599"/>
            <a:chExt cx="2453725" cy="1377719"/>
          </a:xfrm>
        </p:grpSpPr>
        <p:sp>
          <p:nvSpPr>
            <p:cNvPr id="33" name="矩形 32"/>
            <p:cNvSpPr/>
            <p:nvPr/>
          </p:nvSpPr>
          <p:spPr>
            <a:xfrm>
              <a:off x="1064694" y="2617872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tx1"/>
                  </a:solidFill>
                </a:rPr>
              </a:b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64695" y="2231599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4" name="千图设计师MC：ID 29795607库_组合 23"/>
          <p:cNvGrpSpPr/>
          <p:nvPr>
            <p:custDataLst>
              <p:tags r:id="rId5"/>
            </p:custDataLst>
          </p:nvPr>
        </p:nvGrpSpPr>
        <p:grpSpPr>
          <a:xfrm>
            <a:off x="8599220" y="1558715"/>
            <a:ext cx="2454929" cy="1224715"/>
            <a:chOff x="8372328" y="1428456"/>
            <a:chExt cx="2454929" cy="1224715"/>
          </a:xfrm>
        </p:grpSpPr>
        <p:sp>
          <p:nvSpPr>
            <p:cNvPr id="27" name="矩形 26"/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>
                  <a:solidFill>
                    <a:schemeClr val="tx1"/>
                  </a:solidFill>
                </a:rPr>
              </a:b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37" name="千图设计师MC：ID 29795607库_组合 36"/>
          <p:cNvGrpSpPr/>
          <p:nvPr>
            <p:custDataLst>
              <p:tags r:id="rId6"/>
            </p:custDataLst>
          </p:nvPr>
        </p:nvGrpSpPr>
        <p:grpSpPr>
          <a:xfrm>
            <a:off x="1849517" y="1579039"/>
            <a:ext cx="7235694" cy="3011181"/>
            <a:chOff x="1849517" y="1579039"/>
            <a:chExt cx="7235694" cy="3011181"/>
          </a:xfrm>
        </p:grpSpPr>
        <p:sp>
          <p:nvSpPr>
            <p:cNvPr id="22" name="任意多边形: 形状 21"/>
            <p:cNvSpPr/>
            <p:nvPr/>
          </p:nvSpPr>
          <p:spPr>
            <a:xfrm>
              <a:off x="4537812" y="1579039"/>
              <a:ext cx="4547399" cy="301118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椭圆 24"/>
            <p:cNvSpPr/>
            <p:nvPr/>
          </p:nvSpPr>
          <p:spPr>
            <a:xfrm>
              <a:off x="1849517" y="3634037"/>
              <a:ext cx="890064" cy="89006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2130846" y="3800862"/>
              <a:ext cx="327404" cy="557897"/>
            </a:xfrm>
            <a:custGeom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椭圆 6"/>
            <p:cNvSpPr/>
            <p:nvPr/>
          </p:nvSpPr>
          <p:spPr>
            <a:xfrm>
              <a:off x="4117067" y="3090451"/>
              <a:ext cx="988619" cy="988618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圆: 空心 7"/>
            <p:cNvSpPr/>
            <p:nvPr/>
          </p:nvSpPr>
          <p:spPr>
            <a:xfrm>
              <a:off x="3632806" y="2606191"/>
              <a:ext cx="1957141" cy="1957141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空心弧 8"/>
            <p:cNvSpPr/>
            <p:nvPr/>
          </p:nvSpPr>
          <p:spPr>
            <a:xfrm>
              <a:off x="3632806" y="2606191"/>
              <a:ext cx="1957141" cy="1957141"/>
            </a:xfrm>
            <a:prstGeom prst="blockArc">
              <a:avLst>
                <a:gd name="adj1" fmla="val 16200000"/>
                <a:gd name="adj2" fmla="val 8640000"/>
                <a:gd name="adj3" fmla="val 15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矩形 11"/>
            <p:cNvSpPr/>
            <p:nvPr/>
          </p:nvSpPr>
          <p:spPr>
            <a:xfrm rot="17280000">
              <a:off x="3807266" y="3178483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矩形 12"/>
            <p:cNvSpPr/>
            <p:nvPr/>
          </p:nvSpPr>
          <p:spPr>
            <a:xfrm rot="19440000">
              <a:off x="4108590" y="2763748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矩形 13"/>
            <p:cNvSpPr/>
            <p:nvPr/>
          </p:nvSpPr>
          <p:spPr>
            <a:xfrm>
              <a:off x="4596142" y="2605333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矩形 14"/>
            <p:cNvSpPr/>
            <p:nvPr/>
          </p:nvSpPr>
          <p:spPr>
            <a:xfrm rot="2160000">
              <a:off x="5083695" y="2763748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矩形 15"/>
            <p:cNvSpPr/>
            <p:nvPr/>
          </p:nvSpPr>
          <p:spPr>
            <a:xfrm rot="4320000">
              <a:off x="5385019" y="3178483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矩形 16"/>
            <p:cNvSpPr/>
            <p:nvPr/>
          </p:nvSpPr>
          <p:spPr>
            <a:xfrm rot="6480000">
              <a:off x="5385019" y="3691124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矩形 17"/>
            <p:cNvSpPr/>
            <p:nvPr/>
          </p:nvSpPr>
          <p:spPr>
            <a:xfrm rot="8640000">
              <a:off x="5083695" y="4105861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矩形 18"/>
            <p:cNvSpPr/>
            <p:nvPr/>
          </p:nvSpPr>
          <p:spPr>
            <a:xfrm rot="10800000">
              <a:off x="4596142" y="4264276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矩形 19"/>
            <p:cNvSpPr/>
            <p:nvPr/>
          </p:nvSpPr>
          <p:spPr>
            <a:xfrm rot="12960000">
              <a:off x="4108590" y="4105861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矩形 20"/>
            <p:cNvSpPr/>
            <p:nvPr/>
          </p:nvSpPr>
          <p:spPr>
            <a:xfrm rot="15120000">
              <a:off x="3807266" y="3691124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92428" y="3420549"/>
              <a:ext cx="437896" cy="328423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rPr>
                <a:t>65%</a:t>
              </a:r>
              <a:endParaRPr lang="en-US" altLang="zh-CN" sz="36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6" name="直接箭头连接符 5"/>
            <p:cNvCxnSpPr>
              <a:stCxn id="25" idx="6"/>
            </p:cNvCxnSpPr>
            <p:nvPr/>
          </p:nvCxnSpPr>
          <p:spPr>
            <a:xfrm>
              <a:off x="2739581" y="4079069"/>
              <a:ext cx="8360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1000542" y="1686350"/>
            <a:ext cx="5086620" cy="1106279"/>
            <a:chOff x="1000542" y="1686350"/>
            <a:chExt cx="5086620" cy="1106279"/>
          </a:xfrm>
        </p:grpSpPr>
        <p:cxnSp>
          <p:nvCxnSpPr>
            <p:cNvPr id="7" name="Straight Arrow Connector 11"/>
            <p:cNvCxnSpPr/>
            <p:nvPr/>
          </p:nvCxnSpPr>
          <p:spPr>
            <a:xfrm>
              <a:off x="5468950" y="1946648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31"/>
            <p:cNvSpPr/>
            <p:nvPr/>
          </p:nvSpPr>
          <p:spPr>
            <a:xfrm flipH="1">
              <a:off x="4352460" y="1686350"/>
              <a:ext cx="1188276" cy="520597"/>
            </a:xfrm>
            <a:custGeom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ectangle 32"/>
            <p:cNvSpPr/>
            <p:nvPr/>
          </p:nvSpPr>
          <p:spPr>
            <a:xfrm flipH="1">
              <a:off x="1027128" y="1686350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marL="0" lvl="1" algn="r"/>
              <a:r>
                <a:rPr lang="zh-CN" altLang="en-US" sz="1865" b="1">
                  <a:solidFill>
                    <a:schemeClr val="tx1"/>
                  </a:solidFill>
                </a:rPr>
                <a:t>输入标题文本</a:t>
              </a:r>
              <a:endParaRPr lang="zh-CN" altLang="en-US" sz="1865" b="1">
                <a:solidFill>
                  <a:schemeClr val="tx1"/>
                </a:solidFill>
              </a:endParaRPr>
            </a:p>
          </p:txBody>
        </p:sp>
        <p:sp>
          <p:nvSpPr>
            <p:cNvPr id="12" name="TextBox 29"/>
            <p:cNvSpPr txBox="1"/>
            <p:nvPr/>
          </p:nvSpPr>
          <p:spPr bwMode="auto">
            <a:xfrm flipH="1">
              <a:off x="1000542" y="2202540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Freeform: Shape 53"/>
            <p:cNvSpPr/>
            <p:nvPr/>
          </p:nvSpPr>
          <p:spPr bwMode="auto">
            <a:xfrm>
              <a:off x="4679749" y="1746124"/>
              <a:ext cx="375867" cy="375867"/>
            </a:xfrm>
            <a:custGeom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7" name="千图设计师MC：ID 29795607库_组合 26"/>
          <p:cNvGrpSpPr/>
          <p:nvPr>
            <p:custDataLst>
              <p:tags r:id="rId3"/>
            </p:custDataLst>
          </p:nvPr>
        </p:nvGrpSpPr>
        <p:grpSpPr>
          <a:xfrm>
            <a:off x="6017387" y="2241480"/>
            <a:ext cx="5174072" cy="1103560"/>
            <a:chOff x="6017387" y="2241480"/>
            <a:chExt cx="5174072" cy="1103560"/>
          </a:xfrm>
        </p:grpSpPr>
        <p:cxnSp>
          <p:nvCxnSpPr>
            <p:cNvPr id="5" name="Straight Arrow Connector 9"/>
            <p:cNvCxnSpPr/>
            <p:nvPr/>
          </p:nvCxnSpPr>
          <p:spPr>
            <a:xfrm flipH="1">
              <a:off x="6017387" y="2490483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: Shape 24"/>
            <p:cNvSpPr/>
            <p:nvPr/>
          </p:nvSpPr>
          <p:spPr>
            <a:xfrm>
              <a:off x="6635599" y="2241480"/>
              <a:ext cx="1188276" cy="520597"/>
            </a:xfrm>
            <a:custGeom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25"/>
            <p:cNvSpPr/>
            <p:nvPr/>
          </p:nvSpPr>
          <p:spPr>
            <a:xfrm>
              <a:off x="7823875" y="2241480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>
              <a:normAutofit/>
            </a:bodyPr>
            <a:lstStyle/>
            <a:p>
              <a:pPr marL="0" lvl="1"/>
              <a:r>
                <a:rPr lang="zh-CN" altLang="en-US" sz="1865" b="1">
                  <a:solidFill>
                    <a:schemeClr val="tx1"/>
                  </a:solidFill>
                </a:rPr>
                <a:t>输入标题文本</a:t>
              </a:r>
              <a:endParaRPr lang="zh-CN" altLang="en-US" sz="1865" b="1">
                <a:solidFill>
                  <a:schemeClr val="tx1"/>
                </a:solidFill>
              </a:endParaRPr>
            </a:p>
          </p:txBody>
        </p:sp>
        <p:sp>
          <p:nvSpPr>
            <p:cNvPr id="19" name="TextBox 52"/>
            <p:cNvSpPr txBox="1"/>
            <p:nvPr/>
          </p:nvSpPr>
          <p:spPr bwMode="auto">
            <a:xfrm flipH="1">
              <a:off x="7992262" y="2754951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Freeform: Shape 54"/>
            <p:cNvSpPr/>
            <p:nvPr/>
          </p:nvSpPr>
          <p:spPr bwMode="auto">
            <a:xfrm>
              <a:off x="7124125" y="2307881"/>
              <a:ext cx="375867" cy="375867"/>
            </a:xfrm>
            <a:custGeom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5" name="千图设计师MC：ID 29795607库_组合 24"/>
          <p:cNvGrpSpPr/>
          <p:nvPr>
            <p:custDataLst>
              <p:tags r:id="rId4"/>
            </p:custDataLst>
          </p:nvPr>
        </p:nvGrpSpPr>
        <p:grpSpPr>
          <a:xfrm>
            <a:off x="1000542" y="3505836"/>
            <a:ext cx="5086620" cy="1105537"/>
            <a:chOff x="1000542" y="3505836"/>
            <a:chExt cx="5086620" cy="1105537"/>
          </a:xfrm>
        </p:grpSpPr>
        <p:cxnSp>
          <p:nvCxnSpPr>
            <p:cNvPr id="6" name="Straight Arrow Connector 10"/>
            <p:cNvCxnSpPr/>
            <p:nvPr/>
          </p:nvCxnSpPr>
          <p:spPr>
            <a:xfrm>
              <a:off x="5468950" y="3754839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: Shape 45"/>
            <p:cNvSpPr/>
            <p:nvPr/>
          </p:nvSpPr>
          <p:spPr>
            <a:xfrm flipH="1">
              <a:off x="4352464" y="3505836"/>
              <a:ext cx="1188276" cy="520597"/>
            </a:xfrm>
            <a:custGeom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Rectangle 46"/>
            <p:cNvSpPr/>
            <p:nvPr/>
          </p:nvSpPr>
          <p:spPr>
            <a:xfrm flipH="1">
              <a:off x="1027131" y="3505836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marL="0" lvl="1" algn="r"/>
              <a:r>
                <a:rPr lang="zh-CN" altLang="en-US" sz="1865" b="1">
                  <a:solidFill>
                    <a:schemeClr val="tx1"/>
                  </a:solidFill>
                </a:rPr>
                <a:t>输入标题文本</a:t>
              </a:r>
              <a:endParaRPr lang="zh-CN" altLang="en-US" sz="1865" b="1">
                <a:solidFill>
                  <a:schemeClr val="tx1"/>
                </a:solidFill>
              </a:endParaRPr>
            </a:p>
          </p:txBody>
        </p:sp>
        <p:sp>
          <p:nvSpPr>
            <p:cNvPr id="17" name="TextBox 50"/>
            <p:cNvSpPr txBox="1"/>
            <p:nvPr/>
          </p:nvSpPr>
          <p:spPr bwMode="auto">
            <a:xfrm flipH="1">
              <a:off x="1000542" y="4021284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Freeform: Shape 55"/>
            <p:cNvSpPr/>
            <p:nvPr/>
          </p:nvSpPr>
          <p:spPr bwMode="auto">
            <a:xfrm>
              <a:off x="4679749" y="3578200"/>
              <a:ext cx="375867" cy="375867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千图设计师MC：ID 29795607库_组合 25"/>
          <p:cNvGrpSpPr/>
          <p:nvPr>
            <p:custDataLst>
              <p:tags r:id="rId5"/>
            </p:custDataLst>
          </p:nvPr>
        </p:nvGrpSpPr>
        <p:grpSpPr>
          <a:xfrm>
            <a:off x="6017387" y="4060965"/>
            <a:ext cx="5174072" cy="1110686"/>
            <a:chOff x="6017387" y="4060965"/>
            <a:chExt cx="5174072" cy="1110686"/>
          </a:xfrm>
        </p:grpSpPr>
        <p:sp>
          <p:nvSpPr>
            <p:cNvPr id="13" name="Freeform: Shape 38"/>
            <p:cNvSpPr/>
            <p:nvPr/>
          </p:nvSpPr>
          <p:spPr>
            <a:xfrm>
              <a:off x="6635599" y="4060965"/>
              <a:ext cx="1188276" cy="520597"/>
            </a:xfrm>
            <a:custGeom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Rectangle 39"/>
            <p:cNvSpPr/>
            <p:nvPr/>
          </p:nvSpPr>
          <p:spPr>
            <a:xfrm>
              <a:off x="7823875" y="4060965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>
              <a:normAutofit/>
            </a:bodyPr>
            <a:lstStyle/>
            <a:p>
              <a:pPr marL="0" lvl="1"/>
              <a:r>
                <a:rPr lang="zh-CN" altLang="en-US" sz="1865" b="1">
                  <a:solidFill>
                    <a:schemeClr val="tx1"/>
                  </a:solidFill>
                </a:rPr>
                <a:t>输入标题文本</a:t>
              </a:r>
              <a:endParaRPr lang="zh-CN" altLang="en-US" sz="1865" b="1">
                <a:solidFill>
                  <a:schemeClr val="tx1"/>
                </a:solidFill>
              </a:endParaRPr>
            </a:p>
          </p:txBody>
        </p:sp>
        <p:sp>
          <p:nvSpPr>
            <p:cNvPr id="18" name="TextBox 51"/>
            <p:cNvSpPr txBox="1"/>
            <p:nvPr/>
          </p:nvSpPr>
          <p:spPr bwMode="auto">
            <a:xfrm flipH="1">
              <a:off x="7992262" y="4581562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4" name="Straight Arrow Connector 8"/>
            <p:cNvCxnSpPr/>
            <p:nvPr/>
          </p:nvCxnSpPr>
          <p:spPr>
            <a:xfrm flipH="1">
              <a:off x="6017387" y="4321263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56"/>
            <p:cNvSpPr/>
            <p:nvPr/>
          </p:nvSpPr>
          <p:spPr bwMode="auto">
            <a:xfrm>
              <a:off x="7124125" y="4133329"/>
              <a:ext cx="375867" cy="375867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92" y="1372988"/>
            <a:ext cx="3949700" cy="1876397"/>
          </a:xfrm>
          <a:prstGeom prst="rect">
            <a:avLst/>
          </a:prstGeom>
        </p:spPr>
      </p:pic>
      <p:sp>
        <p:nvSpPr>
          <p:cNvPr id="5" name="PA_库_文本框 1110"/>
          <p:cNvSpPr txBox="1"/>
          <p:nvPr>
            <p:custDataLst>
              <p:tags r:id="rId4"/>
            </p:custDataLst>
          </p:nvPr>
        </p:nvSpPr>
        <p:spPr>
          <a:xfrm>
            <a:off x="3308773" y="3534365"/>
            <a:ext cx="6340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2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明年工作计划</a:t>
            </a:r>
            <a:endParaRPr lang="zh-CN" altLang="en-US" sz="54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3" name="千图设计师MC：ID 29795607库_组合 42"/>
          <p:cNvGrpSpPr/>
          <p:nvPr>
            <p:custDataLst>
              <p:tags r:id="rId2"/>
            </p:custDataLst>
          </p:nvPr>
        </p:nvGrpSpPr>
        <p:grpSpPr>
          <a:xfrm>
            <a:off x="8796300" y="2200914"/>
            <a:ext cx="2039320" cy="740855"/>
            <a:chOff x="8796300" y="2200914"/>
            <a:chExt cx="2039320" cy="740855"/>
          </a:xfrm>
        </p:grpSpPr>
        <p:sp>
          <p:nvSpPr>
            <p:cNvPr id="34" name="矩形 33"/>
            <p:cNvSpPr/>
            <p:nvPr/>
          </p:nvSpPr>
          <p:spPr>
            <a:xfrm>
              <a:off x="8796301" y="2200914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96300" y="2477641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endParaRPr lang="zh-CN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千图设计师MC：ID 29795607库_组合 44"/>
          <p:cNvGrpSpPr/>
          <p:nvPr>
            <p:custDataLst>
              <p:tags r:id="rId3"/>
            </p:custDataLst>
          </p:nvPr>
        </p:nvGrpSpPr>
        <p:grpSpPr>
          <a:xfrm>
            <a:off x="1620960" y="5238255"/>
            <a:ext cx="2018230" cy="740854"/>
            <a:chOff x="1620960" y="5238255"/>
            <a:chExt cx="2018230" cy="740854"/>
          </a:xfrm>
        </p:grpSpPr>
        <p:sp>
          <p:nvSpPr>
            <p:cNvPr id="36" name="矩形 35"/>
            <p:cNvSpPr/>
            <p:nvPr/>
          </p:nvSpPr>
          <p:spPr>
            <a:xfrm>
              <a:off x="1620960" y="5238255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620960" y="5514981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endParaRPr lang="zh-CN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千图设计师MC：ID 29795607库_组合 41"/>
          <p:cNvGrpSpPr/>
          <p:nvPr>
            <p:custDataLst>
              <p:tags r:id="rId4"/>
            </p:custDataLst>
          </p:nvPr>
        </p:nvGrpSpPr>
        <p:grpSpPr>
          <a:xfrm>
            <a:off x="8526738" y="4390711"/>
            <a:ext cx="2039320" cy="740854"/>
            <a:chOff x="8526738" y="4390711"/>
            <a:chExt cx="2039320" cy="740854"/>
          </a:xfrm>
        </p:grpSpPr>
        <p:sp>
          <p:nvSpPr>
            <p:cNvPr id="38" name="矩形 37"/>
            <p:cNvSpPr/>
            <p:nvPr/>
          </p:nvSpPr>
          <p:spPr>
            <a:xfrm>
              <a:off x="8526739" y="4390711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26738" y="4667437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endParaRPr lang="zh-CN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千图设计师MC：ID 29795607库_组合 43"/>
          <p:cNvGrpSpPr/>
          <p:nvPr>
            <p:custDataLst>
              <p:tags r:id="rId5"/>
            </p:custDataLst>
          </p:nvPr>
        </p:nvGrpSpPr>
        <p:grpSpPr>
          <a:xfrm>
            <a:off x="1612186" y="2266211"/>
            <a:ext cx="2018230" cy="740853"/>
            <a:chOff x="1612186" y="2266211"/>
            <a:chExt cx="2018230" cy="740853"/>
          </a:xfrm>
        </p:grpSpPr>
        <p:sp>
          <p:nvSpPr>
            <p:cNvPr id="40" name="矩形 39"/>
            <p:cNvSpPr/>
            <p:nvPr/>
          </p:nvSpPr>
          <p:spPr>
            <a:xfrm>
              <a:off x="1612186" y="2266211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12186" y="2542936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endParaRPr lang="zh-CN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3630416" y="1592796"/>
            <a:ext cx="6185544" cy="4909684"/>
            <a:chOff x="3630416" y="1592796"/>
            <a:chExt cx="6185544" cy="4909684"/>
          </a:xfrm>
        </p:grpSpPr>
        <p:sp>
          <p:nvSpPr>
            <p:cNvPr id="9" name="任意多边形: 形状 8"/>
            <p:cNvSpPr/>
            <p:nvPr/>
          </p:nvSpPr>
          <p:spPr>
            <a:xfrm>
              <a:off x="5302914" y="2845356"/>
              <a:ext cx="1451071" cy="365712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4" y="0"/>
                  </a:moveTo>
                  <a:lnTo>
                    <a:pt x="10982" y="11"/>
                  </a:lnTo>
                  <a:lnTo>
                    <a:pt x="10495" y="7316"/>
                  </a:lnTo>
                  <a:lnTo>
                    <a:pt x="10311" y="7316"/>
                  </a:lnTo>
                  <a:lnTo>
                    <a:pt x="5040" y="4934"/>
                  </a:lnTo>
                  <a:lnTo>
                    <a:pt x="4098" y="5274"/>
                  </a:lnTo>
                  <a:lnTo>
                    <a:pt x="9839" y="8344"/>
                  </a:lnTo>
                  <a:lnTo>
                    <a:pt x="9157" y="13657"/>
                  </a:lnTo>
                  <a:lnTo>
                    <a:pt x="1743" y="10307"/>
                  </a:lnTo>
                  <a:lnTo>
                    <a:pt x="465" y="10768"/>
                  </a:lnTo>
                  <a:lnTo>
                    <a:pt x="8348" y="14989"/>
                  </a:lnTo>
                  <a:cubicBezTo>
                    <a:pt x="8869" y="15678"/>
                    <a:pt x="8688" y="17187"/>
                    <a:pt x="8374" y="18525"/>
                  </a:cubicBezTo>
                  <a:cubicBezTo>
                    <a:pt x="8077" y="19789"/>
                    <a:pt x="7686" y="20827"/>
                    <a:pt x="7641" y="20946"/>
                  </a:cubicBezTo>
                  <a:lnTo>
                    <a:pt x="0" y="20946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946"/>
                  </a:lnTo>
                  <a:lnTo>
                    <a:pt x="14478" y="20946"/>
                  </a:lnTo>
                  <a:cubicBezTo>
                    <a:pt x="14472" y="20926"/>
                    <a:pt x="13902" y="19197"/>
                    <a:pt x="13212" y="15954"/>
                  </a:cubicBezTo>
                  <a:cubicBezTo>
                    <a:pt x="12517" y="12693"/>
                    <a:pt x="13674" y="12692"/>
                    <a:pt x="13674" y="12692"/>
                  </a:cubicBezTo>
                  <a:lnTo>
                    <a:pt x="20503" y="9431"/>
                  </a:lnTo>
                  <a:lnTo>
                    <a:pt x="19114" y="8696"/>
                  </a:lnTo>
                  <a:lnTo>
                    <a:pt x="12631" y="11452"/>
                  </a:lnTo>
                  <a:lnTo>
                    <a:pt x="11953" y="7859"/>
                  </a:lnTo>
                  <a:lnTo>
                    <a:pt x="16953" y="5473"/>
                  </a:lnTo>
                  <a:lnTo>
                    <a:pt x="15932" y="4933"/>
                  </a:lnTo>
                  <a:lnTo>
                    <a:pt x="11790" y="6734"/>
                  </a:lnTo>
                  <a:lnTo>
                    <a:pt x="116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椭圆 9"/>
            <p:cNvSpPr/>
            <p:nvPr/>
          </p:nvSpPr>
          <p:spPr>
            <a:xfrm>
              <a:off x="3645166" y="3689614"/>
              <a:ext cx="1264772" cy="1264772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055151" y="4108241"/>
              <a:ext cx="536833" cy="448620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89704" y="1925567"/>
              <a:ext cx="914554" cy="914555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055498" y="2222800"/>
              <a:ext cx="383086" cy="320136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80736" y="2600198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5970577" y="2808552"/>
              <a:ext cx="204300" cy="170729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62968" y="4243491"/>
              <a:ext cx="583980" cy="58398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5257627" y="4454143"/>
              <a:ext cx="194661" cy="162674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椭圆 17"/>
            <p:cNvSpPr/>
            <p:nvPr/>
          </p:nvSpPr>
          <p:spPr>
            <a:xfrm>
              <a:off x="7482576" y="4243491"/>
              <a:ext cx="583980" cy="58398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670535" y="4457134"/>
              <a:ext cx="194661" cy="162674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椭圆 19"/>
            <p:cNvSpPr/>
            <p:nvPr/>
          </p:nvSpPr>
          <p:spPr>
            <a:xfrm>
              <a:off x="7225192" y="2990961"/>
              <a:ext cx="1098749" cy="1098749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588433" y="3425244"/>
              <a:ext cx="357220" cy="298521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27622" y="2323136"/>
              <a:ext cx="583980" cy="58398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935903" y="2550063"/>
              <a:ext cx="158603" cy="132541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椭圆 23"/>
            <p:cNvSpPr/>
            <p:nvPr/>
          </p:nvSpPr>
          <p:spPr>
            <a:xfrm>
              <a:off x="6382116" y="3987300"/>
              <a:ext cx="844034" cy="844034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701812" y="4286448"/>
              <a:ext cx="239516" cy="200158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74939" y="1592796"/>
              <a:ext cx="583980" cy="583980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063039" y="1797621"/>
              <a:ext cx="213007" cy="178005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椭圆 27"/>
            <p:cNvSpPr/>
            <p:nvPr/>
          </p:nvSpPr>
          <p:spPr>
            <a:xfrm>
              <a:off x="5215372" y="3323971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417922" y="3527276"/>
              <a:ext cx="189861" cy="158662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椭圆 29"/>
            <p:cNvSpPr/>
            <p:nvPr/>
          </p:nvSpPr>
          <p:spPr>
            <a:xfrm>
              <a:off x="4348122" y="2811652"/>
              <a:ext cx="844034" cy="84403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591940" y="3091556"/>
              <a:ext cx="344681" cy="288042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66669" y="3323971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528337" y="3499245"/>
              <a:ext cx="242773" cy="202880"/>
            </a:xfrm>
            <a:custGeom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5" name="连接符: 肘形 4"/>
            <p:cNvCxnSpPr>
              <a:stCxn id="40" idx="3"/>
              <a:endCxn id="30" idx="2"/>
            </p:cNvCxnSpPr>
            <p:nvPr/>
          </p:nvCxnSpPr>
          <p:spPr>
            <a:xfrm>
              <a:off x="3630416" y="2384192"/>
              <a:ext cx="717706" cy="8494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连接符: 肘形 5"/>
            <p:cNvCxnSpPr>
              <a:stCxn id="22" idx="0"/>
              <a:endCxn id="34" idx="0"/>
            </p:cNvCxnSpPr>
            <p:nvPr/>
          </p:nvCxnSpPr>
          <p:spPr>
            <a:xfrm rot="5400000" flipH="1" flipV="1">
              <a:off x="8356675" y="863851"/>
              <a:ext cx="122222" cy="2796349"/>
            </a:xfrm>
            <a:prstGeom prst="bentConnector3">
              <a:avLst>
                <a:gd name="adj1" fmla="val 287037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连接符: 肘形 6"/>
            <p:cNvCxnSpPr>
              <a:stCxn id="18" idx="4"/>
              <a:endCxn id="38" idx="1"/>
            </p:cNvCxnSpPr>
            <p:nvPr/>
          </p:nvCxnSpPr>
          <p:spPr>
            <a:xfrm rot="5400000" flipH="1" flipV="1">
              <a:off x="7991262" y="4291995"/>
              <a:ext cx="318779" cy="752173"/>
            </a:xfrm>
            <a:prstGeom prst="bentConnector4">
              <a:avLst>
                <a:gd name="adj1" fmla="val -71711"/>
                <a:gd name="adj2" fmla="val 6941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连接符: 肘形 7"/>
            <p:cNvCxnSpPr>
              <a:stCxn id="10" idx="4"/>
              <a:endCxn id="37" idx="3"/>
            </p:cNvCxnSpPr>
            <p:nvPr/>
          </p:nvCxnSpPr>
          <p:spPr>
            <a:xfrm rot="5400000">
              <a:off x="3562042" y="5031534"/>
              <a:ext cx="792659" cy="63836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千图设计师MC：ID 29795607库_直接连接符 75"/>
          <p:cNvCxnSpPr/>
          <p:nvPr>
            <p:custDataLst>
              <p:tags r:id="rId2"/>
            </p:custDataLst>
          </p:nvPr>
        </p:nvCxnSpPr>
        <p:spPr>
          <a:xfrm rot="5400000" flipH="1">
            <a:off x="9771063" y="1655890"/>
            <a:ext cx="0" cy="3581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千图设计师MC：ID 29795607库_直接连接符 76"/>
          <p:cNvCxnSpPr/>
          <p:nvPr>
            <p:custDataLst>
              <p:tags r:id="rId3"/>
            </p:custDataLst>
          </p:nvPr>
        </p:nvCxnSpPr>
        <p:spPr>
          <a:xfrm rot="5400000" flipH="1">
            <a:off x="2439987" y="1649540"/>
            <a:ext cx="0" cy="3581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4721225" y="2163890"/>
            <a:ext cx="2749551" cy="2747962"/>
            <a:chOff x="4721225" y="2163890"/>
            <a:chExt cx="2749551" cy="2747962"/>
          </a:xfrm>
        </p:grpSpPr>
        <p:sp>
          <p:nvSpPr>
            <p:cNvPr id="19" name="Rectangle 48"/>
            <p:cNvSpPr>
              <a:spLocks noChangeAspect="1"/>
            </p:cNvSpPr>
            <p:nvPr/>
          </p:nvSpPr>
          <p:spPr bwMode="auto">
            <a:xfrm>
              <a:off x="4724400" y="2167065"/>
              <a:ext cx="2743200" cy="274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50"/>
            <p:cNvSpPr/>
            <p:nvPr/>
          </p:nvSpPr>
          <p:spPr bwMode="auto">
            <a:xfrm>
              <a:off x="6186488" y="2163890"/>
              <a:ext cx="1284288" cy="1282700"/>
            </a:xfrm>
            <a:custGeom>
              <a:gdLst>
                <a:gd name="T0" fmla="*/ 247 w 494"/>
                <a:gd name="T1" fmla="*/ 494 h 494"/>
                <a:gd name="T2" fmla="*/ 463 w 494"/>
                <a:gd name="T3" fmla="*/ 37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31 w 494"/>
                <a:gd name="T11" fmla="*/ 123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492">
                  <a:moveTo>
                    <a:pt x="247" y="494"/>
                  </a:moveTo>
                  <a:cubicBezTo>
                    <a:pt x="349" y="494"/>
                    <a:pt x="422" y="453"/>
                    <a:pt x="463" y="372"/>
                  </a:cubicBezTo>
                  <a:cubicBezTo>
                    <a:pt x="493" y="310"/>
                    <a:pt x="494" y="248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44" y="0"/>
                    <a:pt x="72" y="42"/>
                    <a:pt x="31" y="123"/>
                  </a:cubicBezTo>
                  <a:cubicBezTo>
                    <a:pt x="0" y="185"/>
                    <a:pt x="0" y="247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51"/>
            <p:cNvSpPr/>
            <p:nvPr/>
          </p:nvSpPr>
          <p:spPr>
            <a:xfrm>
              <a:off x="6551846" y="2622994"/>
              <a:ext cx="515472" cy="342517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61"/>
            <p:cNvSpPr/>
            <p:nvPr/>
          </p:nvSpPr>
          <p:spPr bwMode="auto">
            <a:xfrm>
              <a:off x="4721225" y="2163890"/>
              <a:ext cx="1284288" cy="1282700"/>
            </a:xfrm>
            <a:custGeom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371 w 494"/>
                <a:gd name="T5" fmla="*/ 3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122 w 494"/>
                <a:gd name="T13" fmla="*/ 463 h 494"/>
                <a:gd name="T14" fmla="*/ 247 w 494"/>
                <a:gd name="T15" fmla="*/ 494 h 494"/>
                <a:gd name="T16" fmla="*/ 494 w 494"/>
                <a:gd name="T17" fmla="*/ 494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492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145"/>
                    <a:pt x="453" y="72"/>
                    <a:pt x="371" y="32"/>
                  </a:cubicBezTo>
                  <a:cubicBezTo>
                    <a:pt x="310" y="1"/>
                    <a:pt x="248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350"/>
                    <a:pt x="41" y="422"/>
                    <a:pt x="122" y="463"/>
                  </a:cubicBezTo>
                  <a:cubicBezTo>
                    <a:pt x="184" y="494"/>
                    <a:pt x="246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62"/>
            <p:cNvGrpSpPr/>
            <p:nvPr/>
          </p:nvGrpSpPr>
          <p:grpSpPr>
            <a:xfrm>
              <a:off x="5146866" y="2601342"/>
              <a:ext cx="356291" cy="356290"/>
              <a:chOff x="4733233" y="2446440"/>
              <a:chExt cx="309460" cy="309460"/>
            </a:xfrm>
          </p:grpSpPr>
          <p:sp>
            <p:nvSpPr>
              <p:cNvPr id="32" name="Freeform: Shape 63"/>
              <p:cNvSpPr/>
              <p:nvPr/>
            </p:nvSpPr>
            <p:spPr bwMode="auto">
              <a:xfrm>
                <a:off x="4733233" y="2605745"/>
                <a:ext cx="150155" cy="150155"/>
              </a:xfrm>
              <a:custGeom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4"/>
              <p:cNvSpPr/>
              <p:nvPr/>
            </p:nvSpPr>
            <p:spPr bwMode="auto">
              <a:xfrm>
                <a:off x="4892538" y="2502412"/>
                <a:ext cx="94722" cy="94722"/>
              </a:xfrm>
              <a:custGeom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5"/>
              <p:cNvSpPr/>
              <p:nvPr/>
            </p:nvSpPr>
            <p:spPr bwMode="auto">
              <a:xfrm>
                <a:off x="4948510" y="2446440"/>
                <a:ext cx="93107" cy="93107"/>
              </a:xfrm>
              <a:custGeom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6"/>
              <p:cNvSpPr/>
              <p:nvPr/>
            </p:nvSpPr>
            <p:spPr bwMode="auto">
              <a:xfrm>
                <a:off x="4733233" y="2446440"/>
                <a:ext cx="309460" cy="308922"/>
              </a:xfrm>
              <a:custGeom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Freeform: Shape 68"/>
            <p:cNvSpPr/>
            <p:nvPr/>
          </p:nvSpPr>
          <p:spPr bwMode="auto">
            <a:xfrm>
              <a:off x="4721225" y="3629152"/>
              <a:ext cx="1284288" cy="1282700"/>
            </a:xfrm>
            <a:custGeom>
              <a:gdLst>
                <a:gd name="T0" fmla="*/ 247 w 494"/>
                <a:gd name="T1" fmla="*/ 494 h 494"/>
                <a:gd name="T2" fmla="*/ 372 w 494"/>
                <a:gd name="T3" fmla="*/ 46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121 w 494"/>
                <a:gd name="T11" fmla="*/ 32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492">
                  <a:moveTo>
                    <a:pt x="247" y="494"/>
                  </a:moveTo>
                  <a:cubicBezTo>
                    <a:pt x="247" y="494"/>
                    <a:pt x="311" y="494"/>
                    <a:pt x="372" y="462"/>
                  </a:cubicBezTo>
                  <a:cubicBezTo>
                    <a:pt x="453" y="422"/>
                    <a:pt x="494" y="349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6" y="0"/>
                    <a:pt x="183" y="1"/>
                    <a:pt x="121" y="32"/>
                  </a:cubicBezTo>
                  <a:cubicBezTo>
                    <a:pt x="41" y="73"/>
                    <a:pt x="0" y="145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69"/>
            <p:cNvSpPr>
              <a:spLocks noChangeAspect="1"/>
            </p:cNvSpPr>
            <p:nvPr/>
          </p:nvSpPr>
          <p:spPr bwMode="auto">
            <a:xfrm>
              <a:off x="5170577" y="4084449"/>
              <a:ext cx="298334" cy="357061"/>
            </a:xfrm>
            <a:custGeom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71"/>
            <p:cNvSpPr/>
            <p:nvPr/>
          </p:nvSpPr>
          <p:spPr bwMode="auto">
            <a:xfrm>
              <a:off x="6186488" y="3629152"/>
              <a:ext cx="1284288" cy="1282700"/>
            </a:xfrm>
            <a:custGeom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462 w 494"/>
                <a:gd name="T5" fmla="*/ 12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32 w 494"/>
                <a:gd name="T13" fmla="*/ 373 h 494"/>
                <a:gd name="T14" fmla="*/ 247 w 494"/>
                <a:gd name="T15" fmla="*/ 494 h 494"/>
                <a:gd name="T16" fmla="*/ 494 w 494"/>
                <a:gd name="T17" fmla="*/ 494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492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247"/>
                    <a:pt x="493" y="183"/>
                    <a:pt x="462" y="122"/>
                  </a:cubicBezTo>
                  <a:cubicBezTo>
                    <a:pt x="421" y="41"/>
                    <a:pt x="349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48"/>
                    <a:pt x="0" y="311"/>
                    <a:pt x="32" y="373"/>
                  </a:cubicBezTo>
                  <a:cubicBezTo>
                    <a:pt x="72" y="453"/>
                    <a:pt x="145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72"/>
            <p:cNvSpPr/>
            <p:nvPr/>
          </p:nvSpPr>
          <p:spPr bwMode="auto">
            <a:xfrm>
              <a:off x="6637903" y="4009778"/>
              <a:ext cx="377981" cy="431732"/>
            </a:xfrm>
            <a:custGeom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2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8" name="Group 78"/>
            <p:cNvGrpSpPr/>
            <p:nvPr/>
          </p:nvGrpSpPr>
          <p:grpSpPr>
            <a:xfrm>
              <a:off x="5622925" y="3067177"/>
              <a:ext cx="946150" cy="942975"/>
              <a:chOff x="4106863" y="2556982"/>
              <a:chExt cx="946150" cy="942975"/>
            </a:xfrm>
          </p:grpSpPr>
          <p:sp>
            <p:nvSpPr>
              <p:cNvPr id="30" name="Oval 80"/>
              <p:cNvSpPr/>
              <p:nvPr/>
            </p:nvSpPr>
            <p:spPr bwMode="auto">
              <a:xfrm>
                <a:off x="4106863" y="2556982"/>
                <a:ext cx="946150" cy="9429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Oval 81"/>
              <p:cNvSpPr/>
              <p:nvPr/>
            </p:nvSpPr>
            <p:spPr bwMode="auto">
              <a:xfrm>
                <a:off x="4140201" y="2588732"/>
                <a:ext cx="879475" cy="87788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Freeform: Shape 79"/>
            <p:cNvSpPr>
              <a:spLocks noChangeAspect="1"/>
            </p:cNvSpPr>
            <p:nvPr/>
          </p:nvSpPr>
          <p:spPr bwMode="auto">
            <a:xfrm>
              <a:off x="5806784" y="3386904"/>
              <a:ext cx="578434" cy="322703"/>
            </a:xfrm>
            <a:custGeom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设计师MC：ID 29795607库_组合 33"/>
          <p:cNvGrpSpPr/>
          <p:nvPr>
            <p:custDataLst>
              <p:tags r:id="rId5"/>
            </p:custDataLst>
          </p:nvPr>
        </p:nvGrpSpPr>
        <p:grpSpPr>
          <a:xfrm>
            <a:off x="751237" y="1833647"/>
            <a:ext cx="3080018" cy="988517"/>
            <a:chOff x="4012199" y="1347816"/>
            <a:chExt cx="2322052" cy="988517"/>
          </a:xfrm>
        </p:grpSpPr>
        <p:sp>
          <p:nvSpPr>
            <p:cNvPr id="17" name="TextBox 34"/>
            <p:cNvSpPr txBox="1"/>
            <p:nvPr/>
          </p:nvSpPr>
          <p:spPr>
            <a:xfrm>
              <a:off x="4012199" y="1594037"/>
              <a:ext cx="2322052" cy="74229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8" name="TextBox 35"/>
            <p:cNvSpPr txBox="1"/>
            <p:nvPr/>
          </p:nvSpPr>
          <p:spPr>
            <a:xfrm>
              <a:off x="5406110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设计师MC：ID 29795607库_组合 36"/>
          <p:cNvGrpSpPr/>
          <p:nvPr>
            <p:custDataLst>
              <p:tags r:id="rId6"/>
            </p:custDataLst>
          </p:nvPr>
        </p:nvGrpSpPr>
        <p:grpSpPr>
          <a:xfrm>
            <a:off x="759394" y="4182537"/>
            <a:ext cx="3071860" cy="938651"/>
            <a:chOff x="4109562" y="1347816"/>
            <a:chExt cx="2224689" cy="938651"/>
          </a:xfrm>
        </p:grpSpPr>
        <p:sp>
          <p:nvSpPr>
            <p:cNvPr id="15" name="TextBox 37"/>
            <p:cNvSpPr txBox="1"/>
            <p:nvPr/>
          </p:nvSpPr>
          <p:spPr>
            <a:xfrm>
              <a:off x="4109562" y="1594037"/>
              <a:ext cx="2224689" cy="69243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千图设计师MC：ID 29795607库_组合 39"/>
          <p:cNvGrpSpPr/>
          <p:nvPr>
            <p:custDataLst>
              <p:tags r:id="rId7"/>
            </p:custDataLst>
          </p:nvPr>
        </p:nvGrpSpPr>
        <p:grpSpPr>
          <a:xfrm>
            <a:off x="8392845" y="1833647"/>
            <a:ext cx="3080018" cy="938651"/>
            <a:chOff x="4012199" y="1347816"/>
            <a:chExt cx="2322052" cy="938651"/>
          </a:xfrm>
        </p:grpSpPr>
        <p:sp>
          <p:nvSpPr>
            <p:cNvPr id="13" name="TextBox 40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4" name="TextBox 41"/>
            <p:cNvSpPr txBox="1"/>
            <p:nvPr/>
          </p:nvSpPr>
          <p:spPr>
            <a:xfrm>
              <a:off x="4012199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10" name="千图设计师MC：ID 29795607库_组合 42"/>
          <p:cNvGrpSpPr/>
          <p:nvPr>
            <p:custDataLst>
              <p:tags r:id="rId8"/>
            </p:custDataLst>
          </p:nvPr>
        </p:nvGrpSpPr>
        <p:grpSpPr>
          <a:xfrm>
            <a:off x="8344572" y="4182537"/>
            <a:ext cx="3128289" cy="938651"/>
            <a:chOff x="4012198" y="1347816"/>
            <a:chExt cx="2358444" cy="938651"/>
          </a:xfrm>
        </p:grpSpPr>
        <p:sp>
          <p:nvSpPr>
            <p:cNvPr id="11" name="TextBox 43"/>
            <p:cNvSpPr txBox="1"/>
            <p:nvPr/>
          </p:nvSpPr>
          <p:spPr>
            <a:xfrm>
              <a:off x="4012199" y="1594037"/>
              <a:ext cx="2358443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2" name="TextBox 44"/>
            <p:cNvSpPr txBox="1"/>
            <p:nvPr/>
          </p:nvSpPr>
          <p:spPr>
            <a:xfrm>
              <a:off x="4012198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1146459" y="2739435"/>
            <a:ext cx="6086927" cy="2998269"/>
            <a:chOff x="1795355" y="3059065"/>
            <a:chExt cx="5438031" cy="2678638"/>
          </a:xfrm>
        </p:grpSpPr>
        <p:grpSp>
          <p:nvGrpSpPr>
            <p:cNvPr id="25" name="Group 8"/>
            <p:cNvGrpSpPr/>
            <p:nvPr/>
          </p:nvGrpSpPr>
          <p:grpSpPr>
            <a:xfrm>
              <a:off x="1795355" y="3059065"/>
              <a:ext cx="5438031" cy="2678638"/>
              <a:chOff x="260350" y="1492250"/>
              <a:chExt cx="8620125" cy="4689475"/>
            </a:xfrm>
            <a:solidFill>
              <a:schemeClr val="accent1">
                <a:lumMod val="20000"/>
                <a:lumOff val="80000"/>
              </a:schemeClr>
            </a:solidFill>
            <a:effectLst/>
          </p:grpSpPr>
          <p:grpSp>
            <p:nvGrpSpPr>
              <p:cNvPr id="57" name="Group 40"/>
              <p:cNvGrpSpPr/>
              <p:nvPr/>
            </p:nvGrpSpPr>
            <p:grpSpPr>
              <a:xfrm>
                <a:off x="260350" y="1555750"/>
                <a:ext cx="4768850" cy="4340225"/>
                <a:chOff x="260350" y="1555750"/>
                <a:chExt cx="4768850" cy="4340225"/>
              </a:xfrm>
              <a:grpFill/>
            </p:grpSpPr>
            <p:sp>
              <p:nvSpPr>
                <p:cNvPr id="233" name="Freeform: Shape 216"/>
                <p:cNvSpPr/>
                <p:nvPr/>
              </p:nvSpPr>
              <p:spPr bwMode="auto">
                <a:xfrm>
                  <a:off x="1241425" y="4889500"/>
                  <a:ext cx="177800" cy="209550"/>
                </a:xfrm>
                <a:custGeom>
                  <a:gdLst>
                    <a:gd name="T0" fmla="*/ 74 w 112"/>
                    <a:gd name="T1" fmla="*/ 12 h 132"/>
                    <a:gd name="T2" fmla="*/ 90 w 112"/>
                    <a:gd name="T3" fmla="*/ 16 h 132"/>
                    <a:gd name="T4" fmla="*/ 108 w 112"/>
                    <a:gd name="T5" fmla="*/ 26 h 132"/>
                    <a:gd name="T6" fmla="*/ 110 w 112"/>
                    <a:gd name="T7" fmla="*/ 34 h 132"/>
                    <a:gd name="T8" fmla="*/ 108 w 112"/>
                    <a:gd name="T9" fmla="*/ 42 h 132"/>
                    <a:gd name="T10" fmla="*/ 108 w 112"/>
                    <a:gd name="T11" fmla="*/ 52 h 132"/>
                    <a:gd name="T12" fmla="*/ 108 w 112"/>
                    <a:gd name="T13" fmla="*/ 66 h 132"/>
                    <a:gd name="T14" fmla="*/ 106 w 112"/>
                    <a:gd name="T15" fmla="*/ 70 h 132"/>
                    <a:gd name="T16" fmla="*/ 108 w 112"/>
                    <a:gd name="T17" fmla="*/ 76 h 132"/>
                    <a:gd name="T18" fmla="*/ 108 w 112"/>
                    <a:gd name="T19" fmla="*/ 84 h 132"/>
                    <a:gd name="T20" fmla="*/ 106 w 112"/>
                    <a:gd name="T21" fmla="*/ 92 h 132"/>
                    <a:gd name="T22" fmla="*/ 108 w 112"/>
                    <a:gd name="T23" fmla="*/ 98 h 132"/>
                    <a:gd name="T24" fmla="*/ 108 w 112"/>
                    <a:gd name="T25" fmla="*/ 106 h 132"/>
                    <a:gd name="T26" fmla="*/ 110 w 112"/>
                    <a:gd name="T27" fmla="*/ 110 h 132"/>
                    <a:gd name="T28" fmla="*/ 92 w 112"/>
                    <a:gd name="T29" fmla="*/ 132 h 132"/>
                    <a:gd name="T30" fmla="*/ 84 w 112"/>
                    <a:gd name="T31" fmla="*/ 130 h 132"/>
                    <a:gd name="T32" fmla="*/ 80 w 112"/>
                    <a:gd name="T33" fmla="*/ 128 h 132"/>
                    <a:gd name="T34" fmla="*/ 70 w 112"/>
                    <a:gd name="T35" fmla="*/ 130 h 132"/>
                    <a:gd name="T36" fmla="*/ 62 w 112"/>
                    <a:gd name="T37" fmla="*/ 128 h 132"/>
                    <a:gd name="T38" fmla="*/ 56 w 112"/>
                    <a:gd name="T39" fmla="*/ 122 h 132"/>
                    <a:gd name="T40" fmla="*/ 52 w 112"/>
                    <a:gd name="T41" fmla="*/ 122 h 132"/>
                    <a:gd name="T42" fmla="*/ 46 w 112"/>
                    <a:gd name="T43" fmla="*/ 120 h 132"/>
                    <a:gd name="T44" fmla="*/ 44 w 112"/>
                    <a:gd name="T45" fmla="*/ 110 h 132"/>
                    <a:gd name="T46" fmla="*/ 46 w 112"/>
                    <a:gd name="T47" fmla="*/ 104 h 132"/>
                    <a:gd name="T48" fmla="*/ 40 w 112"/>
                    <a:gd name="T49" fmla="*/ 102 h 132"/>
                    <a:gd name="T50" fmla="*/ 36 w 112"/>
                    <a:gd name="T51" fmla="*/ 96 h 132"/>
                    <a:gd name="T52" fmla="*/ 30 w 112"/>
                    <a:gd name="T53" fmla="*/ 86 h 132"/>
                    <a:gd name="T54" fmla="*/ 22 w 112"/>
                    <a:gd name="T55" fmla="*/ 84 h 132"/>
                    <a:gd name="T56" fmla="*/ 18 w 112"/>
                    <a:gd name="T57" fmla="*/ 80 h 132"/>
                    <a:gd name="T58" fmla="*/ 16 w 112"/>
                    <a:gd name="T59" fmla="*/ 78 h 132"/>
                    <a:gd name="T60" fmla="*/ 8 w 112"/>
                    <a:gd name="T61" fmla="*/ 66 h 132"/>
                    <a:gd name="T62" fmla="*/ 4 w 112"/>
                    <a:gd name="T63" fmla="*/ 60 h 132"/>
                    <a:gd name="T64" fmla="*/ 2 w 112"/>
                    <a:gd name="T65" fmla="*/ 58 h 132"/>
                    <a:gd name="T66" fmla="*/ 0 w 112"/>
                    <a:gd name="T67" fmla="*/ 48 h 132"/>
                    <a:gd name="T68" fmla="*/ 8 w 112"/>
                    <a:gd name="T69" fmla="*/ 50 h 132"/>
                    <a:gd name="T70" fmla="*/ 16 w 112"/>
                    <a:gd name="T71" fmla="*/ 48 h 132"/>
                    <a:gd name="T72" fmla="*/ 22 w 112"/>
                    <a:gd name="T73" fmla="*/ 48 h 132"/>
                    <a:gd name="T74" fmla="*/ 38 w 112"/>
                    <a:gd name="T75" fmla="*/ 44 h 132"/>
                    <a:gd name="T76" fmla="*/ 44 w 112"/>
                    <a:gd name="T77" fmla="*/ 34 h 132"/>
                    <a:gd name="T78" fmla="*/ 46 w 112"/>
                    <a:gd name="T79" fmla="*/ 26 h 132"/>
                    <a:gd name="T80" fmla="*/ 52 w 112"/>
                    <a:gd name="T81" fmla="*/ 24 h 132"/>
                    <a:gd name="T82" fmla="*/ 54 w 112"/>
                    <a:gd name="T83" fmla="*/ 18 h 132"/>
                    <a:gd name="T84" fmla="*/ 58 w 112"/>
                    <a:gd name="T85" fmla="*/ 12 h 132"/>
                    <a:gd name="T86" fmla="*/ 76 w 112"/>
                    <a:gd name="T87" fmla="*/ 0 h 132"/>
                    <a:gd name="T88" fmla="*/ 76 w 112"/>
                    <a:gd name="T89" fmla="*/ 0 h 13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12" h="132">
                      <a:moveTo>
                        <a:pt x="76" y="0"/>
                      </a:moveTo>
                      <a:lnTo>
                        <a:pt x="74" y="12"/>
                      </a:lnTo>
                      <a:lnTo>
                        <a:pt x="82" y="14"/>
                      </a:lnTo>
                      <a:lnTo>
                        <a:pt x="90" y="16"/>
                      </a:lnTo>
                      <a:lnTo>
                        <a:pt x="98" y="22"/>
                      </a:lnTo>
                      <a:lnTo>
                        <a:pt x="108" y="26"/>
                      </a:lnTo>
                      <a:lnTo>
                        <a:pt x="110" y="32"/>
                      </a:lnTo>
                      <a:lnTo>
                        <a:pt x="110" y="34"/>
                      </a:lnTo>
                      <a:lnTo>
                        <a:pt x="108" y="36"/>
                      </a:lnTo>
                      <a:lnTo>
                        <a:pt x="108" y="42"/>
                      </a:lnTo>
                      <a:lnTo>
                        <a:pt x="106" y="48"/>
                      </a:lnTo>
                      <a:lnTo>
                        <a:pt x="108" y="52"/>
                      </a:lnTo>
                      <a:lnTo>
                        <a:pt x="112" y="60"/>
                      </a:lnTo>
                      <a:lnTo>
                        <a:pt x="108" y="66"/>
                      </a:lnTo>
                      <a:lnTo>
                        <a:pt x="106" y="68"/>
                      </a:lnTo>
                      <a:lnTo>
                        <a:pt x="106" y="70"/>
                      </a:lnTo>
                      <a:lnTo>
                        <a:pt x="106" y="72"/>
                      </a:lnTo>
                      <a:lnTo>
                        <a:pt x="108" y="76"/>
                      </a:lnTo>
                      <a:lnTo>
                        <a:pt x="108" y="78"/>
                      </a:lnTo>
                      <a:lnTo>
                        <a:pt x="108" y="84"/>
                      </a:lnTo>
                      <a:lnTo>
                        <a:pt x="108" y="88"/>
                      </a:lnTo>
                      <a:lnTo>
                        <a:pt x="106" y="92"/>
                      </a:lnTo>
                      <a:lnTo>
                        <a:pt x="108" y="94"/>
                      </a:lnTo>
                      <a:lnTo>
                        <a:pt x="108" y="98"/>
                      </a:lnTo>
                      <a:lnTo>
                        <a:pt x="106" y="104"/>
                      </a:lnTo>
                      <a:lnTo>
                        <a:pt x="108" y="106"/>
                      </a:lnTo>
                      <a:lnTo>
                        <a:pt x="110" y="106"/>
                      </a:lnTo>
                      <a:lnTo>
                        <a:pt x="110" y="110"/>
                      </a:lnTo>
                      <a:lnTo>
                        <a:pt x="102" y="120"/>
                      </a:lnTo>
                      <a:lnTo>
                        <a:pt x="92" y="132"/>
                      </a:lnTo>
                      <a:lnTo>
                        <a:pt x="90" y="130"/>
                      </a:lnTo>
                      <a:lnTo>
                        <a:pt x="84" y="130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74" y="128"/>
                      </a:lnTo>
                      <a:lnTo>
                        <a:pt x="70" y="130"/>
                      </a:lnTo>
                      <a:lnTo>
                        <a:pt x="64" y="128"/>
                      </a:lnTo>
                      <a:lnTo>
                        <a:pt x="62" y="128"/>
                      </a:lnTo>
                      <a:lnTo>
                        <a:pt x="58" y="128"/>
                      </a:lnTo>
                      <a:lnTo>
                        <a:pt x="56" y="122"/>
                      </a:lnTo>
                      <a:lnTo>
                        <a:pt x="54" y="122"/>
                      </a:lnTo>
                      <a:lnTo>
                        <a:pt x="52" y="122"/>
                      </a:lnTo>
                      <a:lnTo>
                        <a:pt x="48" y="122"/>
                      </a:lnTo>
                      <a:lnTo>
                        <a:pt x="46" y="120"/>
                      </a:lnTo>
                      <a:lnTo>
                        <a:pt x="44" y="116"/>
                      </a:lnTo>
                      <a:lnTo>
                        <a:pt x="44" y="110"/>
                      </a:lnTo>
                      <a:lnTo>
                        <a:pt x="46" y="106"/>
                      </a:lnTo>
                      <a:lnTo>
                        <a:pt x="46" y="104"/>
                      </a:lnTo>
                      <a:lnTo>
                        <a:pt x="44" y="104"/>
                      </a:lnTo>
                      <a:lnTo>
                        <a:pt x="40" y="102"/>
                      </a:lnTo>
                      <a:lnTo>
                        <a:pt x="38" y="98"/>
                      </a:lnTo>
                      <a:lnTo>
                        <a:pt x="36" y="96"/>
                      </a:lnTo>
                      <a:lnTo>
                        <a:pt x="36" y="88"/>
                      </a:lnTo>
                      <a:lnTo>
                        <a:pt x="30" y="86"/>
                      </a:lnTo>
                      <a:lnTo>
                        <a:pt x="26" y="80"/>
                      </a:lnTo>
                      <a:lnTo>
                        <a:pt x="22" y="84"/>
                      </a:lnTo>
                      <a:lnTo>
                        <a:pt x="20" y="84"/>
                      </a:lnTo>
                      <a:lnTo>
                        <a:pt x="18" y="80"/>
                      </a:lnTo>
                      <a:lnTo>
                        <a:pt x="18" y="78"/>
                      </a:lnTo>
                      <a:lnTo>
                        <a:pt x="16" y="78"/>
                      </a:lnTo>
                      <a:lnTo>
                        <a:pt x="10" y="70"/>
                      </a:lnTo>
                      <a:lnTo>
                        <a:pt x="8" y="66"/>
                      </a:lnTo>
                      <a:lnTo>
                        <a:pt x="8" y="62"/>
                      </a:lnTo>
                      <a:lnTo>
                        <a:pt x="4" y="60"/>
                      </a:lnTo>
                      <a:lnTo>
                        <a:pt x="4" y="58"/>
                      </a:lnTo>
                      <a:lnTo>
                        <a:pt x="2" y="58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8" y="50"/>
                      </a:lnTo>
                      <a:lnTo>
                        <a:pt x="10" y="50"/>
                      </a:lnTo>
                      <a:lnTo>
                        <a:pt x="16" y="48"/>
                      </a:lnTo>
                      <a:lnTo>
                        <a:pt x="20" y="48"/>
                      </a:lnTo>
                      <a:lnTo>
                        <a:pt x="22" y="48"/>
                      </a:lnTo>
                      <a:lnTo>
                        <a:pt x="34" y="44"/>
                      </a:lnTo>
                      <a:lnTo>
                        <a:pt x="38" y="44"/>
                      </a:lnTo>
                      <a:lnTo>
                        <a:pt x="44" y="42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2" y="24"/>
                      </a:lnTo>
                      <a:lnTo>
                        <a:pt x="54" y="22"/>
                      </a:lnTo>
                      <a:lnTo>
                        <a:pt x="54" y="18"/>
                      </a:lnTo>
                      <a:lnTo>
                        <a:pt x="56" y="14"/>
                      </a:lnTo>
                      <a:lnTo>
                        <a:pt x="58" y="12"/>
                      </a:lnTo>
                      <a:lnTo>
                        <a:pt x="64" y="8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4" name="Freeform: Shape 217"/>
                <p:cNvSpPr/>
                <p:nvPr/>
              </p:nvSpPr>
              <p:spPr bwMode="auto">
                <a:xfrm>
                  <a:off x="1165225" y="4692650"/>
                  <a:ext cx="263525" cy="276225"/>
                </a:xfrm>
                <a:custGeom>
                  <a:gdLst>
                    <a:gd name="T0" fmla="*/ 36 w 166"/>
                    <a:gd name="T1" fmla="*/ 166 h 174"/>
                    <a:gd name="T2" fmla="*/ 42 w 166"/>
                    <a:gd name="T3" fmla="*/ 168 h 174"/>
                    <a:gd name="T4" fmla="*/ 46 w 166"/>
                    <a:gd name="T5" fmla="*/ 172 h 174"/>
                    <a:gd name="T6" fmla="*/ 54 w 166"/>
                    <a:gd name="T7" fmla="*/ 174 h 174"/>
                    <a:gd name="T8" fmla="*/ 62 w 166"/>
                    <a:gd name="T9" fmla="*/ 172 h 174"/>
                    <a:gd name="T10" fmla="*/ 70 w 166"/>
                    <a:gd name="T11" fmla="*/ 172 h 174"/>
                    <a:gd name="T12" fmla="*/ 84 w 166"/>
                    <a:gd name="T13" fmla="*/ 168 h 174"/>
                    <a:gd name="T14" fmla="*/ 90 w 166"/>
                    <a:gd name="T15" fmla="*/ 158 h 174"/>
                    <a:gd name="T16" fmla="*/ 92 w 166"/>
                    <a:gd name="T17" fmla="*/ 150 h 174"/>
                    <a:gd name="T18" fmla="*/ 98 w 166"/>
                    <a:gd name="T19" fmla="*/ 148 h 174"/>
                    <a:gd name="T20" fmla="*/ 100 w 166"/>
                    <a:gd name="T21" fmla="*/ 142 h 174"/>
                    <a:gd name="T22" fmla="*/ 106 w 166"/>
                    <a:gd name="T23" fmla="*/ 136 h 174"/>
                    <a:gd name="T24" fmla="*/ 124 w 166"/>
                    <a:gd name="T25" fmla="*/ 128 h 174"/>
                    <a:gd name="T26" fmla="*/ 124 w 166"/>
                    <a:gd name="T27" fmla="*/ 122 h 174"/>
                    <a:gd name="T28" fmla="*/ 118 w 166"/>
                    <a:gd name="T29" fmla="*/ 118 h 174"/>
                    <a:gd name="T30" fmla="*/ 152 w 166"/>
                    <a:gd name="T31" fmla="*/ 96 h 174"/>
                    <a:gd name="T32" fmla="*/ 152 w 166"/>
                    <a:gd name="T33" fmla="*/ 86 h 174"/>
                    <a:gd name="T34" fmla="*/ 154 w 166"/>
                    <a:gd name="T35" fmla="*/ 76 h 174"/>
                    <a:gd name="T36" fmla="*/ 162 w 166"/>
                    <a:gd name="T37" fmla="*/ 68 h 174"/>
                    <a:gd name="T38" fmla="*/ 162 w 166"/>
                    <a:gd name="T39" fmla="*/ 64 h 174"/>
                    <a:gd name="T40" fmla="*/ 156 w 166"/>
                    <a:gd name="T41" fmla="*/ 50 h 174"/>
                    <a:gd name="T42" fmla="*/ 158 w 166"/>
                    <a:gd name="T43" fmla="*/ 48 h 174"/>
                    <a:gd name="T44" fmla="*/ 166 w 166"/>
                    <a:gd name="T45" fmla="*/ 40 h 174"/>
                    <a:gd name="T46" fmla="*/ 164 w 166"/>
                    <a:gd name="T47" fmla="*/ 36 h 174"/>
                    <a:gd name="T48" fmla="*/ 164 w 166"/>
                    <a:gd name="T49" fmla="*/ 24 h 174"/>
                    <a:gd name="T50" fmla="*/ 156 w 166"/>
                    <a:gd name="T51" fmla="*/ 18 h 174"/>
                    <a:gd name="T52" fmla="*/ 148 w 166"/>
                    <a:gd name="T53" fmla="*/ 12 h 174"/>
                    <a:gd name="T54" fmla="*/ 144 w 166"/>
                    <a:gd name="T55" fmla="*/ 10 h 174"/>
                    <a:gd name="T56" fmla="*/ 144 w 166"/>
                    <a:gd name="T57" fmla="*/ 4 h 174"/>
                    <a:gd name="T58" fmla="*/ 138 w 166"/>
                    <a:gd name="T59" fmla="*/ 4 h 174"/>
                    <a:gd name="T60" fmla="*/ 128 w 166"/>
                    <a:gd name="T61" fmla="*/ 6 h 174"/>
                    <a:gd name="T62" fmla="*/ 124 w 166"/>
                    <a:gd name="T63" fmla="*/ 0 h 174"/>
                    <a:gd name="T64" fmla="*/ 92 w 166"/>
                    <a:gd name="T65" fmla="*/ 12 h 174"/>
                    <a:gd name="T66" fmla="*/ 88 w 166"/>
                    <a:gd name="T67" fmla="*/ 18 h 174"/>
                    <a:gd name="T68" fmla="*/ 90 w 166"/>
                    <a:gd name="T69" fmla="*/ 28 h 174"/>
                    <a:gd name="T70" fmla="*/ 92 w 166"/>
                    <a:gd name="T71" fmla="*/ 36 h 174"/>
                    <a:gd name="T72" fmla="*/ 90 w 166"/>
                    <a:gd name="T73" fmla="*/ 48 h 174"/>
                    <a:gd name="T74" fmla="*/ 98 w 166"/>
                    <a:gd name="T75" fmla="*/ 56 h 174"/>
                    <a:gd name="T76" fmla="*/ 108 w 166"/>
                    <a:gd name="T77" fmla="*/ 60 h 174"/>
                    <a:gd name="T78" fmla="*/ 112 w 166"/>
                    <a:gd name="T79" fmla="*/ 64 h 174"/>
                    <a:gd name="T80" fmla="*/ 120 w 166"/>
                    <a:gd name="T81" fmla="*/ 82 h 174"/>
                    <a:gd name="T82" fmla="*/ 108 w 166"/>
                    <a:gd name="T83" fmla="*/ 82 h 174"/>
                    <a:gd name="T84" fmla="*/ 100 w 166"/>
                    <a:gd name="T85" fmla="*/ 78 h 174"/>
                    <a:gd name="T86" fmla="*/ 100 w 166"/>
                    <a:gd name="T87" fmla="*/ 70 h 174"/>
                    <a:gd name="T88" fmla="*/ 96 w 166"/>
                    <a:gd name="T89" fmla="*/ 68 h 174"/>
                    <a:gd name="T90" fmla="*/ 90 w 166"/>
                    <a:gd name="T91" fmla="*/ 66 h 174"/>
                    <a:gd name="T92" fmla="*/ 84 w 166"/>
                    <a:gd name="T93" fmla="*/ 58 h 174"/>
                    <a:gd name="T94" fmla="*/ 82 w 166"/>
                    <a:gd name="T95" fmla="*/ 52 h 174"/>
                    <a:gd name="T96" fmla="*/ 74 w 166"/>
                    <a:gd name="T97" fmla="*/ 52 h 174"/>
                    <a:gd name="T98" fmla="*/ 70 w 166"/>
                    <a:gd name="T99" fmla="*/ 58 h 174"/>
                    <a:gd name="T100" fmla="*/ 54 w 166"/>
                    <a:gd name="T101" fmla="*/ 56 h 174"/>
                    <a:gd name="T102" fmla="*/ 52 w 166"/>
                    <a:gd name="T103" fmla="*/ 46 h 174"/>
                    <a:gd name="T104" fmla="*/ 44 w 166"/>
                    <a:gd name="T105" fmla="*/ 50 h 174"/>
                    <a:gd name="T106" fmla="*/ 42 w 166"/>
                    <a:gd name="T107" fmla="*/ 40 h 174"/>
                    <a:gd name="T108" fmla="*/ 36 w 166"/>
                    <a:gd name="T109" fmla="*/ 52 h 174"/>
                    <a:gd name="T110" fmla="*/ 34 w 166"/>
                    <a:gd name="T111" fmla="*/ 60 h 174"/>
                    <a:gd name="T112" fmla="*/ 34 w 166"/>
                    <a:gd name="T113" fmla="*/ 74 h 174"/>
                    <a:gd name="T114" fmla="*/ 0 w 166"/>
                    <a:gd name="T115" fmla="*/ 138 h 174"/>
                    <a:gd name="T116" fmla="*/ 6 w 166"/>
                    <a:gd name="T117" fmla="*/ 146 h 174"/>
                    <a:gd name="T118" fmla="*/ 10 w 166"/>
                    <a:gd name="T119" fmla="*/ 158 h 174"/>
                    <a:gd name="T120" fmla="*/ 16 w 166"/>
                    <a:gd name="T121" fmla="*/ 166 h 174"/>
                    <a:gd name="T122" fmla="*/ 20 w 166"/>
                    <a:gd name="T123" fmla="*/ 168 h 174"/>
                    <a:gd name="T124" fmla="*/ 20 w 166"/>
                    <a:gd name="T125" fmla="*/ 168 h 17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66" h="174">
                      <a:moveTo>
                        <a:pt x="20" y="168"/>
                      </a:moveTo>
                      <a:lnTo>
                        <a:pt x="36" y="166"/>
                      </a:lnTo>
                      <a:lnTo>
                        <a:pt x="38" y="166"/>
                      </a:lnTo>
                      <a:lnTo>
                        <a:pt x="42" y="168"/>
                      </a:lnTo>
                      <a:lnTo>
                        <a:pt x="44" y="172"/>
                      </a:lnTo>
                      <a:lnTo>
                        <a:pt x="46" y="172"/>
                      </a:lnTo>
                      <a:lnTo>
                        <a:pt x="50" y="174"/>
                      </a:lnTo>
                      <a:lnTo>
                        <a:pt x="54" y="174"/>
                      </a:lnTo>
                      <a:lnTo>
                        <a:pt x="56" y="174"/>
                      </a:lnTo>
                      <a:lnTo>
                        <a:pt x="62" y="172"/>
                      </a:lnTo>
                      <a:lnTo>
                        <a:pt x="66" y="172"/>
                      </a:lnTo>
                      <a:lnTo>
                        <a:pt x="70" y="172"/>
                      </a:lnTo>
                      <a:lnTo>
                        <a:pt x="80" y="168"/>
                      </a:lnTo>
                      <a:lnTo>
                        <a:pt x="84" y="168"/>
                      </a:lnTo>
                      <a:lnTo>
                        <a:pt x="90" y="166"/>
                      </a:lnTo>
                      <a:lnTo>
                        <a:pt x="90" y="158"/>
                      </a:lnTo>
                      <a:lnTo>
                        <a:pt x="92" y="154"/>
                      </a:lnTo>
                      <a:lnTo>
                        <a:pt x="92" y="150"/>
                      </a:lnTo>
                      <a:lnTo>
                        <a:pt x="96" y="150"/>
                      </a:lnTo>
                      <a:lnTo>
                        <a:pt x="98" y="148"/>
                      </a:lnTo>
                      <a:lnTo>
                        <a:pt x="100" y="146"/>
                      </a:lnTo>
                      <a:lnTo>
                        <a:pt x="100" y="142"/>
                      </a:lnTo>
                      <a:lnTo>
                        <a:pt x="102" y="138"/>
                      </a:lnTo>
                      <a:lnTo>
                        <a:pt x="106" y="136"/>
                      </a:lnTo>
                      <a:lnTo>
                        <a:pt x="110" y="132"/>
                      </a:lnTo>
                      <a:lnTo>
                        <a:pt x="124" y="128"/>
                      </a:lnTo>
                      <a:lnTo>
                        <a:pt x="124" y="124"/>
                      </a:lnTo>
                      <a:lnTo>
                        <a:pt x="124" y="122"/>
                      </a:lnTo>
                      <a:lnTo>
                        <a:pt x="120" y="120"/>
                      </a:lnTo>
                      <a:lnTo>
                        <a:pt x="118" y="118"/>
                      </a:lnTo>
                      <a:lnTo>
                        <a:pt x="152" y="106"/>
                      </a:lnTo>
                      <a:lnTo>
                        <a:pt x="152" y="96"/>
                      </a:lnTo>
                      <a:lnTo>
                        <a:pt x="152" y="92"/>
                      </a:lnTo>
                      <a:lnTo>
                        <a:pt x="152" y="86"/>
                      </a:lnTo>
                      <a:lnTo>
                        <a:pt x="152" y="82"/>
                      </a:lnTo>
                      <a:lnTo>
                        <a:pt x="154" y="76"/>
                      </a:lnTo>
                      <a:lnTo>
                        <a:pt x="158" y="70"/>
                      </a:lnTo>
                      <a:lnTo>
                        <a:pt x="162" y="68"/>
                      </a:lnTo>
                      <a:lnTo>
                        <a:pt x="164" y="66"/>
                      </a:lnTo>
                      <a:lnTo>
                        <a:pt x="162" y="64"/>
                      </a:lnTo>
                      <a:lnTo>
                        <a:pt x="158" y="64"/>
                      </a:lnTo>
                      <a:lnTo>
                        <a:pt x="156" y="50"/>
                      </a:lnTo>
                      <a:lnTo>
                        <a:pt x="158" y="50"/>
                      </a:lnTo>
                      <a:lnTo>
                        <a:pt x="158" y="48"/>
                      </a:lnTo>
                      <a:lnTo>
                        <a:pt x="164" y="46"/>
                      </a:lnTo>
                      <a:lnTo>
                        <a:pt x="166" y="40"/>
                      </a:lnTo>
                      <a:lnTo>
                        <a:pt x="166" y="38"/>
                      </a:lnTo>
                      <a:lnTo>
                        <a:pt x="164" y="36"/>
                      </a:lnTo>
                      <a:lnTo>
                        <a:pt x="164" y="30"/>
                      </a:lnTo>
                      <a:lnTo>
                        <a:pt x="164" y="24"/>
                      </a:lnTo>
                      <a:lnTo>
                        <a:pt x="158" y="20"/>
                      </a:lnTo>
                      <a:lnTo>
                        <a:pt x="156" y="18"/>
                      </a:lnTo>
                      <a:lnTo>
                        <a:pt x="152" y="14"/>
                      </a:lnTo>
                      <a:lnTo>
                        <a:pt x="148" y="12"/>
                      </a:lnTo>
                      <a:lnTo>
                        <a:pt x="146" y="12"/>
                      </a:lnTo>
                      <a:lnTo>
                        <a:pt x="144" y="10"/>
                      </a:lnTo>
                      <a:lnTo>
                        <a:pt x="144" y="6"/>
                      </a:lnTo>
                      <a:lnTo>
                        <a:pt x="144" y="4"/>
                      </a:lnTo>
                      <a:lnTo>
                        <a:pt x="138" y="2"/>
                      </a:lnTo>
                      <a:lnTo>
                        <a:pt x="138" y="4"/>
                      </a:lnTo>
                      <a:lnTo>
                        <a:pt x="134" y="6"/>
                      </a:lnTo>
                      <a:lnTo>
                        <a:pt x="128" y="6"/>
                      </a:lnTo>
                      <a:lnTo>
                        <a:pt x="126" y="4"/>
                      </a:lnTo>
                      <a:lnTo>
                        <a:pt x="124" y="0"/>
                      </a:lnTo>
                      <a:lnTo>
                        <a:pt x="100" y="4"/>
                      </a:lnTo>
                      <a:lnTo>
                        <a:pt x="92" y="12"/>
                      </a:lnTo>
                      <a:lnTo>
                        <a:pt x="90" y="18"/>
                      </a:lnTo>
                      <a:lnTo>
                        <a:pt x="88" y="18"/>
                      </a:lnTo>
                      <a:lnTo>
                        <a:pt x="88" y="24"/>
                      </a:lnTo>
                      <a:lnTo>
                        <a:pt x="90" y="28"/>
                      </a:lnTo>
                      <a:lnTo>
                        <a:pt x="90" y="30"/>
                      </a:lnTo>
                      <a:lnTo>
                        <a:pt x="92" y="36"/>
                      </a:lnTo>
                      <a:lnTo>
                        <a:pt x="92" y="40"/>
                      </a:lnTo>
                      <a:lnTo>
                        <a:pt x="90" y="48"/>
                      </a:lnTo>
                      <a:lnTo>
                        <a:pt x="92" y="50"/>
                      </a:lnTo>
                      <a:lnTo>
                        <a:pt x="98" y="56"/>
                      </a:lnTo>
                      <a:lnTo>
                        <a:pt x="102" y="58"/>
                      </a:lnTo>
                      <a:lnTo>
                        <a:pt x="108" y="60"/>
                      </a:lnTo>
                      <a:lnTo>
                        <a:pt x="110" y="66"/>
                      </a:lnTo>
                      <a:lnTo>
                        <a:pt x="112" y="64"/>
                      </a:lnTo>
                      <a:lnTo>
                        <a:pt x="120" y="64"/>
                      </a:lnTo>
                      <a:lnTo>
                        <a:pt x="120" y="82"/>
                      </a:lnTo>
                      <a:lnTo>
                        <a:pt x="112" y="78"/>
                      </a:lnTo>
                      <a:lnTo>
                        <a:pt x="108" y="82"/>
                      </a:lnTo>
                      <a:lnTo>
                        <a:pt x="102" y="82"/>
                      </a:lnTo>
                      <a:lnTo>
                        <a:pt x="100" y="78"/>
                      </a:lnTo>
                      <a:lnTo>
                        <a:pt x="100" y="74"/>
                      </a:lnTo>
                      <a:lnTo>
                        <a:pt x="100" y="70"/>
                      </a:lnTo>
                      <a:lnTo>
                        <a:pt x="98" y="68"/>
                      </a:lnTo>
                      <a:lnTo>
                        <a:pt x="96" y="68"/>
                      </a:lnTo>
                      <a:lnTo>
                        <a:pt x="92" y="66"/>
                      </a:lnTo>
                      <a:lnTo>
                        <a:pt x="90" y="66"/>
                      </a:lnTo>
                      <a:lnTo>
                        <a:pt x="88" y="60"/>
                      </a:lnTo>
                      <a:lnTo>
                        <a:pt x="84" y="58"/>
                      </a:lnTo>
                      <a:lnTo>
                        <a:pt x="84" y="56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2"/>
                      </a:lnTo>
                      <a:lnTo>
                        <a:pt x="72" y="58"/>
                      </a:lnTo>
                      <a:lnTo>
                        <a:pt x="70" y="58"/>
                      </a:lnTo>
                      <a:lnTo>
                        <a:pt x="56" y="58"/>
                      </a:lnTo>
                      <a:lnTo>
                        <a:pt x="54" y="56"/>
                      </a:lnTo>
                      <a:lnTo>
                        <a:pt x="54" y="50"/>
                      </a:lnTo>
                      <a:lnTo>
                        <a:pt x="52" y="46"/>
                      </a:lnTo>
                      <a:lnTo>
                        <a:pt x="50" y="48"/>
                      </a:lnTo>
                      <a:lnTo>
                        <a:pt x="44" y="50"/>
                      </a:lnTo>
                      <a:lnTo>
                        <a:pt x="44" y="48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6" y="52"/>
                      </a:lnTo>
                      <a:lnTo>
                        <a:pt x="34" y="56"/>
                      </a:lnTo>
                      <a:lnTo>
                        <a:pt x="34" y="60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0" y="74"/>
                      </a:lnTo>
                      <a:lnTo>
                        <a:pt x="0" y="138"/>
                      </a:lnTo>
                      <a:lnTo>
                        <a:pt x="4" y="140"/>
                      </a:lnTo>
                      <a:lnTo>
                        <a:pt x="6" y="146"/>
                      </a:lnTo>
                      <a:lnTo>
                        <a:pt x="6" y="154"/>
                      </a:lnTo>
                      <a:lnTo>
                        <a:pt x="10" y="158"/>
                      </a:lnTo>
                      <a:lnTo>
                        <a:pt x="16" y="160"/>
                      </a:lnTo>
                      <a:lnTo>
                        <a:pt x="16" y="166"/>
                      </a:lnTo>
                      <a:lnTo>
                        <a:pt x="18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5" name="Freeform: Shape 218"/>
                <p:cNvSpPr/>
                <p:nvPr/>
              </p:nvSpPr>
              <p:spPr bwMode="auto">
                <a:xfrm>
                  <a:off x="930275" y="4283075"/>
                  <a:ext cx="460375" cy="539750"/>
                </a:xfrm>
                <a:custGeom>
                  <a:gdLst>
                    <a:gd name="T0" fmla="*/ 108 w 290"/>
                    <a:gd name="T1" fmla="*/ 14 h 340"/>
                    <a:gd name="T2" fmla="*/ 132 w 290"/>
                    <a:gd name="T3" fmla="*/ 8 h 340"/>
                    <a:gd name="T4" fmla="*/ 164 w 290"/>
                    <a:gd name="T5" fmla="*/ 18 h 340"/>
                    <a:gd name="T6" fmla="*/ 176 w 290"/>
                    <a:gd name="T7" fmla="*/ 14 h 340"/>
                    <a:gd name="T8" fmla="*/ 190 w 290"/>
                    <a:gd name="T9" fmla="*/ 6 h 340"/>
                    <a:gd name="T10" fmla="*/ 200 w 290"/>
                    <a:gd name="T11" fmla="*/ 0 h 340"/>
                    <a:gd name="T12" fmla="*/ 232 w 290"/>
                    <a:gd name="T13" fmla="*/ 10 h 340"/>
                    <a:gd name="T14" fmla="*/ 242 w 290"/>
                    <a:gd name="T15" fmla="*/ 14 h 340"/>
                    <a:gd name="T16" fmla="*/ 258 w 290"/>
                    <a:gd name="T17" fmla="*/ 14 h 340"/>
                    <a:gd name="T18" fmla="*/ 280 w 290"/>
                    <a:gd name="T19" fmla="*/ 34 h 340"/>
                    <a:gd name="T20" fmla="*/ 288 w 290"/>
                    <a:gd name="T21" fmla="*/ 50 h 340"/>
                    <a:gd name="T22" fmla="*/ 282 w 290"/>
                    <a:gd name="T23" fmla="*/ 68 h 340"/>
                    <a:gd name="T24" fmla="*/ 282 w 290"/>
                    <a:gd name="T25" fmla="*/ 76 h 340"/>
                    <a:gd name="T26" fmla="*/ 264 w 290"/>
                    <a:gd name="T27" fmla="*/ 96 h 340"/>
                    <a:gd name="T28" fmla="*/ 254 w 290"/>
                    <a:gd name="T29" fmla="*/ 116 h 340"/>
                    <a:gd name="T30" fmla="*/ 254 w 290"/>
                    <a:gd name="T31" fmla="*/ 122 h 340"/>
                    <a:gd name="T32" fmla="*/ 254 w 290"/>
                    <a:gd name="T33" fmla="*/ 144 h 340"/>
                    <a:gd name="T34" fmla="*/ 246 w 290"/>
                    <a:gd name="T35" fmla="*/ 152 h 340"/>
                    <a:gd name="T36" fmla="*/ 254 w 290"/>
                    <a:gd name="T37" fmla="*/ 170 h 340"/>
                    <a:gd name="T38" fmla="*/ 252 w 290"/>
                    <a:gd name="T39" fmla="*/ 188 h 340"/>
                    <a:gd name="T40" fmla="*/ 250 w 290"/>
                    <a:gd name="T41" fmla="*/ 212 h 340"/>
                    <a:gd name="T42" fmla="*/ 272 w 290"/>
                    <a:gd name="T43" fmla="*/ 258 h 340"/>
                    <a:gd name="T44" fmla="*/ 234 w 290"/>
                    <a:gd name="T45" fmla="*/ 276 h 340"/>
                    <a:gd name="T46" fmla="*/ 242 w 290"/>
                    <a:gd name="T47" fmla="*/ 294 h 340"/>
                    <a:gd name="T48" fmla="*/ 252 w 290"/>
                    <a:gd name="T49" fmla="*/ 316 h 340"/>
                    <a:gd name="T50" fmla="*/ 270 w 290"/>
                    <a:gd name="T51" fmla="*/ 340 h 340"/>
                    <a:gd name="T52" fmla="*/ 250 w 290"/>
                    <a:gd name="T53" fmla="*/ 332 h 340"/>
                    <a:gd name="T54" fmla="*/ 240 w 290"/>
                    <a:gd name="T55" fmla="*/ 324 h 340"/>
                    <a:gd name="T56" fmla="*/ 226 w 290"/>
                    <a:gd name="T57" fmla="*/ 312 h 340"/>
                    <a:gd name="T58" fmla="*/ 204 w 290"/>
                    <a:gd name="T59" fmla="*/ 314 h 340"/>
                    <a:gd name="T60" fmla="*/ 194 w 290"/>
                    <a:gd name="T61" fmla="*/ 306 h 340"/>
                    <a:gd name="T62" fmla="*/ 164 w 290"/>
                    <a:gd name="T63" fmla="*/ 302 h 340"/>
                    <a:gd name="T64" fmla="*/ 154 w 290"/>
                    <a:gd name="T65" fmla="*/ 286 h 340"/>
                    <a:gd name="T66" fmla="*/ 152 w 290"/>
                    <a:gd name="T67" fmla="*/ 266 h 340"/>
                    <a:gd name="T68" fmla="*/ 146 w 290"/>
                    <a:gd name="T69" fmla="*/ 244 h 340"/>
                    <a:gd name="T70" fmla="*/ 134 w 290"/>
                    <a:gd name="T71" fmla="*/ 232 h 340"/>
                    <a:gd name="T72" fmla="*/ 118 w 290"/>
                    <a:gd name="T73" fmla="*/ 226 h 340"/>
                    <a:gd name="T74" fmla="*/ 112 w 290"/>
                    <a:gd name="T75" fmla="*/ 242 h 340"/>
                    <a:gd name="T76" fmla="*/ 94 w 290"/>
                    <a:gd name="T77" fmla="*/ 242 h 340"/>
                    <a:gd name="T78" fmla="*/ 88 w 290"/>
                    <a:gd name="T79" fmla="*/ 218 h 340"/>
                    <a:gd name="T80" fmla="*/ 26 w 290"/>
                    <a:gd name="T81" fmla="*/ 204 h 340"/>
                    <a:gd name="T82" fmla="*/ 0 w 290"/>
                    <a:gd name="T83" fmla="*/ 200 h 340"/>
                    <a:gd name="T84" fmla="*/ 18 w 290"/>
                    <a:gd name="T85" fmla="*/ 180 h 340"/>
                    <a:gd name="T86" fmla="*/ 34 w 290"/>
                    <a:gd name="T87" fmla="*/ 176 h 340"/>
                    <a:gd name="T88" fmla="*/ 46 w 290"/>
                    <a:gd name="T89" fmla="*/ 180 h 340"/>
                    <a:gd name="T90" fmla="*/ 70 w 290"/>
                    <a:gd name="T91" fmla="*/ 176 h 340"/>
                    <a:gd name="T92" fmla="*/ 72 w 290"/>
                    <a:gd name="T93" fmla="*/ 160 h 340"/>
                    <a:gd name="T94" fmla="*/ 76 w 290"/>
                    <a:gd name="T95" fmla="*/ 132 h 340"/>
                    <a:gd name="T96" fmla="*/ 86 w 290"/>
                    <a:gd name="T97" fmla="*/ 112 h 340"/>
                    <a:gd name="T98" fmla="*/ 94 w 290"/>
                    <a:gd name="T99" fmla="*/ 62 h 340"/>
                    <a:gd name="T100" fmla="*/ 100 w 290"/>
                    <a:gd name="T101" fmla="*/ 34 h 340"/>
                    <a:gd name="T102" fmla="*/ 252 w 290"/>
                    <a:gd name="T103" fmla="*/ 150 h 3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0" h="340">
                      <a:moveTo>
                        <a:pt x="100" y="34"/>
                      </a:moveTo>
                      <a:lnTo>
                        <a:pt x="100" y="18"/>
                      </a:lnTo>
                      <a:lnTo>
                        <a:pt x="106" y="18"/>
                      </a:lnTo>
                      <a:lnTo>
                        <a:pt x="108" y="16"/>
                      </a:lnTo>
                      <a:lnTo>
                        <a:pt x="108" y="14"/>
                      </a:lnTo>
                      <a:lnTo>
                        <a:pt x="112" y="6"/>
                      </a:lnTo>
                      <a:lnTo>
                        <a:pt x="114" y="4"/>
                      </a:lnTo>
                      <a:lnTo>
                        <a:pt x="118" y="4"/>
                      </a:lnTo>
                      <a:lnTo>
                        <a:pt x="126" y="6"/>
                      </a:lnTo>
                      <a:lnTo>
                        <a:pt x="132" y="8"/>
                      </a:lnTo>
                      <a:lnTo>
                        <a:pt x="134" y="14"/>
                      </a:lnTo>
                      <a:lnTo>
                        <a:pt x="142" y="14"/>
                      </a:lnTo>
                      <a:lnTo>
                        <a:pt x="146" y="14"/>
                      </a:lnTo>
                      <a:lnTo>
                        <a:pt x="158" y="16"/>
                      </a:lnTo>
                      <a:lnTo>
                        <a:pt x="164" y="18"/>
                      </a:lnTo>
                      <a:lnTo>
                        <a:pt x="164" y="14"/>
                      </a:lnTo>
                      <a:lnTo>
                        <a:pt x="168" y="10"/>
                      </a:lnTo>
                      <a:lnTo>
                        <a:pt x="168" y="8"/>
                      </a:lnTo>
                      <a:lnTo>
                        <a:pt x="172" y="10"/>
                      </a:lnTo>
                      <a:lnTo>
                        <a:pt x="176" y="14"/>
                      </a:lnTo>
                      <a:lnTo>
                        <a:pt x="178" y="14"/>
                      </a:lnTo>
                      <a:lnTo>
                        <a:pt x="186" y="10"/>
                      </a:lnTo>
                      <a:lnTo>
                        <a:pt x="186" y="8"/>
                      </a:lnTo>
                      <a:lnTo>
                        <a:pt x="188" y="6"/>
                      </a:lnTo>
                      <a:lnTo>
                        <a:pt x="190" y="6"/>
                      </a:lnTo>
                      <a:lnTo>
                        <a:pt x="190" y="8"/>
                      </a:lnTo>
                      <a:lnTo>
                        <a:pt x="194" y="8"/>
                      </a:lnTo>
                      <a:lnTo>
                        <a:pt x="196" y="6"/>
                      </a:lnTo>
                      <a:lnTo>
                        <a:pt x="198" y="4"/>
                      </a:lnTo>
                      <a:lnTo>
                        <a:pt x="200" y="0"/>
                      </a:lnTo>
                      <a:lnTo>
                        <a:pt x="214" y="0"/>
                      </a:lnTo>
                      <a:lnTo>
                        <a:pt x="216" y="4"/>
                      </a:lnTo>
                      <a:lnTo>
                        <a:pt x="218" y="4"/>
                      </a:lnTo>
                      <a:lnTo>
                        <a:pt x="226" y="4"/>
                      </a:lnTo>
                      <a:lnTo>
                        <a:pt x="232" y="10"/>
                      </a:lnTo>
                      <a:lnTo>
                        <a:pt x="232" y="14"/>
                      </a:lnTo>
                      <a:lnTo>
                        <a:pt x="234" y="18"/>
                      </a:lnTo>
                      <a:lnTo>
                        <a:pt x="236" y="18"/>
                      </a:lnTo>
                      <a:lnTo>
                        <a:pt x="240" y="14"/>
                      </a:lnTo>
                      <a:lnTo>
                        <a:pt x="242" y="14"/>
                      </a:lnTo>
                      <a:lnTo>
                        <a:pt x="244" y="14"/>
                      </a:lnTo>
                      <a:lnTo>
                        <a:pt x="250" y="18"/>
                      </a:lnTo>
                      <a:lnTo>
                        <a:pt x="252" y="18"/>
                      </a:lnTo>
                      <a:lnTo>
                        <a:pt x="254" y="16"/>
                      </a:lnTo>
                      <a:lnTo>
                        <a:pt x="258" y="14"/>
                      </a:lnTo>
                      <a:lnTo>
                        <a:pt x="260" y="14"/>
                      </a:lnTo>
                      <a:lnTo>
                        <a:pt x="262" y="18"/>
                      </a:lnTo>
                      <a:lnTo>
                        <a:pt x="268" y="26"/>
                      </a:lnTo>
                      <a:lnTo>
                        <a:pt x="278" y="32"/>
                      </a:lnTo>
                      <a:lnTo>
                        <a:pt x="280" y="34"/>
                      </a:lnTo>
                      <a:lnTo>
                        <a:pt x="282" y="32"/>
                      </a:lnTo>
                      <a:lnTo>
                        <a:pt x="290" y="36"/>
                      </a:lnTo>
                      <a:lnTo>
                        <a:pt x="290" y="40"/>
                      </a:lnTo>
                      <a:lnTo>
                        <a:pt x="290" y="44"/>
                      </a:lnTo>
                      <a:lnTo>
                        <a:pt x="288" y="50"/>
                      </a:lnTo>
                      <a:lnTo>
                        <a:pt x="286" y="52"/>
                      </a:lnTo>
                      <a:lnTo>
                        <a:pt x="288" y="54"/>
                      </a:lnTo>
                      <a:lnTo>
                        <a:pt x="282" y="60"/>
                      </a:lnTo>
                      <a:lnTo>
                        <a:pt x="282" y="64"/>
                      </a:lnTo>
                      <a:lnTo>
                        <a:pt x="282" y="68"/>
                      </a:lnTo>
                      <a:lnTo>
                        <a:pt x="282" y="70"/>
                      </a:lnTo>
                      <a:lnTo>
                        <a:pt x="286" y="70"/>
                      </a:lnTo>
                      <a:lnTo>
                        <a:pt x="286" y="76"/>
                      </a:lnTo>
                      <a:lnTo>
                        <a:pt x="280" y="80"/>
                      </a:lnTo>
                      <a:lnTo>
                        <a:pt x="282" y="76"/>
                      </a:lnTo>
                      <a:lnTo>
                        <a:pt x="278" y="80"/>
                      </a:lnTo>
                      <a:lnTo>
                        <a:pt x="272" y="82"/>
                      </a:lnTo>
                      <a:lnTo>
                        <a:pt x="272" y="90"/>
                      </a:lnTo>
                      <a:lnTo>
                        <a:pt x="264" y="94"/>
                      </a:lnTo>
                      <a:lnTo>
                        <a:pt x="264" y="96"/>
                      </a:lnTo>
                      <a:lnTo>
                        <a:pt x="262" y="100"/>
                      </a:lnTo>
                      <a:lnTo>
                        <a:pt x="260" y="108"/>
                      </a:lnTo>
                      <a:lnTo>
                        <a:pt x="258" y="116"/>
                      </a:lnTo>
                      <a:lnTo>
                        <a:pt x="258" y="114"/>
                      </a:lnTo>
                      <a:lnTo>
                        <a:pt x="254" y="116"/>
                      </a:lnTo>
                      <a:lnTo>
                        <a:pt x="250" y="118"/>
                      </a:lnTo>
                      <a:lnTo>
                        <a:pt x="250" y="122"/>
                      </a:lnTo>
                      <a:lnTo>
                        <a:pt x="250" y="126"/>
                      </a:lnTo>
                      <a:lnTo>
                        <a:pt x="254" y="126"/>
                      </a:lnTo>
                      <a:lnTo>
                        <a:pt x="254" y="122"/>
                      </a:lnTo>
                      <a:lnTo>
                        <a:pt x="254" y="126"/>
                      </a:lnTo>
                      <a:lnTo>
                        <a:pt x="252" y="132"/>
                      </a:lnTo>
                      <a:lnTo>
                        <a:pt x="252" y="134"/>
                      </a:lnTo>
                      <a:lnTo>
                        <a:pt x="254" y="136"/>
                      </a:lnTo>
                      <a:lnTo>
                        <a:pt x="254" y="144"/>
                      </a:lnTo>
                      <a:lnTo>
                        <a:pt x="246" y="136"/>
                      </a:lnTo>
                      <a:lnTo>
                        <a:pt x="244" y="148"/>
                      </a:lnTo>
                      <a:lnTo>
                        <a:pt x="242" y="152"/>
                      </a:lnTo>
                      <a:lnTo>
                        <a:pt x="244" y="152"/>
                      </a:lnTo>
                      <a:lnTo>
                        <a:pt x="246" y="152"/>
                      </a:lnTo>
                      <a:lnTo>
                        <a:pt x="246" y="158"/>
                      </a:lnTo>
                      <a:lnTo>
                        <a:pt x="250" y="160"/>
                      </a:lnTo>
                      <a:lnTo>
                        <a:pt x="254" y="160"/>
                      </a:lnTo>
                      <a:lnTo>
                        <a:pt x="254" y="168"/>
                      </a:lnTo>
                      <a:lnTo>
                        <a:pt x="254" y="170"/>
                      </a:lnTo>
                      <a:lnTo>
                        <a:pt x="252" y="170"/>
                      </a:lnTo>
                      <a:lnTo>
                        <a:pt x="246" y="180"/>
                      </a:lnTo>
                      <a:lnTo>
                        <a:pt x="246" y="186"/>
                      </a:lnTo>
                      <a:lnTo>
                        <a:pt x="250" y="186"/>
                      </a:lnTo>
                      <a:lnTo>
                        <a:pt x="252" y="188"/>
                      </a:lnTo>
                      <a:lnTo>
                        <a:pt x="250" y="190"/>
                      </a:lnTo>
                      <a:lnTo>
                        <a:pt x="250" y="196"/>
                      </a:lnTo>
                      <a:lnTo>
                        <a:pt x="254" y="200"/>
                      </a:lnTo>
                      <a:lnTo>
                        <a:pt x="252" y="206"/>
                      </a:lnTo>
                      <a:lnTo>
                        <a:pt x="250" y="212"/>
                      </a:lnTo>
                      <a:lnTo>
                        <a:pt x="258" y="232"/>
                      </a:lnTo>
                      <a:lnTo>
                        <a:pt x="270" y="240"/>
                      </a:lnTo>
                      <a:lnTo>
                        <a:pt x="270" y="244"/>
                      </a:lnTo>
                      <a:lnTo>
                        <a:pt x="270" y="248"/>
                      </a:lnTo>
                      <a:lnTo>
                        <a:pt x="272" y="258"/>
                      </a:lnTo>
                      <a:lnTo>
                        <a:pt x="250" y="262"/>
                      </a:lnTo>
                      <a:lnTo>
                        <a:pt x="242" y="270"/>
                      </a:lnTo>
                      <a:lnTo>
                        <a:pt x="242" y="266"/>
                      </a:lnTo>
                      <a:lnTo>
                        <a:pt x="232" y="272"/>
                      </a:lnTo>
                      <a:lnTo>
                        <a:pt x="234" y="276"/>
                      </a:lnTo>
                      <a:lnTo>
                        <a:pt x="236" y="276"/>
                      </a:lnTo>
                      <a:lnTo>
                        <a:pt x="236" y="284"/>
                      </a:lnTo>
                      <a:lnTo>
                        <a:pt x="240" y="286"/>
                      </a:lnTo>
                      <a:lnTo>
                        <a:pt x="240" y="288"/>
                      </a:lnTo>
                      <a:lnTo>
                        <a:pt x="242" y="294"/>
                      </a:lnTo>
                      <a:lnTo>
                        <a:pt x="242" y="298"/>
                      </a:lnTo>
                      <a:lnTo>
                        <a:pt x="240" y="306"/>
                      </a:lnTo>
                      <a:lnTo>
                        <a:pt x="242" y="308"/>
                      </a:lnTo>
                      <a:lnTo>
                        <a:pt x="246" y="314"/>
                      </a:lnTo>
                      <a:lnTo>
                        <a:pt x="252" y="316"/>
                      </a:lnTo>
                      <a:lnTo>
                        <a:pt x="258" y="320"/>
                      </a:lnTo>
                      <a:lnTo>
                        <a:pt x="260" y="324"/>
                      </a:lnTo>
                      <a:lnTo>
                        <a:pt x="262" y="322"/>
                      </a:lnTo>
                      <a:lnTo>
                        <a:pt x="270" y="322"/>
                      </a:lnTo>
                      <a:lnTo>
                        <a:pt x="270" y="340"/>
                      </a:lnTo>
                      <a:lnTo>
                        <a:pt x="262" y="338"/>
                      </a:lnTo>
                      <a:lnTo>
                        <a:pt x="258" y="340"/>
                      </a:lnTo>
                      <a:lnTo>
                        <a:pt x="252" y="340"/>
                      </a:lnTo>
                      <a:lnTo>
                        <a:pt x="250" y="338"/>
                      </a:lnTo>
                      <a:lnTo>
                        <a:pt x="250" y="332"/>
                      </a:lnTo>
                      <a:lnTo>
                        <a:pt x="250" y="330"/>
                      </a:lnTo>
                      <a:lnTo>
                        <a:pt x="246" y="326"/>
                      </a:lnTo>
                      <a:lnTo>
                        <a:pt x="244" y="326"/>
                      </a:lnTo>
                      <a:lnTo>
                        <a:pt x="242" y="324"/>
                      </a:lnTo>
                      <a:lnTo>
                        <a:pt x="240" y="324"/>
                      </a:lnTo>
                      <a:lnTo>
                        <a:pt x="236" y="320"/>
                      </a:lnTo>
                      <a:lnTo>
                        <a:pt x="234" y="316"/>
                      </a:lnTo>
                      <a:lnTo>
                        <a:pt x="234" y="314"/>
                      </a:lnTo>
                      <a:lnTo>
                        <a:pt x="232" y="312"/>
                      </a:lnTo>
                      <a:lnTo>
                        <a:pt x="226" y="312"/>
                      </a:lnTo>
                      <a:lnTo>
                        <a:pt x="224" y="312"/>
                      </a:lnTo>
                      <a:lnTo>
                        <a:pt x="222" y="316"/>
                      </a:lnTo>
                      <a:lnTo>
                        <a:pt x="218" y="316"/>
                      </a:lnTo>
                      <a:lnTo>
                        <a:pt x="206" y="316"/>
                      </a:lnTo>
                      <a:lnTo>
                        <a:pt x="204" y="314"/>
                      </a:lnTo>
                      <a:lnTo>
                        <a:pt x="204" y="308"/>
                      </a:lnTo>
                      <a:lnTo>
                        <a:pt x="200" y="304"/>
                      </a:lnTo>
                      <a:lnTo>
                        <a:pt x="198" y="306"/>
                      </a:lnTo>
                      <a:lnTo>
                        <a:pt x="194" y="308"/>
                      </a:lnTo>
                      <a:lnTo>
                        <a:pt x="194" y="306"/>
                      </a:lnTo>
                      <a:lnTo>
                        <a:pt x="190" y="298"/>
                      </a:lnTo>
                      <a:lnTo>
                        <a:pt x="182" y="298"/>
                      </a:lnTo>
                      <a:lnTo>
                        <a:pt x="172" y="298"/>
                      </a:lnTo>
                      <a:lnTo>
                        <a:pt x="168" y="298"/>
                      </a:lnTo>
                      <a:lnTo>
                        <a:pt x="164" y="302"/>
                      </a:lnTo>
                      <a:lnTo>
                        <a:pt x="162" y="304"/>
                      </a:lnTo>
                      <a:lnTo>
                        <a:pt x="160" y="302"/>
                      </a:lnTo>
                      <a:lnTo>
                        <a:pt x="158" y="296"/>
                      </a:lnTo>
                      <a:lnTo>
                        <a:pt x="158" y="290"/>
                      </a:lnTo>
                      <a:lnTo>
                        <a:pt x="154" y="286"/>
                      </a:lnTo>
                      <a:lnTo>
                        <a:pt x="158" y="280"/>
                      </a:lnTo>
                      <a:lnTo>
                        <a:pt x="158" y="278"/>
                      </a:lnTo>
                      <a:lnTo>
                        <a:pt x="154" y="272"/>
                      </a:lnTo>
                      <a:lnTo>
                        <a:pt x="154" y="270"/>
                      </a:lnTo>
                      <a:lnTo>
                        <a:pt x="152" y="266"/>
                      </a:lnTo>
                      <a:lnTo>
                        <a:pt x="150" y="254"/>
                      </a:lnTo>
                      <a:lnTo>
                        <a:pt x="150" y="250"/>
                      </a:lnTo>
                      <a:lnTo>
                        <a:pt x="150" y="248"/>
                      </a:lnTo>
                      <a:lnTo>
                        <a:pt x="150" y="244"/>
                      </a:lnTo>
                      <a:lnTo>
                        <a:pt x="146" y="244"/>
                      </a:lnTo>
                      <a:lnTo>
                        <a:pt x="146" y="242"/>
                      </a:lnTo>
                      <a:lnTo>
                        <a:pt x="146" y="236"/>
                      </a:lnTo>
                      <a:lnTo>
                        <a:pt x="144" y="232"/>
                      </a:lnTo>
                      <a:lnTo>
                        <a:pt x="140" y="232"/>
                      </a:lnTo>
                      <a:lnTo>
                        <a:pt x="134" y="232"/>
                      </a:lnTo>
                      <a:lnTo>
                        <a:pt x="134" y="230"/>
                      </a:lnTo>
                      <a:lnTo>
                        <a:pt x="134" y="226"/>
                      </a:lnTo>
                      <a:lnTo>
                        <a:pt x="132" y="226"/>
                      </a:lnTo>
                      <a:lnTo>
                        <a:pt x="126" y="226"/>
                      </a:lnTo>
                      <a:lnTo>
                        <a:pt x="118" y="226"/>
                      </a:lnTo>
                      <a:lnTo>
                        <a:pt x="116" y="226"/>
                      </a:lnTo>
                      <a:lnTo>
                        <a:pt x="116" y="234"/>
                      </a:lnTo>
                      <a:lnTo>
                        <a:pt x="116" y="240"/>
                      </a:lnTo>
                      <a:lnTo>
                        <a:pt x="116" y="242"/>
                      </a:lnTo>
                      <a:lnTo>
                        <a:pt x="112" y="242"/>
                      </a:lnTo>
                      <a:lnTo>
                        <a:pt x="112" y="240"/>
                      </a:lnTo>
                      <a:lnTo>
                        <a:pt x="108" y="242"/>
                      </a:lnTo>
                      <a:lnTo>
                        <a:pt x="104" y="244"/>
                      </a:lnTo>
                      <a:lnTo>
                        <a:pt x="98" y="244"/>
                      </a:lnTo>
                      <a:lnTo>
                        <a:pt x="94" y="242"/>
                      </a:lnTo>
                      <a:lnTo>
                        <a:pt x="90" y="240"/>
                      </a:lnTo>
                      <a:lnTo>
                        <a:pt x="90" y="234"/>
                      </a:lnTo>
                      <a:lnTo>
                        <a:pt x="88" y="230"/>
                      </a:lnTo>
                      <a:lnTo>
                        <a:pt x="88" y="224"/>
                      </a:lnTo>
                      <a:lnTo>
                        <a:pt x="88" y="218"/>
                      </a:lnTo>
                      <a:lnTo>
                        <a:pt x="88" y="214"/>
                      </a:lnTo>
                      <a:lnTo>
                        <a:pt x="82" y="204"/>
                      </a:lnTo>
                      <a:lnTo>
                        <a:pt x="54" y="206"/>
                      </a:lnTo>
                      <a:lnTo>
                        <a:pt x="36" y="204"/>
                      </a:lnTo>
                      <a:lnTo>
                        <a:pt x="26" y="204"/>
                      </a:lnTo>
                      <a:lnTo>
                        <a:pt x="22" y="208"/>
                      </a:lnTo>
                      <a:lnTo>
                        <a:pt x="8" y="214"/>
                      </a:lnTo>
                      <a:lnTo>
                        <a:pt x="8" y="216"/>
                      </a:lnTo>
                      <a:lnTo>
                        <a:pt x="6" y="206"/>
                      </a:lnTo>
                      <a:lnTo>
                        <a:pt x="0" y="200"/>
                      </a:lnTo>
                      <a:lnTo>
                        <a:pt x="0" y="198"/>
                      </a:lnTo>
                      <a:lnTo>
                        <a:pt x="4" y="198"/>
                      </a:lnTo>
                      <a:lnTo>
                        <a:pt x="14" y="190"/>
                      </a:lnTo>
                      <a:lnTo>
                        <a:pt x="16" y="186"/>
                      </a:lnTo>
                      <a:lnTo>
                        <a:pt x="18" y="180"/>
                      </a:lnTo>
                      <a:lnTo>
                        <a:pt x="22" y="180"/>
                      </a:lnTo>
                      <a:lnTo>
                        <a:pt x="24" y="178"/>
                      </a:lnTo>
                      <a:lnTo>
                        <a:pt x="26" y="178"/>
                      </a:lnTo>
                      <a:lnTo>
                        <a:pt x="34" y="178"/>
                      </a:lnTo>
                      <a:lnTo>
                        <a:pt x="34" y="176"/>
                      </a:lnTo>
                      <a:lnTo>
                        <a:pt x="34" y="172"/>
                      </a:lnTo>
                      <a:lnTo>
                        <a:pt x="40" y="172"/>
                      </a:lnTo>
                      <a:lnTo>
                        <a:pt x="44" y="172"/>
                      </a:lnTo>
                      <a:lnTo>
                        <a:pt x="46" y="170"/>
                      </a:lnTo>
                      <a:lnTo>
                        <a:pt x="46" y="180"/>
                      </a:lnTo>
                      <a:lnTo>
                        <a:pt x="54" y="180"/>
                      </a:lnTo>
                      <a:lnTo>
                        <a:pt x="60" y="180"/>
                      </a:lnTo>
                      <a:lnTo>
                        <a:pt x="62" y="178"/>
                      </a:lnTo>
                      <a:lnTo>
                        <a:pt x="68" y="178"/>
                      </a:lnTo>
                      <a:lnTo>
                        <a:pt x="70" y="176"/>
                      </a:lnTo>
                      <a:lnTo>
                        <a:pt x="70" y="170"/>
                      </a:lnTo>
                      <a:lnTo>
                        <a:pt x="70" y="166"/>
                      </a:lnTo>
                      <a:lnTo>
                        <a:pt x="70" y="162"/>
                      </a:lnTo>
                      <a:lnTo>
                        <a:pt x="72" y="162"/>
                      </a:lnTo>
                      <a:lnTo>
                        <a:pt x="72" y="160"/>
                      </a:lnTo>
                      <a:lnTo>
                        <a:pt x="76" y="158"/>
                      </a:lnTo>
                      <a:lnTo>
                        <a:pt x="78" y="150"/>
                      </a:lnTo>
                      <a:lnTo>
                        <a:pt x="76" y="144"/>
                      </a:lnTo>
                      <a:lnTo>
                        <a:pt x="72" y="140"/>
                      </a:lnTo>
                      <a:lnTo>
                        <a:pt x="76" y="132"/>
                      </a:lnTo>
                      <a:lnTo>
                        <a:pt x="78" y="126"/>
                      </a:lnTo>
                      <a:lnTo>
                        <a:pt x="80" y="124"/>
                      </a:lnTo>
                      <a:lnTo>
                        <a:pt x="82" y="122"/>
                      </a:lnTo>
                      <a:lnTo>
                        <a:pt x="82" y="118"/>
                      </a:lnTo>
                      <a:lnTo>
                        <a:pt x="86" y="112"/>
                      </a:lnTo>
                      <a:lnTo>
                        <a:pt x="88" y="104"/>
                      </a:lnTo>
                      <a:lnTo>
                        <a:pt x="90" y="96"/>
                      </a:lnTo>
                      <a:lnTo>
                        <a:pt x="90" y="88"/>
                      </a:lnTo>
                      <a:lnTo>
                        <a:pt x="90" y="76"/>
                      </a:lnTo>
                      <a:lnTo>
                        <a:pt x="94" y="62"/>
                      </a:lnTo>
                      <a:lnTo>
                        <a:pt x="94" y="54"/>
                      </a:lnTo>
                      <a:lnTo>
                        <a:pt x="96" y="52"/>
                      </a:lnTo>
                      <a:lnTo>
                        <a:pt x="98" y="42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close/>
                      <a:moveTo>
                        <a:pt x="254" y="144"/>
                      </a:moveTo>
                      <a:lnTo>
                        <a:pt x="254" y="144"/>
                      </a:lnTo>
                      <a:lnTo>
                        <a:pt x="252" y="148"/>
                      </a:lnTo>
                      <a:lnTo>
                        <a:pt x="252" y="150"/>
                      </a:lnTo>
                      <a:lnTo>
                        <a:pt x="252" y="148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6" name="Freeform: Shape 219"/>
                <p:cNvSpPr/>
                <p:nvPr/>
              </p:nvSpPr>
              <p:spPr bwMode="auto">
                <a:xfrm>
                  <a:off x="1085850" y="3076575"/>
                  <a:ext cx="120650" cy="133350"/>
                </a:xfrm>
                <a:custGeom>
                  <a:gdLst>
                    <a:gd name="T0" fmla="*/ 0 w 76"/>
                    <a:gd name="T1" fmla="*/ 74 h 84"/>
                    <a:gd name="T2" fmla="*/ 14 w 76"/>
                    <a:gd name="T3" fmla="*/ 76 h 84"/>
                    <a:gd name="T4" fmla="*/ 24 w 76"/>
                    <a:gd name="T5" fmla="*/ 76 h 84"/>
                    <a:gd name="T6" fmla="*/ 34 w 76"/>
                    <a:gd name="T7" fmla="*/ 78 h 84"/>
                    <a:gd name="T8" fmla="*/ 44 w 76"/>
                    <a:gd name="T9" fmla="*/ 78 h 84"/>
                    <a:gd name="T10" fmla="*/ 54 w 76"/>
                    <a:gd name="T11" fmla="*/ 74 h 84"/>
                    <a:gd name="T12" fmla="*/ 68 w 76"/>
                    <a:gd name="T13" fmla="*/ 64 h 84"/>
                    <a:gd name="T14" fmla="*/ 74 w 76"/>
                    <a:gd name="T15" fmla="*/ 54 h 84"/>
                    <a:gd name="T16" fmla="*/ 66 w 76"/>
                    <a:gd name="T17" fmla="*/ 48 h 84"/>
                    <a:gd name="T18" fmla="*/ 66 w 76"/>
                    <a:gd name="T19" fmla="*/ 42 h 84"/>
                    <a:gd name="T20" fmla="*/ 68 w 76"/>
                    <a:gd name="T21" fmla="*/ 38 h 84"/>
                    <a:gd name="T22" fmla="*/ 76 w 76"/>
                    <a:gd name="T23" fmla="*/ 30 h 84"/>
                    <a:gd name="T24" fmla="*/ 68 w 76"/>
                    <a:gd name="T25" fmla="*/ 26 h 84"/>
                    <a:gd name="T26" fmla="*/ 68 w 76"/>
                    <a:gd name="T27" fmla="*/ 20 h 84"/>
                    <a:gd name="T28" fmla="*/ 72 w 76"/>
                    <a:gd name="T29" fmla="*/ 18 h 84"/>
                    <a:gd name="T30" fmla="*/ 64 w 76"/>
                    <a:gd name="T31" fmla="*/ 14 h 84"/>
                    <a:gd name="T32" fmla="*/ 58 w 76"/>
                    <a:gd name="T33" fmla="*/ 20 h 84"/>
                    <a:gd name="T34" fmla="*/ 54 w 76"/>
                    <a:gd name="T35" fmla="*/ 14 h 84"/>
                    <a:gd name="T36" fmla="*/ 48 w 76"/>
                    <a:gd name="T37" fmla="*/ 12 h 84"/>
                    <a:gd name="T38" fmla="*/ 48 w 76"/>
                    <a:gd name="T39" fmla="*/ 8 h 84"/>
                    <a:gd name="T40" fmla="*/ 42 w 76"/>
                    <a:gd name="T41" fmla="*/ 0 h 84"/>
                    <a:gd name="T42" fmla="*/ 28 w 76"/>
                    <a:gd name="T43" fmla="*/ 0 h 84"/>
                    <a:gd name="T44" fmla="*/ 20 w 76"/>
                    <a:gd name="T45" fmla="*/ 4 h 84"/>
                    <a:gd name="T46" fmla="*/ 16 w 76"/>
                    <a:gd name="T47" fmla="*/ 10 h 84"/>
                    <a:gd name="T48" fmla="*/ 16 w 76"/>
                    <a:gd name="T49" fmla="*/ 14 h 84"/>
                    <a:gd name="T50" fmla="*/ 18 w 76"/>
                    <a:gd name="T51" fmla="*/ 20 h 84"/>
                    <a:gd name="T52" fmla="*/ 16 w 76"/>
                    <a:gd name="T53" fmla="*/ 28 h 84"/>
                    <a:gd name="T54" fmla="*/ 18 w 76"/>
                    <a:gd name="T55" fmla="*/ 36 h 84"/>
                    <a:gd name="T56" fmla="*/ 14 w 76"/>
                    <a:gd name="T57" fmla="*/ 38 h 84"/>
                    <a:gd name="T58" fmla="*/ 16 w 76"/>
                    <a:gd name="T59" fmla="*/ 40 h 84"/>
                    <a:gd name="T60" fmla="*/ 20 w 76"/>
                    <a:gd name="T61" fmla="*/ 46 h 84"/>
                    <a:gd name="T62" fmla="*/ 14 w 76"/>
                    <a:gd name="T63" fmla="*/ 48 h 84"/>
                    <a:gd name="T64" fmla="*/ 4 w 76"/>
                    <a:gd name="T65" fmla="*/ 56 h 84"/>
                    <a:gd name="T66" fmla="*/ 4 w 76"/>
                    <a:gd name="T67" fmla="*/ 64 h 84"/>
                    <a:gd name="T68" fmla="*/ 4 w 76"/>
                    <a:gd name="T69" fmla="*/ 72 h 84"/>
                    <a:gd name="T70" fmla="*/ 0 w 76"/>
                    <a:gd name="T71" fmla="*/ 74 h 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4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14" y="78"/>
                      </a:lnTo>
                      <a:lnTo>
                        <a:pt x="14" y="76"/>
                      </a:lnTo>
                      <a:lnTo>
                        <a:pt x="20" y="72"/>
                      </a:lnTo>
                      <a:lnTo>
                        <a:pt x="24" y="76"/>
                      </a:lnTo>
                      <a:lnTo>
                        <a:pt x="28" y="72"/>
                      </a:lnTo>
                      <a:lnTo>
                        <a:pt x="34" y="78"/>
                      </a:lnTo>
                      <a:lnTo>
                        <a:pt x="36" y="84"/>
                      </a:lnTo>
                      <a:lnTo>
                        <a:pt x="44" y="78"/>
                      </a:lnTo>
                      <a:lnTo>
                        <a:pt x="48" y="78"/>
                      </a:lnTo>
                      <a:lnTo>
                        <a:pt x="54" y="74"/>
                      </a:lnTo>
                      <a:lnTo>
                        <a:pt x="68" y="68"/>
                      </a:lnTo>
                      <a:lnTo>
                        <a:pt x="68" y="64"/>
                      </a:lnTo>
                      <a:lnTo>
                        <a:pt x="72" y="58"/>
                      </a:lnTo>
                      <a:lnTo>
                        <a:pt x="74" y="54"/>
                      </a:lnTo>
                      <a:lnTo>
                        <a:pt x="74" y="50"/>
                      </a:lnTo>
                      <a:lnTo>
                        <a:pt x="66" y="48"/>
                      </a:lnTo>
                      <a:lnTo>
                        <a:pt x="66" y="46"/>
                      </a:lnTo>
                      <a:lnTo>
                        <a:pt x="66" y="42"/>
                      </a:lnTo>
                      <a:lnTo>
                        <a:pt x="66" y="40"/>
                      </a:lnTo>
                      <a:lnTo>
                        <a:pt x="68" y="38"/>
                      </a:lnTo>
                      <a:lnTo>
                        <a:pt x="74" y="32"/>
                      </a:lnTo>
                      <a:lnTo>
                        <a:pt x="76" y="30"/>
                      </a:lnTo>
                      <a:lnTo>
                        <a:pt x="74" y="30"/>
                      </a:lnTo>
                      <a:lnTo>
                        <a:pt x="68" y="26"/>
                      </a:lnTo>
                      <a:lnTo>
                        <a:pt x="66" y="22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2" y="18"/>
                      </a:lnTo>
                      <a:lnTo>
                        <a:pt x="66" y="14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48" y="12"/>
                      </a:lnTo>
                      <a:lnTo>
                        <a:pt x="48" y="10"/>
                      </a:lnTo>
                      <a:lnTo>
                        <a:pt x="48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0" y="4"/>
                      </a:lnTo>
                      <a:lnTo>
                        <a:pt x="18" y="8"/>
                      </a:lnTo>
                      <a:lnTo>
                        <a:pt x="16" y="10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6" y="22"/>
                      </a:lnTo>
                      <a:lnTo>
                        <a:pt x="16" y="28"/>
                      </a:lnTo>
                      <a:lnTo>
                        <a:pt x="18" y="32"/>
                      </a:lnTo>
                      <a:lnTo>
                        <a:pt x="18" y="36"/>
                      </a:lnTo>
                      <a:lnTo>
                        <a:pt x="16" y="38"/>
                      </a:lnTo>
                      <a:lnTo>
                        <a:pt x="14" y="38"/>
                      </a:lnTo>
                      <a:lnTo>
                        <a:pt x="14" y="40"/>
                      </a:lnTo>
                      <a:lnTo>
                        <a:pt x="16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4" y="56"/>
                      </a:lnTo>
                      <a:lnTo>
                        <a:pt x="4" y="58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4" y="72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7" name="Freeform: Shape 220"/>
                <p:cNvSpPr/>
                <p:nvPr/>
              </p:nvSpPr>
              <p:spPr bwMode="auto">
                <a:xfrm>
                  <a:off x="1644650" y="3905250"/>
                  <a:ext cx="269875" cy="177800"/>
                </a:xfrm>
                <a:custGeom>
                  <a:gdLst>
                    <a:gd name="T0" fmla="*/ 2 w 170"/>
                    <a:gd name="T1" fmla="*/ 38 h 112"/>
                    <a:gd name="T2" fmla="*/ 6 w 170"/>
                    <a:gd name="T3" fmla="*/ 34 h 112"/>
                    <a:gd name="T4" fmla="*/ 10 w 170"/>
                    <a:gd name="T5" fmla="*/ 28 h 112"/>
                    <a:gd name="T6" fmla="*/ 12 w 170"/>
                    <a:gd name="T7" fmla="*/ 24 h 112"/>
                    <a:gd name="T8" fmla="*/ 16 w 170"/>
                    <a:gd name="T9" fmla="*/ 22 h 112"/>
                    <a:gd name="T10" fmla="*/ 20 w 170"/>
                    <a:gd name="T11" fmla="*/ 26 h 112"/>
                    <a:gd name="T12" fmla="*/ 28 w 170"/>
                    <a:gd name="T13" fmla="*/ 26 h 112"/>
                    <a:gd name="T14" fmla="*/ 52 w 170"/>
                    <a:gd name="T15" fmla="*/ 34 h 112"/>
                    <a:gd name="T16" fmla="*/ 62 w 170"/>
                    <a:gd name="T17" fmla="*/ 42 h 112"/>
                    <a:gd name="T18" fmla="*/ 134 w 170"/>
                    <a:gd name="T19" fmla="*/ 0 h 112"/>
                    <a:gd name="T20" fmla="*/ 146 w 170"/>
                    <a:gd name="T21" fmla="*/ 32 h 112"/>
                    <a:gd name="T22" fmla="*/ 154 w 170"/>
                    <a:gd name="T23" fmla="*/ 38 h 112"/>
                    <a:gd name="T24" fmla="*/ 136 w 170"/>
                    <a:gd name="T25" fmla="*/ 44 h 112"/>
                    <a:gd name="T26" fmla="*/ 136 w 170"/>
                    <a:gd name="T27" fmla="*/ 52 h 112"/>
                    <a:gd name="T28" fmla="*/ 134 w 170"/>
                    <a:gd name="T29" fmla="*/ 56 h 112"/>
                    <a:gd name="T30" fmla="*/ 130 w 170"/>
                    <a:gd name="T31" fmla="*/ 62 h 112"/>
                    <a:gd name="T32" fmla="*/ 118 w 170"/>
                    <a:gd name="T33" fmla="*/ 70 h 112"/>
                    <a:gd name="T34" fmla="*/ 102 w 170"/>
                    <a:gd name="T35" fmla="*/ 78 h 112"/>
                    <a:gd name="T36" fmla="*/ 88 w 170"/>
                    <a:gd name="T37" fmla="*/ 84 h 112"/>
                    <a:gd name="T38" fmla="*/ 78 w 170"/>
                    <a:gd name="T39" fmla="*/ 90 h 112"/>
                    <a:gd name="T40" fmla="*/ 68 w 170"/>
                    <a:gd name="T41" fmla="*/ 88 h 112"/>
                    <a:gd name="T42" fmla="*/ 56 w 170"/>
                    <a:gd name="T43" fmla="*/ 92 h 112"/>
                    <a:gd name="T44" fmla="*/ 42 w 170"/>
                    <a:gd name="T45" fmla="*/ 96 h 112"/>
                    <a:gd name="T46" fmla="*/ 32 w 170"/>
                    <a:gd name="T47" fmla="*/ 102 h 112"/>
                    <a:gd name="T48" fmla="*/ 16 w 170"/>
                    <a:gd name="T49" fmla="*/ 106 h 112"/>
                    <a:gd name="T50" fmla="*/ 10 w 170"/>
                    <a:gd name="T51" fmla="*/ 84 h 112"/>
                    <a:gd name="T52" fmla="*/ 2 w 170"/>
                    <a:gd name="T53" fmla="*/ 78 h 112"/>
                    <a:gd name="T54" fmla="*/ 4 w 170"/>
                    <a:gd name="T55" fmla="*/ 74 h 112"/>
                    <a:gd name="T56" fmla="*/ 0 w 170"/>
                    <a:gd name="T57" fmla="*/ 50 h 112"/>
                    <a:gd name="T58" fmla="*/ 2 w 170"/>
                    <a:gd name="T59" fmla="*/ 42 h 112"/>
                    <a:gd name="T60" fmla="*/ 2 w 170"/>
                    <a:gd name="T61" fmla="*/ 38 h 112"/>
                    <a:gd name="T62" fmla="*/ 162 w 170"/>
                    <a:gd name="T63" fmla="*/ 110 h 112"/>
                    <a:gd name="T64" fmla="*/ 160 w 170"/>
                    <a:gd name="T65" fmla="*/ 110 h 112"/>
                    <a:gd name="T66" fmla="*/ 170 w 170"/>
                    <a:gd name="T67" fmla="*/ 112 h 112"/>
                    <a:gd name="T68" fmla="*/ 168 w 170"/>
                    <a:gd name="T69" fmla="*/ 110 h 112"/>
                    <a:gd name="T70" fmla="*/ 162 w 170"/>
                    <a:gd name="T71" fmla="*/ 110 h 1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12">
                      <a:moveTo>
                        <a:pt x="2" y="38"/>
                      </a:move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10" y="28"/>
                      </a:lnTo>
                      <a:lnTo>
                        <a:pt x="10" y="26"/>
                      </a:lnTo>
                      <a:lnTo>
                        <a:pt x="12" y="24"/>
                      </a:lnTo>
                      <a:lnTo>
                        <a:pt x="14" y="22"/>
                      </a:lnTo>
                      <a:lnTo>
                        <a:pt x="16" y="22"/>
                      </a:lnTo>
                      <a:lnTo>
                        <a:pt x="16" y="24"/>
                      </a:lnTo>
                      <a:lnTo>
                        <a:pt x="20" y="26"/>
                      </a:lnTo>
                      <a:lnTo>
                        <a:pt x="22" y="26"/>
                      </a:lnTo>
                      <a:lnTo>
                        <a:pt x="28" y="26"/>
                      </a:lnTo>
                      <a:lnTo>
                        <a:pt x="42" y="28"/>
                      </a:lnTo>
                      <a:lnTo>
                        <a:pt x="52" y="34"/>
                      </a:lnTo>
                      <a:lnTo>
                        <a:pt x="56" y="52"/>
                      </a:lnTo>
                      <a:lnTo>
                        <a:pt x="62" y="42"/>
                      </a:lnTo>
                      <a:lnTo>
                        <a:pt x="84" y="18"/>
                      </a:lnTo>
                      <a:lnTo>
                        <a:pt x="134" y="0"/>
                      </a:lnTo>
                      <a:lnTo>
                        <a:pt x="134" y="4"/>
                      </a:lnTo>
                      <a:lnTo>
                        <a:pt x="146" y="32"/>
                      </a:lnTo>
                      <a:lnTo>
                        <a:pt x="158" y="38"/>
                      </a:lnTo>
                      <a:lnTo>
                        <a:pt x="154" y="38"/>
                      </a:lnTo>
                      <a:lnTo>
                        <a:pt x="144" y="42"/>
                      </a:lnTo>
                      <a:lnTo>
                        <a:pt x="136" y="44"/>
                      </a:lnTo>
                      <a:lnTo>
                        <a:pt x="136" y="46"/>
                      </a:lnTo>
                      <a:lnTo>
                        <a:pt x="136" y="52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32" y="62"/>
                      </a:lnTo>
                      <a:lnTo>
                        <a:pt x="130" y="62"/>
                      </a:lnTo>
                      <a:lnTo>
                        <a:pt x="130" y="64"/>
                      </a:lnTo>
                      <a:lnTo>
                        <a:pt x="118" y="70"/>
                      </a:lnTo>
                      <a:lnTo>
                        <a:pt x="112" y="72"/>
                      </a:lnTo>
                      <a:lnTo>
                        <a:pt x="102" y="78"/>
                      </a:lnTo>
                      <a:lnTo>
                        <a:pt x="90" y="80"/>
                      </a:lnTo>
                      <a:lnTo>
                        <a:pt x="88" y="84"/>
                      </a:lnTo>
                      <a:lnTo>
                        <a:pt x="86" y="90"/>
                      </a:lnTo>
                      <a:lnTo>
                        <a:pt x="78" y="90"/>
                      </a:lnTo>
                      <a:lnTo>
                        <a:pt x="76" y="90"/>
                      </a:lnTo>
                      <a:lnTo>
                        <a:pt x="68" y="88"/>
                      </a:lnTo>
                      <a:lnTo>
                        <a:pt x="62" y="92"/>
                      </a:lnTo>
                      <a:lnTo>
                        <a:pt x="56" y="92"/>
                      </a:lnTo>
                      <a:lnTo>
                        <a:pt x="50" y="92"/>
                      </a:lnTo>
                      <a:lnTo>
                        <a:pt x="42" y="96"/>
                      </a:lnTo>
                      <a:lnTo>
                        <a:pt x="40" y="98"/>
                      </a:lnTo>
                      <a:lnTo>
                        <a:pt x="32" y="102"/>
                      </a:lnTo>
                      <a:lnTo>
                        <a:pt x="28" y="106"/>
                      </a:lnTo>
                      <a:lnTo>
                        <a:pt x="16" y="106"/>
                      </a:lnTo>
                      <a:lnTo>
                        <a:pt x="12" y="100"/>
                      </a:lnTo>
                      <a:lnTo>
                        <a:pt x="10" y="84"/>
                      </a:lnTo>
                      <a:lnTo>
                        <a:pt x="6" y="82"/>
                      </a:lnTo>
                      <a:lnTo>
                        <a:pt x="2" y="78"/>
                      </a:lnTo>
                      <a:lnTo>
                        <a:pt x="2" y="74"/>
                      </a:lnTo>
                      <a:lnTo>
                        <a:pt x="4" y="74"/>
                      </a:lnTo>
                      <a:lnTo>
                        <a:pt x="2" y="60"/>
                      </a:lnTo>
                      <a:lnTo>
                        <a:pt x="0" y="50"/>
                      </a:lnTo>
                      <a:lnTo>
                        <a:pt x="0" y="44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2" y="38"/>
                      </a:lnTo>
                      <a:lnTo>
                        <a:pt x="2" y="38"/>
                      </a:lnTo>
                      <a:close/>
                      <a:moveTo>
                        <a:pt x="162" y="110"/>
                      </a:moveTo>
                      <a:lnTo>
                        <a:pt x="162" y="110"/>
                      </a:lnTo>
                      <a:lnTo>
                        <a:pt x="160" y="110"/>
                      </a:lnTo>
                      <a:lnTo>
                        <a:pt x="164" y="112"/>
                      </a:lnTo>
                      <a:lnTo>
                        <a:pt x="170" y="112"/>
                      </a:lnTo>
                      <a:lnTo>
                        <a:pt x="170" y="110"/>
                      </a:lnTo>
                      <a:lnTo>
                        <a:pt x="168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8" name="Freeform: Shape 221"/>
                <p:cNvSpPr/>
                <p:nvPr/>
              </p:nvSpPr>
              <p:spPr bwMode="auto">
                <a:xfrm>
                  <a:off x="269875" y="3644900"/>
                  <a:ext cx="206375" cy="196850"/>
                </a:xfrm>
                <a:custGeom>
                  <a:gdLst>
                    <a:gd name="T0" fmla="*/ 68 w 130"/>
                    <a:gd name="T1" fmla="*/ 0 h 124"/>
                    <a:gd name="T2" fmla="*/ 68 w 130"/>
                    <a:gd name="T3" fmla="*/ 0 h 124"/>
                    <a:gd name="T4" fmla="*/ 66 w 130"/>
                    <a:gd name="T5" fmla="*/ 8 h 124"/>
                    <a:gd name="T6" fmla="*/ 60 w 130"/>
                    <a:gd name="T7" fmla="*/ 8 h 124"/>
                    <a:gd name="T8" fmla="*/ 58 w 130"/>
                    <a:gd name="T9" fmla="*/ 8 h 124"/>
                    <a:gd name="T10" fmla="*/ 56 w 130"/>
                    <a:gd name="T11" fmla="*/ 10 h 124"/>
                    <a:gd name="T12" fmla="*/ 52 w 130"/>
                    <a:gd name="T13" fmla="*/ 16 h 124"/>
                    <a:gd name="T14" fmla="*/ 50 w 130"/>
                    <a:gd name="T15" fmla="*/ 22 h 124"/>
                    <a:gd name="T16" fmla="*/ 46 w 130"/>
                    <a:gd name="T17" fmla="*/ 28 h 124"/>
                    <a:gd name="T18" fmla="*/ 40 w 130"/>
                    <a:gd name="T19" fmla="*/ 30 h 124"/>
                    <a:gd name="T20" fmla="*/ 38 w 130"/>
                    <a:gd name="T21" fmla="*/ 38 h 124"/>
                    <a:gd name="T22" fmla="*/ 34 w 130"/>
                    <a:gd name="T23" fmla="*/ 48 h 124"/>
                    <a:gd name="T24" fmla="*/ 32 w 130"/>
                    <a:gd name="T25" fmla="*/ 56 h 124"/>
                    <a:gd name="T26" fmla="*/ 28 w 130"/>
                    <a:gd name="T27" fmla="*/ 64 h 124"/>
                    <a:gd name="T28" fmla="*/ 22 w 130"/>
                    <a:gd name="T29" fmla="*/ 72 h 124"/>
                    <a:gd name="T30" fmla="*/ 18 w 130"/>
                    <a:gd name="T31" fmla="*/ 78 h 124"/>
                    <a:gd name="T32" fmla="*/ 12 w 130"/>
                    <a:gd name="T33" fmla="*/ 90 h 124"/>
                    <a:gd name="T34" fmla="*/ 12 w 130"/>
                    <a:gd name="T35" fmla="*/ 98 h 124"/>
                    <a:gd name="T36" fmla="*/ 10 w 130"/>
                    <a:gd name="T37" fmla="*/ 104 h 124"/>
                    <a:gd name="T38" fmla="*/ 2 w 130"/>
                    <a:gd name="T39" fmla="*/ 108 h 124"/>
                    <a:gd name="T40" fmla="*/ 0 w 130"/>
                    <a:gd name="T41" fmla="*/ 116 h 124"/>
                    <a:gd name="T42" fmla="*/ 0 w 130"/>
                    <a:gd name="T43" fmla="*/ 124 h 124"/>
                    <a:gd name="T44" fmla="*/ 4 w 130"/>
                    <a:gd name="T45" fmla="*/ 120 h 124"/>
                    <a:gd name="T46" fmla="*/ 58 w 130"/>
                    <a:gd name="T47" fmla="*/ 120 h 124"/>
                    <a:gd name="T48" fmla="*/ 58 w 130"/>
                    <a:gd name="T49" fmla="*/ 90 h 124"/>
                    <a:gd name="T50" fmla="*/ 58 w 130"/>
                    <a:gd name="T51" fmla="*/ 86 h 124"/>
                    <a:gd name="T52" fmla="*/ 60 w 130"/>
                    <a:gd name="T53" fmla="*/ 82 h 124"/>
                    <a:gd name="T54" fmla="*/ 66 w 130"/>
                    <a:gd name="T55" fmla="*/ 80 h 124"/>
                    <a:gd name="T56" fmla="*/ 74 w 130"/>
                    <a:gd name="T57" fmla="*/ 78 h 124"/>
                    <a:gd name="T58" fmla="*/ 76 w 130"/>
                    <a:gd name="T59" fmla="*/ 38 h 124"/>
                    <a:gd name="T60" fmla="*/ 130 w 130"/>
                    <a:gd name="T61" fmla="*/ 38 h 124"/>
                    <a:gd name="T62" fmla="*/ 130 w 130"/>
                    <a:gd name="T63" fmla="*/ 10 h 124"/>
                    <a:gd name="T64" fmla="*/ 130 w 130"/>
                    <a:gd name="T65" fmla="*/ 0 h 124"/>
                    <a:gd name="T66" fmla="*/ 68 w 130"/>
                    <a:gd name="T67" fmla="*/ 0 h 124"/>
                    <a:gd name="T68" fmla="*/ 68 w 130"/>
                    <a:gd name="T69" fmla="*/ 0 h 124"/>
                    <a:gd name="T70" fmla="*/ 68 w 130"/>
                    <a:gd name="T71" fmla="*/ 0 h 1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0" h="124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6" y="10"/>
                      </a:lnTo>
                      <a:lnTo>
                        <a:pt x="52" y="16"/>
                      </a:lnTo>
                      <a:lnTo>
                        <a:pt x="50" y="22"/>
                      </a:lnTo>
                      <a:lnTo>
                        <a:pt x="46" y="28"/>
                      </a:lnTo>
                      <a:lnTo>
                        <a:pt x="40" y="30"/>
                      </a:lnTo>
                      <a:lnTo>
                        <a:pt x="38" y="38"/>
                      </a:lnTo>
                      <a:lnTo>
                        <a:pt x="34" y="48"/>
                      </a:lnTo>
                      <a:lnTo>
                        <a:pt x="32" y="56"/>
                      </a:lnTo>
                      <a:lnTo>
                        <a:pt x="28" y="64"/>
                      </a:lnTo>
                      <a:lnTo>
                        <a:pt x="22" y="72"/>
                      </a:lnTo>
                      <a:lnTo>
                        <a:pt x="18" y="78"/>
                      </a:lnTo>
                      <a:lnTo>
                        <a:pt x="12" y="90"/>
                      </a:lnTo>
                      <a:lnTo>
                        <a:pt x="12" y="98"/>
                      </a:lnTo>
                      <a:lnTo>
                        <a:pt x="10" y="104"/>
                      </a:lnTo>
                      <a:lnTo>
                        <a:pt x="2" y="108"/>
                      </a:lnTo>
                      <a:lnTo>
                        <a:pt x="0" y="116"/>
                      </a:lnTo>
                      <a:lnTo>
                        <a:pt x="0" y="124"/>
                      </a:lnTo>
                      <a:lnTo>
                        <a:pt x="4" y="120"/>
                      </a:lnTo>
                      <a:lnTo>
                        <a:pt x="58" y="120"/>
                      </a:lnTo>
                      <a:lnTo>
                        <a:pt x="58" y="90"/>
                      </a:lnTo>
                      <a:lnTo>
                        <a:pt x="58" y="86"/>
                      </a:lnTo>
                      <a:lnTo>
                        <a:pt x="60" y="82"/>
                      </a:lnTo>
                      <a:lnTo>
                        <a:pt x="66" y="80"/>
                      </a:lnTo>
                      <a:lnTo>
                        <a:pt x="74" y="78"/>
                      </a:lnTo>
                      <a:lnTo>
                        <a:pt x="76" y="38"/>
                      </a:lnTo>
                      <a:lnTo>
                        <a:pt x="130" y="38"/>
                      </a:lnTo>
                      <a:lnTo>
                        <a:pt x="130" y="10"/>
                      </a:lnTo>
                      <a:lnTo>
                        <a:pt x="130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9" name="Freeform: Shape 222"/>
                <p:cNvSpPr/>
                <p:nvPr/>
              </p:nvSpPr>
              <p:spPr bwMode="auto">
                <a:xfrm>
                  <a:off x="3028950" y="3790950"/>
                  <a:ext cx="152400" cy="415925"/>
                </a:xfrm>
                <a:custGeom>
                  <a:gdLst>
                    <a:gd name="T0" fmla="*/ 62 w 96"/>
                    <a:gd name="T1" fmla="*/ 26 h 262"/>
                    <a:gd name="T2" fmla="*/ 52 w 96"/>
                    <a:gd name="T3" fmla="*/ 14 h 262"/>
                    <a:gd name="T4" fmla="*/ 40 w 96"/>
                    <a:gd name="T5" fmla="*/ 4 h 262"/>
                    <a:gd name="T6" fmla="*/ 20 w 96"/>
                    <a:gd name="T7" fmla="*/ 6 h 262"/>
                    <a:gd name="T8" fmla="*/ 2 w 96"/>
                    <a:gd name="T9" fmla="*/ 6 h 262"/>
                    <a:gd name="T10" fmla="*/ 10 w 96"/>
                    <a:gd name="T11" fmla="*/ 22 h 262"/>
                    <a:gd name="T12" fmla="*/ 22 w 96"/>
                    <a:gd name="T13" fmla="*/ 22 h 262"/>
                    <a:gd name="T14" fmla="*/ 36 w 96"/>
                    <a:gd name="T15" fmla="*/ 40 h 262"/>
                    <a:gd name="T16" fmla="*/ 28 w 96"/>
                    <a:gd name="T17" fmla="*/ 56 h 262"/>
                    <a:gd name="T18" fmla="*/ 18 w 96"/>
                    <a:gd name="T19" fmla="*/ 68 h 262"/>
                    <a:gd name="T20" fmla="*/ 38 w 96"/>
                    <a:gd name="T21" fmla="*/ 92 h 262"/>
                    <a:gd name="T22" fmla="*/ 48 w 96"/>
                    <a:gd name="T23" fmla="*/ 108 h 262"/>
                    <a:gd name="T24" fmla="*/ 60 w 96"/>
                    <a:gd name="T25" fmla="*/ 126 h 262"/>
                    <a:gd name="T26" fmla="*/ 66 w 96"/>
                    <a:gd name="T27" fmla="*/ 146 h 262"/>
                    <a:gd name="T28" fmla="*/ 68 w 96"/>
                    <a:gd name="T29" fmla="*/ 168 h 262"/>
                    <a:gd name="T30" fmla="*/ 72 w 96"/>
                    <a:gd name="T31" fmla="*/ 184 h 262"/>
                    <a:gd name="T32" fmla="*/ 58 w 96"/>
                    <a:gd name="T33" fmla="*/ 210 h 262"/>
                    <a:gd name="T34" fmla="*/ 40 w 96"/>
                    <a:gd name="T35" fmla="*/ 218 h 262"/>
                    <a:gd name="T36" fmla="*/ 24 w 96"/>
                    <a:gd name="T37" fmla="*/ 226 h 262"/>
                    <a:gd name="T38" fmla="*/ 24 w 96"/>
                    <a:gd name="T39" fmla="*/ 246 h 262"/>
                    <a:gd name="T40" fmla="*/ 32 w 96"/>
                    <a:gd name="T41" fmla="*/ 260 h 262"/>
                    <a:gd name="T42" fmla="*/ 38 w 96"/>
                    <a:gd name="T43" fmla="*/ 256 h 262"/>
                    <a:gd name="T44" fmla="*/ 46 w 96"/>
                    <a:gd name="T45" fmla="*/ 252 h 262"/>
                    <a:gd name="T46" fmla="*/ 42 w 96"/>
                    <a:gd name="T47" fmla="*/ 242 h 262"/>
                    <a:gd name="T48" fmla="*/ 52 w 96"/>
                    <a:gd name="T49" fmla="*/ 238 h 262"/>
                    <a:gd name="T50" fmla="*/ 42 w 96"/>
                    <a:gd name="T51" fmla="*/ 228 h 262"/>
                    <a:gd name="T52" fmla="*/ 62 w 96"/>
                    <a:gd name="T53" fmla="*/ 234 h 262"/>
                    <a:gd name="T54" fmla="*/ 66 w 96"/>
                    <a:gd name="T55" fmla="*/ 228 h 262"/>
                    <a:gd name="T56" fmla="*/ 88 w 96"/>
                    <a:gd name="T57" fmla="*/ 214 h 262"/>
                    <a:gd name="T58" fmla="*/ 96 w 96"/>
                    <a:gd name="T59" fmla="*/ 182 h 262"/>
                    <a:gd name="T60" fmla="*/ 84 w 96"/>
                    <a:gd name="T61" fmla="*/ 142 h 262"/>
                    <a:gd name="T62" fmla="*/ 78 w 96"/>
                    <a:gd name="T63" fmla="*/ 128 h 262"/>
                    <a:gd name="T64" fmla="*/ 66 w 96"/>
                    <a:gd name="T65" fmla="*/ 110 h 262"/>
                    <a:gd name="T66" fmla="*/ 52 w 96"/>
                    <a:gd name="T67" fmla="*/ 104 h 262"/>
                    <a:gd name="T68" fmla="*/ 46 w 96"/>
                    <a:gd name="T69" fmla="*/ 90 h 262"/>
                    <a:gd name="T70" fmla="*/ 42 w 96"/>
                    <a:gd name="T71" fmla="*/ 68 h 262"/>
                    <a:gd name="T72" fmla="*/ 52 w 96"/>
                    <a:gd name="T73" fmla="*/ 56 h 262"/>
                    <a:gd name="T74" fmla="*/ 68 w 96"/>
                    <a:gd name="T75" fmla="*/ 34 h 262"/>
                    <a:gd name="T76" fmla="*/ 76 w 96"/>
                    <a:gd name="T77" fmla="*/ 28 h 262"/>
                    <a:gd name="T78" fmla="*/ 42 w 96"/>
                    <a:gd name="T79" fmla="*/ 238 h 262"/>
                    <a:gd name="T80" fmla="*/ 40 w 96"/>
                    <a:gd name="T81" fmla="*/ 236 h 262"/>
                    <a:gd name="T82" fmla="*/ 42 w 96"/>
                    <a:gd name="T83" fmla="*/ 236 h 262"/>
                    <a:gd name="T84" fmla="*/ 42 w 96"/>
                    <a:gd name="T85" fmla="*/ 234 h 262"/>
                    <a:gd name="T86" fmla="*/ 38 w 96"/>
                    <a:gd name="T87" fmla="*/ 234 h 262"/>
                    <a:gd name="T88" fmla="*/ 40 w 96"/>
                    <a:gd name="T89" fmla="*/ 234 h 262"/>
                    <a:gd name="T90" fmla="*/ 38 w 96"/>
                    <a:gd name="T91" fmla="*/ 226 h 262"/>
                    <a:gd name="T92" fmla="*/ 36 w 96"/>
                    <a:gd name="T93" fmla="*/ 224 h 2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6" h="262">
                      <a:moveTo>
                        <a:pt x="76" y="28"/>
                      </a:moveTo>
                      <a:lnTo>
                        <a:pt x="70" y="26"/>
                      </a:lnTo>
                      <a:lnTo>
                        <a:pt x="62" y="26"/>
                      </a:lnTo>
                      <a:lnTo>
                        <a:pt x="56" y="28"/>
                      </a:lnTo>
                      <a:lnTo>
                        <a:pt x="48" y="22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8" y="8"/>
                      </a:lnTo>
                      <a:lnTo>
                        <a:pt x="40" y="4"/>
                      </a:lnTo>
                      <a:lnTo>
                        <a:pt x="36" y="0"/>
                      </a:lnTo>
                      <a:lnTo>
                        <a:pt x="30" y="4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4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0" y="22"/>
                      </a:lnTo>
                      <a:lnTo>
                        <a:pt x="12" y="24"/>
                      </a:lnTo>
                      <a:lnTo>
                        <a:pt x="18" y="26"/>
                      </a:lnTo>
                      <a:lnTo>
                        <a:pt x="22" y="22"/>
                      </a:lnTo>
                      <a:lnTo>
                        <a:pt x="30" y="24"/>
                      </a:lnTo>
                      <a:lnTo>
                        <a:pt x="36" y="28"/>
                      </a:lnTo>
                      <a:lnTo>
                        <a:pt x="36" y="40"/>
                      </a:lnTo>
                      <a:lnTo>
                        <a:pt x="30" y="42"/>
                      </a:lnTo>
                      <a:lnTo>
                        <a:pt x="30" y="54"/>
                      </a:lnTo>
                      <a:lnTo>
                        <a:pt x="28" y="56"/>
                      </a:lnTo>
                      <a:lnTo>
                        <a:pt x="20" y="56"/>
                      </a:lnTo>
                      <a:lnTo>
                        <a:pt x="14" y="60"/>
                      </a:lnTo>
                      <a:lnTo>
                        <a:pt x="18" y="68"/>
                      </a:lnTo>
                      <a:lnTo>
                        <a:pt x="28" y="72"/>
                      </a:lnTo>
                      <a:lnTo>
                        <a:pt x="30" y="82"/>
                      </a:lnTo>
                      <a:lnTo>
                        <a:pt x="38" y="92"/>
                      </a:lnTo>
                      <a:lnTo>
                        <a:pt x="42" y="96"/>
                      </a:lnTo>
                      <a:lnTo>
                        <a:pt x="42" y="100"/>
                      </a:lnTo>
                      <a:lnTo>
                        <a:pt x="48" y="108"/>
                      </a:lnTo>
                      <a:lnTo>
                        <a:pt x="52" y="114"/>
                      </a:lnTo>
                      <a:lnTo>
                        <a:pt x="56" y="118"/>
                      </a:lnTo>
                      <a:lnTo>
                        <a:pt x="60" y="126"/>
                      </a:lnTo>
                      <a:lnTo>
                        <a:pt x="66" y="128"/>
                      </a:lnTo>
                      <a:lnTo>
                        <a:pt x="66" y="136"/>
                      </a:lnTo>
                      <a:lnTo>
                        <a:pt x="66" y="146"/>
                      </a:lnTo>
                      <a:lnTo>
                        <a:pt x="66" y="152"/>
                      </a:lnTo>
                      <a:lnTo>
                        <a:pt x="66" y="160"/>
                      </a:lnTo>
                      <a:lnTo>
                        <a:pt x="68" y="168"/>
                      </a:lnTo>
                      <a:lnTo>
                        <a:pt x="68" y="172"/>
                      </a:lnTo>
                      <a:lnTo>
                        <a:pt x="70" y="178"/>
                      </a:lnTo>
                      <a:lnTo>
                        <a:pt x="72" y="184"/>
                      </a:lnTo>
                      <a:lnTo>
                        <a:pt x="70" y="196"/>
                      </a:lnTo>
                      <a:lnTo>
                        <a:pt x="68" y="206"/>
                      </a:lnTo>
                      <a:lnTo>
                        <a:pt x="58" y="210"/>
                      </a:lnTo>
                      <a:lnTo>
                        <a:pt x="52" y="216"/>
                      </a:lnTo>
                      <a:lnTo>
                        <a:pt x="50" y="220"/>
                      </a:lnTo>
                      <a:lnTo>
                        <a:pt x="40" y="218"/>
                      </a:lnTo>
                      <a:lnTo>
                        <a:pt x="36" y="220"/>
                      </a:lnTo>
                      <a:lnTo>
                        <a:pt x="30" y="224"/>
                      </a:lnTo>
                      <a:lnTo>
                        <a:pt x="24" y="226"/>
                      </a:lnTo>
                      <a:lnTo>
                        <a:pt x="22" y="232"/>
                      </a:lnTo>
                      <a:lnTo>
                        <a:pt x="28" y="234"/>
                      </a:lnTo>
                      <a:lnTo>
                        <a:pt x="24" y="246"/>
                      </a:lnTo>
                      <a:lnTo>
                        <a:pt x="28" y="254"/>
                      </a:lnTo>
                      <a:lnTo>
                        <a:pt x="32" y="256"/>
                      </a:lnTo>
                      <a:lnTo>
                        <a:pt x="32" y="260"/>
                      </a:lnTo>
                      <a:lnTo>
                        <a:pt x="30" y="260"/>
                      </a:lnTo>
                      <a:lnTo>
                        <a:pt x="30" y="262"/>
                      </a:lnTo>
                      <a:lnTo>
                        <a:pt x="38" y="256"/>
                      </a:lnTo>
                      <a:lnTo>
                        <a:pt x="38" y="252"/>
                      </a:lnTo>
                      <a:lnTo>
                        <a:pt x="42" y="254"/>
                      </a:lnTo>
                      <a:lnTo>
                        <a:pt x="46" y="252"/>
                      </a:lnTo>
                      <a:lnTo>
                        <a:pt x="42" y="248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6" y="244"/>
                      </a:lnTo>
                      <a:lnTo>
                        <a:pt x="50" y="246"/>
                      </a:lnTo>
                      <a:lnTo>
                        <a:pt x="52" y="238"/>
                      </a:lnTo>
                      <a:lnTo>
                        <a:pt x="48" y="238"/>
                      </a:lnTo>
                      <a:lnTo>
                        <a:pt x="46" y="236"/>
                      </a:lnTo>
                      <a:lnTo>
                        <a:pt x="42" y="228"/>
                      </a:lnTo>
                      <a:lnTo>
                        <a:pt x="48" y="232"/>
                      </a:lnTo>
                      <a:lnTo>
                        <a:pt x="48" y="234"/>
                      </a:lnTo>
                      <a:lnTo>
                        <a:pt x="62" y="234"/>
                      </a:lnTo>
                      <a:lnTo>
                        <a:pt x="60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0" y="226"/>
                      </a:lnTo>
                      <a:lnTo>
                        <a:pt x="80" y="220"/>
                      </a:lnTo>
                      <a:lnTo>
                        <a:pt x="88" y="214"/>
                      </a:lnTo>
                      <a:lnTo>
                        <a:pt x="90" y="208"/>
                      </a:lnTo>
                      <a:lnTo>
                        <a:pt x="94" y="200"/>
                      </a:lnTo>
                      <a:lnTo>
                        <a:pt x="96" y="182"/>
                      </a:lnTo>
                      <a:lnTo>
                        <a:pt x="90" y="162"/>
                      </a:lnTo>
                      <a:lnTo>
                        <a:pt x="86" y="144"/>
                      </a:lnTo>
                      <a:lnTo>
                        <a:pt x="84" y="142"/>
                      </a:lnTo>
                      <a:lnTo>
                        <a:pt x="78" y="136"/>
                      </a:lnTo>
                      <a:lnTo>
                        <a:pt x="78" y="132"/>
                      </a:lnTo>
                      <a:lnTo>
                        <a:pt x="78" y="128"/>
                      </a:lnTo>
                      <a:lnTo>
                        <a:pt x="70" y="120"/>
                      </a:lnTo>
                      <a:lnTo>
                        <a:pt x="66" y="114"/>
                      </a:lnTo>
                      <a:lnTo>
                        <a:pt x="66" y="110"/>
                      </a:lnTo>
                      <a:lnTo>
                        <a:pt x="66" y="108"/>
                      </a:lnTo>
                      <a:lnTo>
                        <a:pt x="60" y="106"/>
                      </a:lnTo>
                      <a:lnTo>
                        <a:pt x="52" y="104"/>
                      </a:lnTo>
                      <a:lnTo>
                        <a:pt x="52" y="98"/>
                      </a:lnTo>
                      <a:lnTo>
                        <a:pt x="52" y="96"/>
                      </a:lnTo>
                      <a:lnTo>
                        <a:pt x="46" y="90"/>
                      </a:lnTo>
                      <a:lnTo>
                        <a:pt x="42" y="82"/>
                      </a:lnTo>
                      <a:lnTo>
                        <a:pt x="40" y="74"/>
                      </a:lnTo>
                      <a:lnTo>
                        <a:pt x="42" y="68"/>
                      </a:lnTo>
                      <a:lnTo>
                        <a:pt x="46" y="60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50"/>
                      </a:lnTo>
                      <a:lnTo>
                        <a:pt x="60" y="42"/>
                      </a:lnTo>
                      <a:lnTo>
                        <a:pt x="68" y="34"/>
                      </a:lnTo>
                      <a:lnTo>
                        <a:pt x="76" y="28"/>
                      </a:lnTo>
                      <a:lnTo>
                        <a:pt x="76" y="28"/>
                      </a:lnTo>
                      <a:lnTo>
                        <a:pt x="76" y="28"/>
                      </a:lnTo>
                      <a:close/>
                      <a:moveTo>
                        <a:pt x="42" y="236"/>
                      </a:moveTo>
                      <a:lnTo>
                        <a:pt x="42" y="236"/>
                      </a:lnTo>
                      <a:lnTo>
                        <a:pt x="42" y="238"/>
                      </a:lnTo>
                      <a:lnTo>
                        <a:pt x="40" y="242"/>
                      </a:lnTo>
                      <a:lnTo>
                        <a:pt x="40" y="238"/>
                      </a:lnTo>
                      <a:lnTo>
                        <a:pt x="40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close/>
                      <a:moveTo>
                        <a:pt x="40" y="234"/>
                      </a:moveTo>
                      <a:lnTo>
                        <a:pt x="40" y="234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8" y="236"/>
                      </a:lnTo>
                      <a:lnTo>
                        <a:pt x="38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close/>
                      <a:moveTo>
                        <a:pt x="36" y="224"/>
                      </a:moveTo>
                      <a:lnTo>
                        <a:pt x="36" y="224"/>
                      </a:lnTo>
                      <a:lnTo>
                        <a:pt x="38" y="226"/>
                      </a:lnTo>
                      <a:lnTo>
                        <a:pt x="36" y="228"/>
                      </a:lnTo>
                      <a:lnTo>
                        <a:pt x="32" y="226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0" name="Freeform: Shape 223"/>
                <p:cNvSpPr/>
                <p:nvPr/>
              </p:nvSpPr>
              <p:spPr bwMode="auto">
                <a:xfrm>
                  <a:off x="4508500" y="4918075"/>
                  <a:ext cx="25400" cy="53975"/>
                </a:xfrm>
                <a:custGeom>
                  <a:gdLst>
                    <a:gd name="T0" fmla="*/ 8 w 16"/>
                    <a:gd name="T1" fmla="*/ 24 h 34"/>
                    <a:gd name="T2" fmla="*/ 8 w 16"/>
                    <a:gd name="T3" fmla="*/ 24 h 34"/>
                    <a:gd name="T4" fmla="*/ 8 w 16"/>
                    <a:gd name="T5" fmla="*/ 30 h 34"/>
                    <a:gd name="T6" fmla="*/ 10 w 16"/>
                    <a:gd name="T7" fmla="*/ 34 h 34"/>
                    <a:gd name="T8" fmla="*/ 12 w 16"/>
                    <a:gd name="T9" fmla="*/ 34 h 34"/>
                    <a:gd name="T10" fmla="*/ 16 w 16"/>
                    <a:gd name="T11" fmla="*/ 34 h 34"/>
                    <a:gd name="T12" fmla="*/ 12 w 16"/>
                    <a:gd name="T13" fmla="*/ 32 h 34"/>
                    <a:gd name="T14" fmla="*/ 8 w 16"/>
                    <a:gd name="T15" fmla="*/ 24 h 34"/>
                    <a:gd name="T16" fmla="*/ 8 w 16"/>
                    <a:gd name="T17" fmla="*/ 24 h 34"/>
                    <a:gd name="T18" fmla="*/ 8 w 16"/>
                    <a:gd name="T19" fmla="*/ 24 h 34"/>
                    <a:gd name="T20" fmla="*/ 0 w 16"/>
                    <a:gd name="T21" fmla="*/ 0 h 34"/>
                    <a:gd name="T22" fmla="*/ 0 w 16"/>
                    <a:gd name="T23" fmla="*/ 0 h 34"/>
                    <a:gd name="T24" fmla="*/ 0 w 16"/>
                    <a:gd name="T25" fmla="*/ 8 h 34"/>
                    <a:gd name="T26" fmla="*/ 0 w 16"/>
                    <a:gd name="T27" fmla="*/ 16 h 34"/>
                    <a:gd name="T28" fmla="*/ 10 w 16"/>
                    <a:gd name="T29" fmla="*/ 16 h 34"/>
                    <a:gd name="T30" fmla="*/ 10 w 16"/>
                    <a:gd name="T31" fmla="*/ 8 h 34"/>
                    <a:gd name="T32" fmla="*/ 8 w 16"/>
                    <a:gd name="T33" fmla="*/ 8 h 34"/>
                    <a:gd name="T34" fmla="*/ 6 w 16"/>
                    <a:gd name="T35" fmla="*/ 2 h 34"/>
                    <a:gd name="T36" fmla="*/ 0 w 16"/>
                    <a:gd name="T37" fmla="*/ 0 h 34"/>
                    <a:gd name="T38" fmla="*/ 0 w 16"/>
                    <a:gd name="T39" fmla="*/ 0 h 34"/>
                    <a:gd name="T40" fmla="*/ 0 w 16"/>
                    <a:gd name="T41" fmla="*/ 0 h 3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6" h="34">
                      <a:moveTo>
                        <a:pt x="8" y="24"/>
                      </a:moveTo>
                      <a:lnTo>
                        <a:pt x="8" y="24"/>
                      </a:lnTo>
                      <a:lnTo>
                        <a:pt x="8" y="30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6" y="34"/>
                      </a:lnTo>
                      <a:lnTo>
                        <a:pt x="12" y="3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8" y="2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16"/>
                      </a:lnTo>
                      <a:lnTo>
                        <a:pt x="10" y="16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1" name="Freeform: Shape 224"/>
                <p:cNvSpPr/>
                <p:nvPr/>
              </p:nvSpPr>
              <p:spPr bwMode="auto">
                <a:xfrm>
                  <a:off x="1952625" y="3082925"/>
                  <a:ext cx="377825" cy="273050"/>
                </a:xfrm>
                <a:custGeom>
                  <a:gdLst>
                    <a:gd name="T0" fmla="*/ 172 w 238"/>
                    <a:gd name="T1" fmla="*/ 160 h 172"/>
                    <a:gd name="T2" fmla="*/ 180 w 238"/>
                    <a:gd name="T3" fmla="*/ 154 h 172"/>
                    <a:gd name="T4" fmla="*/ 174 w 238"/>
                    <a:gd name="T5" fmla="*/ 146 h 172"/>
                    <a:gd name="T6" fmla="*/ 170 w 238"/>
                    <a:gd name="T7" fmla="*/ 138 h 172"/>
                    <a:gd name="T8" fmla="*/ 162 w 238"/>
                    <a:gd name="T9" fmla="*/ 130 h 172"/>
                    <a:gd name="T10" fmla="*/ 170 w 238"/>
                    <a:gd name="T11" fmla="*/ 126 h 172"/>
                    <a:gd name="T12" fmla="*/ 174 w 238"/>
                    <a:gd name="T13" fmla="*/ 126 h 172"/>
                    <a:gd name="T14" fmla="*/ 182 w 238"/>
                    <a:gd name="T15" fmla="*/ 118 h 172"/>
                    <a:gd name="T16" fmla="*/ 188 w 238"/>
                    <a:gd name="T17" fmla="*/ 110 h 172"/>
                    <a:gd name="T18" fmla="*/ 190 w 238"/>
                    <a:gd name="T19" fmla="*/ 104 h 172"/>
                    <a:gd name="T20" fmla="*/ 188 w 238"/>
                    <a:gd name="T21" fmla="*/ 94 h 172"/>
                    <a:gd name="T22" fmla="*/ 200 w 238"/>
                    <a:gd name="T23" fmla="*/ 98 h 172"/>
                    <a:gd name="T24" fmla="*/ 208 w 238"/>
                    <a:gd name="T25" fmla="*/ 86 h 172"/>
                    <a:gd name="T26" fmla="*/ 204 w 238"/>
                    <a:gd name="T27" fmla="*/ 104 h 172"/>
                    <a:gd name="T28" fmla="*/ 210 w 238"/>
                    <a:gd name="T29" fmla="*/ 110 h 172"/>
                    <a:gd name="T30" fmla="*/ 216 w 238"/>
                    <a:gd name="T31" fmla="*/ 108 h 172"/>
                    <a:gd name="T32" fmla="*/ 232 w 238"/>
                    <a:gd name="T33" fmla="*/ 104 h 172"/>
                    <a:gd name="T34" fmla="*/ 238 w 238"/>
                    <a:gd name="T35" fmla="*/ 92 h 172"/>
                    <a:gd name="T36" fmla="*/ 224 w 238"/>
                    <a:gd name="T37" fmla="*/ 86 h 172"/>
                    <a:gd name="T38" fmla="*/ 222 w 238"/>
                    <a:gd name="T39" fmla="*/ 80 h 172"/>
                    <a:gd name="T40" fmla="*/ 210 w 238"/>
                    <a:gd name="T41" fmla="*/ 82 h 172"/>
                    <a:gd name="T42" fmla="*/ 206 w 238"/>
                    <a:gd name="T43" fmla="*/ 76 h 172"/>
                    <a:gd name="T44" fmla="*/ 218 w 238"/>
                    <a:gd name="T45" fmla="*/ 66 h 172"/>
                    <a:gd name="T46" fmla="*/ 210 w 238"/>
                    <a:gd name="T47" fmla="*/ 64 h 172"/>
                    <a:gd name="T48" fmla="*/ 196 w 238"/>
                    <a:gd name="T49" fmla="*/ 70 h 172"/>
                    <a:gd name="T50" fmla="*/ 186 w 238"/>
                    <a:gd name="T51" fmla="*/ 74 h 172"/>
                    <a:gd name="T52" fmla="*/ 172 w 238"/>
                    <a:gd name="T53" fmla="*/ 84 h 172"/>
                    <a:gd name="T54" fmla="*/ 164 w 238"/>
                    <a:gd name="T55" fmla="*/ 92 h 172"/>
                    <a:gd name="T56" fmla="*/ 160 w 238"/>
                    <a:gd name="T57" fmla="*/ 82 h 172"/>
                    <a:gd name="T58" fmla="*/ 142 w 238"/>
                    <a:gd name="T59" fmla="*/ 80 h 172"/>
                    <a:gd name="T60" fmla="*/ 140 w 238"/>
                    <a:gd name="T61" fmla="*/ 72 h 172"/>
                    <a:gd name="T62" fmla="*/ 134 w 238"/>
                    <a:gd name="T63" fmla="*/ 66 h 172"/>
                    <a:gd name="T64" fmla="*/ 122 w 238"/>
                    <a:gd name="T65" fmla="*/ 56 h 172"/>
                    <a:gd name="T66" fmla="*/ 90 w 238"/>
                    <a:gd name="T67" fmla="*/ 54 h 172"/>
                    <a:gd name="T68" fmla="*/ 80 w 238"/>
                    <a:gd name="T69" fmla="*/ 30 h 172"/>
                    <a:gd name="T70" fmla="*/ 78 w 238"/>
                    <a:gd name="T71" fmla="*/ 34 h 172"/>
                    <a:gd name="T72" fmla="*/ 70 w 238"/>
                    <a:gd name="T73" fmla="*/ 44 h 172"/>
                    <a:gd name="T74" fmla="*/ 52 w 238"/>
                    <a:gd name="T75" fmla="*/ 38 h 172"/>
                    <a:gd name="T76" fmla="*/ 46 w 238"/>
                    <a:gd name="T77" fmla="*/ 52 h 172"/>
                    <a:gd name="T78" fmla="*/ 32 w 238"/>
                    <a:gd name="T79" fmla="*/ 42 h 172"/>
                    <a:gd name="T80" fmla="*/ 36 w 238"/>
                    <a:gd name="T81" fmla="*/ 0 h 172"/>
                    <a:gd name="T82" fmla="*/ 18 w 238"/>
                    <a:gd name="T83" fmla="*/ 2 h 172"/>
                    <a:gd name="T84" fmla="*/ 0 w 238"/>
                    <a:gd name="T85" fmla="*/ 76 h 172"/>
                    <a:gd name="T86" fmla="*/ 14 w 238"/>
                    <a:gd name="T87" fmla="*/ 72 h 172"/>
                    <a:gd name="T88" fmla="*/ 24 w 238"/>
                    <a:gd name="T89" fmla="*/ 64 h 172"/>
                    <a:gd name="T90" fmla="*/ 36 w 238"/>
                    <a:gd name="T91" fmla="*/ 56 h 172"/>
                    <a:gd name="T92" fmla="*/ 44 w 238"/>
                    <a:gd name="T93" fmla="*/ 76 h 172"/>
                    <a:gd name="T94" fmla="*/ 52 w 238"/>
                    <a:gd name="T95" fmla="*/ 90 h 172"/>
                    <a:gd name="T96" fmla="*/ 64 w 238"/>
                    <a:gd name="T97" fmla="*/ 92 h 172"/>
                    <a:gd name="T98" fmla="*/ 86 w 238"/>
                    <a:gd name="T99" fmla="*/ 86 h 172"/>
                    <a:gd name="T100" fmla="*/ 96 w 238"/>
                    <a:gd name="T101" fmla="*/ 108 h 172"/>
                    <a:gd name="T102" fmla="*/ 106 w 238"/>
                    <a:gd name="T103" fmla="*/ 122 h 172"/>
                    <a:gd name="T104" fmla="*/ 122 w 238"/>
                    <a:gd name="T105" fmla="*/ 138 h 172"/>
                    <a:gd name="T106" fmla="*/ 142 w 238"/>
                    <a:gd name="T107" fmla="*/ 144 h 172"/>
                    <a:gd name="T108" fmla="*/ 154 w 238"/>
                    <a:gd name="T109" fmla="*/ 148 h 172"/>
                    <a:gd name="T110" fmla="*/ 146 w 238"/>
                    <a:gd name="T111" fmla="*/ 164 h 172"/>
                    <a:gd name="T112" fmla="*/ 164 w 238"/>
                    <a:gd name="T113" fmla="*/ 172 h 172"/>
                    <a:gd name="T114" fmla="*/ 170 w 238"/>
                    <a:gd name="T115" fmla="*/ 168 h 17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8" h="172">
                      <a:moveTo>
                        <a:pt x="170" y="168"/>
                      </a:moveTo>
                      <a:lnTo>
                        <a:pt x="170" y="168"/>
                      </a:lnTo>
                      <a:lnTo>
                        <a:pt x="172" y="160"/>
                      </a:lnTo>
                      <a:lnTo>
                        <a:pt x="174" y="158"/>
                      </a:lnTo>
                      <a:lnTo>
                        <a:pt x="178" y="156"/>
                      </a:lnTo>
                      <a:lnTo>
                        <a:pt x="180" y="154"/>
                      </a:lnTo>
                      <a:lnTo>
                        <a:pt x="178" y="148"/>
                      </a:lnTo>
                      <a:lnTo>
                        <a:pt x="174" y="148"/>
                      </a:lnTo>
                      <a:lnTo>
                        <a:pt x="174" y="146"/>
                      </a:lnTo>
                      <a:lnTo>
                        <a:pt x="178" y="140"/>
                      </a:lnTo>
                      <a:lnTo>
                        <a:pt x="178" y="138"/>
                      </a:lnTo>
                      <a:lnTo>
                        <a:pt x="170" y="138"/>
                      </a:lnTo>
                      <a:lnTo>
                        <a:pt x="168" y="138"/>
                      </a:lnTo>
                      <a:lnTo>
                        <a:pt x="164" y="132"/>
                      </a:lnTo>
                      <a:lnTo>
                        <a:pt x="162" y="130"/>
                      </a:lnTo>
                      <a:lnTo>
                        <a:pt x="162" y="128"/>
                      </a:lnTo>
                      <a:lnTo>
                        <a:pt x="164" y="126"/>
                      </a:lnTo>
                      <a:lnTo>
                        <a:pt x="170" y="126"/>
                      </a:lnTo>
                      <a:lnTo>
                        <a:pt x="172" y="126"/>
                      </a:lnTo>
                      <a:lnTo>
                        <a:pt x="172" y="128"/>
                      </a:lnTo>
                      <a:lnTo>
                        <a:pt x="174" y="126"/>
                      </a:lnTo>
                      <a:lnTo>
                        <a:pt x="182" y="120"/>
                      </a:lnTo>
                      <a:lnTo>
                        <a:pt x="186" y="118"/>
                      </a:lnTo>
                      <a:lnTo>
                        <a:pt x="182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88" y="110"/>
                      </a:lnTo>
                      <a:lnTo>
                        <a:pt x="188" y="108"/>
                      </a:lnTo>
                      <a:lnTo>
                        <a:pt x="190" y="108"/>
                      </a:lnTo>
                      <a:lnTo>
                        <a:pt x="190" y="104"/>
                      </a:lnTo>
                      <a:lnTo>
                        <a:pt x="188" y="102"/>
                      </a:lnTo>
                      <a:lnTo>
                        <a:pt x="186" y="98"/>
                      </a:lnTo>
                      <a:lnTo>
                        <a:pt x="188" y="94"/>
                      </a:lnTo>
                      <a:lnTo>
                        <a:pt x="192" y="94"/>
                      </a:lnTo>
                      <a:lnTo>
                        <a:pt x="198" y="98"/>
                      </a:lnTo>
                      <a:lnTo>
                        <a:pt x="200" y="98"/>
                      </a:lnTo>
                      <a:lnTo>
                        <a:pt x="204" y="94"/>
                      </a:lnTo>
                      <a:lnTo>
                        <a:pt x="206" y="90"/>
                      </a:lnTo>
                      <a:lnTo>
                        <a:pt x="208" y="86"/>
                      </a:lnTo>
                      <a:lnTo>
                        <a:pt x="210" y="98"/>
                      </a:lnTo>
                      <a:lnTo>
                        <a:pt x="204" y="100"/>
                      </a:lnTo>
                      <a:lnTo>
                        <a:pt x="204" y="104"/>
                      </a:lnTo>
                      <a:lnTo>
                        <a:pt x="208" y="108"/>
                      </a:lnTo>
                      <a:lnTo>
                        <a:pt x="210" y="108"/>
                      </a:lnTo>
                      <a:lnTo>
                        <a:pt x="210" y="110"/>
                      </a:lnTo>
                      <a:lnTo>
                        <a:pt x="214" y="112"/>
                      </a:lnTo>
                      <a:lnTo>
                        <a:pt x="216" y="110"/>
                      </a:lnTo>
                      <a:lnTo>
                        <a:pt x="216" y="108"/>
                      </a:lnTo>
                      <a:lnTo>
                        <a:pt x="218" y="104"/>
                      </a:lnTo>
                      <a:lnTo>
                        <a:pt x="226" y="108"/>
                      </a:lnTo>
                      <a:lnTo>
                        <a:pt x="232" y="104"/>
                      </a:lnTo>
                      <a:lnTo>
                        <a:pt x="234" y="102"/>
                      </a:lnTo>
                      <a:lnTo>
                        <a:pt x="238" y="94"/>
                      </a:lnTo>
                      <a:lnTo>
                        <a:pt x="238" y="92"/>
                      </a:lnTo>
                      <a:lnTo>
                        <a:pt x="234" y="90"/>
                      </a:lnTo>
                      <a:lnTo>
                        <a:pt x="228" y="86"/>
                      </a:lnTo>
                      <a:lnTo>
                        <a:pt x="224" y="86"/>
                      </a:lnTo>
                      <a:lnTo>
                        <a:pt x="222" y="86"/>
                      </a:lnTo>
                      <a:lnTo>
                        <a:pt x="222" y="82"/>
                      </a:lnTo>
                      <a:lnTo>
                        <a:pt x="222" y="80"/>
                      </a:lnTo>
                      <a:lnTo>
                        <a:pt x="216" y="82"/>
                      </a:lnTo>
                      <a:lnTo>
                        <a:pt x="214" y="82"/>
                      </a:lnTo>
                      <a:lnTo>
                        <a:pt x="210" y="82"/>
                      </a:lnTo>
                      <a:lnTo>
                        <a:pt x="210" y="80"/>
                      </a:lnTo>
                      <a:lnTo>
                        <a:pt x="208" y="76"/>
                      </a:lnTo>
                      <a:lnTo>
                        <a:pt x="206" y="76"/>
                      </a:lnTo>
                      <a:lnTo>
                        <a:pt x="210" y="74"/>
                      </a:lnTo>
                      <a:lnTo>
                        <a:pt x="218" y="70"/>
                      </a:lnTo>
                      <a:lnTo>
                        <a:pt x="218" y="66"/>
                      </a:lnTo>
                      <a:lnTo>
                        <a:pt x="218" y="64"/>
                      </a:lnTo>
                      <a:lnTo>
                        <a:pt x="216" y="62"/>
                      </a:lnTo>
                      <a:lnTo>
                        <a:pt x="210" y="64"/>
                      </a:lnTo>
                      <a:lnTo>
                        <a:pt x="206" y="66"/>
                      </a:lnTo>
                      <a:lnTo>
                        <a:pt x="204" y="66"/>
                      </a:lnTo>
                      <a:lnTo>
                        <a:pt x="196" y="70"/>
                      </a:lnTo>
                      <a:lnTo>
                        <a:pt x="192" y="72"/>
                      </a:lnTo>
                      <a:lnTo>
                        <a:pt x="190" y="74"/>
                      </a:lnTo>
                      <a:lnTo>
                        <a:pt x="186" y="74"/>
                      </a:lnTo>
                      <a:lnTo>
                        <a:pt x="182" y="80"/>
                      </a:lnTo>
                      <a:lnTo>
                        <a:pt x="180" y="84"/>
                      </a:lnTo>
                      <a:lnTo>
                        <a:pt x="172" y="84"/>
                      </a:lnTo>
                      <a:lnTo>
                        <a:pt x="172" y="92"/>
                      </a:lnTo>
                      <a:lnTo>
                        <a:pt x="168" y="92"/>
                      </a:lnTo>
                      <a:lnTo>
                        <a:pt x="164" y="92"/>
                      </a:lnTo>
                      <a:lnTo>
                        <a:pt x="164" y="90"/>
                      </a:lnTo>
                      <a:lnTo>
                        <a:pt x="164" y="84"/>
                      </a:lnTo>
                      <a:lnTo>
                        <a:pt x="160" y="82"/>
                      </a:lnTo>
                      <a:lnTo>
                        <a:pt x="154" y="82"/>
                      </a:lnTo>
                      <a:lnTo>
                        <a:pt x="146" y="82"/>
                      </a:lnTo>
                      <a:lnTo>
                        <a:pt x="142" y="80"/>
                      </a:lnTo>
                      <a:lnTo>
                        <a:pt x="140" y="76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40" y="70"/>
                      </a:lnTo>
                      <a:lnTo>
                        <a:pt x="136" y="66"/>
                      </a:lnTo>
                      <a:lnTo>
                        <a:pt x="134" y="66"/>
                      </a:lnTo>
                      <a:lnTo>
                        <a:pt x="128" y="66"/>
                      </a:lnTo>
                      <a:lnTo>
                        <a:pt x="126" y="64"/>
                      </a:lnTo>
                      <a:lnTo>
                        <a:pt x="122" y="56"/>
                      </a:lnTo>
                      <a:lnTo>
                        <a:pt x="118" y="58"/>
                      </a:lnTo>
                      <a:lnTo>
                        <a:pt x="100" y="56"/>
                      </a:lnTo>
                      <a:lnTo>
                        <a:pt x="90" y="54"/>
                      </a:lnTo>
                      <a:lnTo>
                        <a:pt x="86" y="54"/>
                      </a:lnTo>
                      <a:lnTo>
                        <a:pt x="82" y="3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78" y="34"/>
                      </a:lnTo>
                      <a:lnTo>
                        <a:pt x="72" y="36"/>
                      </a:lnTo>
                      <a:lnTo>
                        <a:pt x="72" y="38"/>
                      </a:lnTo>
                      <a:lnTo>
                        <a:pt x="70" y="44"/>
                      </a:lnTo>
                      <a:lnTo>
                        <a:pt x="58" y="46"/>
                      </a:lnTo>
                      <a:lnTo>
                        <a:pt x="58" y="42"/>
                      </a:lnTo>
                      <a:lnTo>
                        <a:pt x="52" y="38"/>
                      </a:lnTo>
                      <a:lnTo>
                        <a:pt x="52" y="46"/>
                      </a:lnTo>
                      <a:lnTo>
                        <a:pt x="50" y="52"/>
                      </a:lnTo>
                      <a:lnTo>
                        <a:pt x="46" y="52"/>
                      </a:lnTo>
                      <a:lnTo>
                        <a:pt x="46" y="48"/>
                      </a:lnTo>
                      <a:lnTo>
                        <a:pt x="50" y="36"/>
                      </a:lnTo>
                      <a:lnTo>
                        <a:pt x="32" y="42"/>
                      </a:lnTo>
                      <a:lnTo>
                        <a:pt x="32" y="20"/>
                      </a:lnTo>
                      <a:lnTo>
                        <a:pt x="36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4" y="8"/>
                      </a:lnTo>
                      <a:lnTo>
                        <a:pt x="0" y="76"/>
                      </a:lnTo>
                      <a:lnTo>
                        <a:pt x="16" y="80"/>
                      </a:lnTo>
                      <a:lnTo>
                        <a:pt x="16" y="76"/>
                      </a:lnTo>
                      <a:lnTo>
                        <a:pt x="14" y="72"/>
                      </a:lnTo>
                      <a:lnTo>
                        <a:pt x="14" y="66"/>
                      </a:lnTo>
                      <a:lnTo>
                        <a:pt x="16" y="64"/>
                      </a:lnTo>
                      <a:lnTo>
                        <a:pt x="24" y="64"/>
                      </a:lnTo>
                      <a:lnTo>
                        <a:pt x="26" y="5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40" y="56"/>
                      </a:lnTo>
                      <a:lnTo>
                        <a:pt x="42" y="66"/>
                      </a:lnTo>
                      <a:lnTo>
                        <a:pt x="44" y="76"/>
                      </a:lnTo>
                      <a:lnTo>
                        <a:pt x="52" y="80"/>
                      </a:lnTo>
                      <a:lnTo>
                        <a:pt x="54" y="86"/>
                      </a:lnTo>
                      <a:lnTo>
                        <a:pt x="52" y="90"/>
                      </a:lnTo>
                      <a:lnTo>
                        <a:pt x="54" y="92"/>
                      </a:lnTo>
                      <a:lnTo>
                        <a:pt x="60" y="94"/>
                      </a:lnTo>
                      <a:lnTo>
                        <a:pt x="64" y="92"/>
                      </a:lnTo>
                      <a:lnTo>
                        <a:pt x="70" y="86"/>
                      </a:lnTo>
                      <a:lnTo>
                        <a:pt x="78" y="90"/>
                      </a:lnTo>
                      <a:lnTo>
                        <a:pt x="86" y="86"/>
                      </a:lnTo>
                      <a:lnTo>
                        <a:pt x="90" y="94"/>
                      </a:lnTo>
                      <a:lnTo>
                        <a:pt x="90" y="102"/>
                      </a:lnTo>
                      <a:lnTo>
                        <a:pt x="96" y="108"/>
                      </a:lnTo>
                      <a:lnTo>
                        <a:pt x="98" y="112"/>
                      </a:lnTo>
                      <a:lnTo>
                        <a:pt x="100" y="120"/>
                      </a:lnTo>
                      <a:lnTo>
                        <a:pt x="106" y="122"/>
                      </a:lnTo>
                      <a:lnTo>
                        <a:pt x="110" y="128"/>
                      </a:lnTo>
                      <a:lnTo>
                        <a:pt x="118" y="132"/>
                      </a:lnTo>
                      <a:lnTo>
                        <a:pt x="122" y="138"/>
                      </a:lnTo>
                      <a:lnTo>
                        <a:pt x="132" y="138"/>
                      </a:lnTo>
                      <a:lnTo>
                        <a:pt x="136" y="144"/>
                      </a:lnTo>
                      <a:lnTo>
                        <a:pt x="142" y="144"/>
                      </a:lnTo>
                      <a:lnTo>
                        <a:pt x="146" y="146"/>
                      </a:lnTo>
                      <a:lnTo>
                        <a:pt x="152" y="146"/>
                      </a:lnTo>
                      <a:lnTo>
                        <a:pt x="154" y="148"/>
                      </a:lnTo>
                      <a:lnTo>
                        <a:pt x="146" y="154"/>
                      </a:lnTo>
                      <a:lnTo>
                        <a:pt x="146" y="158"/>
                      </a:lnTo>
                      <a:lnTo>
                        <a:pt x="146" y="164"/>
                      </a:lnTo>
                      <a:lnTo>
                        <a:pt x="152" y="166"/>
                      </a:lnTo>
                      <a:lnTo>
                        <a:pt x="158" y="172"/>
                      </a:lnTo>
                      <a:lnTo>
                        <a:pt x="164" y="172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2" name="Freeform: Shape 225"/>
                <p:cNvSpPr/>
                <p:nvPr/>
              </p:nvSpPr>
              <p:spPr bwMode="auto">
                <a:xfrm>
                  <a:off x="482600" y="2533650"/>
                  <a:ext cx="225425" cy="390525"/>
                </a:xfrm>
                <a:custGeom>
                  <a:gdLst>
                    <a:gd name="T0" fmla="*/ 8 w 142"/>
                    <a:gd name="T1" fmla="*/ 138 h 246"/>
                    <a:gd name="T2" fmla="*/ 0 w 142"/>
                    <a:gd name="T3" fmla="*/ 146 h 246"/>
                    <a:gd name="T4" fmla="*/ 6 w 142"/>
                    <a:gd name="T5" fmla="*/ 154 h 246"/>
                    <a:gd name="T6" fmla="*/ 24 w 142"/>
                    <a:gd name="T7" fmla="*/ 156 h 246"/>
                    <a:gd name="T8" fmla="*/ 32 w 142"/>
                    <a:gd name="T9" fmla="*/ 142 h 246"/>
                    <a:gd name="T10" fmla="*/ 20 w 142"/>
                    <a:gd name="T11" fmla="*/ 134 h 246"/>
                    <a:gd name="T12" fmla="*/ 14 w 142"/>
                    <a:gd name="T13" fmla="*/ 134 h 246"/>
                    <a:gd name="T14" fmla="*/ 26 w 142"/>
                    <a:gd name="T15" fmla="*/ 114 h 246"/>
                    <a:gd name="T16" fmla="*/ 28 w 142"/>
                    <a:gd name="T17" fmla="*/ 108 h 246"/>
                    <a:gd name="T18" fmla="*/ 20 w 142"/>
                    <a:gd name="T19" fmla="*/ 100 h 246"/>
                    <a:gd name="T20" fmla="*/ 28 w 142"/>
                    <a:gd name="T21" fmla="*/ 106 h 246"/>
                    <a:gd name="T22" fmla="*/ 20 w 142"/>
                    <a:gd name="T23" fmla="*/ 100 h 246"/>
                    <a:gd name="T24" fmla="*/ 6 w 142"/>
                    <a:gd name="T25" fmla="*/ 82 h 246"/>
                    <a:gd name="T26" fmla="*/ 4 w 142"/>
                    <a:gd name="T27" fmla="*/ 78 h 246"/>
                    <a:gd name="T28" fmla="*/ 16 w 142"/>
                    <a:gd name="T29" fmla="*/ 80 h 246"/>
                    <a:gd name="T30" fmla="*/ 28 w 142"/>
                    <a:gd name="T31" fmla="*/ 88 h 246"/>
                    <a:gd name="T32" fmla="*/ 20 w 142"/>
                    <a:gd name="T33" fmla="*/ 72 h 246"/>
                    <a:gd name="T34" fmla="*/ 18 w 142"/>
                    <a:gd name="T35" fmla="*/ 52 h 246"/>
                    <a:gd name="T36" fmla="*/ 16 w 142"/>
                    <a:gd name="T37" fmla="*/ 70 h 246"/>
                    <a:gd name="T38" fmla="*/ 24 w 142"/>
                    <a:gd name="T39" fmla="*/ 46 h 246"/>
                    <a:gd name="T40" fmla="*/ 56 w 142"/>
                    <a:gd name="T41" fmla="*/ 44 h 246"/>
                    <a:gd name="T42" fmla="*/ 44 w 142"/>
                    <a:gd name="T43" fmla="*/ 50 h 246"/>
                    <a:gd name="T44" fmla="*/ 38 w 142"/>
                    <a:gd name="T45" fmla="*/ 62 h 246"/>
                    <a:gd name="T46" fmla="*/ 34 w 142"/>
                    <a:gd name="T47" fmla="*/ 74 h 246"/>
                    <a:gd name="T48" fmla="*/ 36 w 142"/>
                    <a:gd name="T49" fmla="*/ 82 h 246"/>
                    <a:gd name="T50" fmla="*/ 34 w 142"/>
                    <a:gd name="T51" fmla="*/ 90 h 246"/>
                    <a:gd name="T52" fmla="*/ 38 w 142"/>
                    <a:gd name="T53" fmla="*/ 100 h 246"/>
                    <a:gd name="T54" fmla="*/ 34 w 142"/>
                    <a:gd name="T55" fmla="*/ 118 h 246"/>
                    <a:gd name="T56" fmla="*/ 44 w 142"/>
                    <a:gd name="T57" fmla="*/ 110 h 246"/>
                    <a:gd name="T58" fmla="*/ 62 w 142"/>
                    <a:gd name="T59" fmla="*/ 150 h 246"/>
                    <a:gd name="T60" fmla="*/ 62 w 142"/>
                    <a:gd name="T61" fmla="*/ 170 h 246"/>
                    <a:gd name="T62" fmla="*/ 52 w 142"/>
                    <a:gd name="T63" fmla="*/ 174 h 246"/>
                    <a:gd name="T64" fmla="*/ 36 w 142"/>
                    <a:gd name="T65" fmla="*/ 202 h 246"/>
                    <a:gd name="T66" fmla="*/ 50 w 142"/>
                    <a:gd name="T67" fmla="*/ 206 h 246"/>
                    <a:gd name="T68" fmla="*/ 68 w 142"/>
                    <a:gd name="T69" fmla="*/ 210 h 246"/>
                    <a:gd name="T70" fmla="*/ 50 w 142"/>
                    <a:gd name="T71" fmla="*/ 218 h 246"/>
                    <a:gd name="T72" fmla="*/ 28 w 142"/>
                    <a:gd name="T73" fmla="*/ 244 h 246"/>
                    <a:gd name="T74" fmla="*/ 38 w 142"/>
                    <a:gd name="T75" fmla="*/ 242 h 246"/>
                    <a:gd name="T76" fmla="*/ 60 w 142"/>
                    <a:gd name="T77" fmla="*/ 238 h 246"/>
                    <a:gd name="T78" fmla="*/ 86 w 142"/>
                    <a:gd name="T79" fmla="*/ 234 h 246"/>
                    <a:gd name="T80" fmla="*/ 122 w 142"/>
                    <a:gd name="T81" fmla="*/ 228 h 246"/>
                    <a:gd name="T82" fmla="*/ 122 w 142"/>
                    <a:gd name="T83" fmla="*/ 218 h 246"/>
                    <a:gd name="T84" fmla="*/ 136 w 142"/>
                    <a:gd name="T85" fmla="*/ 206 h 246"/>
                    <a:gd name="T86" fmla="*/ 136 w 142"/>
                    <a:gd name="T87" fmla="*/ 182 h 246"/>
                    <a:gd name="T88" fmla="*/ 122 w 142"/>
                    <a:gd name="T89" fmla="*/ 184 h 246"/>
                    <a:gd name="T90" fmla="*/ 116 w 142"/>
                    <a:gd name="T91" fmla="*/ 168 h 246"/>
                    <a:gd name="T92" fmla="*/ 116 w 142"/>
                    <a:gd name="T93" fmla="*/ 162 h 246"/>
                    <a:gd name="T94" fmla="*/ 92 w 142"/>
                    <a:gd name="T95" fmla="*/ 136 h 246"/>
                    <a:gd name="T96" fmla="*/ 82 w 142"/>
                    <a:gd name="T97" fmla="*/ 118 h 246"/>
                    <a:gd name="T98" fmla="*/ 74 w 142"/>
                    <a:gd name="T99" fmla="*/ 114 h 246"/>
                    <a:gd name="T100" fmla="*/ 74 w 142"/>
                    <a:gd name="T101" fmla="*/ 98 h 246"/>
                    <a:gd name="T102" fmla="*/ 86 w 142"/>
                    <a:gd name="T103" fmla="*/ 74 h 246"/>
                    <a:gd name="T104" fmla="*/ 56 w 142"/>
                    <a:gd name="T105" fmla="*/ 74 h 246"/>
                    <a:gd name="T106" fmla="*/ 54 w 142"/>
                    <a:gd name="T107" fmla="*/ 68 h 246"/>
                    <a:gd name="T108" fmla="*/ 68 w 142"/>
                    <a:gd name="T109" fmla="*/ 54 h 246"/>
                    <a:gd name="T110" fmla="*/ 56 w 142"/>
                    <a:gd name="T111" fmla="*/ 44 h 246"/>
                    <a:gd name="T112" fmla="*/ 96 w 142"/>
                    <a:gd name="T113" fmla="*/ 6 h 246"/>
                    <a:gd name="T114" fmla="*/ 100 w 142"/>
                    <a:gd name="T115" fmla="*/ 6 h 24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42" h="246">
                      <a:moveTo>
                        <a:pt x="14" y="134"/>
                      </a:moveTo>
                      <a:lnTo>
                        <a:pt x="14" y="134"/>
                      </a:lnTo>
                      <a:lnTo>
                        <a:pt x="10" y="136"/>
                      </a:lnTo>
                      <a:lnTo>
                        <a:pt x="8" y="138"/>
                      </a:lnTo>
                      <a:lnTo>
                        <a:pt x="6" y="142"/>
                      </a:lnTo>
                      <a:lnTo>
                        <a:pt x="6" y="144"/>
                      </a:lnTo>
                      <a:lnTo>
                        <a:pt x="4" y="144"/>
                      </a:lnTo>
                      <a:lnTo>
                        <a:pt x="0" y="146"/>
                      </a:lnTo>
                      <a:lnTo>
                        <a:pt x="0" y="150"/>
                      </a:lnTo>
                      <a:lnTo>
                        <a:pt x="4" y="152"/>
                      </a:lnTo>
                      <a:lnTo>
                        <a:pt x="6" y="152"/>
                      </a:lnTo>
                      <a:lnTo>
                        <a:pt x="6" y="154"/>
                      </a:lnTo>
                      <a:lnTo>
                        <a:pt x="8" y="156"/>
                      </a:lnTo>
                      <a:lnTo>
                        <a:pt x="14" y="154"/>
                      </a:lnTo>
                      <a:lnTo>
                        <a:pt x="16" y="156"/>
                      </a:lnTo>
                      <a:lnTo>
                        <a:pt x="24" y="156"/>
                      </a:lnTo>
                      <a:lnTo>
                        <a:pt x="26" y="152"/>
                      </a:lnTo>
                      <a:lnTo>
                        <a:pt x="34" y="152"/>
                      </a:lnTo>
                      <a:lnTo>
                        <a:pt x="32" y="152"/>
                      </a:lnTo>
                      <a:lnTo>
                        <a:pt x="32" y="142"/>
                      </a:lnTo>
                      <a:lnTo>
                        <a:pt x="26" y="142"/>
                      </a:lnTo>
                      <a:lnTo>
                        <a:pt x="28" y="136"/>
                      </a:lnTo>
                      <a:lnTo>
                        <a:pt x="28" y="134"/>
                      </a:lnTo>
                      <a:lnTo>
                        <a:pt x="20" y="134"/>
                      </a:lnTo>
                      <a:lnTo>
                        <a:pt x="10" y="138"/>
                      </a:lnTo>
                      <a:lnTo>
                        <a:pt x="14" y="136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close/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26" y="114"/>
                      </a:lnTo>
                      <a:lnTo>
                        <a:pt x="26" y="116"/>
                      </a:lnTo>
                      <a:lnTo>
                        <a:pt x="28" y="116"/>
                      </a:lnTo>
                      <a:lnTo>
                        <a:pt x="28" y="110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close/>
                      <a:moveTo>
                        <a:pt x="20" y="100"/>
                      </a:moveTo>
                      <a:lnTo>
                        <a:pt x="20" y="100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08"/>
                      </a:lnTo>
                      <a:lnTo>
                        <a:pt x="28" y="106"/>
                      </a:lnTo>
                      <a:lnTo>
                        <a:pt x="26" y="104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close/>
                      <a:moveTo>
                        <a:pt x="4" y="78"/>
                      </a:moveTo>
                      <a:lnTo>
                        <a:pt x="4" y="78"/>
                      </a:lnTo>
                      <a:lnTo>
                        <a:pt x="4" y="80"/>
                      </a:lnTo>
                      <a:lnTo>
                        <a:pt x="6" y="82"/>
                      </a:lnTo>
                      <a:lnTo>
                        <a:pt x="8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close/>
                      <a:moveTo>
                        <a:pt x="20" y="72"/>
                      </a:moveTo>
                      <a:lnTo>
                        <a:pt x="20" y="72"/>
                      </a:lnTo>
                      <a:lnTo>
                        <a:pt x="18" y="74"/>
                      </a:lnTo>
                      <a:lnTo>
                        <a:pt x="16" y="80"/>
                      </a:lnTo>
                      <a:lnTo>
                        <a:pt x="20" y="82"/>
                      </a:lnTo>
                      <a:lnTo>
                        <a:pt x="20" y="88"/>
                      </a:lnTo>
                      <a:lnTo>
                        <a:pt x="26" y="90"/>
                      </a:lnTo>
                      <a:lnTo>
                        <a:pt x="28" y="88"/>
                      </a:lnTo>
                      <a:lnTo>
                        <a:pt x="28" y="86"/>
                      </a:lnTo>
                      <a:lnTo>
                        <a:pt x="24" y="86"/>
                      </a:lnTo>
                      <a:lnTo>
                        <a:pt x="20" y="72"/>
                      </a:lnTo>
                      <a:lnTo>
                        <a:pt x="20" y="72"/>
                      </a:lnTo>
                      <a:lnTo>
                        <a:pt x="20" y="72"/>
                      </a:lnTo>
                      <a:close/>
                      <a:moveTo>
                        <a:pt x="20" y="50"/>
                      </a:moveTo>
                      <a:lnTo>
                        <a:pt x="20" y="50"/>
                      </a:lnTo>
                      <a:lnTo>
                        <a:pt x="18" y="52"/>
                      </a:lnTo>
                      <a:lnTo>
                        <a:pt x="14" y="60"/>
                      </a:lnTo>
                      <a:lnTo>
                        <a:pt x="14" y="68"/>
                      </a:lnTo>
                      <a:lnTo>
                        <a:pt x="14" y="70"/>
                      </a:lnTo>
                      <a:lnTo>
                        <a:pt x="16" y="70"/>
                      </a:lnTo>
                      <a:lnTo>
                        <a:pt x="18" y="64"/>
                      </a:lnTo>
                      <a:lnTo>
                        <a:pt x="24" y="56"/>
                      </a:lnTo>
                      <a:lnTo>
                        <a:pt x="26" y="50"/>
                      </a:lnTo>
                      <a:lnTo>
                        <a:pt x="24" y="46"/>
                      </a:lnTo>
                      <a:lnTo>
                        <a:pt x="20" y="50"/>
                      </a:lnTo>
                      <a:lnTo>
                        <a:pt x="20" y="50"/>
                      </a:lnTo>
                      <a:lnTo>
                        <a:pt x="20" y="50"/>
                      </a:lnTo>
                      <a:close/>
                      <a:moveTo>
                        <a:pt x="56" y="44"/>
                      </a:move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4" y="46"/>
                      </a:lnTo>
                      <a:lnTo>
                        <a:pt x="44" y="50"/>
                      </a:lnTo>
                      <a:lnTo>
                        <a:pt x="44" y="54"/>
                      </a:lnTo>
                      <a:lnTo>
                        <a:pt x="38" y="56"/>
                      </a:lnTo>
                      <a:lnTo>
                        <a:pt x="38" y="60"/>
                      </a:lnTo>
                      <a:lnTo>
                        <a:pt x="38" y="62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32" y="74"/>
                      </a:lnTo>
                      <a:lnTo>
                        <a:pt x="32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2"/>
                      </a:lnTo>
                      <a:lnTo>
                        <a:pt x="32" y="86"/>
                      </a:lnTo>
                      <a:lnTo>
                        <a:pt x="32" y="88"/>
                      </a:lnTo>
                      <a:lnTo>
                        <a:pt x="34" y="90"/>
                      </a:lnTo>
                      <a:lnTo>
                        <a:pt x="32" y="92"/>
                      </a:lnTo>
                      <a:lnTo>
                        <a:pt x="32" y="100"/>
                      </a:lnTo>
                      <a:lnTo>
                        <a:pt x="34" y="100"/>
                      </a:lnTo>
                      <a:lnTo>
                        <a:pt x="38" y="100"/>
                      </a:lnTo>
                      <a:lnTo>
                        <a:pt x="38" y="104"/>
                      </a:lnTo>
                      <a:lnTo>
                        <a:pt x="34" y="106"/>
                      </a:lnTo>
                      <a:lnTo>
                        <a:pt x="34" y="110"/>
                      </a:lnTo>
                      <a:lnTo>
                        <a:pt x="34" y="118"/>
                      </a:lnTo>
                      <a:lnTo>
                        <a:pt x="36" y="114"/>
                      </a:lnTo>
                      <a:lnTo>
                        <a:pt x="36" y="110"/>
                      </a:lnTo>
                      <a:lnTo>
                        <a:pt x="42" y="110"/>
                      </a:lnTo>
                      <a:lnTo>
                        <a:pt x="44" y="110"/>
                      </a:lnTo>
                      <a:lnTo>
                        <a:pt x="44" y="116"/>
                      </a:lnTo>
                      <a:lnTo>
                        <a:pt x="38" y="138"/>
                      </a:lnTo>
                      <a:lnTo>
                        <a:pt x="68" y="136"/>
                      </a:lnTo>
                      <a:lnTo>
                        <a:pt x="62" y="150"/>
                      </a:lnTo>
                      <a:lnTo>
                        <a:pt x="74" y="152"/>
                      </a:lnTo>
                      <a:lnTo>
                        <a:pt x="72" y="162"/>
                      </a:lnTo>
                      <a:lnTo>
                        <a:pt x="70" y="168"/>
                      </a:lnTo>
                      <a:lnTo>
                        <a:pt x="62" y="170"/>
                      </a:lnTo>
                      <a:lnTo>
                        <a:pt x="50" y="168"/>
                      </a:lnTo>
                      <a:lnTo>
                        <a:pt x="50" y="172"/>
                      </a:lnTo>
                      <a:lnTo>
                        <a:pt x="52" y="172"/>
                      </a:lnTo>
                      <a:lnTo>
                        <a:pt x="52" y="174"/>
                      </a:lnTo>
                      <a:lnTo>
                        <a:pt x="44" y="188"/>
                      </a:lnTo>
                      <a:lnTo>
                        <a:pt x="52" y="184"/>
                      </a:lnTo>
                      <a:lnTo>
                        <a:pt x="52" y="192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2" y="210"/>
                      </a:lnTo>
                      <a:lnTo>
                        <a:pt x="44" y="210"/>
                      </a:lnTo>
                      <a:lnTo>
                        <a:pt x="50" y="206"/>
                      </a:lnTo>
                      <a:lnTo>
                        <a:pt x="50" y="214"/>
                      </a:lnTo>
                      <a:lnTo>
                        <a:pt x="60" y="210"/>
                      </a:lnTo>
                      <a:lnTo>
                        <a:pt x="64" y="210"/>
                      </a:lnTo>
                      <a:lnTo>
                        <a:pt x="68" y="210"/>
                      </a:lnTo>
                      <a:lnTo>
                        <a:pt x="78" y="210"/>
                      </a:lnTo>
                      <a:lnTo>
                        <a:pt x="74" y="214"/>
                      </a:lnTo>
                      <a:lnTo>
                        <a:pt x="72" y="218"/>
                      </a:lnTo>
                      <a:lnTo>
                        <a:pt x="50" y="218"/>
                      </a:lnTo>
                      <a:lnTo>
                        <a:pt x="38" y="234"/>
                      </a:lnTo>
                      <a:lnTo>
                        <a:pt x="34" y="238"/>
                      </a:lnTo>
                      <a:lnTo>
                        <a:pt x="26" y="244"/>
                      </a:lnTo>
                      <a:lnTo>
                        <a:pt x="28" y="244"/>
                      </a:lnTo>
                      <a:lnTo>
                        <a:pt x="34" y="246"/>
                      </a:lnTo>
                      <a:lnTo>
                        <a:pt x="36" y="246"/>
                      </a:lnTo>
                      <a:lnTo>
                        <a:pt x="38" y="246"/>
                      </a:lnTo>
                      <a:lnTo>
                        <a:pt x="38" y="242"/>
                      </a:lnTo>
                      <a:lnTo>
                        <a:pt x="50" y="236"/>
                      </a:lnTo>
                      <a:lnTo>
                        <a:pt x="52" y="236"/>
                      </a:lnTo>
                      <a:lnTo>
                        <a:pt x="56" y="236"/>
                      </a:lnTo>
                      <a:lnTo>
                        <a:pt x="60" y="238"/>
                      </a:lnTo>
                      <a:lnTo>
                        <a:pt x="62" y="238"/>
                      </a:lnTo>
                      <a:lnTo>
                        <a:pt x="68" y="232"/>
                      </a:lnTo>
                      <a:lnTo>
                        <a:pt x="74" y="232"/>
                      </a:lnTo>
                      <a:lnTo>
                        <a:pt x="86" y="234"/>
                      </a:lnTo>
                      <a:lnTo>
                        <a:pt x="88" y="226"/>
                      </a:lnTo>
                      <a:lnTo>
                        <a:pt x="96" y="226"/>
                      </a:lnTo>
                      <a:lnTo>
                        <a:pt x="104" y="228"/>
                      </a:lnTo>
                      <a:lnTo>
                        <a:pt x="122" y="228"/>
                      </a:lnTo>
                      <a:lnTo>
                        <a:pt x="134" y="224"/>
                      </a:lnTo>
                      <a:lnTo>
                        <a:pt x="134" y="218"/>
                      </a:lnTo>
                      <a:lnTo>
                        <a:pt x="128" y="218"/>
                      </a:lnTo>
                      <a:lnTo>
                        <a:pt x="122" y="218"/>
                      </a:lnTo>
                      <a:lnTo>
                        <a:pt x="124" y="214"/>
                      </a:lnTo>
                      <a:lnTo>
                        <a:pt x="126" y="206"/>
                      </a:lnTo>
                      <a:lnTo>
                        <a:pt x="134" y="206"/>
                      </a:lnTo>
                      <a:lnTo>
                        <a:pt x="136" y="206"/>
                      </a:lnTo>
                      <a:lnTo>
                        <a:pt x="142" y="198"/>
                      </a:lnTo>
                      <a:lnTo>
                        <a:pt x="142" y="188"/>
                      </a:lnTo>
                      <a:lnTo>
                        <a:pt x="140" y="184"/>
                      </a:lnTo>
                      <a:lnTo>
                        <a:pt x="136" y="182"/>
                      </a:lnTo>
                      <a:lnTo>
                        <a:pt x="132" y="180"/>
                      </a:lnTo>
                      <a:lnTo>
                        <a:pt x="126" y="180"/>
                      </a:lnTo>
                      <a:lnTo>
                        <a:pt x="124" y="188"/>
                      </a:lnTo>
                      <a:lnTo>
                        <a:pt x="122" y="184"/>
                      </a:lnTo>
                      <a:lnTo>
                        <a:pt x="118" y="184"/>
                      </a:lnTo>
                      <a:lnTo>
                        <a:pt x="122" y="170"/>
                      </a:lnTo>
                      <a:lnTo>
                        <a:pt x="116" y="170"/>
                      </a:lnTo>
                      <a:lnTo>
                        <a:pt x="116" y="168"/>
                      </a:lnTo>
                      <a:lnTo>
                        <a:pt x="118" y="164"/>
                      </a:lnTo>
                      <a:lnTo>
                        <a:pt x="122" y="164"/>
                      </a:lnTo>
                      <a:lnTo>
                        <a:pt x="122" y="162"/>
                      </a:lnTo>
                      <a:lnTo>
                        <a:pt x="116" y="162"/>
                      </a:lnTo>
                      <a:lnTo>
                        <a:pt x="104" y="144"/>
                      </a:lnTo>
                      <a:lnTo>
                        <a:pt x="98" y="144"/>
                      </a:lnTo>
                      <a:lnTo>
                        <a:pt x="96" y="142"/>
                      </a:lnTo>
                      <a:lnTo>
                        <a:pt x="92" y="136"/>
                      </a:lnTo>
                      <a:lnTo>
                        <a:pt x="90" y="132"/>
                      </a:lnTo>
                      <a:lnTo>
                        <a:pt x="90" y="124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80" y="118"/>
                      </a:lnTo>
                      <a:lnTo>
                        <a:pt x="80" y="114"/>
                      </a:lnTo>
                      <a:lnTo>
                        <a:pt x="78" y="114"/>
                      </a:lnTo>
                      <a:lnTo>
                        <a:pt x="74" y="114"/>
                      </a:lnTo>
                      <a:lnTo>
                        <a:pt x="70" y="114"/>
                      </a:lnTo>
                      <a:lnTo>
                        <a:pt x="78" y="106"/>
                      </a:lnTo>
                      <a:lnTo>
                        <a:pt x="78" y="100"/>
                      </a:lnTo>
                      <a:lnTo>
                        <a:pt x="74" y="98"/>
                      </a:lnTo>
                      <a:lnTo>
                        <a:pt x="72" y="98"/>
                      </a:lnTo>
                      <a:lnTo>
                        <a:pt x="86" y="88"/>
                      </a:lnTo>
                      <a:lnTo>
                        <a:pt x="88" y="80"/>
                      </a:lnTo>
                      <a:lnTo>
                        <a:pt x="86" y="74"/>
                      </a:lnTo>
                      <a:lnTo>
                        <a:pt x="82" y="70"/>
                      </a:lnTo>
                      <a:lnTo>
                        <a:pt x="78" y="70"/>
                      </a:lnTo>
                      <a:lnTo>
                        <a:pt x="68" y="72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54" y="72"/>
                      </a:lnTo>
                      <a:lnTo>
                        <a:pt x="52" y="72"/>
                      </a:lnTo>
                      <a:lnTo>
                        <a:pt x="54" y="68"/>
                      </a:lnTo>
                      <a:lnTo>
                        <a:pt x="54" y="64"/>
                      </a:lnTo>
                      <a:lnTo>
                        <a:pt x="60" y="62"/>
                      </a:lnTo>
                      <a:lnTo>
                        <a:pt x="64" y="54"/>
                      </a:lnTo>
                      <a:lnTo>
                        <a:pt x="68" y="54"/>
                      </a:lnTo>
                      <a:lnTo>
                        <a:pt x="68" y="50"/>
                      </a:lnTo>
                      <a:lnTo>
                        <a:pt x="68" y="46"/>
                      </a:lnTo>
                      <a:lnTo>
                        <a:pt x="56" y="44"/>
                      </a:lnTo>
                      <a:lnTo>
                        <a:pt x="56" y="44"/>
                      </a:lnTo>
                      <a:lnTo>
                        <a:pt x="56" y="44"/>
                      </a:lnTo>
                      <a:close/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96" y="6"/>
                      </a:lnTo>
                      <a:lnTo>
                        <a:pt x="96" y="8"/>
                      </a:lnTo>
                      <a:lnTo>
                        <a:pt x="96" y="14"/>
                      </a:lnTo>
                      <a:lnTo>
                        <a:pt x="100" y="16"/>
                      </a:lnTo>
                      <a:lnTo>
                        <a:pt x="100" y="6"/>
                      </a:lnTo>
                      <a:lnTo>
                        <a:pt x="100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3" name="Freeform: Shape 226"/>
                <p:cNvSpPr/>
                <p:nvPr/>
              </p:nvSpPr>
              <p:spPr bwMode="auto">
                <a:xfrm>
                  <a:off x="1835150" y="3702050"/>
                  <a:ext cx="127000" cy="85725"/>
                </a:xfrm>
                <a:custGeom>
                  <a:gdLst>
                    <a:gd name="T0" fmla="*/ 2 w 80"/>
                    <a:gd name="T1" fmla="*/ 12 h 54"/>
                    <a:gd name="T2" fmla="*/ 0 w 80"/>
                    <a:gd name="T3" fmla="*/ 20 h 54"/>
                    <a:gd name="T4" fmla="*/ 8 w 80"/>
                    <a:gd name="T5" fmla="*/ 28 h 54"/>
                    <a:gd name="T6" fmla="*/ 10 w 80"/>
                    <a:gd name="T7" fmla="*/ 44 h 54"/>
                    <a:gd name="T8" fmla="*/ 56 w 80"/>
                    <a:gd name="T9" fmla="*/ 54 h 54"/>
                    <a:gd name="T10" fmla="*/ 62 w 80"/>
                    <a:gd name="T11" fmla="*/ 52 h 54"/>
                    <a:gd name="T12" fmla="*/ 64 w 80"/>
                    <a:gd name="T13" fmla="*/ 48 h 54"/>
                    <a:gd name="T14" fmla="*/ 66 w 80"/>
                    <a:gd name="T15" fmla="*/ 40 h 54"/>
                    <a:gd name="T16" fmla="*/ 70 w 80"/>
                    <a:gd name="T17" fmla="*/ 34 h 54"/>
                    <a:gd name="T18" fmla="*/ 66 w 80"/>
                    <a:gd name="T19" fmla="*/ 28 h 54"/>
                    <a:gd name="T20" fmla="*/ 64 w 80"/>
                    <a:gd name="T21" fmla="*/ 28 h 54"/>
                    <a:gd name="T22" fmla="*/ 66 w 80"/>
                    <a:gd name="T23" fmla="*/ 26 h 54"/>
                    <a:gd name="T24" fmla="*/ 72 w 80"/>
                    <a:gd name="T25" fmla="*/ 20 h 54"/>
                    <a:gd name="T26" fmla="*/ 70 w 80"/>
                    <a:gd name="T27" fmla="*/ 20 h 54"/>
                    <a:gd name="T28" fmla="*/ 70 w 80"/>
                    <a:gd name="T29" fmla="*/ 16 h 54"/>
                    <a:gd name="T30" fmla="*/ 72 w 80"/>
                    <a:gd name="T31" fmla="*/ 16 h 54"/>
                    <a:gd name="T32" fmla="*/ 74 w 80"/>
                    <a:gd name="T33" fmla="*/ 18 h 54"/>
                    <a:gd name="T34" fmla="*/ 74 w 80"/>
                    <a:gd name="T35" fmla="*/ 16 h 54"/>
                    <a:gd name="T36" fmla="*/ 78 w 80"/>
                    <a:gd name="T37" fmla="*/ 12 h 54"/>
                    <a:gd name="T38" fmla="*/ 80 w 80"/>
                    <a:gd name="T39" fmla="*/ 12 h 54"/>
                    <a:gd name="T40" fmla="*/ 80 w 80"/>
                    <a:gd name="T41" fmla="*/ 10 h 54"/>
                    <a:gd name="T42" fmla="*/ 72 w 80"/>
                    <a:gd name="T43" fmla="*/ 6 h 54"/>
                    <a:gd name="T44" fmla="*/ 74 w 80"/>
                    <a:gd name="T45" fmla="*/ 0 h 54"/>
                    <a:gd name="T46" fmla="*/ 70 w 80"/>
                    <a:gd name="T47" fmla="*/ 0 h 54"/>
                    <a:gd name="T48" fmla="*/ 60 w 80"/>
                    <a:gd name="T49" fmla="*/ 12 h 54"/>
                    <a:gd name="T50" fmla="*/ 54 w 80"/>
                    <a:gd name="T51" fmla="*/ 18 h 54"/>
                    <a:gd name="T52" fmla="*/ 44 w 80"/>
                    <a:gd name="T53" fmla="*/ 24 h 54"/>
                    <a:gd name="T54" fmla="*/ 42 w 80"/>
                    <a:gd name="T55" fmla="*/ 28 h 54"/>
                    <a:gd name="T56" fmla="*/ 38 w 80"/>
                    <a:gd name="T57" fmla="*/ 26 h 54"/>
                    <a:gd name="T58" fmla="*/ 34 w 80"/>
                    <a:gd name="T59" fmla="*/ 26 h 54"/>
                    <a:gd name="T60" fmla="*/ 30 w 80"/>
                    <a:gd name="T61" fmla="*/ 24 h 54"/>
                    <a:gd name="T62" fmla="*/ 24 w 80"/>
                    <a:gd name="T63" fmla="*/ 24 h 54"/>
                    <a:gd name="T64" fmla="*/ 18 w 80"/>
                    <a:gd name="T65" fmla="*/ 24 h 54"/>
                    <a:gd name="T66" fmla="*/ 16 w 80"/>
                    <a:gd name="T67" fmla="*/ 26 h 54"/>
                    <a:gd name="T68" fmla="*/ 6 w 80"/>
                    <a:gd name="T69" fmla="*/ 24 h 54"/>
                    <a:gd name="T70" fmla="*/ 8 w 80"/>
                    <a:gd name="T71" fmla="*/ 16 h 54"/>
                    <a:gd name="T72" fmla="*/ 2 w 80"/>
                    <a:gd name="T73" fmla="*/ 12 h 54"/>
                    <a:gd name="T74" fmla="*/ 2 w 80"/>
                    <a:gd name="T75" fmla="*/ 12 h 54"/>
                    <a:gd name="T76" fmla="*/ 2 w 80"/>
                    <a:gd name="T77" fmla="*/ 12 h 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0" h="54">
                      <a:moveTo>
                        <a:pt x="2" y="12"/>
                      </a:moveTo>
                      <a:lnTo>
                        <a:pt x="0" y="20"/>
                      </a:lnTo>
                      <a:lnTo>
                        <a:pt x="8" y="28"/>
                      </a:lnTo>
                      <a:lnTo>
                        <a:pt x="10" y="44"/>
                      </a:lnTo>
                      <a:lnTo>
                        <a:pt x="56" y="54"/>
                      </a:lnTo>
                      <a:lnTo>
                        <a:pt x="62" y="52"/>
                      </a:lnTo>
                      <a:lnTo>
                        <a:pt x="64" y="48"/>
                      </a:lnTo>
                      <a:lnTo>
                        <a:pt x="66" y="40"/>
                      </a:lnTo>
                      <a:lnTo>
                        <a:pt x="70" y="34"/>
                      </a:lnTo>
                      <a:lnTo>
                        <a:pt x="66" y="28"/>
                      </a:lnTo>
                      <a:lnTo>
                        <a:pt x="64" y="28"/>
                      </a:lnTo>
                      <a:lnTo>
                        <a:pt x="66" y="26"/>
                      </a:lnTo>
                      <a:lnTo>
                        <a:pt x="72" y="20"/>
                      </a:lnTo>
                      <a:lnTo>
                        <a:pt x="70" y="20"/>
                      </a:lnTo>
                      <a:lnTo>
                        <a:pt x="70" y="16"/>
                      </a:lnTo>
                      <a:lnTo>
                        <a:pt x="72" y="16"/>
                      </a:lnTo>
                      <a:lnTo>
                        <a:pt x="74" y="18"/>
                      </a:lnTo>
                      <a:lnTo>
                        <a:pt x="74" y="16"/>
                      </a:lnTo>
                      <a:lnTo>
                        <a:pt x="78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2" y="6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0" y="12"/>
                      </a:lnTo>
                      <a:lnTo>
                        <a:pt x="54" y="18"/>
                      </a:lnTo>
                      <a:lnTo>
                        <a:pt x="44" y="24"/>
                      </a:lnTo>
                      <a:lnTo>
                        <a:pt x="42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0" y="24"/>
                      </a:lnTo>
                      <a:lnTo>
                        <a:pt x="24" y="24"/>
                      </a:lnTo>
                      <a:lnTo>
                        <a:pt x="18" y="24"/>
                      </a:lnTo>
                      <a:lnTo>
                        <a:pt x="16" y="26"/>
                      </a:lnTo>
                      <a:lnTo>
                        <a:pt x="6" y="24"/>
                      </a:lnTo>
                      <a:lnTo>
                        <a:pt x="8" y="1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4" name="Freeform: Shape 227"/>
                <p:cNvSpPr/>
                <p:nvPr/>
              </p:nvSpPr>
              <p:spPr bwMode="auto">
                <a:xfrm>
                  <a:off x="1203325" y="2841625"/>
                  <a:ext cx="368300" cy="282575"/>
                </a:xfrm>
                <a:custGeom>
                  <a:gdLst>
                    <a:gd name="T0" fmla="*/ 90 w 232"/>
                    <a:gd name="T1" fmla="*/ 134 h 178"/>
                    <a:gd name="T2" fmla="*/ 84 w 232"/>
                    <a:gd name="T3" fmla="*/ 140 h 178"/>
                    <a:gd name="T4" fmla="*/ 80 w 232"/>
                    <a:gd name="T5" fmla="*/ 154 h 178"/>
                    <a:gd name="T6" fmla="*/ 90 w 232"/>
                    <a:gd name="T7" fmla="*/ 154 h 178"/>
                    <a:gd name="T8" fmla="*/ 102 w 232"/>
                    <a:gd name="T9" fmla="*/ 140 h 178"/>
                    <a:gd name="T10" fmla="*/ 220 w 232"/>
                    <a:gd name="T11" fmla="*/ 106 h 178"/>
                    <a:gd name="T12" fmla="*/ 232 w 232"/>
                    <a:gd name="T13" fmla="*/ 100 h 178"/>
                    <a:gd name="T14" fmla="*/ 230 w 232"/>
                    <a:gd name="T15" fmla="*/ 82 h 178"/>
                    <a:gd name="T16" fmla="*/ 226 w 232"/>
                    <a:gd name="T17" fmla="*/ 72 h 178"/>
                    <a:gd name="T18" fmla="*/ 226 w 232"/>
                    <a:gd name="T19" fmla="*/ 62 h 178"/>
                    <a:gd name="T20" fmla="*/ 218 w 232"/>
                    <a:gd name="T21" fmla="*/ 50 h 178"/>
                    <a:gd name="T22" fmla="*/ 208 w 232"/>
                    <a:gd name="T23" fmla="*/ 42 h 178"/>
                    <a:gd name="T24" fmla="*/ 184 w 232"/>
                    <a:gd name="T25" fmla="*/ 46 h 178"/>
                    <a:gd name="T26" fmla="*/ 180 w 232"/>
                    <a:gd name="T27" fmla="*/ 36 h 178"/>
                    <a:gd name="T28" fmla="*/ 164 w 232"/>
                    <a:gd name="T29" fmla="*/ 28 h 178"/>
                    <a:gd name="T30" fmla="*/ 148 w 232"/>
                    <a:gd name="T31" fmla="*/ 24 h 178"/>
                    <a:gd name="T32" fmla="*/ 144 w 232"/>
                    <a:gd name="T33" fmla="*/ 10 h 178"/>
                    <a:gd name="T34" fmla="*/ 138 w 232"/>
                    <a:gd name="T35" fmla="*/ 4 h 178"/>
                    <a:gd name="T36" fmla="*/ 128 w 232"/>
                    <a:gd name="T37" fmla="*/ 4 h 178"/>
                    <a:gd name="T38" fmla="*/ 112 w 232"/>
                    <a:gd name="T39" fmla="*/ 0 h 178"/>
                    <a:gd name="T40" fmla="*/ 104 w 232"/>
                    <a:gd name="T41" fmla="*/ 14 h 178"/>
                    <a:gd name="T42" fmla="*/ 82 w 232"/>
                    <a:gd name="T43" fmla="*/ 10 h 178"/>
                    <a:gd name="T44" fmla="*/ 68 w 232"/>
                    <a:gd name="T45" fmla="*/ 10 h 178"/>
                    <a:gd name="T46" fmla="*/ 28 w 232"/>
                    <a:gd name="T47" fmla="*/ 10 h 178"/>
                    <a:gd name="T48" fmla="*/ 20 w 232"/>
                    <a:gd name="T49" fmla="*/ 8 h 178"/>
                    <a:gd name="T50" fmla="*/ 18 w 232"/>
                    <a:gd name="T51" fmla="*/ 22 h 178"/>
                    <a:gd name="T52" fmla="*/ 14 w 232"/>
                    <a:gd name="T53" fmla="*/ 36 h 178"/>
                    <a:gd name="T54" fmla="*/ 14 w 232"/>
                    <a:gd name="T55" fmla="*/ 58 h 178"/>
                    <a:gd name="T56" fmla="*/ 12 w 232"/>
                    <a:gd name="T57" fmla="*/ 78 h 178"/>
                    <a:gd name="T58" fmla="*/ 0 w 232"/>
                    <a:gd name="T59" fmla="*/ 90 h 178"/>
                    <a:gd name="T60" fmla="*/ 18 w 232"/>
                    <a:gd name="T61" fmla="*/ 98 h 178"/>
                    <a:gd name="T62" fmla="*/ 32 w 232"/>
                    <a:gd name="T63" fmla="*/ 98 h 178"/>
                    <a:gd name="T64" fmla="*/ 46 w 232"/>
                    <a:gd name="T65" fmla="*/ 88 h 178"/>
                    <a:gd name="T66" fmla="*/ 56 w 232"/>
                    <a:gd name="T67" fmla="*/ 82 h 178"/>
                    <a:gd name="T68" fmla="*/ 80 w 232"/>
                    <a:gd name="T69" fmla="*/ 94 h 178"/>
                    <a:gd name="T70" fmla="*/ 86 w 232"/>
                    <a:gd name="T71" fmla="*/ 112 h 178"/>
                    <a:gd name="T72" fmla="*/ 92 w 232"/>
                    <a:gd name="T73" fmla="*/ 126 h 178"/>
                    <a:gd name="T74" fmla="*/ 120 w 232"/>
                    <a:gd name="T75" fmla="*/ 132 h 178"/>
                    <a:gd name="T76" fmla="*/ 120 w 232"/>
                    <a:gd name="T77" fmla="*/ 134 h 178"/>
                    <a:gd name="T78" fmla="*/ 144 w 232"/>
                    <a:gd name="T79" fmla="*/ 140 h 178"/>
                    <a:gd name="T80" fmla="*/ 148 w 232"/>
                    <a:gd name="T81" fmla="*/ 150 h 178"/>
                    <a:gd name="T82" fmla="*/ 140 w 232"/>
                    <a:gd name="T83" fmla="*/ 160 h 178"/>
                    <a:gd name="T84" fmla="*/ 148 w 232"/>
                    <a:gd name="T85" fmla="*/ 170 h 178"/>
                    <a:gd name="T86" fmla="*/ 190 w 232"/>
                    <a:gd name="T87" fmla="*/ 160 h 178"/>
                    <a:gd name="T88" fmla="*/ 164 w 232"/>
                    <a:gd name="T89" fmla="*/ 150 h 178"/>
                    <a:gd name="T90" fmla="*/ 154 w 232"/>
                    <a:gd name="T91" fmla="*/ 136 h 178"/>
                    <a:gd name="T92" fmla="*/ 176 w 232"/>
                    <a:gd name="T93" fmla="*/ 134 h 178"/>
                    <a:gd name="T94" fmla="*/ 212 w 232"/>
                    <a:gd name="T95" fmla="*/ 122 h 1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1" h="178">
                      <a:moveTo>
                        <a:pt x="102" y="140"/>
                      </a:moveTo>
                      <a:lnTo>
                        <a:pt x="102" y="140"/>
                      </a:lnTo>
                      <a:lnTo>
                        <a:pt x="94" y="134"/>
                      </a:lnTo>
                      <a:lnTo>
                        <a:pt x="90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6" y="136"/>
                      </a:lnTo>
                      <a:lnTo>
                        <a:pt x="84" y="140"/>
                      </a:lnTo>
                      <a:lnTo>
                        <a:pt x="80" y="142"/>
                      </a:lnTo>
                      <a:lnTo>
                        <a:pt x="80" y="148"/>
                      </a:lnTo>
                      <a:lnTo>
                        <a:pt x="76" y="152"/>
                      </a:lnTo>
                      <a:lnTo>
                        <a:pt x="80" y="154"/>
                      </a:lnTo>
                      <a:lnTo>
                        <a:pt x="82" y="154"/>
                      </a:lnTo>
                      <a:lnTo>
                        <a:pt x="84" y="154"/>
                      </a:lnTo>
                      <a:lnTo>
                        <a:pt x="86" y="152"/>
                      </a:lnTo>
                      <a:lnTo>
                        <a:pt x="90" y="154"/>
                      </a:lnTo>
                      <a:lnTo>
                        <a:pt x="90" y="152"/>
                      </a:lnTo>
                      <a:lnTo>
                        <a:pt x="96" y="148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close/>
                      <a:moveTo>
                        <a:pt x="212" y="122"/>
                      </a:moveTo>
                      <a:lnTo>
                        <a:pt x="214" y="112"/>
                      </a:lnTo>
                      <a:lnTo>
                        <a:pt x="220" y="106"/>
                      </a:lnTo>
                      <a:lnTo>
                        <a:pt x="228" y="106"/>
                      </a:lnTo>
                      <a:lnTo>
                        <a:pt x="230" y="106"/>
                      </a:lnTo>
                      <a:lnTo>
                        <a:pt x="232" y="104"/>
                      </a:lnTo>
                      <a:lnTo>
                        <a:pt x="232" y="100"/>
                      </a:lnTo>
                      <a:lnTo>
                        <a:pt x="230" y="96"/>
                      </a:lnTo>
                      <a:lnTo>
                        <a:pt x="228" y="90"/>
                      </a:lnTo>
                      <a:lnTo>
                        <a:pt x="230" y="86"/>
                      </a:lnTo>
                      <a:lnTo>
                        <a:pt x="230" y="82"/>
                      </a:lnTo>
                      <a:lnTo>
                        <a:pt x="228" y="80"/>
                      </a:lnTo>
                      <a:lnTo>
                        <a:pt x="228" y="78"/>
                      </a:lnTo>
                      <a:lnTo>
                        <a:pt x="228" y="76"/>
                      </a:lnTo>
                      <a:lnTo>
                        <a:pt x="226" y="72"/>
                      </a:lnTo>
                      <a:lnTo>
                        <a:pt x="226" y="70"/>
                      </a:lnTo>
                      <a:lnTo>
                        <a:pt x="230" y="68"/>
                      </a:lnTo>
                      <a:lnTo>
                        <a:pt x="230" y="64"/>
                      </a:lnTo>
                      <a:lnTo>
                        <a:pt x="226" y="62"/>
                      </a:lnTo>
                      <a:lnTo>
                        <a:pt x="228" y="60"/>
                      </a:lnTo>
                      <a:lnTo>
                        <a:pt x="228" y="58"/>
                      </a:lnTo>
                      <a:lnTo>
                        <a:pt x="226" y="54"/>
                      </a:lnTo>
                      <a:lnTo>
                        <a:pt x="218" y="50"/>
                      </a:lnTo>
                      <a:lnTo>
                        <a:pt x="214" y="46"/>
                      </a:lnTo>
                      <a:lnTo>
                        <a:pt x="210" y="46"/>
                      </a:lnTo>
                      <a:lnTo>
                        <a:pt x="208" y="44"/>
                      </a:lnTo>
                      <a:lnTo>
                        <a:pt x="208" y="42"/>
                      </a:lnTo>
                      <a:lnTo>
                        <a:pt x="202" y="42"/>
                      </a:lnTo>
                      <a:lnTo>
                        <a:pt x="200" y="42"/>
                      </a:lnTo>
                      <a:lnTo>
                        <a:pt x="192" y="44"/>
                      </a:lnTo>
                      <a:lnTo>
                        <a:pt x="184" y="46"/>
                      </a:lnTo>
                      <a:lnTo>
                        <a:pt x="184" y="42"/>
                      </a:lnTo>
                      <a:lnTo>
                        <a:pt x="182" y="40"/>
                      </a:lnTo>
                      <a:lnTo>
                        <a:pt x="182" y="36"/>
                      </a:lnTo>
                      <a:lnTo>
                        <a:pt x="180" y="36"/>
                      </a:lnTo>
                      <a:lnTo>
                        <a:pt x="174" y="34"/>
                      </a:lnTo>
                      <a:lnTo>
                        <a:pt x="172" y="28"/>
                      </a:lnTo>
                      <a:lnTo>
                        <a:pt x="168" y="26"/>
                      </a:lnTo>
                      <a:lnTo>
                        <a:pt x="164" y="28"/>
                      </a:lnTo>
                      <a:lnTo>
                        <a:pt x="158" y="26"/>
                      </a:lnTo>
                      <a:lnTo>
                        <a:pt x="156" y="24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6" y="22"/>
                      </a:lnTo>
                      <a:lnTo>
                        <a:pt x="146" y="18"/>
                      </a:lnTo>
                      <a:lnTo>
                        <a:pt x="144" y="16"/>
                      </a:lnTo>
                      <a:lnTo>
                        <a:pt x="144" y="10"/>
                      </a:lnTo>
                      <a:lnTo>
                        <a:pt x="140" y="8"/>
                      </a:lnTo>
                      <a:lnTo>
                        <a:pt x="140" y="6"/>
                      </a:lnTo>
                      <a:lnTo>
                        <a:pt x="140" y="4"/>
                      </a:lnTo>
                      <a:lnTo>
                        <a:pt x="138" y="4"/>
                      </a:lnTo>
                      <a:lnTo>
                        <a:pt x="132" y="4"/>
                      </a:lnTo>
                      <a:lnTo>
                        <a:pt x="130" y="0"/>
                      </a:lnTo>
                      <a:lnTo>
                        <a:pt x="128" y="0"/>
                      </a:lnTo>
                      <a:lnTo>
                        <a:pt x="128" y="4"/>
                      </a:lnTo>
                      <a:lnTo>
                        <a:pt x="122" y="6"/>
                      </a:lnTo>
                      <a:lnTo>
                        <a:pt x="120" y="6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10" y="4"/>
                      </a:lnTo>
                      <a:lnTo>
                        <a:pt x="108" y="6"/>
                      </a:lnTo>
                      <a:lnTo>
                        <a:pt x="108" y="10"/>
                      </a:lnTo>
                      <a:lnTo>
                        <a:pt x="104" y="14"/>
                      </a:lnTo>
                      <a:lnTo>
                        <a:pt x="92" y="10"/>
                      </a:lnTo>
                      <a:lnTo>
                        <a:pt x="90" y="10"/>
                      </a:lnTo>
                      <a:lnTo>
                        <a:pt x="84" y="10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6" y="14"/>
                      </a:lnTo>
                      <a:lnTo>
                        <a:pt x="74" y="10"/>
                      </a:lnTo>
                      <a:lnTo>
                        <a:pt x="68" y="10"/>
                      </a:lnTo>
                      <a:lnTo>
                        <a:pt x="58" y="10"/>
                      </a:lnTo>
                      <a:lnTo>
                        <a:pt x="40" y="8"/>
                      </a:lnTo>
                      <a:lnTo>
                        <a:pt x="30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0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4" y="14"/>
                      </a:lnTo>
                      <a:lnTo>
                        <a:pt x="18" y="22"/>
                      </a:lnTo>
                      <a:lnTo>
                        <a:pt x="18" y="24"/>
                      </a:lnTo>
                      <a:lnTo>
                        <a:pt x="18" y="26"/>
                      </a:lnTo>
                      <a:lnTo>
                        <a:pt x="18" y="32"/>
                      </a:lnTo>
                      <a:lnTo>
                        <a:pt x="14" y="36"/>
                      </a:lnTo>
                      <a:lnTo>
                        <a:pt x="14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4" y="58"/>
                      </a:lnTo>
                      <a:lnTo>
                        <a:pt x="12" y="64"/>
                      </a:lnTo>
                      <a:lnTo>
                        <a:pt x="12" y="70"/>
                      </a:lnTo>
                      <a:lnTo>
                        <a:pt x="14" y="76"/>
                      </a:lnTo>
                      <a:lnTo>
                        <a:pt x="12" y="78"/>
                      </a:lnTo>
                      <a:lnTo>
                        <a:pt x="10" y="80"/>
                      </a:lnTo>
                      <a:lnTo>
                        <a:pt x="4" y="80"/>
                      </a:lnTo>
                      <a:lnTo>
                        <a:pt x="0" y="82"/>
                      </a:lnTo>
                      <a:lnTo>
                        <a:pt x="0" y="90"/>
                      </a:lnTo>
                      <a:lnTo>
                        <a:pt x="4" y="94"/>
                      </a:lnTo>
                      <a:lnTo>
                        <a:pt x="8" y="96"/>
                      </a:lnTo>
                      <a:lnTo>
                        <a:pt x="12" y="96"/>
                      </a:lnTo>
                      <a:lnTo>
                        <a:pt x="18" y="98"/>
                      </a:lnTo>
                      <a:lnTo>
                        <a:pt x="22" y="100"/>
                      </a:lnTo>
                      <a:lnTo>
                        <a:pt x="26" y="104"/>
                      </a:lnTo>
                      <a:lnTo>
                        <a:pt x="28" y="100"/>
                      </a:lnTo>
                      <a:lnTo>
                        <a:pt x="32" y="98"/>
                      </a:lnTo>
                      <a:lnTo>
                        <a:pt x="36" y="96"/>
                      </a:lnTo>
                      <a:lnTo>
                        <a:pt x="40" y="96"/>
                      </a:lnTo>
                      <a:lnTo>
                        <a:pt x="44" y="94"/>
                      </a:lnTo>
                      <a:lnTo>
                        <a:pt x="46" y="88"/>
                      </a:lnTo>
                      <a:lnTo>
                        <a:pt x="48" y="88"/>
                      </a:lnTo>
                      <a:lnTo>
                        <a:pt x="48" y="86"/>
                      </a:lnTo>
                      <a:lnTo>
                        <a:pt x="50" y="82"/>
                      </a:lnTo>
                      <a:lnTo>
                        <a:pt x="56" y="82"/>
                      </a:lnTo>
                      <a:lnTo>
                        <a:pt x="62" y="82"/>
                      </a:lnTo>
                      <a:lnTo>
                        <a:pt x="66" y="82"/>
                      </a:lnTo>
                      <a:lnTo>
                        <a:pt x="72" y="88"/>
                      </a:lnTo>
                      <a:lnTo>
                        <a:pt x="80" y="94"/>
                      </a:lnTo>
                      <a:lnTo>
                        <a:pt x="84" y="96"/>
                      </a:lnTo>
                      <a:lnTo>
                        <a:pt x="84" y="104"/>
                      </a:lnTo>
                      <a:lnTo>
                        <a:pt x="84" y="106"/>
                      </a:lnTo>
                      <a:lnTo>
                        <a:pt x="86" y="112"/>
                      </a:lnTo>
                      <a:lnTo>
                        <a:pt x="90" y="114"/>
                      </a:lnTo>
                      <a:lnTo>
                        <a:pt x="90" y="118"/>
                      </a:lnTo>
                      <a:lnTo>
                        <a:pt x="90" y="122"/>
                      </a:lnTo>
                      <a:lnTo>
                        <a:pt x="92" y="126"/>
                      </a:lnTo>
                      <a:lnTo>
                        <a:pt x="94" y="130"/>
                      </a:lnTo>
                      <a:lnTo>
                        <a:pt x="102" y="136"/>
                      </a:lnTo>
                      <a:lnTo>
                        <a:pt x="104" y="134"/>
                      </a:lnTo>
                      <a:lnTo>
                        <a:pt x="120" y="132"/>
                      </a:lnTo>
                      <a:lnTo>
                        <a:pt x="126" y="132"/>
                      </a:lnTo>
                      <a:lnTo>
                        <a:pt x="128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26" y="140"/>
                      </a:lnTo>
                      <a:lnTo>
                        <a:pt x="130" y="142"/>
                      </a:lnTo>
                      <a:lnTo>
                        <a:pt x="136" y="144"/>
                      </a:lnTo>
                      <a:lnTo>
                        <a:pt x="144" y="140"/>
                      </a:lnTo>
                      <a:lnTo>
                        <a:pt x="150" y="142"/>
                      </a:lnTo>
                      <a:lnTo>
                        <a:pt x="150" y="152"/>
                      </a:lnTo>
                      <a:lnTo>
                        <a:pt x="148" y="152"/>
                      </a:lnTo>
                      <a:lnTo>
                        <a:pt x="148" y="150"/>
                      </a:lnTo>
                      <a:lnTo>
                        <a:pt x="146" y="150"/>
                      </a:lnTo>
                      <a:lnTo>
                        <a:pt x="132" y="154"/>
                      </a:lnTo>
                      <a:lnTo>
                        <a:pt x="132" y="160"/>
                      </a:lnTo>
                      <a:lnTo>
                        <a:pt x="140" y="160"/>
                      </a:lnTo>
                      <a:lnTo>
                        <a:pt x="144" y="162"/>
                      </a:lnTo>
                      <a:lnTo>
                        <a:pt x="146" y="162"/>
                      </a:lnTo>
                      <a:lnTo>
                        <a:pt x="148" y="166"/>
                      </a:lnTo>
                      <a:lnTo>
                        <a:pt x="148" y="170"/>
                      </a:lnTo>
                      <a:lnTo>
                        <a:pt x="144" y="178"/>
                      </a:lnTo>
                      <a:lnTo>
                        <a:pt x="166" y="170"/>
                      </a:lnTo>
                      <a:lnTo>
                        <a:pt x="190" y="166"/>
                      </a:lnTo>
                      <a:lnTo>
                        <a:pt x="190" y="160"/>
                      </a:lnTo>
                      <a:lnTo>
                        <a:pt x="174" y="158"/>
                      </a:lnTo>
                      <a:lnTo>
                        <a:pt x="164" y="154"/>
                      </a:lnTo>
                      <a:lnTo>
                        <a:pt x="166" y="150"/>
                      </a:lnTo>
                      <a:lnTo>
                        <a:pt x="164" y="150"/>
                      </a:lnTo>
                      <a:lnTo>
                        <a:pt x="158" y="150"/>
                      </a:lnTo>
                      <a:lnTo>
                        <a:pt x="156" y="148"/>
                      </a:lnTo>
                      <a:lnTo>
                        <a:pt x="156" y="144"/>
                      </a:lnTo>
                      <a:lnTo>
                        <a:pt x="154" y="136"/>
                      </a:lnTo>
                      <a:lnTo>
                        <a:pt x="162" y="140"/>
                      </a:lnTo>
                      <a:lnTo>
                        <a:pt x="166" y="140"/>
                      </a:lnTo>
                      <a:lnTo>
                        <a:pt x="172" y="140"/>
                      </a:lnTo>
                      <a:lnTo>
                        <a:pt x="176" y="134"/>
                      </a:lnTo>
                      <a:lnTo>
                        <a:pt x="182" y="132"/>
                      </a:lnTo>
                      <a:lnTo>
                        <a:pt x="196" y="132"/>
                      </a:lnTo>
                      <a:lnTo>
                        <a:pt x="200" y="126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5" name="Freeform: Shape 228"/>
                <p:cNvSpPr/>
                <p:nvPr/>
              </p:nvSpPr>
              <p:spPr bwMode="auto">
                <a:xfrm>
                  <a:off x="1330325" y="4324350"/>
                  <a:ext cx="127000" cy="187325"/>
                </a:xfrm>
                <a:custGeom>
                  <a:gdLst>
                    <a:gd name="T0" fmla="*/ 20 w 80"/>
                    <a:gd name="T1" fmla="*/ 64 h 118"/>
                    <a:gd name="T2" fmla="*/ 12 w 80"/>
                    <a:gd name="T3" fmla="*/ 70 h 118"/>
                    <a:gd name="T4" fmla="*/ 6 w 80"/>
                    <a:gd name="T5" fmla="*/ 82 h 118"/>
                    <a:gd name="T6" fmla="*/ 2 w 80"/>
                    <a:gd name="T7" fmla="*/ 96 h 118"/>
                    <a:gd name="T8" fmla="*/ 0 w 80"/>
                    <a:gd name="T9" fmla="*/ 106 h 118"/>
                    <a:gd name="T10" fmla="*/ 2 w 80"/>
                    <a:gd name="T11" fmla="*/ 112 h 118"/>
                    <a:gd name="T12" fmla="*/ 14 w 80"/>
                    <a:gd name="T13" fmla="*/ 118 h 118"/>
                    <a:gd name="T14" fmla="*/ 24 w 80"/>
                    <a:gd name="T15" fmla="*/ 114 h 118"/>
                    <a:gd name="T16" fmla="*/ 40 w 80"/>
                    <a:gd name="T17" fmla="*/ 108 h 118"/>
                    <a:gd name="T18" fmla="*/ 34 w 80"/>
                    <a:gd name="T19" fmla="*/ 112 h 118"/>
                    <a:gd name="T20" fmla="*/ 40 w 80"/>
                    <a:gd name="T21" fmla="*/ 96 h 118"/>
                    <a:gd name="T22" fmla="*/ 38 w 80"/>
                    <a:gd name="T23" fmla="*/ 88 h 118"/>
                    <a:gd name="T24" fmla="*/ 50 w 80"/>
                    <a:gd name="T25" fmla="*/ 80 h 118"/>
                    <a:gd name="T26" fmla="*/ 58 w 80"/>
                    <a:gd name="T27" fmla="*/ 80 h 118"/>
                    <a:gd name="T28" fmla="*/ 68 w 80"/>
                    <a:gd name="T29" fmla="*/ 80 h 118"/>
                    <a:gd name="T30" fmla="*/ 70 w 80"/>
                    <a:gd name="T31" fmla="*/ 94 h 118"/>
                    <a:gd name="T32" fmla="*/ 74 w 80"/>
                    <a:gd name="T33" fmla="*/ 86 h 118"/>
                    <a:gd name="T34" fmla="*/ 74 w 80"/>
                    <a:gd name="T35" fmla="*/ 76 h 118"/>
                    <a:gd name="T36" fmla="*/ 74 w 80"/>
                    <a:gd name="T37" fmla="*/ 68 h 118"/>
                    <a:gd name="T38" fmla="*/ 74 w 80"/>
                    <a:gd name="T39" fmla="*/ 58 h 118"/>
                    <a:gd name="T40" fmla="*/ 78 w 80"/>
                    <a:gd name="T41" fmla="*/ 50 h 118"/>
                    <a:gd name="T42" fmla="*/ 80 w 80"/>
                    <a:gd name="T43" fmla="*/ 36 h 118"/>
                    <a:gd name="T44" fmla="*/ 76 w 80"/>
                    <a:gd name="T45" fmla="*/ 28 h 118"/>
                    <a:gd name="T46" fmla="*/ 78 w 80"/>
                    <a:gd name="T47" fmla="*/ 16 h 118"/>
                    <a:gd name="T48" fmla="*/ 76 w 80"/>
                    <a:gd name="T49" fmla="*/ 10 h 118"/>
                    <a:gd name="T50" fmla="*/ 70 w 80"/>
                    <a:gd name="T51" fmla="*/ 6 h 118"/>
                    <a:gd name="T52" fmla="*/ 64 w 80"/>
                    <a:gd name="T53" fmla="*/ 6 h 118"/>
                    <a:gd name="T54" fmla="*/ 58 w 80"/>
                    <a:gd name="T55" fmla="*/ 4 h 118"/>
                    <a:gd name="T56" fmla="*/ 50 w 80"/>
                    <a:gd name="T57" fmla="*/ 4 h 118"/>
                    <a:gd name="T58" fmla="*/ 46 w 80"/>
                    <a:gd name="T59" fmla="*/ 6 h 118"/>
                    <a:gd name="T60" fmla="*/ 38 w 80"/>
                    <a:gd name="T61" fmla="*/ 10 h 118"/>
                    <a:gd name="T62" fmla="*/ 38 w 80"/>
                    <a:gd name="T63" fmla="*/ 18 h 118"/>
                    <a:gd name="T64" fmla="*/ 32 w 80"/>
                    <a:gd name="T65" fmla="*/ 26 h 118"/>
                    <a:gd name="T66" fmla="*/ 30 w 80"/>
                    <a:gd name="T67" fmla="*/ 34 h 118"/>
                    <a:gd name="T68" fmla="*/ 30 w 80"/>
                    <a:gd name="T69" fmla="*/ 42 h 118"/>
                    <a:gd name="T70" fmla="*/ 32 w 80"/>
                    <a:gd name="T71" fmla="*/ 44 h 118"/>
                    <a:gd name="T72" fmla="*/ 28 w 80"/>
                    <a:gd name="T73" fmla="*/ 54 h 118"/>
                    <a:gd name="T74" fmla="*/ 20 w 80"/>
                    <a:gd name="T75" fmla="*/ 64 h 118"/>
                    <a:gd name="T76" fmla="*/ 20 w 80"/>
                    <a:gd name="T77" fmla="*/ 64 h 118"/>
                    <a:gd name="T78" fmla="*/ 46 w 80"/>
                    <a:gd name="T79" fmla="*/ 54 h 118"/>
                    <a:gd name="T80" fmla="*/ 50 w 80"/>
                    <a:gd name="T81" fmla="*/ 58 h 118"/>
                    <a:gd name="T82" fmla="*/ 46 w 80"/>
                    <a:gd name="T83" fmla="*/ 60 h 118"/>
                    <a:gd name="T84" fmla="*/ 42 w 80"/>
                    <a:gd name="T85" fmla="*/ 58 h 118"/>
                    <a:gd name="T86" fmla="*/ 46 w 80"/>
                    <a:gd name="T87" fmla="*/ 54 h 118"/>
                    <a:gd name="T88" fmla="*/ 46 w 80"/>
                    <a:gd name="T89" fmla="*/ 54 h 1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118">
                      <a:moveTo>
                        <a:pt x="20" y="64"/>
                      </a:moveTo>
                      <a:lnTo>
                        <a:pt x="20" y="64"/>
                      </a:lnTo>
                      <a:lnTo>
                        <a:pt x="12" y="68"/>
                      </a:lnTo>
                      <a:lnTo>
                        <a:pt x="12" y="70"/>
                      </a:lnTo>
                      <a:lnTo>
                        <a:pt x="10" y="76"/>
                      </a:lnTo>
                      <a:lnTo>
                        <a:pt x="6" y="82"/>
                      </a:lnTo>
                      <a:lnTo>
                        <a:pt x="4" y="90"/>
                      </a:lnTo>
                      <a:lnTo>
                        <a:pt x="2" y="96"/>
                      </a:lnTo>
                      <a:lnTo>
                        <a:pt x="2" y="100"/>
                      </a:lnTo>
                      <a:lnTo>
                        <a:pt x="0" y="106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10" y="116"/>
                      </a:lnTo>
                      <a:lnTo>
                        <a:pt x="14" y="118"/>
                      </a:lnTo>
                      <a:lnTo>
                        <a:pt x="18" y="116"/>
                      </a:lnTo>
                      <a:lnTo>
                        <a:pt x="24" y="114"/>
                      </a:lnTo>
                      <a:lnTo>
                        <a:pt x="38" y="112"/>
                      </a:lnTo>
                      <a:lnTo>
                        <a:pt x="40" y="108"/>
                      </a:lnTo>
                      <a:lnTo>
                        <a:pt x="38" y="112"/>
                      </a:lnTo>
                      <a:lnTo>
                        <a:pt x="34" y="112"/>
                      </a:lnTo>
                      <a:lnTo>
                        <a:pt x="34" y="106"/>
                      </a:lnTo>
                      <a:lnTo>
                        <a:pt x="40" y="96"/>
                      </a:lnTo>
                      <a:lnTo>
                        <a:pt x="38" y="94"/>
                      </a:lnTo>
                      <a:lnTo>
                        <a:pt x="38" y="88"/>
                      </a:lnTo>
                      <a:lnTo>
                        <a:pt x="42" y="80"/>
                      </a:lnTo>
                      <a:lnTo>
                        <a:pt x="50" y="80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0" y="78"/>
                      </a:lnTo>
                      <a:lnTo>
                        <a:pt x="68" y="80"/>
                      </a:lnTo>
                      <a:lnTo>
                        <a:pt x="68" y="90"/>
                      </a:lnTo>
                      <a:lnTo>
                        <a:pt x="70" y="94"/>
                      </a:lnTo>
                      <a:lnTo>
                        <a:pt x="74" y="94"/>
                      </a:lnTo>
                      <a:lnTo>
                        <a:pt x="74" y="86"/>
                      </a:lnTo>
                      <a:lnTo>
                        <a:pt x="74" y="80"/>
                      </a:lnTo>
                      <a:lnTo>
                        <a:pt x="74" y="76"/>
                      </a:lnTo>
                      <a:lnTo>
                        <a:pt x="70" y="70"/>
                      </a:lnTo>
                      <a:lnTo>
                        <a:pt x="74" y="68"/>
                      </a:lnTo>
                      <a:lnTo>
                        <a:pt x="74" y="62"/>
                      </a:lnTo>
                      <a:lnTo>
                        <a:pt x="74" y="58"/>
                      </a:lnTo>
                      <a:lnTo>
                        <a:pt x="76" y="52"/>
                      </a:lnTo>
                      <a:lnTo>
                        <a:pt x="78" y="50"/>
                      </a:lnTo>
                      <a:lnTo>
                        <a:pt x="80" y="42"/>
                      </a:lnTo>
                      <a:lnTo>
                        <a:pt x="80" y="36"/>
                      </a:lnTo>
                      <a:lnTo>
                        <a:pt x="78" y="32"/>
                      </a:lnTo>
                      <a:lnTo>
                        <a:pt x="76" y="28"/>
                      </a:lnTo>
                      <a:lnTo>
                        <a:pt x="76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6" y="10"/>
                      </a:lnTo>
                      <a:lnTo>
                        <a:pt x="74" y="8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6"/>
                      </a:lnTo>
                      <a:lnTo>
                        <a:pt x="60" y="4"/>
                      </a:lnTo>
                      <a:lnTo>
                        <a:pt x="58" y="4"/>
                      </a:lnTo>
                      <a:lnTo>
                        <a:pt x="52" y="4"/>
                      </a:lnTo>
                      <a:lnTo>
                        <a:pt x="50" y="4"/>
                      </a:lnTo>
                      <a:lnTo>
                        <a:pt x="48" y="4"/>
                      </a:lnTo>
                      <a:lnTo>
                        <a:pt x="46" y="6"/>
                      </a:lnTo>
                      <a:lnTo>
                        <a:pt x="40" y="8"/>
                      </a:lnTo>
                      <a:lnTo>
                        <a:pt x="38" y="10"/>
                      </a:lnTo>
                      <a:lnTo>
                        <a:pt x="38" y="14"/>
                      </a:lnTo>
                      <a:lnTo>
                        <a:pt x="38" y="18"/>
                      </a:lnTo>
                      <a:lnTo>
                        <a:pt x="34" y="24"/>
                      </a:lnTo>
                      <a:lnTo>
                        <a:pt x="32" y="26"/>
                      </a:lnTo>
                      <a:lnTo>
                        <a:pt x="34" y="28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0" y="42"/>
                      </a:lnTo>
                      <a:lnTo>
                        <a:pt x="30" y="44"/>
                      </a:lnTo>
                      <a:lnTo>
                        <a:pt x="32" y="44"/>
                      </a:lnTo>
                      <a:lnTo>
                        <a:pt x="32" y="50"/>
                      </a:lnTo>
                      <a:lnTo>
                        <a:pt x="28" y="54"/>
                      </a:lnTo>
                      <a:lnTo>
                        <a:pt x="22" y="62"/>
                      </a:lnTo>
                      <a:lnTo>
                        <a:pt x="20" y="64"/>
                      </a:lnTo>
                      <a:lnTo>
                        <a:pt x="20" y="64"/>
                      </a:lnTo>
                      <a:lnTo>
                        <a:pt x="20" y="64"/>
                      </a:lnTo>
                      <a:close/>
                      <a:moveTo>
                        <a:pt x="46" y="54"/>
                      </a:moveTo>
                      <a:lnTo>
                        <a:pt x="46" y="54"/>
                      </a:lnTo>
                      <a:lnTo>
                        <a:pt x="48" y="54"/>
                      </a:lnTo>
                      <a:lnTo>
                        <a:pt x="50" y="58"/>
                      </a:lnTo>
                      <a:lnTo>
                        <a:pt x="50" y="60"/>
                      </a:lnTo>
                      <a:lnTo>
                        <a:pt x="46" y="60"/>
                      </a:lnTo>
                      <a:lnTo>
                        <a:pt x="42" y="60"/>
                      </a:lnTo>
                      <a:lnTo>
                        <a:pt x="42" y="58"/>
                      </a:lnTo>
                      <a:lnTo>
                        <a:pt x="42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6" name="Freeform: Shape 229"/>
                <p:cNvSpPr/>
                <p:nvPr/>
              </p:nvSpPr>
              <p:spPr bwMode="auto">
                <a:xfrm>
                  <a:off x="1876425" y="3168650"/>
                  <a:ext cx="320675" cy="234950"/>
                </a:xfrm>
                <a:custGeom>
                  <a:gdLst>
                    <a:gd name="T0" fmla="*/ 0 w 202"/>
                    <a:gd name="T1" fmla="*/ 28 h 148"/>
                    <a:gd name="T2" fmla="*/ 8 w 202"/>
                    <a:gd name="T3" fmla="*/ 18 h 148"/>
                    <a:gd name="T4" fmla="*/ 16 w 202"/>
                    <a:gd name="T5" fmla="*/ 18 h 148"/>
                    <a:gd name="T6" fmla="*/ 26 w 202"/>
                    <a:gd name="T7" fmla="*/ 28 h 148"/>
                    <a:gd name="T8" fmla="*/ 30 w 202"/>
                    <a:gd name="T9" fmla="*/ 38 h 148"/>
                    <a:gd name="T10" fmla="*/ 28 w 202"/>
                    <a:gd name="T11" fmla="*/ 48 h 148"/>
                    <a:gd name="T12" fmla="*/ 10 w 202"/>
                    <a:gd name="T13" fmla="*/ 42 h 148"/>
                    <a:gd name="T14" fmla="*/ 2 w 202"/>
                    <a:gd name="T15" fmla="*/ 48 h 148"/>
                    <a:gd name="T16" fmla="*/ 4 w 202"/>
                    <a:gd name="T17" fmla="*/ 62 h 148"/>
                    <a:gd name="T18" fmla="*/ 20 w 202"/>
                    <a:gd name="T19" fmla="*/ 60 h 148"/>
                    <a:gd name="T20" fmla="*/ 12 w 202"/>
                    <a:gd name="T21" fmla="*/ 66 h 148"/>
                    <a:gd name="T22" fmla="*/ 18 w 202"/>
                    <a:gd name="T23" fmla="*/ 72 h 148"/>
                    <a:gd name="T24" fmla="*/ 22 w 202"/>
                    <a:gd name="T25" fmla="*/ 82 h 148"/>
                    <a:gd name="T26" fmla="*/ 18 w 202"/>
                    <a:gd name="T27" fmla="*/ 90 h 148"/>
                    <a:gd name="T28" fmla="*/ 30 w 202"/>
                    <a:gd name="T29" fmla="*/ 106 h 148"/>
                    <a:gd name="T30" fmla="*/ 38 w 202"/>
                    <a:gd name="T31" fmla="*/ 94 h 148"/>
                    <a:gd name="T32" fmla="*/ 58 w 202"/>
                    <a:gd name="T33" fmla="*/ 90 h 148"/>
                    <a:gd name="T34" fmla="*/ 90 w 202"/>
                    <a:gd name="T35" fmla="*/ 98 h 148"/>
                    <a:gd name="T36" fmla="*/ 118 w 202"/>
                    <a:gd name="T37" fmla="*/ 110 h 148"/>
                    <a:gd name="T38" fmla="*/ 128 w 202"/>
                    <a:gd name="T39" fmla="*/ 126 h 148"/>
                    <a:gd name="T40" fmla="*/ 138 w 202"/>
                    <a:gd name="T41" fmla="*/ 142 h 148"/>
                    <a:gd name="T42" fmla="*/ 146 w 202"/>
                    <a:gd name="T43" fmla="*/ 146 h 148"/>
                    <a:gd name="T44" fmla="*/ 160 w 202"/>
                    <a:gd name="T45" fmla="*/ 136 h 148"/>
                    <a:gd name="T46" fmla="*/ 170 w 202"/>
                    <a:gd name="T47" fmla="*/ 112 h 148"/>
                    <a:gd name="T48" fmla="*/ 182 w 202"/>
                    <a:gd name="T49" fmla="*/ 108 h 148"/>
                    <a:gd name="T50" fmla="*/ 194 w 202"/>
                    <a:gd name="T51" fmla="*/ 106 h 148"/>
                    <a:gd name="T52" fmla="*/ 198 w 202"/>
                    <a:gd name="T53" fmla="*/ 92 h 148"/>
                    <a:gd name="T54" fmla="*/ 184 w 202"/>
                    <a:gd name="T55" fmla="*/ 90 h 148"/>
                    <a:gd name="T56" fmla="*/ 166 w 202"/>
                    <a:gd name="T57" fmla="*/ 80 h 148"/>
                    <a:gd name="T58" fmla="*/ 148 w 202"/>
                    <a:gd name="T59" fmla="*/ 66 h 148"/>
                    <a:gd name="T60" fmla="*/ 138 w 202"/>
                    <a:gd name="T61" fmla="*/ 48 h 148"/>
                    <a:gd name="T62" fmla="*/ 124 w 202"/>
                    <a:gd name="T63" fmla="*/ 36 h 148"/>
                    <a:gd name="T64" fmla="*/ 108 w 202"/>
                    <a:gd name="T65" fmla="*/ 42 h 148"/>
                    <a:gd name="T66" fmla="*/ 102 w 202"/>
                    <a:gd name="T67" fmla="*/ 34 h 148"/>
                    <a:gd name="T68" fmla="*/ 90 w 202"/>
                    <a:gd name="T69" fmla="*/ 12 h 148"/>
                    <a:gd name="T70" fmla="*/ 78 w 202"/>
                    <a:gd name="T71" fmla="*/ 0 h 148"/>
                    <a:gd name="T72" fmla="*/ 64 w 202"/>
                    <a:gd name="T73" fmla="*/ 10 h 148"/>
                    <a:gd name="T74" fmla="*/ 64 w 202"/>
                    <a:gd name="T75" fmla="*/ 24 h 148"/>
                    <a:gd name="T76" fmla="*/ 44 w 202"/>
                    <a:gd name="T77" fmla="*/ 24 h 148"/>
                    <a:gd name="T78" fmla="*/ 26 w 202"/>
                    <a:gd name="T79" fmla="*/ 10 h 148"/>
                    <a:gd name="T80" fmla="*/ 2 w 202"/>
                    <a:gd name="T81" fmla="*/ 16 h 148"/>
                    <a:gd name="T82" fmla="*/ 0 w 202"/>
                    <a:gd name="T83" fmla="*/ 18 h 148"/>
                    <a:gd name="T84" fmla="*/ 4 w 202"/>
                    <a:gd name="T85" fmla="*/ 72 h 148"/>
                    <a:gd name="T86" fmla="*/ 10 w 202"/>
                    <a:gd name="T87" fmla="*/ 70 h 148"/>
                    <a:gd name="T88" fmla="*/ 8 w 202"/>
                    <a:gd name="T89" fmla="*/ 70 h 1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01" h="14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0"/>
                      </a:ln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6"/>
                      </a:lnTo>
                      <a:lnTo>
                        <a:pt x="16" y="18"/>
                      </a:lnTo>
                      <a:lnTo>
                        <a:pt x="20" y="18"/>
                      </a:lnTo>
                      <a:lnTo>
                        <a:pt x="20" y="24"/>
                      </a:lnTo>
                      <a:lnTo>
                        <a:pt x="26" y="28"/>
                      </a:lnTo>
                      <a:lnTo>
                        <a:pt x="30" y="36"/>
                      </a:lnTo>
                      <a:lnTo>
                        <a:pt x="34" y="36"/>
                      </a:lnTo>
                      <a:lnTo>
                        <a:pt x="30" y="38"/>
                      </a:lnTo>
                      <a:lnTo>
                        <a:pt x="28" y="44"/>
                      </a:lnTo>
                      <a:lnTo>
                        <a:pt x="26" y="44"/>
                      </a:lnTo>
                      <a:lnTo>
                        <a:pt x="28" y="48"/>
                      </a:lnTo>
                      <a:lnTo>
                        <a:pt x="20" y="48"/>
                      </a:lnTo>
                      <a:lnTo>
                        <a:pt x="16" y="46"/>
                      </a:lnTo>
                      <a:lnTo>
                        <a:pt x="10" y="42"/>
                      </a:lnTo>
                      <a:lnTo>
                        <a:pt x="8" y="42"/>
                      </a:lnTo>
                      <a:lnTo>
                        <a:pt x="4" y="42"/>
                      </a:lnTo>
                      <a:lnTo>
                        <a:pt x="2" y="48"/>
                      </a:lnTo>
                      <a:lnTo>
                        <a:pt x="2" y="56"/>
                      </a:lnTo>
                      <a:lnTo>
                        <a:pt x="2" y="64"/>
                      </a:lnTo>
                      <a:lnTo>
                        <a:pt x="4" y="62"/>
                      </a:lnTo>
                      <a:lnTo>
                        <a:pt x="8" y="62"/>
                      </a:lnTo>
                      <a:lnTo>
                        <a:pt x="10" y="62"/>
                      </a:lnTo>
                      <a:lnTo>
                        <a:pt x="20" y="60"/>
                      </a:lnTo>
                      <a:lnTo>
                        <a:pt x="16" y="62"/>
                      </a:lnTo>
                      <a:lnTo>
                        <a:pt x="12" y="64"/>
                      </a:lnTo>
                      <a:lnTo>
                        <a:pt x="12" y="66"/>
                      </a:lnTo>
                      <a:lnTo>
                        <a:pt x="12" y="70"/>
                      </a:lnTo>
                      <a:lnTo>
                        <a:pt x="16" y="66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16" y="76"/>
                      </a:lnTo>
                      <a:lnTo>
                        <a:pt x="22" y="82"/>
                      </a:lnTo>
                      <a:lnTo>
                        <a:pt x="26" y="88"/>
                      </a:lnTo>
                      <a:lnTo>
                        <a:pt x="22" y="90"/>
                      </a:lnTo>
                      <a:lnTo>
                        <a:pt x="18" y="90"/>
                      </a:lnTo>
                      <a:lnTo>
                        <a:pt x="18" y="110"/>
                      </a:lnTo>
                      <a:lnTo>
                        <a:pt x="28" y="110"/>
                      </a:lnTo>
                      <a:lnTo>
                        <a:pt x="30" y="106"/>
                      </a:lnTo>
                      <a:lnTo>
                        <a:pt x="30" y="102"/>
                      </a:lnTo>
                      <a:lnTo>
                        <a:pt x="36" y="98"/>
                      </a:lnTo>
                      <a:lnTo>
                        <a:pt x="38" y="94"/>
                      </a:lnTo>
                      <a:lnTo>
                        <a:pt x="46" y="94"/>
                      </a:lnTo>
                      <a:lnTo>
                        <a:pt x="50" y="92"/>
                      </a:lnTo>
                      <a:lnTo>
                        <a:pt x="58" y="90"/>
                      </a:lnTo>
                      <a:lnTo>
                        <a:pt x="76" y="94"/>
                      </a:lnTo>
                      <a:lnTo>
                        <a:pt x="86" y="94"/>
                      </a:lnTo>
                      <a:lnTo>
                        <a:pt x="90" y="98"/>
                      </a:lnTo>
                      <a:lnTo>
                        <a:pt x="100" y="102"/>
                      </a:lnTo>
                      <a:lnTo>
                        <a:pt x="110" y="106"/>
                      </a:lnTo>
                      <a:lnTo>
                        <a:pt x="118" y="110"/>
                      </a:lnTo>
                      <a:lnTo>
                        <a:pt x="122" y="116"/>
                      </a:lnTo>
                      <a:lnTo>
                        <a:pt x="124" y="120"/>
                      </a:lnTo>
                      <a:lnTo>
                        <a:pt x="128" y="126"/>
                      </a:lnTo>
                      <a:lnTo>
                        <a:pt x="136" y="128"/>
                      </a:lnTo>
                      <a:lnTo>
                        <a:pt x="136" y="134"/>
                      </a:lnTo>
                      <a:lnTo>
                        <a:pt x="138" y="142"/>
                      </a:lnTo>
                      <a:lnTo>
                        <a:pt x="136" y="148"/>
                      </a:lnTo>
                      <a:lnTo>
                        <a:pt x="142" y="148"/>
                      </a:lnTo>
                      <a:lnTo>
                        <a:pt x="146" y="146"/>
                      </a:lnTo>
                      <a:lnTo>
                        <a:pt x="150" y="148"/>
                      </a:lnTo>
                      <a:lnTo>
                        <a:pt x="164" y="144"/>
                      </a:lnTo>
                      <a:lnTo>
                        <a:pt x="160" y="136"/>
                      </a:lnTo>
                      <a:lnTo>
                        <a:pt x="168" y="128"/>
                      </a:lnTo>
                      <a:lnTo>
                        <a:pt x="170" y="124"/>
                      </a:lnTo>
                      <a:lnTo>
                        <a:pt x="170" y="112"/>
                      </a:lnTo>
                      <a:lnTo>
                        <a:pt x="174" y="110"/>
                      </a:lnTo>
                      <a:lnTo>
                        <a:pt x="176" y="106"/>
                      </a:lnTo>
                      <a:lnTo>
                        <a:pt x="182" y="108"/>
                      </a:lnTo>
                      <a:lnTo>
                        <a:pt x="186" y="110"/>
                      </a:lnTo>
                      <a:lnTo>
                        <a:pt x="194" y="110"/>
                      </a:lnTo>
                      <a:lnTo>
                        <a:pt x="194" y="106"/>
                      </a:lnTo>
                      <a:lnTo>
                        <a:pt x="194" y="100"/>
                      </a:lnTo>
                      <a:lnTo>
                        <a:pt x="202" y="94"/>
                      </a:lnTo>
                      <a:lnTo>
                        <a:pt x="198" y="92"/>
                      </a:lnTo>
                      <a:lnTo>
                        <a:pt x="194" y="92"/>
                      </a:lnTo>
                      <a:lnTo>
                        <a:pt x="188" y="90"/>
                      </a:lnTo>
                      <a:lnTo>
                        <a:pt x="184" y="90"/>
                      </a:lnTo>
                      <a:lnTo>
                        <a:pt x="178" y="84"/>
                      </a:lnTo>
                      <a:lnTo>
                        <a:pt x="168" y="84"/>
                      </a:lnTo>
                      <a:lnTo>
                        <a:pt x="166" y="80"/>
                      </a:lnTo>
                      <a:lnTo>
                        <a:pt x="158" y="74"/>
                      </a:lnTo>
                      <a:lnTo>
                        <a:pt x="154" y="70"/>
                      </a:lnTo>
                      <a:lnTo>
                        <a:pt x="148" y="66"/>
                      </a:lnTo>
                      <a:lnTo>
                        <a:pt x="146" y="60"/>
                      </a:lnTo>
                      <a:lnTo>
                        <a:pt x="142" y="54"/>
                      </a:lnTo>
                      <a:lnTo>
                        <a:pt x="138" y="48"/>
                      </a:lnTo>
                      <a:lnTo>
                        <a:pt x="138" y="42"/>
                      </a:lnTo>
                      <a:lnTo>
                        <a:pt x="132" y="34"/>
                      </a:lnTo>
                      <a:lnTo>
                        <a:pt x="124" y="36"/>
                      </a:lnTo>
                      <a:lnTo>
                        <a:pt x="118" y="34"/>
                      </a:lnTo>
                      <a:lnTo>
                        <a:pt x="112" y="38"/>
                      </a:lnTo>
                      <a:lnTo>
                        <a:pt x="108" y="42"/>
                      </a:lnTo>
                      <a:lnTo>
                        <a:pt x="102" y="38"/>
                      </a:lnTo>
                      <a:lnTo>
                        <a:pt x="100" y="36"/>
                      </a:lnTo>
                      <a:lnTo>
                        <a:pt x="102" y="34"/>
                      </a:lnTo>
                      <a:lnTo>
                        <a:pt x="100" y="26"/>
                      </a:lnTo>
                      <a:lnTo>
                        <a:pt x="92" y="24"/>
                      </a:lnTo>
                      <a:lnTo>
                        <a:pt x="90" y="12"/>
                      </a:lnTo>
                      <a:lnTo>
                        <a:pt x="86" y="2"/>
                      </a:lnTo>
                      <a:lnTo>
                        <a:pt x="84" y="2"/>
                      </a:lnTo>
                      <a:lnTo>
                        <a:pt x="78" y="0"/>
                      </a:lnTo>
                      <a:lnTo>
                        <a:pt x="74" y="6"/>
                      </a:lnTo>
                      <a:lnTo>
                        <a:pt x="72" y="10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2" y="18"/>
                      </a:lnTo>
                      <a:lnTo>
                        <a:pt x="64" y="24"/>
                      </a:lnTo>
                      <a:lnTo>
                        <a:pt x="64" y="26"/>
                      </a:lnTo>
                      <a:lnTo>
                        <a:pt x="48" y="24"/>
                      </a:lnTo>
                      <a:lnTo>
                        <a:pt x="44" y="24"/>
                      </a:lnTo>
                      <a:lnTo>
                        <a:pt x="36" y="24"/>
                      </a:lnTo>
                      <a:lnTo>
                        <a:pt x="30" y="16"/>
                      </a:lnTo>
                      <a:lnTo>
                        <a:pt x="26" y="10"/>
                      </a:lnTo>
                      <a:lnTo>
                        <a:pt x="16" y="8"/>
                      </a:lnTo>
                      <a:lnTo>
                        <a:pt x="8" y="10"/>
                      </a:lnTo>
                      <a:lnTo>
                        <a:pt x="2" y="16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8"/>
                      </a:lnTo>
                      <a:close/>
                      <a:moveTo>
                        <a:pt x="8" y="70"/>
                      </a:moveTo>
                      <a:lnTo>
                        <a:pt x="8" y="70"/>
                      </a:lnTo>
                      <a:lnTo>
                        <a:pt x="4" y="72"/>
                      </a:lnTo>
                      <a:lnTo>
                        <a:pt x="10" y="74"/>
                      </a:lnTo>
                      <a:lnTo>
                        <a:pt x="10" y="72"/>
                      </a:lnTo>
                      <a:lnTo>
                        <a:pt x="10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7" name="Freeform: Shape 230"/>
                <p:cNvSpPr/>
                <p:nvPr/>
              </p:nvSpPr>
              <p:spPr bwMode="auto">
                <a:xfrm>
                  <a:off x="1270000" y="3197225"/>
                  <a:ext cx="434975" cy="203200"/>
                </a:xfrm>
                <a:custGeom>
                  <a:gdLst>
                    <a:gd name="T0" fmla="*/ 146 w 274"/>
                    <a:gd name="T1" fmla="*/ 126 h 128"/>
                    <a:gd name="T2" fmla="*/ 154 w 274"/>
                    <a:gd name="T3" fmla="*/ 118 h 128"/>
                    <a:gd name="T4" fmla="*/ 158 w 274"/>
                    <a:gd name="T5" fmla="*/ 110 h 128"/>
                    <a:gd name="T6" fmla="*/ 172 w 274"/>
                    <a:gd name="T7" fmla="*/ 108 h 128"/>
                    <a:gd name="T8" fmla="*/ 198 w 274"/>
                    <a:gd name="T9" fmla="*/ 100 h 128"/>
                    <a:gd name="T10" fmla="*/ 224 w 274"/>
                    <a:gd name="T11" fmla="*/ 96 h 128"/>
                    <a:gd name="T12" fmla="*/ 236 w 274"/>
                    <a:gd name="T13" fmla="*/ 98 h 128"/>
                    <a:gd name="T14" fmla="*/ 246 w 274"/>
                    <a:gd name="T15" fmla="*/ 98 h 128"/>
                    <a:gd name="T16" fmla="*/ 258 w 274"/>
                    <a:gd name="T17" fmla="*/ 98 h 128"/>
                    <a:gd name="T18" fmla="*/ 264 w 274"/>
                    <a:gd name="T19" fmla="*/ 88 h 128"/>
                    <a:gd name="T20" fmla="*/ 262 w 274"/>
                    <a:gd name="T21" fmla="*/ 70 h 128"/>
                    <a:gd name="T22" fmla="*/ 258 w 274"/>
                    <a:gd name="T23" fmla="*/ 60 h 128"/>
                    <a:gd name="T24" fmla="*/ 270 w 274"/>
                    <a:gd name="T25" fmla="*/ 54 h 128"/>
                    <a:gd name="T26" fmla="*/ 272 w 274"/>
                    <a:gd name="T27" fmla="*/ 44 h 128"/>
                    <a:gd name="T28" fmla="*/ 254 w 274"/>
                    <a:gd name="T29" fmla="*/ 34 h 128"/>
                    <a:gd name="T30" fmla="*/ 258 w 274"/>
                    <a:gd name="T31" fmla="*/ 18 h 128"/>
                    <a:gd name="T32" fmla="*/ 252 w 274"/>
                    <a:gd name="T33" fmla="*/ 10 h 128"/>
                    <a:gd name="T34" fmla="*/ 230 w 274"/>
                    <a:gd name="T35" fmla="*/ 8 h 128"/>
                    <a:gd name="T36" fmla="*/ 216 w 274"/>
                    <a:gd name="T37" fmla="*/ 16 h 128"/>
                    <a:gd name="T38" fmla="*/ 192 w 274"/>
                    <a:gd name="T39" fmla="*/ 18 h 128"/>
                    <a:gd name="T40" fmla="*/ 172 w 274"/>
                    <a:gd name="T41" fmla="*/ 24 h 128"/>
                    <a:gd name="T42" fmla="*/ 152 w 274"/>
                    <a:gd name="T43" fmla="*/ 14 h 128"/>
                    <a:gd name="T44" fmla="*/ 140 w 274"/>
                    <a:gd name="T45" fmla="*/ 14 h 128"/>
                    <a:gd name="T46" fmla="*/ 128 w 274"/>
                    <a:gd name="T47" fmla="*/ 0 h 128"/>
                    <a:gd name="T48" fmla="*/ 82 w 274"/>
                    <a:gd name="T49" fmla="*/ 14 h 128"/>
                    <a:gd name="T50" fmla="*/ 56 w 274"/>
                    <a:gd name="T51" fmla="*/ 18 h 128"/>
                    <a:gd name="T52" fmla="*/ 46 w 274"/>
                    <a:gd name="T53" fmla="*/ 26 h 128"/>
                    <a:gd name="T54" fmla="*/ 22 w 274"/>
                    <a:gd name="T55" fmla="*/ 34 h 128"/>
                    <a:gd name="T56" fmla="*/ 38 w 274"/>
                    <a:gd name="T57" fmla="*/ 20 h 128"/>
                    <a:gd name="T58" fmla="*/ 22 w 274"/>
                    <a:gd name="T59" fmla="*/ 8 h 128"/>
                    <a:gd name="T60" fmla="*/ 16 w 274"/>
                    <a:gd name="T61" fmla="*/ 6 h 128"/>
                    <a:gd name="T62" fmla="*/ 16 w 274"/>
                    <a:gd name="T63" fmla="*/ 14 h 128"/>
                    <a:gd name="T64" fmla="*/ 8 w 274"/>
                    <a:gd name="T65" fmla="*/ 18 h 128"/>
                    <a:gd name="T66" fmla="*/ 0 w 274"/>
                    <a:gd name="T67" fmla="*/ 32 h 128"/>
                    <a:gd name="T68" fmla="*/ 0 w 274"/>
                    <a:gd name="T69" fmla="*/ 44 h 128"/>
                    <a:gd name="T70" fmla="*/ 10 w 274"/>
                    <a:gd name="T71" fmla="*/ 60 h 128"/>
                    <a:gd name="T72" fmla="*/ 10 w 274"/>
                    <a:gd name="T73" fmla="*/ 72 h 128"/>
                    <a:gd name="T74" fmla="*/ 4 w 274"/>
                    <a:gd name="T75" fmla="*/ 86 h 128"/>
                    <a:gd name="T76" fmla="*/ 18 w 274"/>
                    <a:gd name="T77" fmla="*/ 104 h 128"/>
                    <a:gd name="T78" fmla="*/ 34 w 274"/>
                    <a:gd name="T79" fmla="*/ 106 h 128"/>
                    <a:gd name="T80" fmla="*/ 58 w 274"/>
                    <a:gd name="T81" fmla="*/ 122 h 128"/>
                    <a:gd name="T82" fmla="*/ 70 w 274"/>
                    <a:gd name="T83" fmla="*/ 110 h 128"/>
                    <a:gd name="T84" fmla="*/ 110 w 274"/>
                    <a:gd name="T85" fmla="*/ 118 h 128"/>
                    <a:gd name="T86" fmla="*/ 130 w 274"/>
                    <a:gd name="T87" fmla="*/ 114 h 128"/>
                    <a:gd name="T88" fmla="*/ 138 w 274"/>
                    <a:gd name="T89" fmla="*/ 116 h 128"/>
                    <a:gd name="T90" fmla="*/ 138 w 274"/>
                    <a:gd name="T91" fmla="*/ 128 h 128"/>
                    <a:gd name="T92" fmla="*/ 248 w 274"/>
                    <a:gd name="T93" fmla="*/ 80 h 128"/>
                    <a:gd name="T94" fmla="*/ 252 w 274"/>
                    <a:gd name="T95" fmla="*/ 68 h 12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4" h="128">
                      <a:moveTo>
                        <a:pt x="138" y="128"/>
                      </a:moveTo>
                      <a:lnTo>
                        <a:pt x="138" y="128"/>
                      </a:lnTo>
                      <a:lnTo>
                        <a:pt x="144" y="128"/>
                      </a:lnTo>
                      <a:lnTo>
                        <a:pt x="146" y="126"/>
                      </a:lnTo>
                      <a:lnTo>
                        <a:pt x="148" y="124"/>
                      </a:lnTo>
                      <a:lnTo>
                        <a:pt x="152" y="122"/>
                      </a:lnTo>
                      <a:lnTo>
                        <a:pt x="154" y="122"/>
                      </a:lnTo>
                      <a:lnTo>
                        <a:pt x="154" y="118"/>
                      </a:lnTo>
                      <a:lnTo>
                        <a:pt x="154" y="114"/>
                      </a:lnTo>
                      <a:lnTo>
                        <a:pt x="154" y="110"/>
                      </a:lnTo>
                      <a:lnTo>
                        <a:pt x="156" y="110"/>
                      </a:lnTo>
                      <a:lnTo>
                        <a:pt x="158" y="110"/>
                      </a:lnTo>
                      <a:lnTo>
                        <a:pt x="162" y="110"/>
                      </a:lnTo>
                      <a:lnTo>
                        <a:pt x="164" y="108"/>
                      </a:lnTo>
                      <a:lnTo>
                        <a:pt x="166" y="108"/>
                      </a:lnTo>
                      <a:lnTo>
                        <a:pt x="172" y="108"/>
                      </a:lnTo>
                      <a:lnTo>
                        <a:pt x="176" y="108"/>
                      </a:lnTo>
                      <a:lnTo>
                        <a:pt x="184" y="106"/>
                      </a:lnTo>
                      <a:lnTo>
                        <a:pt x="190" y="106"/>
                      </a:lnTo>
                      <a:lnTo>
                        <a:pt x="198" y="100"/>
                      </a:lnTo>
                      <a:lnTo>
                        <a:pt x="206" y="100"/>
                      </a:lnTo>
                      <a:lnTo>
                        <a:pt x="210" y="100"/>
                      </a:lnTo>
                      <a:lnTo>
                        <a:pt x="216" y="98"/>
                      </a:lnTo>
                      <a:lnTo>
                        <a:pt x="224" y="96"/>
                      </a:lnTo>
                      <a:lnTo>
                        <a:pt x="228" y="92"/>
                      </a:lnTo>
                      <a:lnTo>
                        <a:pt x="230" y="98"/>
                      </a:lnTo>
                      <a:lnTo>
                        <a:pt x="234" y="98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2" y="98"/>
                      </a:lnTo>
                      <a:lnTo>
                        <a:pt x="244" y="100"/>
                      </a:lnTo>
                      <a:lnTo>
                        <a:pt x="246" y="98"/>
                      </a:lnTo>
                      <a:lnTo>
                        <a:pt x="248" y="96"/>
                      </a:lnTo>
                      <a:lnTo>
                        <a:pt x="254" y="96"/>
                      </a:lnTo>
                      <a:lnTo>
                        <a:pt x="254" y="100"/>
                      </a:lnTo>
                      <a:lnTo>
                        <a:pt x="258" y="98"/>
                      </a:lnTo>
                      <a:lnTo>
                        <a:pt x="264" y="98"/>
                      </a:lnTo>
                      <a:lnTo>
                        <a:pt x="266" y="98"/>
                      </a:lnTo>
                      <a:lnTo>
                        <a:pt x="266" y="92"/>
                      </a:lnTo>
                      <a:lnTo>
                        <a:pt x="264" y="88"/>
                      </a:lnTo>
                      <a:lnTo>
                        <a:pt x="262" y="86"/>
                      </a:lnTo>
                      <a:lnTo>
                        <a:pt x="258" y="80"/>
                      </a:lnTo>
                      <a:lnTo>
                        <a:pt x="258" y="72"/>
                      </a:lnTo>
                      <a:lnTo>
                        <a:pt x="262" y="70"/>
                      </a:lnTo>
                      <a:lnTo>
                        <a:pt x="262" y="68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58" y="60"/>
                      </a:lnTo>
                      <a:lnTo>
                        <a:pt x="262" y="54"/>
                      </a:lnTo>
                      <a:lnTo>
                        <a:pt x="264" y="52"/>
                      </a:lnTo>
                      <a:lnTo>
                        <a:pt x="266" y="52"/>
                      </a:lnTo>
                      <a:lnTo>
                        <a:pt x="270" y="54"/>
                      </a:lnTo>
                      <a:lnTo>
                        <a:pt x="272" y="54"/>
                      </a:lnTo>
                      <a:lnTo>
                        <a:pt x="274" y="50"/>
                      </a:lnTo>
                      <a:lnTo>
                        <a:pt x="274" y="46"/>
                      </a:lnTo>
                      <a:lnTo>
                        <a:pt x="272" y="44"/>
                      </a:lnTo>
                      <a:lnTo>
                        <a:pt x="270" y="42"/>
                      </a:lnTo>
                      <a:lnTo>
                        <a:pt x="258" y="38"/>
                      </a:lnTo>
                      <a:lnTo>
                        <a:pt x="254" y="36"/>
                      </a:lnTo>
                      <a:lnTo>
                        <a:pt x="254" y="34"/>
                      </a:lnTo>
                      <a:lnTo>
                        <a:pt x="254" y="28"/>
                      </a:lnTo>
                      <a:lnTo>
                        <a:pt x="256" y="26"/>
                      </a:lnTo>
                      <a:lnTo>
                        <a:pt x="258" y="20"/>
                      </a:lnTo>
                      <a:lnTo>
                        <a:pt x="258" y="18"/>
                      </a:lnTo>
                      <a:lnTo>
                        <a:pt x="256" y="14"/>
                      </a:lnTo>
                      <a:lnTo>
                        <a:pt x="254" y="14"/>
                      </a:lnTo>
                      <a:lnTo>
                        <a:pt x="254" y="10"/>
                      </a:lnTo>
                      <a:lnTo>
                        <a:pt x="252" y="10"/>
                      </a:lnTo>
                      <a:lnTo>
                        <a:pt x="244" y="10"/>
                      </a:lnTo>
                      <a:lnTo>
                        <a:pt x="242" y="10"/>
                      </a:lnTo>
                      <a:lnTo>
                        <a:pt x="236" y="8"/>
                      </a:lnTo>
                      <a:lnTo>
                        <a:pt x="230" y="8"/>
                      </a:lnTo>
                      <a:lnTo>
                        <a:pt x="228" y="8"/>
                      </a:lnTo>
                      <a:lnTo>
                        <a:pt x="224" y="8"/>
                      </a:lnTo>
                      <a:lnTo>
                        <a:pt x="220" y="8"/>
                      </a:lnTo>
                      <a:lnTo>
                        <a:pt x="216" y="16"/>
                      </a:lnTo>
                      <a:lnTo>
                        <a:pt x="208" y="18"/>
                      </a:lnTo>
                      <a:lnTo>
                        <a:pt x="202" y="20"/>
                      </a:lnTo>
                      <a:lnTo>
                        <a:pt x="194" y="20"/>
                      </a:lnTo>
                      <a:lnTo>
                        <a:pt x="192" y="18"/>
                      </a:lnTo>
                      <a:lnTo>
                        <a:pt x="190" y="18"/>
                      </a:lnTo>
                      <a:lnTo>
                        <a:pt x="188" y="16"/>
                      </a:lnTo>
                      <a:lnTo>
                        <a:pt x="184" y="20"/>
                      </a:lnTo>
                      <a:lnTo>
                        <a:pt x="172" y="24"/>
                      </a:lnTo>
                      <a:lnTo>
                        <a:pt x="158" y="18"/>
                      </a:lnTo>
                      <a:lnTo>
                        <a:pt x="156" y="16"/>
                      </a:lnTo>
                      <a:lnTo>
                        <a:pt x="154" y="14"/>
                      </a:lnTo>
                      <a:lnTo>
                        <a:pt x="152" y="14"/>
                      </a:lnTo>
                      <a:lnTo>
                        <a:pt x="148" y="16"/>
                      </a:lnTo>
                      <a:lnTo>
                        <a:pt x="146" y="16"/>
                      </a:lnTo>
                      <a:lnTo>
                        <a:pt x="144" y="16"/>
                      </a:lnTo>
                      <a:lnTo>
                        <a:pt x="140" y="14"/>
                      </a:lnTo>
                      <a:lnTo>
                        <a:pt x="138" y="8"/>
                      </a:lnTo>
                      <a:lnTo>
                        <a:pt x="134" y="6"/>
                      </a:lnTo>
                      <a:lnTo>
                        <a:pt x="130" y="6"/>
                      </a:lnTo>
                      <a:lnTo>
                        <a:pt x="128" y="0"/>
                      </a:lnTo>
                      <a:lnTo>
                        <a:pt x="98" y="0"/>
                      </a:lnTo>
                      <a:lnTo>
                        <a:pt x="94" y="2"/>
                      </a:lnTo>
                      <a:lnTo>
                        <a:pt x="90" y="6"/>
                      </a:lnTo>
                      <a:lnTo>
                        <a:pt x="82" y="14"/>
                      </a:lnTo>
                      <a:lnTo>
                        <a:pt x="76" y="14"/>
                      </a:lnTo>
                      <a:lnTo>
                        <a:pt x="72" y="18"/>
                      </a:lnTo>
                      <a:lnTo>
                        <a:pt x="64" y="20"/>
                      </a:lnTo>
                      <a:lnTo>
                        <a:pt x="56" y="18"/>
                      </a:lnTo>
                      <a:lnTo>
                        <a:pt x="44" y="16"/>
                      </a:lnTo>
                      <a:lnTo>
                        <a:pt x="40" y="24"/>
                      </a:lnTo>
                      <a:lnTo>
                        <a:pt x="48" y="26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44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0" y="32"/>
                      </a:lnTo>
                      <a:lnTo>
                        <a:pt x="22" y="26"/>
                      </a:lnTo>
                      <a:lnTo>
                        <a:pt x="38" y="20"/>
                      </a:lnTo>
                      <a:lnTo>
                        <a:pt x="38" y="16"/>
                      </a:lnTo>
                      <a:lnTo>
                        <a:pt x="30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6" y="10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2" y="18"/>
                      </a:lnTo>
                      <a:lnTo>
                        <a:pt x="10" y="18"/>
                      </a:lnTo>
                      <a:lnTo>
                        <a:pt x="8" y="18"/>
                      </a:lnTo>
                      <a:lnTo>
                        <a:pt x="4" y="18"/>
                      </a:lnTo>
                      <a:lnTo>
                        <a:pt x="2" y="26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6"/>
                      </a:lnTo>
                      <a:lnTo>
                        <a:pt x="10" y="32"/>
                      </a:lnTo>
                      <a:lnTo>
                        <a:pt x="2" y="44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8" y="54"/>
                      </a:lnTo>
                      <a:lnTo>
                        <a:pt x="10" y="60"/>
                      </a:lnTo>
                      <a:lnTo>
                        <a:pt x="10" y="62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10" y="72"/>
                      </a:lnTo>
                      <a:lnTo>
                        <a:pt x="12" y="74"/>
                      </a:lnTo>
                      <a:lnTo>
                        <a:pt x="2" y="78"/>
                      </a:lnTo>
                      <a:lnTo>
                        <a:pt x="4" y="80"/>
                      </a:lnTo>
                      <a:lnTo>
                        <a:pt x="4" y="86"/>
                      </a:lnTo>
                      <a:lnTo>
                        <a:pt x="10" y="82"/>
                      </a:lnTo>
                      <a:lnTo>
                        <a:pt x="12" y="92"/>
                      </a:lnTo>
                      <a:lnTo>
                        <a:pt x="12" y="104"/>
                      </a:lnTo>
                      <a:lnTo>
                        <a:pt x="18" y="104"/>
                      </a:lnTo>
                      <a:lnTo>
                        <a:pt x="26" y="104"/>
                      </a:lnTo>
                      <a:lnTo>
                        <a:pt x="26" y="108"/>
                      </a:lnTo>
                      <a:lnTo>
                        <a:pt x="28" y="108"/>
                      </a:lnTo>
                      <a:lnTo>
                        <a:pt x="34" y="106"/>
                      </a:lnTo>
                      <a:lnTo>
                        <a:pt x="40" y="116"/>
                      </a:lnTo>
                      <a:lnTo>
                        <a:pt x="48" y="124"/>
                      </a:lnTo>
                      <a:lnTo>
                        <a:pt x="54" y="124"/>
                      </a:lnTo>
                      <a:lnTo>
                        <a:pt x="58" y="122"/>
                      </a:lnTo>
                      <a:lnTo>
                        <a:pt x="62" y="116"/>
                      </a:lnTo>
                      <a:lnTo>
                        <a:pt x="64" y="110"/>
                      </a:lnTo>
                      <a:lnTo>
                        <a:pt x="66" y="110"/>
                      </a:lnTo>
                      <a:lnTo>
                        <a:pt x="70" y="110"/>
                      </a:lnTo>
                      <a:lnTo>
                        <a:pt x="82" y="116"/>
                      </a:lnTo>
                      <a:lnTo>
                        <a:pt x="92" y="124"/>
                      </a:lnTo>
                      <a:lnTo>
                        <a:pt x="102" y="124"/>
                      </a:lnTo>
                      <a:lnTo>
                        <a:pt x="110" y="118"/>
                      </a:lnTo>
                      <a:lnTo>
                        <a:pt x="120" y="110"/>
                      </a:lnTo>
                      <a:lnTo>
                        <a:pt x="122" y="114"/>
                      </a:lnTo>
                      <a:lnTo>
                        <a:pt x="126" y="114"/>
                      </a:lnTo>
                      <a:lnTo>
                        <a:pt x="130" y="114"/>
                      </a:lnTo>
                      <a:lnTo>
                        <a:pt x="134" y="108"/>
                      </a:lnTo>
                      <a:lnTo>
                        <a:pt x="136" y="104"/>
                      </a:lnTo>
                      <a:lnTo>
                        <a:pt x="138" y="108"/>
                      </a:lnTo>
                      <a:lnTo>
                        <a:pt x="138" y="116"/>
                      </a:lnTo>
                      <a:lnTo>
                        <a:pt x="134" y="118"/>
                      </a:lnTo>
                      <a:lnTo>
                        <a:pt x="136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close/>
                      <a:moveTo>
                        <a:pt x="252" y="68"/>
                      </a:moveTo>
                      <a:lnTo>
                        <a:pt x="252" y="68"/>
                      </a:lnTo>
                      <a:lnTo>
                        <a:pt x="248" y="80"/>
                      </a:lnTo>
                      <a:lnTo>
                        <a:pt x="234" y="80"/>
                      </a:lnTo>
                      <a:lnTo>
                        <a:pt x="230" y="78"/>
                      </a:lnTo>
                      <a:lnTo>
                        <a:pt x="236" y="72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8" name="Freeform: Shape 231"/>
                <p:cNvSpPr/>
                <p:nvPr/>
              </p:nvSpPr>
              <p:spPr bwMode="auto">
                <a:xfrm>
                  <a:off x="828675" y="3352800"/>
                  <a:ext cx="92075" cy="200025"/>
                </a:xfrm>
                <a:custGeom>
                  <a:gdLst>
                    <a:gd name="T0" fmla="*/ 58 w 58"/>
                    <a:gd name="T1" fmla="*/ 74 h 126"/>
                    <a:gd name="T2" fmla="*/ 58 w 58"/>
                    <a:gd name="T3" fmla="*/ 74 h 126"/>
                    <a:gd name="T4" fmla="*/ 56 w 58"/>
                    <a:gd name="T5" fmla="*/ 74 h 126"/>
                    <a:gd name="T6" fmla="*/ 54 w 58"/>
                    <a:gd name="T7" fmla="*/ 74 h 126"/>
                    <a:gd name="T8" fmla="*/ 46 w 58"/>
                    <a:gd name="T9" fmla="*/ 68 h 126"/>
                    <a:gd name="T10" fmla="*/ 46 w 58"/>
                    <a:gd name="T11" fmla="*/ 64 h 126"/>
                    <a:gd name="T12" fmla="*/ 44 w 58"/>
                    <a:gd name="T13" fmla="*/ 58 h 126"/>
                    <a:gd name="T14" fmla="*/ 48 w 58"/>
                    <a:gd name="T15" fmla="*/ 56 h 126"/>
                    <a:gd name="T16" fmla="*/ 52 w 58"/>
                    <a:gd name="T17" fmla="*/ 56 h 126"/>
                    <a:gd name="T18" fmla="*/ 56 w 58"/>
                    <a:gd name="T19" fmla="*/ 34 h 126"/>
                    <a:gd name="T20" fmla="*/ 48 w 58"/>
                    <a:gd name="T21" fmla="*/ 34 h 126"/>
                    <a:gd name="T22" fmla="*/ 48 w 58"/>
                    <a:gd name="T23" fmla="*/ 28 h 126"/>
                    <a:gd name="T24" fmla="*/ 48 w 58"/>
                    <a:gd name="T25" fmla="*/ 22 h 126"/>
                    <a:gd name="T26" fmla="*/ 58 w 58"/>
                    <a:gd name="T27" fmla="*/ 6 h 126"/>
                    <a:gd name="T28" fmla="*/ 56 w 58"/>
                    <a:gd name="T29" fmla="*/ 6 h 126"/>
                    <a:gd name="T30" fmla="*/ 52 w 58"/>
                    <a:gd name="T31" fmla="*/ 8 h 126"/>
                    <a:gd name="T32" fmla="*/ 46 w 58"/>
                    <a:gd name="T33" fmla="*/ 8 h 126"/>
                    <a:gd name="T34" fmla="*/ 46 w 58"/>
                    <a:gd name="T35" fmla="*/ 2 h 126"/>
                    <a:gd name="T36" fmla="*/ 42 w 58"/>
                    <a:gd name="T37" fmla="*/ 0 h 126"/>
                    <a:gd name="T38" fmla="*/ 30 w 58"/>
                    <a:gd name="T39" fmla="*/ 2 h 126"/>
                    <a:gd name="T40" fmla="*/ 24 w 58"/>
                    <a:gd name="T41" fmla="*/ 6 h 126"/>
                    <a:gd name="T42" fmla="*/ 16 w 58"/>
                    <a:gd name="T43" fmla="*/ 6 h 126"/>
                    <a:gd name="T44" fmla="*/ 10 w 58"/>
                    <a:gd name="T45" fmla="*/ 2 h 126"/>
                    <a:gd name="T46" fmla="*/ 8 w 58"/>
                    <a:gd name="T47" fmla="*/ 10 h 126"/>
                    <a:gd name="T48" fmla="*/ 10 w 58"/>
                    <a:gd name="T49" fmla="*/ 12 h 126"/>
                    <a:gd name="T50" fmla="*/ 10 w 58"/>
                    <a:gd name="T51" fmla="*/ 18 h 126"/>
                    <a:gd name="T52" fmla="*/ 14 w 58"/>
                    <a:gd name="T53" fmla="*/ 20 h 126"/>
                    <a:gd name="T54" fmla="*/ 14 w 58"/>
                    <a:gd name="T55" fmla="*/ 26 h 126"/>
                    <a:gd name="T56" fmla="*/ 16 w 58"/>
                    <a:gd name="T57" fmla="*/ 40 h 126"/>
                    <a:gd name="T58" fmla="*/ 16 w 58"/>
                    <a:gd name="T59" fmla="*/ 44 h 126"/>
                    <a:gd name="T60" fmla="*/ 14 w 58"/>
                    <a:gd name="T61" fmla="*/ 44 h 126"/>
                    <a:gd name="T62" fmla="*/ 14 w 58"/>
                    <a:gd name="T63" fmla="*/ 48 h 126"/>
                    <a:gd name="T64" fmla="*/ 10 w 58"/>
                    <a:gd name="T65" fmla="*/ 54 h 126"/>
                    <a:gd name="T66" fmla="*/ 6 w 58"/>
                    <a:gd name="T67" fmla="*/ 56 h 126"/>
                    <a:gd name="T68" fmla="*/ 0 w 58"/>
                    <a:gd name="T69" fmla="*/ 56 h 126"/>
                    <a:gd name="T70" fmla="*/ 0 w 58"/>
                    <a:gd name="T71" fmla="*/ 60 h 126"/>
                    <a:gd name="T72" fmla="*/ 2 w 58"/>
                    <a:gd name="T73" fmla="*/ 76 h 126"/>
                    <a:gd name="T74" fmla="*/ 6 w 58"/>
                    <a:gd name="T75" fmla="*/ 76 h 126"/>
                    <a:gd name="T76" fmla="*/ 8 w 58"/>
                    <a:gd name="T77" fmla="*/ 78 h 126"/>
                    <a:gd name="T78" fmla="*/ 14 w 58"/>
                    <a:gd name="T79" fmla="*/ 92 h 126"/>
                    <a:gd name="T80" fmla="*/ 20 w 58"/>
                    <a:gd name="T81" fmla="*/ 94 h 126"/>
                    <a:gd name="T82" fmla="*/ 26 w 58"/>
                    <a:gd name="T83" fmla="*/ 126 h 126"/>
                    <a:gd name="T84" fmla="*/ 30 w 58"/>
                    <a:gd name="T85" fmla="*/ 124 h 126"/>
                    <a:gd name="T86" fmla="*/ 34 w 58"/>
                    <a:gd name="T87" fmla="*/ 120 h 126"/>
                    <a:gd name="T88" fmla="*/ 36 w 58"/>
                    <a:gd name="T89" fmla="*/ 116 h 126"/>
                    <a:gd name="T90" fmla="*/ 36 w 58"/>
                    <a:gd name="T91" fmla="*/ 112 h 126"/>
                    <a:gd name="T92" fmla="*/ 36 w 58"/>
                    <a:gd name="T93" fmla="*/ 98 h 126"/>
                    <a:gd name="T94" fmla="*/ 38 w 58"/>
                    <a:gd name="T95" fmla="*/ 98 h 126"/>
                    <a:gd name="T96" fmla="*/ 44 w 58"/>
                    <a:gd name="T97" fmla="*/ 96 h 126"/>
                    <a:gd name="T98" fmla="*/ 46 w 58"/>
                    <a:gd name="T99" fmla="*/ 94 h 126"/>
                    <a:gd name="T100" fmla="*/ 52 w 58"/>
                    <a:gd name="T101" fmla="*/ 92 h 126"/>
                    <a:gd name="T102" fmla="*/ 54 w 58"/>
                    <a:gd name="T103" fmla="*/ 88 h 126"/>
                    <a:gd name="T104" fmla="*/ 56 w 58"/>
                    <a:gd name="T105" fmla="*/ 86 h 126"/>
                    <a:gd name="T106" fmla="*/ 54 w 58"/>
                    <a:gd name="T107" fmla="*/ 82 h 126"/>
                    <a:gd name="T108" fmla="*/ 58 w 58"/>
                    <a:gd name="T109" fmla="*/ 74 h 126"/>
                    <a:gd name="T110" fmla="*/ 58 w 58"/>
                    <a:gd name="T111" fmla="*/ 74 h 126"/>
                    <a:gd name="T112" fmla="*/ 58 w 58"/>
                    <a:gd name="T113" fmla="*/ 74 h 1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7" h="125">
                      <a:moveTo>
                        <a:pt x="58" y="74"/>
                      </a:moveTo>
                      <a:lnTo>
                        <a:pt x="58" y="74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46" y="68"/>
                      </a:lnTo>
                      <a:lnTo>
                        <a:pt x="46" y="64"/>
                      </a:lnTo>
                      <a:lnTo>
                        <a:pt x="44" y="58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34"/>
                      </a:lnTo>
                      <a:lnTo>
                        <a:pt x="48" y="34"/>
                      </a:lnTo>
                      <a:lnTo>
                        <a:pt x="48" y="28"/>
                      </a:lnTo>
                      <a:lnTo>
                        <a:pt x="48" y="22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52" y="8"/>
                      </a:lnTo>
                      <a:lnTo>
                        <a:pt x="46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0" y="2"/>
                      </a:lnTo>
                      <a:lnTo>
                        <a:pt x="24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14" y="20"/>
                      </a:lnTo>
                      <a:lnTo>
                        <a:pt x="14" y="26"/>
                      </a:lnTo>
                      <a:lnTo>
                        <a:pt x="16" y="40"/>
                      </a:lnTo>
                      <a:lnTo>
                        <a:pt x="16" y="44"/>
                      </a:lnTo>
                      <a:lnTo>
                        <a:pt x="14" y="44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6" y="56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2" y="76"/>
                      </a:lnTo>
                      <a:lnTo>
                        <a:pt x="6" y="76"/>
                      </a:lnTo>
                      <a:lnTo>
                        <a:pt x="8" y="78"/>
                      </a:lnTo>
                      <a:lnTo>
                        <a:pt x="14" y="92"/>
                      </a:lnTo>
                      <a:lnTo>
                        <a:pt x="20" y="94"/>
                      </a:lnTo>
                      <a:lnTo>
                        <a:pt x="26" y="126"/>
                      </a:lnTo>
                      <a:lnTo>
                        <a:pt x="30" y="124"/>
                      </a:lnTo>
                      <a:lnTo>
                        <a:pt x="34" y="120"/>
                      </a:lnTo>
                      <a:lnTo>
                        <a:pt x="36" y="116"/>
                      </a:lnTo>
                      <a:lnTo>
                        <a:pt x="36" y="112"/>
                      </a:lnTo>
                      <a:lnTo>
                        <a:pt x="36" y="98"/>
                      </a:lnTo>
                      <a:lnTo>
                        <a:pt x="38" y="98"/>
                      </a:lnTo>
                      <a:lnTo>
                        <a:pt x="44" y="96"/>
                      </a:lnTo>
                      <a:lnTo>
                        <a:pt x="46" y="94"/>
                      </a:lnTo>
                      <a:lnTo>
                        <a:pt x="52" y="92"/>
                      </a:lnTo>
                      <a:lnTo>
                        <a:pt x="54" y="88"/>
                      </a:lnTo>
                      <a:lnTo>
                        <a:pt x="56" y="86"/>
                      </a:lnTo>
                      <a:lnTo>
                        <a:pt x="54" y="82"/>
                      </a:lnTo>
                      <a:lnTo>
                        <a:pt x="58" y="74"/>
                      </a:lnTo>
                      <a:lnTo>
                        <a:pt x="58" y="74"/>
                      </a:lnTo>
                      <a:lnTo>
                        <a:pt x="58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9" name="Freeform: Shape 232"/>
                <p:cNvSpPr/>
                <p:nvPr/>
              </p:nvSpPr>
              <p:spPr bwMode="auto">
                <a:xfrm>
                  <a:off x="654050" y="4108450"/>
                  <a:ext cx="47625" cy="180975"/>
                </a:xfrm>
                <a:custGeom>
                  <a:gdLst>
                    <a:gd name="T0" fmla="*/ 30 w 30"/>
                    <a:gd name="T1" fmla="*/ 104 h 114"/>
                    <a:gd name="T2" fmla="*/ 30 w 30"/>
                    <a:gd name="T3" fmla="*/ 104 h 114"/>
                    <a:gd name="T4" fmla="*/ 28 w 30"/>
                    <a:gd name="T5" fmla="*/ 98 h 114"/>
                    <a:gd name="T6" fmla="*/ 28 w 30"/>
                    <a:gd name="T7" fmla="*/ 96 h 114"/>
                    <a:gd name="T8" fmla="*/ 26 w 30"/>
                    <a:gd name="T9" fmla="*/ 86 h 114"/>
                    <a:gd name="T10" fmla="*/ 26 w 30"/>
                    <a:gd name="T11" fmla="*/ 80 h 114"/>
                    <a:gd name="T12" fmla="*/ 28 w 30"/>
                    <a:gd name="T13" fmla="*/ 74 h 114"/>
                    <a:gd name="T14" fmla="*/ 28 w 30"/>
                    <a:gd name="T15" fmla="*/ 70 h 114"/>
                    <a:gd name="T16" fmla="*/ 28 w 30"/>
                    <a:gd name="T17" fmla="*/ 62 h 114"/>
                    <a:gd name="T18" fmla="*/ 26 w 30"/>
                    <a:gd name="T19" fmla="*/ 56 h 114"/>
                    <a:gd name="T20" fmla="*/ 28 w 30"/>
                    <a:gd name="T21" fmla="*/ 50 h 114"/>
                    <a:gd name="T22" fmla="*/ 28 w 30"/>
                    <a:gd name="T23" fmla="*/ 42 h 114"/>
                    <a:gd name="T24" fmla="*/ 28 w 30"/>
                    <a:gd name="T25" fmla="*/ 38 h 114"/>
                    <a:gd name="T26" fmla="*/ 26 w 30"/>
                    <a:gd name="T27" fmla="*/ 36 h 114"/>
                    <a:gd name="T28" fmla="*/ 26 w 30"/>
                    <a:gd name="T29" fmla="*/ 32 h 114"/>
                    <a:gd name="T30" fmla="*/ 26 w 30"/>
                    <a:gd name="T31" fmla="*/ 24 h 114"/>
                    <a:gd name="T32" fmla="*/ 26 w 30"/>
                    <a:gd name="T33" fmla="*/ 20 h 114"/>
                    <a:gd name="T34" fmla="*/ 16 w 30"/>
                    <a:gd name="T35" fmla="*/ 18 h 114"/>
                    <a:gd name="T36" fmla="*/ 16 w 30"/>
                    <a:gd name="T37" fmla="*/ 2 h 114"/>
                    <a:gd name="T38" fmla="*/ 10 w 30"/>
                    <a:gd name="T39" fmla="*/ 2 h 114"/>
                    <a:gd name="T40" fmla="*/ 2 w 30"/>
                    <a:gd name="T41" fmla="*/ 0 h 114"/>
                    <a:gd name="T42" fmla="*/ 2 w 30"/>
                    <a:gd name="T43" fmla="*/ 8 h 114"/>
                    <a:gd name="T44" fmla="*/ 0 w 30"/>
                    <a:gd name="T45" fmla="*/ 14 h 114"/>
                    <a:gd name="T46" fmla="*/ 2 w 30"/>
                    <a:gd name="T47" fmla="*/ 14 h 114"/>
                    <a:gd name="T48" fmla="*/ 6 w 30"/>
                    <a:gd name="T49" fmla="*/ 18 h 114"/>
                    <a:gd name="T50" fmla="*/ 8 w 30"/>
                    <a:gd name="T51" fmla="*/ 24 h 114"/>
                    <a:gd name="T52" fmla="*/ 8 w 30"/>
                    <a:gd name="T53" fmla="*/ 32 h 114"/>
                    <a:gd name="T54" fmla="*/ 8 w 30"/>
                    <a:gd name="T55" fmla="*/ 36 h 114"/>
                    <a:gd name="T56" fmla="*/ 6 w 30"/>
                    <a:gd name="T57" fmla="*/ 38 h 114"/>
                    <a:gd name="T58" fmla="*/ 8 w 30"/>
                    <a:gd name="T59" fmla="*/ 42 h 114"/>
                    <a:gd name="T60" fmla="*/ 10 w 30"/>
                    <a:gd name="T61" fmla="*/ 44 h 114"/>
                    <a:gd name="T62" fmla="*/ 6 w 30"/>
                    <a:gd name="T63" fmla="*/ 50 h 114"/>
                    <a:gd name="T64" fmla="*/ 6 w 30"/>
                    <a:gd name="T65" fmla="*/ 52 h 114"/>
                    <a:gd name="T66" fmla="*/ 8 w 30"/>
                    <a:gd name="T67" fmla="*/ 56 h 114"/>
                    <a:gd name="T68" fmla="*/ 10 w 30"/>
                    <a:gd name="T69" fmla="*/ 62 h 114"/>
                    <a:gd name="T70" fmla="*/ 12 w 30"/>
                    <a:gd name="T71" fmla="*/ 68 h 114"/>
                    <a:gd name="T72" fmla="*/ 10 w 30"/>
                    <a:gd name="T73" fmla="*/ 80 h 114"/>
                    <a:gd name="T74" fmla="*/ 10 w 30"/>
                    <a:gd name="T75" fmla="*/ 86 h 114"/>
                    <a:gd name="T76" fmla="*/ 10 w 30"/>
                    <a:gd name="T77" fmla="*/ 88 h 114"/>
                    <a:gd name="T78" fmla="*/ 10 w 30"/>
                    <a:gd name="T79" fmla="*/ 90 h 114"/>
                    <a:gd name="T80" fmla="*/ 10 w 30"/>
                    <a:gd name="T81" fmla="*/ 92 h 114"/>
                    <a:gd name="T82" fmla="*/ 20 w 30"/>
                    <a:gd name="T83" fmla="*/ 108 h 114"/>
                    <a:gd name="T84" fmla="*/ 20 w 30"/>
                    <a:gd name="T85" fmla="*/ 114 h 114"/>
                    <a:gd name="T86" fmla="*/ 24 w 30"/>
                    <a:gd name="T87" fmla="*/ 114 h 114"/>
                    <a:gd name="T88" fmla="*/ 28 w 30"/>
                    <a:gd name="T89" fmla="*/ 108 h 114"/>
                    <a:gd name="T90" fmla="*/ 30 w 30"/>
                    <a:gd name="T91" fmla="*/ 104 h 114"/>
                    <a:gd name="T92" fmla="*/ 30 w 30"/>
                    <a:gd name="T93" fmla="*/ 104 h 114"/>
                    <a:gd name="T94" fmla="*/ 30 w 30"/>
                    <a:gd name="T95" fmla="*/ 104 h 1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114">
                      <a:moveTo>
                        <a:pt x="30" y="104"/>
                      </a:moveTo>
                      <a:lnTo>
                        <a:pt x="30" y="104"/>
                      </a:lnTo>
                      <a:lnTo>
                        <a:pt x="28" y="98"/>
                      </a:lnTo>
                      <a:lnTo>
                        <a:pt x="28" y="96"/>
                      </a:lnTo>
                      <a:lnTo>
                        <a:pt x="26" y="86"/>
                      </a:lnTo>
                      <a:lnTo>
                        <a:pt x="26" y="80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2"/>
                      </a:lnTo>
                      <a:lnTo>
                        <a:pt x="26" y="56"/>
                      </a:lnTo>
                      <a:lnTo>
                        <a:pt x="28" y="50"/>
                      </a:lnTo>
                      <a:lnTo>
                        <a:pt x="28" y="42"/>
                      </a:lnTo>
                      <a:lnTo>
                        <a:pt x="28" y="38"/>
                      </a:lnTo>
                      <a:lnTo>
                        <a:pt x="26" y="36"/>
                      </a:lnTo>
                      <a:lnTo>
                        <a:pt x="26" y="32"/>
                      </a:lnTo>
                      <a:lnTo>
                        <a:pt x="26" y="24"/>
                      </a:lnTo>
                      <a:lnTo>
                        <a:pt x="26" y="20"/>
                      </a:lnTo>
                      <a:lnTo>
                        <a:pt x="16" y="18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2" y="0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6" y="50"/>
                      </a:lnTo>
                      <a:lnTo>
                        <a:pt x="6" y="52"/>
                      </a:lnTo>
                      <a:lnTo>
                        <a:pt x="8" y="56"/>
                      </a:lnTo>
                      <a:lnTo>
                        <a:pt x="10" y="62"/>
                      </a:lnTo>
                      <a:lnTo>
                        <a:pt x="12" y="68"/>
                      </a:lnTo>
                      <a:lnTo>
                        <a:pt x="10" y="80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0" y="92"/>
                      </a:lnTo>
                      <a:lnTo>
                        <a:pt x="20" y="108"/>
                      </a:lnTo>
                      <a:lnTo>
                        <a:pt x="20" y="114"/>
                      </a:lnTo>
                      <a:lnTo>
                        <a:pt x="24" y="114"/>
                      </a:lnTo>
                      <a:lnTo>
                        <a:pt x="28" y="108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0" name="Freeform: Shape 233"/>
                <p:cNvSpPr/>
                <p:nvPr/>
              </p:nvSpPr>
              <p:spPr bwMode="auto">
                <a:xfrm>
                  <a:off x="2917825" y="3873500"/>
                  <a:ext cx="177800" cy="425450"/>
                </a:xfrm>
                <a:custGeom>
                  <a:gdLst>
                    <a:gd name="T0" fmla="*/ 18 w 112"/>
                    <a:gd name="T1" fmla="*/ 166 h 268"/>
                    <a:gd name="T2" fmla="*/ 14 w 112"/>
                    <a:gd name="T3" fmla="*/ 172 h 268"/>
                    <a:gd name="T4" fmla="*/ 10 w 112"/>
                    <a:gd name="T5" fmla="*/ 196 h 268"/>
                    <a:gd name="T6" fmla="*/ 8 w 112"/>
                    <a:gd name="T7" fmla="*/ 206 h 268"/>
                    <a:gd name="T8" fmla="*/ 20 w 112"/>
                    <a:gd name="T9" fmla="*/ 224 h 268"/>
                    <a:gd name="T10" fmla="*/ 36 w 112"/>
                    <a:gd name="T11" fmla="*/ 246 h 268"/>
                    <a:gd name="T12" fmla="*/ 40 w 112"/>
                    <a:gd name="T13" fmla="*/ 256 h 268"/>
                    <a:gd name="T14" fmla="*/ 48 w 112"/>
                    <a:gd name="T15" fmla="*/ 268 h 268"/>
                    <a:gd name="T16" fmla="*/ 54 w 112"/>
                    <a:gd name="T17" fmla="*/ 264 h 268"/>
                    <a:gd name="T18" fmla="*/ 58 w 112"/>
                    <a:gd name="T19" fmla="*/ 258 h 268"/>
                    <a:gd name="T20" fmla="*/ 54 w 112"/>
                    <a:gd name="T21" fmla="*/ 242 h 268"/>
                    <a:gd name="T22" fmla="*/ 50 w 112"/>
                    <a:gd name="T23" fmla="*/ 236 h 268"/>
                    <a:gd name="T24" fmla="*/ 38 w 112"/>
                    <a:gd name="T25" fmla="*/ 232 h 268"/>
                    <a:gd name="T26" fmla="*/ 36 w 112"/>
                    <a:gd name="T27" fmla="*/ 222 h 268"/>
                    <a:gd name="T28" fmla="*/ 28 w 112"/>
                    <a:gd name="T29" fmla="*/ 214 h 268"/>
                    <a:gd name="T30" fmla="*/ 20 w 112"/>
                    <a:gd name="T31" fmla="*/ 200 h 268"/>
                    <a:gd name="T32" fmla="*/ 26 w 112"/>
                    <a:gd name="T33" fmla="*/ 174 h 268"/>
                    <a:gd name="T34" fmla="*/ 30 w 112"/>
                    <a:gd name="T35" fmla="*/ 130 h 268"/>
                    <a:gd name="T36" fmla="*/ 40 w 112"/>
                    <a:gd name="T37" fmla="*/ 124 h 268"/>
                    <a:gd name="T38" fmla="*/ 46 w 112"/>
                    <a:gd name="T39" fmla="*/ 128 h 268"/>
                    <a:gd name="T40" fmla="*/ 48 w 112"/>
                    <a:gd name="T41" fmla="*/ 138 h 268"/>
                    <a:gd name="T42" fmla="*/ 54 w 112"/>
                    <a:gd name="T43" fmla="*/ 138 h 268"/>
                    <a:gd name="T44" fmla="*/ 58 w 112"/>
                    <a:gd name="T45" fmla="*/ 138 h 268"/>
                    <a:gd name="T46" fmla="*/ 64 w 112"/>
                    <a:gd name="T47" fmla="*/ 146 h 268"/>
                    <a:gd name="T48" fmla="*/ 68 w 112"/>
                    <a:gd name="T49" fmla="*/ 154 h 268"/>
                    <a:gd name="T50" fmla="*/ 64 w 112"/>
                    <a:gd name="T51" fmla="*/ 136 h 268"/>
                    <a:gd name="T52" fmla="*/ 66 w 112"/>
                    <a:gd name="T53" fmla="*/ 114 h 268"/>
                    <a:gd name="T54" fmla="*/ 76 w 112"/>
                    <a:gd name="T55" fmla="*/ 110 h 268"/>
                    <a:gd name="T56" fmla="*/ 86 w 112"/>
                    <a:gd name="T57" fmla="*/ 110 h 268"/>
                    <a:gd name="T58" fmla="*/ 96 w 112"/>
                    <a:gd name="T59" fmla="*/ 100 h 268"/>
                    <a:gd name="T60" fmla="*/ 110 w 112"/>
                    <a:gd name="T61" fmla="*/ 96 h 268"/>
                    <a:gd name="T62" fmla="*/ 112 w 112"/>
                    <a:gd name="T63" fmla="*/ 90 h 268"/>
                    <a:gd name="T64" fmla="*/ 106 w 112"/>
                    <a:gd name="T65" fmla="*/ 74 h 268"/>
                    <a:gd name="T66" fmla="*/ 102 w 112"/>
                    <a:gd name="T67" fmla="*/ 66 h 268"/>
                    <a:gd name="T68" fmla="*/ 96 w 112"/>
                    <a:gd name="T69" fmla="*/ 54 h 268"/>
                    <a:gd name="T70" fmla="*/ 92 w 112"/>
                    <a:gd name="T71" fmla="*/ 36 h 268"/>
                    <a:gd name="T72" fmla="*/ 82 w 112"/>
                    <a:gd name="T73" fmla="*/ 32 h 268"/>
                    <a:gd name="T74" fmla="*/ 72 w 112"/>
                    <a:gd name="T75" fmla="*/ 26 h 268"/>
                    <a:gd name="T76" fmla="*/ 64 w 112"/>
                    <a:gd name="T77" fmla="*/ 30 h 268"/>
                    <a:gd name="T78" fmla="*/ 56 w 112"/>
                    <a:gd name="T79" fmla="*/ 38 h 268"/>
                    <a:gd name="T80" fmla="*/ 48 w 112"/>
                    <a:gd name="T81" fmla="*/ 32 h 268"/>
                    <a:gd name="T82" fmla="*/ 42 w 112"/>
                    <a:gd name="T83" fmla="*/ 28 h 268"/>
                    <a:gd name="T84" fmla="*/ 40 w 112"/>
                    <a:gd name="T85" fmla="*/ 20 h 268"/>
                    <a:gd name="T86" fmla="*/ 46 w 112"/>
                    <a:gd name="T87" fmla="*/ 8 h 268"/>
                    <a:gd name="T88" fmla="*/ 38 w 112"/>
                    <a:gd name="T89" fmla="*/ 8 h 268"/>
                    <a:gd name="T90" fmla="*/ 26 w 112"/>
                    <a:gd name="T91" fmla="*/ 2 h 268"/>
                    <a:gd name="T92" fmla="*/ 18 w 112"/>
                    <a:gd name="T93" fmla="*/ 0 h 268"/>
                    <a:gd name="T94" fmla="*/ 14 w 112"/>
                    <a:gd name="T95" fmla="*/ 12 h 268"/>
                    <a:gd name="T96" fmla="*/ 8 w 112"/>
                    <a:gd name="T97" fmla="*/ 18 h 268"/>
                    <a:gd name="T98" fmla="*/ 0 w 112"/>
                    <a:gd name="T99" fmla="*/ 22 h 268"/>
                    <a:gd name="T100" fmla="*/ 2 w 112"/>
                    <a:gd name="T101" fmla="*/ 38 h 268"/>
                    <a:gd name="T102" fmla="*/ 2 w 112"/>
                    <a:gd name="T103" fmla="*/ 60 h 268"/>
                    <a:gd name="T104" fmla="*/ 14 w 112"/>
                    <a:gd name="T105" fmla="*/ 76 h 268"/>
                    <a:gd name="T106" fmla="*/ 8 w 112"/>
                    <a:gd name="T107" fmla="*/ 86 h 268"/>
                    <a:gd name="T108" fmla="*/ 14 w 112"/>
                    <a:gd name="T109" fmla="*/ 114 h 268"/>
                    <a:gd name="T110" fmla="*/ 26 w 112"/>
                    <a:gd name="T111" fmla="*/ 132 h 268"/>
                    <a:gd name="T112" fmla="*/ 22 w 112"/>
                    <a:gd name="T113" fmla="*/ 150 h 268"/>
                    <a:gd name="T114" fmla="*/ 18 w 112"/>
                    <a:gd name="T115" fmla="*/ 166 h 268"/>
                    <a:gd name="T116" fmla="*/ 18 w 112"/>
                    <a:gd name="T117" fmla="*/ 166 h 26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2" h="268">
                      <a:moveTo>
                        <a:pt x="18" y="166"/>
                      </a:moveTo>
                      <a:lnTo>
                        <a:pt x="18" y="166"/>
                      </a:lnTo>
                      <a:lnTo>
                        <a:pt x="18" y="172"/>
                      </a:lnTo>
                      <a:lnTo>
                        <a:pt x="14" y="172"/>
                      </a:lnTo>
                      <a:lnTo>
                        <a:pt x="14" y="192"/>
                      </a:lnTo>
                      <a:lnTo>
                        <a:pt x="10" y="196"/>
                      </a:lnTo>
                      <a:lnTo>
                        <a:pt x="8" y="202"/>
                      </a:lnTo>
                      <a:lnTo>
                        <a:pt x="8" y="206"/>
                      </a:lnTo>
                      <a:lnTo>
                        <a:pt x="12" y="214"/>
                      </a:lnTo>
                      <a:lnTo>
                        <a:pt x="20" y="224"/>
                      </a:lnTo>
                      <a:lnTo>
                        <a:pt x="28" y="236"/>
                      </a:lnTo>
                      <a:lnTo>
                        <a:pt x="36" y="246"/>
                      </a:lnTo>
                      <a:lnTo>
                        <a:pt x="36" y="258"/>
                      </a:lnTo>
                      <a:lnTo>
                        <a:pt x="40" y="256"/>
                      </a:lnTo>
                      <a:lnTo>
                        <a:pt x="48" y="260"/>
                      </a:lnTo>
                      <a:lnTo>
                        <a:pt x="48" y="268"/>
                      </a:lnTo>
                      <a:lnTo>
                        <a:pt x="50" y="268"/>
                      </a:lnTo>
                      <a:lnTo>
                        <a:pt x="54" y="264"/>
                      </a:lnTo>
                      <a:lnTo>
                        <a:pt x="58" y="264"/>
                      </a:lnTo>
                      <a:lnTo>
                        <a:pt x="58" y="258"/>
                      </a:lnTo>
                      <a:lnTo>
                        <a:pt x="58" y="250"/>
                      </a:lnTo>
                      <a:lnTo>
                        <a:pt x="54" y="242"/>
                      </a:lnTo>
                      <a:lnTo>
                        <a:pt x="54" y="240"/>
                      </a:lnTo>
                      <a:lnTo>
                        <a:pt x="50" y="236"/>
                      </a:lnTo>
                      <a:lnTo>
                        <a:pt x="42" y="236"/>
                      </a:lnTo>
                      <a:lnTo>
                        <a:pt x="38" y="232"/>
                      </a:lnTo>
                      <a:lnTo>
                        <a:pt x="38" y="228"/>
                      </a:lnTo>
                      <a:lnTo>
                        <a:pt x="36" y="222"/>
                      </a:lnTo>
                      <a:lnTo>
                        <a:pt x="36" y="214"/>
                      </a:lnTo>
                      <a:lnTo>
                        <a:pt x="28" y="214"/>
                      </a:lnTo>
                      <a:lnTo>
                        <a:pt x="22" y="200"/>
                      </a:lnTo>
                      <a:lnTo>
                        <a:pt x="20" y="200"/>
                      </a:lnTo>
                      <a:lnTo>
                        <a:pt x="20" y="188"/>
                      </a:lnTo>
                      <a:lnTo>
                        <a:pt x="26" y="174"/>
                      </a:lnTo>
                      <a:lnTo>
                        <a:pt x="32" y="148"/>
                      </a:lnTo>
                      <a:lnTo>
                        <a:pt x="30" y="130"/>
                      </a:lnTo>
                      <a:lnTo>
                        <a:pt x="30" y="128"/>
                      </a:lnTo>
                      <a:lnTo>
                        <a:pt x="40" y="124"/>
                      </a:lnTo>
                      <a:lnTo>
                        <a:pt x="42" y="128"/>
                      </a:lnTo>
                      <a:lnTo>
                        <a:pt x="46" y="128"/>
                      </a:lnTo>
                      <a:lnTo>
                        <a:pt x="46" y="132"/>
                      </a:lnTo>
                      <a:lnTo>
                        <a:pt x="48" y="138"/>
                      </a:lnTo>
                      <a:lnTo>
                        <a:pt x="50" y="138"/>
                      </a:lnTo>
                      <a:lnTo>
                        <a:pt x="54" y="138"/>
                      </a:lnTo>
                      <a:lnTo>
                        <a:pt x="58" y="136"/>
                      </a:lnTo>
                      <a:lnTo>
                        <a:pt x="58" y="138"/>
                      </a:lnTo>
                      <a:lnTo>
                        <a:pt x="58" y="142"/>
                      </a:lnTo>
                      <a:lnTo>
                        <a:pt x="64" y="146"/>
                      </a:lnTo>
                      <a:lnTo>
                        <a:pt x="68" y="148"/>
                      </a:lnTo>
                      <a:lnTo>
                        <a:pt x="68" y="154"/>
                      </a:lnTo>
                      <a:lnTo>
                        <a:pt x="68" y="142"/>
                      </a:lnTo>
                      <a:lnTo>
                        <a:pt x="64" y="136"/>
                      </a:lnTo>
                      <a:lnTo>
                        <a:pt x="64" y="122"/>
                      </a:lnTo>
                      <a:lnTo>
                        <a:pt x="66" y="114"/>
                      </a:lnTo>
                      <a:lnTo>
                        <a:pt x="68" y="112"/>
                      </a:lnTo>
                      <a:lnTo>
                        <a:pt x="76" y="110"/>
                      </a:lnTo>
                      <a:lnTo>
                        <a:pt x="82" y="110"/>
                      </a:lnTo>
                      <a:lnTo>
                        <a:pt x="86" y="110"/>
                      </a:lnTo>
                      <a:lnTo>
                        <a:pt x="94" y="104"/>
                      </a:lnTo>
                      <a:lnTo>
                        <a:pt x="96" y="100"/>
                      </a:lnTo>
                      <a:lnTo>
                        <a:pt x="106" y="100"/>
                      </a:lnTo>
                      <a:lnTo>
                        <a:pt x="110" y="96"/>
                      </a:lnTo>
                      <a:lnTo>
                        <a:pt x="112" y="92"/>
                      </a:lnTo>
                      <a:lnTo>
                        <a:pt x="112" y="90"/>
                      </a:lnTo>
                      <a:lnTo>
                        <a:pt x="110" y="82"/>
                      </a:lnTo>
                      <a:lnTo>
                        <a:pt x="106" y="74"/>
                      </a:lnTo>
                      <a:lnTo>
                        <a:pt x="106" y="72"/>
                      </a:lnTo>
                      <a:lnTo>
                        <a:pt x="102" y="66"/>
                      </a:lnTo>
                      <a:lnTo>
                        <a:pt x="100" y="60"/>
                      </a:lnTo>
                      <a:lnTo>
                        <a:pt x="96" y="54"/>
                      </a:lnTo>
                      <a:lnTo>
                        <a:pt x="96" y="46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2" y="32"/>
                      </a:lnTo>
                      <a:lnTo>
                        <a:pt x="78" y="26"/>
                      </a:lnTo>
                      <a:lnTo>
                        <a:pt x="72" y="26"/>
                      </a:lnTo>
                      <a:lnTo>
                        <a:pt x="68" y="30"/>
                      </a:lnTo>
                      <a:lnTo>
                        <a:pt x="64" y="30"/>
                      </a:lnTo>
                      <a:lnTo>
                        <a:pt x="60" y="38"/>
                      </a:lnTo>
                      <a:lnTo>
                        <a:pt x="56" y="38"/>
                      </a:lnTo>
                      <a:lnTo>
                        <a:pt x="54" y="36"/>
                      </a:lnTo>
                      <a:lnTo>
                        <a:pt x="48" y="32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0" y="22"/>
                      </a:lnTo>
                      <a:lnTo>
                        <a:pt x="40" y="20"/>
                      </a:lnTo>
                      <a:lnTo>
                        <a:pt x="48" y="12"/>
                      </a:lnTo>
                      <a:lnTo>
                        <a:pt x="46" y="8"/>
                      </a:lnTo>
                      <a:lnTo>
                        <a:pt x="40" y="8"/>
                      </a:lnTo>
                      <a:lnTo>
                        <a:pt x="38" y="8"/>
                      </a:lnTo>
                      <a:lnTo>
                        <a:pt x="38" y="2"/>
                      </a:lnTo>
                      <a:lnTo>
                        <a:pt x="26" y="2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8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2" y="38"/>
                      </a:lnTo>
                      <a:lnTo>
                        <a:pt x="0" y="48"/>
                      </a:lnTo>
                      <a:lnTo>
                        <a:pt x="2" y="60"/>
                      </a:lnTo>
                      <a:lnTo>
                        <a:pt x="8" y="68"/>
                      </a:lnTo>
                      <a:lnTo>
                        <a:pt x="14" y="76"/>
                      </a:lnTo>
                      <a:lnTo>
                        <a:pt x="14" y="84"/>
                      </a:lnTo>
                      <a:lnTo>
                        <a:pt x="8" y="86"/>
                      </a:lnTo>
                      <a:lnTo>
                        <a:pt x="10" y="102"/>
                      </a:lnTo>
                      <a:lnTo>
                        <a:pt x="14" y="114"/>
                      </a:lnTo>
                      <a:lnTo>
                        <a:pt x="20" y="122"/>
                      </a:lnTo>
                      <a:lnTo>
                        <a:pt x="26" y="132"/>
                      </a:lnTo>
                      <a:lnTo>
                        <a:pt x="26" y="142"/>
                      </a:lnTo>
                      <a:lnTo>
                        <a:pt x="22" y="150"/>
                      </a:lnTo>
                      <a:lnTo>
                        <a:pt x="20" y="158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1" name="Freeform: Shape 234"/>
                <p:cNvSpPr/>
                <p:nvPr/>
              </p:nvSpPr>
              <p:spPr bwMode="auto">
                <a:xfrm>
                  <a:off x="1333500" y="4498975"/>
                  <a:ext cx="250825" cy="298450"/>
                </a:xfrm>
                <a:custGeom>
                  <a:gdLst>
                    <a:gd name="T0" fmla="*/ 128 w 158"/>
                    <a:gd name="T1" fmla="*/ 38 h 188"/>
                    <a:gd name="T2" fmla="*/ 120 w 158"/>
                    <a:gd name="T3" fmla="*/ 30 h 188"/>
                    <a:gd name="T4" fmla="*/ 72 w 158"/>
                    <a:gd name="T5" fmla="*/ 0 h 188"/>
                    <a:gd name="T6" fmla="*/ 64 w 158"/>
                    <a:gd name="T7" fmla="*/ 10 h 188"/>
                    <a:gd name="T8" fmla="*/ 72 w 158"/>
                    <a:gd name="T9" fmla="*/ 20 h 188"/>
                    <a:gd name="T10" fmla="*/ 64 w 158"/>
                    <a:gd name="T11" fmla="*/ 26 h 188"/>
                    <a:gd name="T12" fmla="*/ 60 w 158"/>
                    <a:gd name="T13" fmla="*/ 24 h 188"/>
                    <a:gd name="T14" fmla="*/ 40 w 158"/>
                    <a:gd name="T15" fmla="*/ 24 h 188"/>
                    <a:gd name="T16" fmla="*/ 32 w 158"/>
                    <a:gd name="T17" fmla="*/ 16 h 188"/>
                    <a:gd name="T18" fmla="*/ 24 w 158"/>
                    <a:gd name="T19" fmla="*/ 10 h 188"/>
                    <a:gd name="T20" fmla="*/ 22 w 158"/>
                    <a:gd name="T21" fmla="*/ 28 h 188"/>
                    <a:gd name="T22" fmla="*/ 28 w 158"/>
                    <a:gd name="T23" fmla="*/ 34 h 188"/>
                    <a:gd name="T24" fmla="*/ 20 w 158"/>
                    <a:gd name="T25" fmla="*/ 46 h 188"/>
                    <a:gd name="T26" fmla="*/ 2 w 158"/>
                    <a:gd name="T27" fmla="*/ 56 h 188"/>
                    <a:gd name="T28" fmla="*/ 12 w 158"/>
                    <a:gd name="T29" fmla="*/ 90 h 188"/>
                    <a:gd name="T30" fmla="*/ 18 w 158"/>
                    <a:gd name="T31" fmla="*/ 108 h 188"/>
                    <a:gd name="T32" fmla="*/ 36 w 158"/>
                    <a:gd name="T33" fmla="*/ 126 h 188"/>
                    <a:gd name="T34" fmla="*/ 38 w 158"/>
                    <a:gd name="T35" fmla="*/ 134 h 188"/>
                    <a:gd name="T36" fmla="*/ 48 w 158"/>
                    <a:gd name="T37" fmla="*/ 138 h 188"/>
                    <a:gd name="T38" fmla="*/ 66 w 158"/>
                    <a:gd name="T39" fmla="*/ 146 h 188"/>
                    <a:gd name="T40" fmla="*/ 72 w 158"/>
                    <a:gd name="T41" fmla="*/ 152 h 188"/>
                    <a:gd name="T42" fmla="*/ 72 w 158"/>
                    <a:gd name="T43" fmla="*/ 178 h 188"/>
                    <a:gd name="T44" fmla="*/ 74 w 158"/>
                    <a:gd name="T45" fmla="*/ 188 h 188"/>
                    <a:gd name="T46" fmla="*/ 90 w 158"/>
                    <a:gd name="T47" fmla="*/ 182 h 188"/>
                    <a:gd name="T48" fmla="*/ 94 w 158"/>
                    <a:gd name="T49" fmla="*/ 188 h 188"/>
                    <a:gd name="T50" fmla="*/ 120 w 158"/>
                    <a:gd name="T51" fmla="*/ 182 h 188"/>
                    <a:gd name="T52" fmla="*/ 126 w 158"/>
                    <a:gd name="T53" fmla="*/ 182 h 188"/>
                    <a:gd name="T54" fmla="*/ 136 w 158"/>
                    <a:gd name="T55" fmla="*/ 174 h 188"/>
                    <a:gd name="T56" fmla="*/ 150 w 158"/>
                    <a:gd name="T57" fmla="*/ 172 h 188"/>
                    <a:gd name="T58" fmla="*/ 156 w 158"/>
                    <a:gd name="T59" fmla="*/ 160 h 188"/>
                    <a:gd name="T60" fmla="*/ 146 w 158"/>
                    <a:gd name="T61" fmla="*/ 146 h 188"/>
                    <a:gd name="T62" fmla="*/ 144 w 158"/>
                    <a:gd name="T63" fmla="*/ 106 h 188"/>
                    <a:gd name="T64" fmla="*/ 136 w 158"/>
                    <a:gd name="T65" fmla="*/ 90 h 188"/>
                    <a:gd name="T66" fmla="*/ 136 w 158"/>
                    <a:gd name="T67" fmla="*/ 66 h 188"/>
                    <a:gd name="T68" fmla="*/ 144 w 158"/>
                    <a:gd name="T69" fmla="*/ 52 h 188"/>
                    <a:gd name="T70" fmla="*/ 54 w 158"/>
                    <a:gd name="T71" fmla="*/ 112 h 188"/>
                    <a:gd name="T72" fmla="*/ 48 w 158"/>
                    <a:gd name="T73" fmla="*/ 110 h 188"/>
                    <a:gd name="T74" fmla="*/ 50 w 158"/>
                    <a:gd name="T75" fmla="*/ 108 h 188"/>
                    <a:gd name="T76" fmla="*/ 140 w 158"/>
                    <a:gd name="T77" fmla="*/ 82 h 188"/>
                    <a:gd name="T78" fmla="*/ 144 w 158"/>
                    <a:gd name="T79" fmla="*/ 90 h 188"/>
                    <a:gd name="T80" fmla="*/ 140 w 158"/>
                    <a:gd name="T81" fmla="*/ 82 h 188"/>
                    <a:gd name="T82" fmla="*/ 78 w 158"/>
                    <a:gd name="T83" fmla="*/ 44 h 188"/>
                    <a:gd name="T84" fmla="*/ 78 w 158"/>
                    <a:gd name="T85" fmla="*/ 48 h 188"/>
                    <a:gd name="T86" fmla="*/ 78 w 158"/>
                    <a:gd name="T87" fmla="*/ 44 h 188"/>
                    <a:gd name="T88" fmla="*/ 54 w 158"/>
                    <a:gd name="T89" fmla="*/ 10 h 188"/>
                    <a:gd name="T90" fmla="*/ 60 w 158"/>
                    <a:gd name="T91" fmla="*/ 10 h 188"/>
                    <a:gd name="T92" fmla="*/ 54 w 158"/>
                    <a:gd name="T93" fmla="*/ 10 h 18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58" h="188">
                      <a:moveTo>
                        <a:pt x="144" y="52"/>
                      </a:moveTo>
                      <a:lnTo>
                        <a:pt x="128" y="42"/>
                      </a:lnTo>
                      <a:lnTo>
                        <a:pt x="128" y="38"/>
                      </a:lnTo>
                      <a:lnTo>
                        <a:pt x="126" y="38"/>
                      </a:lnTo>
                      <a:lnTo>
                        <a:pt x="120" y="36"/>
                      </a:lnTo>
                      <a:lnTo>
                        <a:pt x="120" y="30"/>
                      </a:lnTo>
                      <a:lnTo>
                        <a:pt x="120" y="26"/>
                      </a:lnTo>
                      <a:lnTo>
                        <a:pt x="120" y="24"/>
                      </a:lnTo>
                      <a:lnTo>
                        <a:pt x="72" y="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4" y="10"/>
                      </a:lnTo>
                      <a:lnTo>
                        <a:pt x="66" y="12"/>
                      </a:lnTo>
                      <a:lnTo>
                        <a:pt x="72" y="16"/>
                      </a:lnTo>
                      <a:lnTo>
                        <a:pt x="72" y="20"/>
                      </a:lnTo>
                      <a:lnTo>
                        <a:pt x="68" y="18"/>
                      </a:lnTo>
                      <a:lnTo>
                        <a:pt x="64" y="20"/>
                      </a:lnTo>
                      <a:lnTo>
                        <a:pt x="64" y="26"/>
                      </a:lnTo>
                      <a:lnTo>
                        <a:pt x="64" y="34"/>
                      </a:lnTo>
                      <a:lnTo>
                        <a:pt x="60" y="28"/>
                      </a:lnTo>
                      <a:lnTo>
                        <a:pt x="60" y="24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40" y="24"/>
                      </a:lnTo>
                      <a:lnTo>
                        <a:pt x="42" y="30"/>
                      </a:lnTo>
                      <a:lnTo>
                        <a:pt x="36" y="30"/>
                      </a:lnTo>
                      <a:lnTo>
                        <a:pt x="32" y="16"/>
                      </a:lnTo>
                      <a:lnTo>
                        <a:pt x="32" y="0"/>
                      </a:lnTo>
                      <a:lnTo>
                        <a:pt x="20" y="2"/>
                      </a:lnTo>
                      <a:lnTo>
                        <a:pt x="24" y="10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8" y="54"/>
                      </a:lnTo>
                      <a:lnTo>
                        <a:pt x="12" y="56"/>
                      </a:lnTo>
                      <a:lnTo>
                        <a:pt x="2" y="56"/>
                      </a:lnTo>
                      <a:lnTo>
                        <a:pt x="0" y="84"/>
                      </a:lnTo>
                      <a:lnTo>
                        <a:pt x="10" y="88"/>
                      </a:lnTo>
                      <a:lnTo>
                        <a:pt x="12" y="90"/>
                      </a:lnTo>
                      <a:lnTo>
                        <a:pt x="18" y="92"/>
                      </a:lnTo>
                      <a:lnTo>
                        <a:pt x="18" y="100"/>
                      </a:lnTo>
                      <a:lnTo>
                        <a:pt x="18" y="108"/>
                      </a:lnTo>
                      <a:lnTo>
                        <a:pt x="22" y="116"/>
                      </a:lnTo>
                      <a:lnTo>
                        <a:pt x="30" y="124"/>
                      </a:lnTo>
                      <a:lnTo>
                        <a:pt x="36" y="126"/>
                      </a:lnTo>
                      <a:lnTo>
                        <a:pt x="36" y="128"/>
                      </a:lnTo>
                      <a:lnTo>
                        <a:pt x="36" y="130"/>
                      </a:lnTo>
                      <a:lnTo>
                        <a:pt x="38" y="134"/>
                      </a:lnTo>
                      <a:lnTo>
                        <a:pt x="40" y="134"/>
                      </a:lnTo>
                      <a:lnTo>
                        <a:pt x="42" y="136"/>
                      </a:lnTo>
                      <a:lnTo>
                        <a:pt x="48" y="138"/>
                      </a:lnTo>
                      <a:lnTo>
                        <a:pt x="56" y="142"/>
                      </a:lnTo>
                      <a:lnTo>
                        <a:pt x="64" y="144"/>
                      </a:lnTo>
                      <a:lnTo>
                        <a:pt x="66" y="146"/>
                      </a:lnTo>
                      <a:lnTo>
                        <a:pt x="68" y="146"/>
                      </a:lnTo>
                      <a:lnTo>
                        <a:pt x="72" y="148"/>
                      </a:lnTo>
                      <a:lnTo>
                        <a:pt x="72" y="152"/>
                      </a:lnTo>
                      <a:lnTo>
                        <a:pt x="72" y="154"/>
                      </a:lnTo>
                      <a:lnTo>
                        <a:pt x="72" y="164"/>
                      </a:lnTo>
                      <a:lnTo>
                        <a:pt x="72" y="178"/>
                      </a:lnTo>
                      <a:lnTo>
                        <a:pt x="72" y="184"/>
                      </a:lnTo>
                      <a:lnTo>
                        <a:pt x="72" y="188"/>
                      </a:lnTo>
                      <a:lnTo>
                        <a:pt x="74" y="188"/>
                      </a:lnTo>
                      <a:lnTo>
                        <a:pt x="82" y="184"/>
                      </a:lnTo>
                      <a:lnTo>
                        <a:pt x="86" y="182"/>
                      </a:lnTo>
                      <a:lnTo>
                        <a:pt x="90" y="182"/>
                      </a:lnTo>
                      <a:lnTo>
                        <a:pt x="90" y="184"/>
                      </a:lnTo>
                      <a:lnTo>
                        <a:pt x="92" y="188"/>
                      </a:lnTo>
                      <a:lnTo>
                        <a:pt x="94" y="188"/>
                      </a:lnTo>
                      <a:lnTo>
                        <a:pt x="104" y="188"/>
                      </a:lnTo>
                      <a:lnTo>
                        <a:pt x="114" y="184"/>
                      </a:lnTo>
                      <a:lnTo>
                        <a:pt x="120" y="182"/>
                      </a:lnTo>
                      <a:lnTo>
                        <a:pt x="120" y="180"/>
                      </a:lnTo>
                      <a:lnTo>
                        <a:pt x="122" y="180"/>
                      </a:lnTo>
                      <a:lnTo>
                        <a:pt x="126" y="182"/>
                      </a:lnTo>
                      <a:lnTo>
                        <a:pt x="128" y="180"/>
                      </a:lnTo>
                      <a:lnTo>
                        <a:pt x="130" y="178"/>
                      </a:lnTo>
                      <a:lnTo>
                        <a:pt x="136" y="174"/>
                      </a:lnTo>
                      <a:lnTo>
                        <a:pt x="140" y="174"/>
                      </a:lnTo>
                      <a:lnTo>
                        <a:pt x="146" y="172"/>
                      </a:lnTo>
                      <a:lnTo>
                        <a:pt x="150" y="172"/>
                      </a:lnTo>
                      <a:lnTo>
                        <a:pt x="156" y="170"/>
                      </a:lnTo>
                      <a:lnTo>
                        <a:pt x="158" y="164"/>
                      </a:lnTo>
                      <a:lnTo>
                        <a:pt x="156" y="160"/>
                      </a:lnTo>
                      <a:lnTo>
                        <a:pt x="154" y="156"/>
                      </a:lnTo>
                      <a:lnTo>
                        <a:pt x="150" y="152"/>
                      </a:lnTo>
                      <a:lnTo>
                        <a:pt x="146" y="146"/>
                      </a:lnTo>
                      <a:lnTo>
                        <a:pt x="140" y="142"/>
                      </a:lnTo>
                      <a:lnTo>
                        <a:pt x="140" y="110"/>
                      </a:lnTo>
                      <a:lnTo>
                        <a:pt x="144" y="106"/>
                      </a:lnTo>
                      <a:lnTo>
                        <a:pt x="146" y="102"/>
                      </a:lnTo>
                      <a:lnTo>
                        <a:pt x="140" y="94"/>
                      </a:lnTo>
                      <a:lnTo>
                        <a:pt x="136" y="90"/>
                      </a:lnTo>
                      <a:lnTo>
                        <a:pt x="132" y="88"/>
                      </a:lnTo>
                      <a:lnTo>
                        <a:pt x="132" y="78"/>
                      </a:lnTo>
                      <a:lnTo>
                        <a:pt x="136" y="66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close/>
                      <a:moveTo>
                        <a:pt x="50" y="108"/>
                      </a:moveTo>
                      <a:lnTo>
                        <a:pt x="50" y="108"/>
                      </a:lnTo>
                      <a:lnTo>
                        <a:pt x="54" y="112"/>
                      </a:lnTo>
                      <a:lnTo>
                        <a:pt x="54" y="116"/>
                      </a:lnTo>
                      <a:lnTo>
                        <a:pt x="50" y="116"/>
                      </a:lnTo>
                      <a:lnTo>
                        <a:pt x="48" y="110"/>
                      </a:lnTo>
                      <a:lnTo>
                        <a:pt x="48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close/>
                      <a:moveTo>
                        <a:pt x="140" y="82"/>
                      </a:moveTo>
                      <a:lnTo>
                        <a:pt x="140" y="82"/>
                      </a:lnTo>
                      <a:lnTo>
                        <a:pt x="140" y="84"/>
                      </a:lnTo>
                      <a:lnTo>
                        <a:pt x="140" y="90"/>
                      </a:lnTo>
                      <a:lnTo>
                        <a:pt x="144" y="90"/>
                      </a:lnTo>
                      <a:lnTo>
                        <a:pt x="144" y="88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close/>
                      <a:moveTo>
                        <a:pt x="78" y="44"/>
                      </a:moveTo>
                      <a:lnTo>
                        <a:pt x="78" y="44"/>
                      </a:lnTo>
                      <a:lnTo>
                        <a:pt x="82" y="44"/>
                      </a:lnTo>
                      <a:lnTo>
                        <a:pt x="82" y="46"/>
                      </a:lnTo>
                      <a:lnTo>
                        <a:pt x="78" y="48"/>
                      </a:lnTo>
                      <a:lnTo>
                        <a:pt x="76" y="48"/>
                      </a:lnTo>
                      <a:lnTo>
                        <a:pt x="74" y="46"/>
                      </a:lnTo>
                      <a:lnTo>
                        <a:pt x="78" y="44"/>
                      </a:lnTo>
                      <a:lnTo>
                        <a:pt x="78" y="44"/>
                      </a:lnTo>
                      <a:lnTo>
                        <a:pt x="78" y="44"/>
                      </a:lnTo>
                      <a:close/>
                      <a:moveTo>
                        <a:pt x="54" y="10"/>
                      </a:moveTo>
                      <a:lnTo>
                        <a:pt x="54" y="10"/>
                      </a:lnTo>
                      <a:lnTo>
                        <a:pt x="60" y="16"/>
                      </a:lnTo>
                      <a:lnTo>
                        <a:pt x="60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2" name="Freeform: Shape 235"/>
                <p:cNvSpPr/>
                <p:nvPr/>
              </p:nvSpPr>
              <p:spPr bwMode="auto">
                <a:xfrm>
                  <a:off x="2209800" y="3219450"/>
                  <a:ext cx="171450" cy="174625"/>
                </a:xfrm>
                <a:custGeom>
                  <a:gdLst>
                    <a:gd name="T0" fmla="*/ 84 w 108"/>
                    <a:gd name="T1" fmla="*/ 38 h 110"/>
                    <a:gd name="T2" fmla="*/ 84 w 108"/>
                    <a:gd name="T3" fmla="*/ 50 h 110"/>
                    <a:gd name="T4" fmla="*/ 100 w 108"/>
                    <a:gd name="T5" fmla="*/ 50 h 110"/>
                    <a:gd name="T6" fmla="*/ 100 w 108"/>
                    <a:gd name="T7" fmla="*/ 58 h 110"/>
                    <a:gd name="T8" fmla="*/ 102 w 108"/>
                    <a:gd name="T9" fmla="*/ 70 h 110"/>
                    <a:gd name="T10" fmla="*/ 106 w 108"/>
                    <a:gd name="T11" fmla="*/ 82 h 110"/>
                    <a:gd name="T12" fmla="*/ 102 w 108"/>
                    <a:gd name="T13" fmla="*/ 90 h 110"/>
                    <a:gd name="T14" fmla="*/ 80 w 108"/>
                    <a:gd name="T15" fmla="*/ 86 h 110"/>
                    <a:gd name="T16" fmla="*/ 64 w 108"/>
                    <a:gd name="T17" fmla="*/ 94 h 110"/>
                    <a:gd name="T18" fmla="*/ 56 w 108"/>
                    <a:gd name="T19" fmla="*/ 102 h 110"/>
                    <a:gd name="T20" fmla="*/ 42 w 108"/>
                    <a:gd name="T21" fmla="*/ 110 h 110"/>
                    <a:gd name="T22" fmla="*/ 38 w 108"/>
                    <a:gd name="T23" fmla="*/ 92 h 110"/>
                    <a:gd name="T24" fmla="*/ 36 w 108"/>
                    <a:gd name="T25" fmla="*/ 82 h 110"/>
                    <a:gd name="T26" fmla="*/ 28 w 108"/>
                    <a:gd name="T27" fmla="*/ 74 h 110"/>
                    <a:gd name="T28" fmla="*/ 24 w 108"/>
                    <a:gd name="T29" fmla="*/ 82 h 110"/>
                    <a:gd name="T30" fmla="*/ 10 w 108"/>
                    <a:gd name="T31" fmla="*/ 84 h 110"/>
                    <a:gd name="T32" fmla="*/ 10 w 108"/>
                    <a:gd name="T33" fmla="*/ 76 h 110"/>
                    <a:gd name="T34" fmla="*/ 16 w 108"/>
                    <a:gd name="T35" fmla="*/ 70 h 110"/>
                    <a:gd name="T36" fmla="*/ 16 w 108"/>
                    <a:gd name="T37" fmla="*/ 64 h 110"/>
                    <a:gd name="T38" fmla="*/ 12 w 108"/>
                    <a:gd name="T39" fmla="*/ 60 h 110"/>
                    <a:gd name="T40" fmla="*/ 16 w 108"/>
                    <a:gd name="T41" fmla="*/ 52 h 110"/>
                    <a:gd name="T42" fmla="*/ 6 w 108"/>
                    <a:gd name="T43" fmla="*/ 52 h 110"/>
                    <a:gd name="T44" fmla="*/ 0 w 108"/>
                    <a:gd name="T45" fmla="*/ 44 h 110"/>
                    <a:gd name="T46" fmla="*/ 2 w 108"/>
                    <a:gd name="T47" fmla="*/ 40 h 110"/>
                    <a:gd name="T48" fmla="*/ 10 w 108"/>
                    <a:gd name="T49" fmla="*/ 40 h 110"/>
                    <a:gd name="T50" fmla="*/ 12 w 108"/>
                    <a:gd name="T51" fmla="*/ 40 h 110"/>
                    <a:gd name="T52" fmla="*/ 24 w 108"/>
                    <a:gd name="T53" fmla="*/ 32 h 110"/>
                    <a:gd name="T54" fmla="*/ 20 w 108"/>
                    <a:gd name="T55" fmla="*/ 30 h 110"/>
                    <a:gd name="T56" fmla="*/ 26 w 108"/>
                    <a:gd name="T57" fmla="*/ 24 h 110"/>
                    <a:gd name="T58" fmla="*/ 28 w 108"/>
                    <a:gd name="T59" fmla="*/ 22 h 110"/>
                    <a:gd name="T60" fmla="*/ 26 w 108"/>
                    <a:gd name="T61" fmla="*/ 16 h 110"/>
                    <a:gd name="T62" fmla="*/ 26 w 108"/>
                    <a:gd name="T63" fmla="*/ 8 h 110"/>
                    <a:gd name="T64" fmla="*/ 36 w 108"/>
                    <a:gd name="T65" fmla="*/ 12 h 110"/>
                    <a:gd name="T66" fmla="*/ 42 w 108"/>
                    <a:gd name="T67" fmla="*/ 8 h 110"/>
                    <a:gd name="T68" fmla="*/ 46 w 108"/>
                    <a:gd name="T69" fmla="*/ 0 h 110"/>
                    <a:gd name="T70" fmla="*/ 42 w 108"/>
                    <a:gd name="T71" fmla="*/ 14 h 110"/>
                    <a:gd name="T72" fmla="*/ 46 w 108"/>
                    <a:gd name="T73" fmla="*/ 22 h 110"/>
                    <a:gd name="T74" fmla="*/ 38 w 108"/>
                    <a:gd name="T75" fmla="*/ 24 h 110"/>
                    <a:gd name="T76" fmla="*/ 36 w 108"/>
                    <a:gd name="T77" fmla="*/ 34 h 110"/>
                    <a:gd name="T78" fmla="*/ 46 w 108"/>
                    <a:gd name="T79" fmla="*/ 34 h 110"/>
                    <a:gd name="T80" fmla="*/ 48 w 108"/>
                    <a:gd name="T81" fmla="*/ 38 h 110"/>
                    <a:gd name="T82" fmla="*/ 56 w 108"/>
                    <a:gd name="T83" fmla="*/ 34 h 110"/>
                    <a:gd name="T84" fmla="*/ 62 w 108"/>
                    <a:gd name="T85" fmla="*/ 40 h 110"/>
                    <a:gd name="T86" fmla="*/ 70 w 108"/>
                    <a:gd name="T87" fmla="*/ 40 h 110"/>
                    <a:gd name="T88" fmla="*/ 80 w 108"/>
                    <a:gd name="T89" fmla="*/ 38 h 110"/>
                    <a:gd name="T90" fmla="*/ 84 w 108"/>
                    <a:gd name="T91" fmla="*/ 38 h 1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8" h="110">
                      <a:moveTo>
                        <a:pt x="84" y="38"/>
                      </a:moveTo>
                      <a:lnTo>
                        <a:pt x="84" y="38"/>
                      </a:lnTo>
                      <a:lnTo>
                        <a:pt x="88" y="44"/>
                      </a:lnTo>
                      <a:lnTo>
                        <a:pt x="84" y="50"/>
                      </a:lnTo>
                      <a:lnTo>
                        <a:pt x="90" y="56"/>
                      </a:lnTo>
                      <a:lnTo>
                        <a:pt x="100" y="50"/>
                      </a:lnTo>
                      <a:lnTo>
                        <a:pt x="102" y="52"/>
                      </a:lnTo>
                      <a:lnTo>
                        <a:pt x="100" y="58"/>
                      </a:lnTo>
                      <a:lnTo>
                        <a:pt x="100" y="64"/>
                      </a:lnTo>
                      <a:lnTo>
                        <a:pt x="102" y="70"/>
                      </a:lnTo>
                      <a:lnTo>
                        <a:pt x="102" y="78"/>
                      </a:lnTo>
                      <a:lnTo>
                        <a:pt x="106" y="82"/>
                      </a:lnTo>
                      <a:lnTo>
                        <a:pt x="108" y="86"/>
                      </a:lnTo>
                      <a:lnTo>
                        <a:pt x="102" y="90"/>
                      </a:lnTo>
                      <a:lnTo>
                        <a:pt x="92" y="90"/>
                      </a:lnTo>
                      <a:lnTo>
                        <a:pt x="80" y="86"/>
                      </a:lnTo>
                      <a:lnTo>
                        <a:pt x="74" y="90"/>
                      </a:lnTo>
                      <a:lnTo>
                        <a:pt x="64" y="94"/>
                      </a:lnTo>
                      <a:lnTo>
                        <a:pt x="60" y="94"/>
                      </a:lnTo>
                      <a:lnTo>
                        <a:pt x="56" y="102"/>
                      </a:lnTo>
                      <a:lnTo>
                        <a:pt x="48" y="108"/>
                      </a:lnTo>
                      <a:lnTo>
                        <a:pt x="42" y="110"/>
                      </a:lnTo>
                      <a:lnTo>
                        <a:pt x="36" y="102"/>
                      </a:lnTo>
                      <a:lnTo>
                        <a:pt x="38" y="92"/>
                      </a:lnTo>
                      <a:lnTo>
                        <a:pt x="42" y="86"/>
                      </a:lnTo>
                      <a:lnTo>
                        <a:pt x="36" y="82"/>
                      </a:lnTo>
                      <a:lnTo>
                        <a:pt x="34" y="76"/>
                      </a:lnTo>
                      <a:lnTo>
                        <a:pt x="28" y="74"/>
                      </a:lnTo>
                      <a:lnTo>
                        <a:pt x="26" y="78"/>
                      </a:lnTo>
                      <a:lnTo>
                        <a:pt x="24" y="82"/>
                      </a:lnTo>
                      <a:lnTo>
                        <a:pt x="16" y="84"/>
                      </a:lnTo>
                      <a:lnTo>
                        <a:pt x="10" y="84"/>
                      </a:lnTo>
                      <a:lnTo>
                        <a:pt x="8" y="84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16" y="70"/>
                      </a:lnTo>
                      <a:lnTo>
                        <a:pt x="18" y="68"/>
                      </a:lnTo>
                      <a:lnTo>
                        <a:pt x="16" y="64"/>
                      </a:lnTo>
                      <a:lnTo>
                        <a:pt x="12" y="64"/>
                      </a:lnTo>
                      <a:lnTo>
                        <a:pt x="12" y="60"/>
                      </a:lnTo>
                      <a:lnTo>
                        <a:pt x="16" y="56"/>
                      </a:lnTo>
                      <a:lnTo>
                        <a:pt x="16" y="52"/>
                      </a:lnTo>
                      <a:lnTo>
                        <a:pt x="8" y="52"/>
                      </a:lnTo>
                      <a:lnTo>
                        <a:pt x="6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10" y="42"/>
                      </a:lnTo>
                      <a:lnTo>
                        <a:pt x="12" y="40"/>
                      </a:lnTo>
                      <a:lnTo>
                        <a:pt x="20" y="34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0"/>
                      </a:lnTo>
                      <a:lnTo>
                        <a:pt x="24" y="24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8" y="22"/>
                      </a:lnTo>
                      <a:lnTo>
                        <a:pt x="28" y="18"/>
                      </a:lnTo>
                      <a:lnTo>
                        <a:pt x="26" y="16"/>
                      </a:lnTo>
                      <a:lnTo>
                        <a:pt x="24" y="12"/>
                      </a:lnTo>
                      <a:lnTo>
                        <a:pt x="26" y="8"/>
                      </a:lnTo>
                      <a:lnTo>
                        <a:pt x="30" y="8"/>
                      </a:lnTo>
                      <a:lnTo>
                        <a:pt x="36" y="12"/>
                      </a:lnTo>
                      <a:lnTo>
                        <a:pt x="38" y="12"/>
                      </a:lnTo>
                      <a:lnTo>
                        <a:pt x="42" y="8"/>
                      </a:lnTo>
                      <a:lnTo>
                        <a:pt x="44" y="4"/>
                      </a:lnTo>
                      <a:lnTo>
                        <a:pt x="46" y="0"/>
                      </a:lnTo>
                      <a:lnTo>
                        <a:pt x="48" y="12"/>
                      </a:lnTo>
                      <a:lnTo>
                        <a:pt x="42" y="14"/>
                      </a:lnTo>
                      <a:lnTo>
                        <a:pt x="42" y="18"/>
                      </a:lnTo>
                      <a:lnTo>
                        <a:pt x="46" y="22"/>
                      </a:lnTo>
                      <a:lnTo>
                        <a:pt x="44" y="26"/>
                      </a:lnTo>
                      <a:lnTo>
                        <a:pt x="38" y="24"/>
                      </a:lnTo>
                      <a:lnTo>
                        <a:pt x="30" y="26"/>
                      </a:lnTo>
                      <a:lnTo>
                        <a:pt x="36" y="34"/>
                      </a:lnTo>
                      <a:lnTo>
                        <a:pt x="44" y="32"/>
                      </a:lnTo>
                      <a:lnTo>
                        <a:pt x="46" y="34"/>
                      </a:lnTo>
                      <a:lnTo>
                        <a:pt x="46" y="38"/>
                      </a:lnTo>
                      <a:lnTo>
                        <a:pt x="48" y="38"/>
                      </a:lnTo>
                      <a:lnTo>
                        <a:pt x="54" y="34"/>
                      </a:lnTo>
                      <a:lnTo>
                        <a:pt x="56" y="34"/>
                      </a:lnTo>
                      <a:lnTo>
                        <a:pt x="60" y="38"/>
                      </a:lnTo>
                      <a:lnTo>
                        <a:pt x="62" y="40"/>
                      </a:lnTo>
                      <a:lnTo>
                        <a:pt x="64" y="40"/>
                      </a:lnTo>
                      <a:lnTo>
                        <a:pt x="70" y="40"/>
                      </a:lnTo>
                      <a:lnTo>
                        <a:pt x="74" y="38"/>
                      </a:lnTo>
                      <a:lnTo>
                        <a:pt x="80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3" name="Freeform: Shape 236"/>
                <p:cNvSpPr/>
                <p:nvPr/>
              </p:nvSpPr>
              <p:spPr bwMode="auto">
                <a:xfrm>
                  <a:off x="3422650" y="3721100"/>
                  <a:ext cx="41275" cy="95250"/>
                </a:xfrm>
                <a:custGeom>
                  <a:gdLst>
                    <a:gd name="T0" fmla="*/ 18 w 26"/>
                    <a:gd name="T1" fmla="*/ 0 h 60"/>
                    <a:gd name="T2" fmla="*/ 18 w 26"/>
                    <a:gd name="T3" fmla="*/ 0 h 60"/>
                    <a:gd name="T4" fmla="*/ 10 w 26"/>
                    <a:gd name="T5" fmla="*/ 16 h 60"/>
                    <a:gd name="T6" fmla="*/ 4 w 26"/>
                    <a:gd name="T7" fmla="*/ 24 h 60"/>
                    <a:gd name="T8" fmla="*/ 2 w 26"/>
                    <a:gd name="T9" fmla="*/ 34 h 60"/>
                    <a:gd name="T10" fmla="*/ 0 w 26"/>
                    <a:gd name="T11" fmla="*/ 42 h 60"/>
                    <a:gd name="T12" fmla="*/ 2 w 26"/>
                    <a:gd name="T13" fmla="*/ 50 h 60"/>
                    <a:gd name="T14" fmla="*/ 8 w 26"/>
                    <a:gd name="T15" fmla="*/ 60 h 60"/>
                    <a:gd name="T16" fmla="*/ 12 w 26"/>
                    <a:gd name="T17" fmla="*/ 60 h 60"/>
                    <a:gd name="T18" fmla="*/ 18 w 26"/>
                    <a:gd name="T19" fmla="*/ 48 h 60"/>
                    <a:gd name="T20" fmla="*/ 20 w 26"/>
                    <a:gd name="T21" fmla="*/ 32 h 60"/>
                    <a:gd name="T22" fmla="*/ 26 w 26"/>
                    <a:gd name="T23" fmla="*/ 0 h 60"/>
                    <a:gd name="T24" fmla="*/ 18 w 26"/>
                    <a:gd name="T25" fmla="*/ 0 h 60"/>
                    <a:gd name="T26" fmla="*/ 18 w 26"/>
                    <a:gd name="T27" fmla="*/ 0 h 60"/>
                    <a:gd name="T28" fmla="*/ 18 w 26"/>
                    <a:gd name="T29" fmla="*/ 0 h 6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6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0" y="16"/>
                      </a:lnTo>
                      <a:lnTo>
                        <a:pt x="4" y="24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8" y="60"/>
                      </a:lnTo>
                      <a:lnTo>
                        <a:pt x="12" y="60"/>
                      </a:lnTo>
                      <a:lnTo>
                        <a:pt x="18" y="48"/>
                      </a:lnTo>
                      <a:lnTo>
                        <a:pt x="20" y="32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4" name="Freeform: Shape 237"/>
                <p:cNvSpPr/>
                <p:nvPr/>
              </p:nvSpPr>
              <p:spPr bwMode="auto">
                <a:xfrm>
                  <a:off x="1485900" y="3343275"/>
                  <a:ext cx="155575" cy="158750"/>
                </a:xfrm>
                <a:custGeom>
                  <a:gdLst>
                    <a:gd name="T0" fmla="*/ 4 w 98"/>
                    <a:gd name="T1" fmla="*/ 62 h 100"/>
                    <a:gd name="T2" fmla="*/ 10 w 98"/>
                    <a:gd name="T3" fmla="*/ 54 h 100"/>
                    <a:gd name="T4" fmla="*/ 18 w 98"/>
                    <a:gd name="T5" fmla="*/ 54 h 100"/>
                    <a:gd name="T6" fmla="*/ 20 w 98"/>
                    <a:gd name="T7" fmla="*/ 56 h 100"/>
                    <a:gd name="T8" fmla="*/ 14 w 98"/>
                    <a:gd name="T9" fmla="*/ 70 h 100"/>
                    <a:gd name="T10" fmla="*/ 12 w 98"/>
                    <a:gd name="T11" fmla="*/ 80 h 100"/>
                    <a:gd name="T12" fmla="*/ 4 w 98"/>
                    <a:gd name="T13" fmla="*/ 88 h 100"/>
                    <a:gd name="T14" fmla="*/ 2 w 98"/>
                    <a:gd name="T15" fmla="*/ 100 h 100"/>
                    <a:gd name="T16" fmla="*/ 10 w 98"/>
                    <a:gd name="T17" fmla="*/ 100 h 100"/>
                    <a:gd name="T18" fmla="*/ 14 w 98"/>
                    <a:gd name="T19" fmla="*/ 98 h 100"/>
                    <a:gd name="T20" fmla="*/ 24 w 98"/>
                    <a:gd name="T21" fmla="*/ 100 h 100"/>
                    <a:gd name="T22" fmla="*/ 80 w 98"/>
                    <a:gd name="T23" fmla="*/ 62 h 100"/>
                    <a:gd name="T24" fmla="*/ 84 w 98"/>
                    <a:gd name="T25" fmla="*/ 50 h 100"/>
                    <a:gd name="T26" fmla="*/ 84 w 98"/>
                    <a:gd name="T27" fmla="*/ 42 h 100"/>
                    <a:gd name="T28" fmla="*/ 84 w 98"/>
                    <a:gd name="T29" fmla="*/ 36 h 100"/>
                    <a:gd name="T30" fmla="*/ 86 w 98"/>
                    <a:gd name="T31" fmla="*/ 28 h 100"/>
                    <a:gd name="T32" fmla="*/ 90 w 98"/>
                    <a:gd name="T33" fmla="*/ 18 h 100"/>
                    <a:gd name="T34" fmla="*/ 98 w 98"/>
                    <a:gd name="T35" fmla="*/ 10 h 100"/>
                    <a:gd name="T36" fmla="*/ 94 w 98"/>
                    <a:gd name="T37" fmla="*/ 6 h 100"/>
                    <a:gd name="T38" fmla="*/ 86 w 98"/>
                    <a:gd name="T39" fmla="*/ 2 h 100"/>
                    <a:gd name="T40" fmla="*/ 74 w 98"/>
                    <a:gd name="T41" fmla="*/ 8 h 100"/>
                    <a:gd name="T42" fmla="*/ 62 w 98"/>
                    <a:gd name="T43" fmla="*/ 8 h 100"/>
                    <a:gd name="T44" fmla="*/ 48 w 98"/>
                    <a:gd name="T45" fmla="*/ 14 h 100"/>
                    <a:gd name="T46" fmla="*/ 36 w 98"/>
                    <a:gd name="T47" fmla="*/ 16 h 100"/>
                    <a:gd name="T48" fmla="*/ 28 w 98"/>
                    <a:gd name="T49" fmla="*/ 16 h 100"/>
                    <a:gd name="T50" fmla="*/ 22 w 98"/>
                    <a:gd name="T51" fmla="*/ 18 h 100"/>
                    <a:gd name="T52" fmla="*/ 18 w 98"/>
                    <a:gd name="T53" fmla="*/ 18 h 100"/>
                    <a:gd name="T54" fmla="*/ 18 w 98"/>
                    <a:gd name="T55" fmla="*/ 26 h 100"/>
                    <a:gd name="T56" fmla="*/ 14 w 98"/>
                    <a:gd name="T57" fmla="*/ 28 h 100"/>
                    <a:gd name="T58" fmla="*/ 10 w 98"/>
                    <a:gd name="T59" fmla="*/ 34 h 100"/>
                    <a:gd name="T60" fmla="*/ 2 w 98"/>
                    <a:gd name="T61" fmla="*/ 36 h 100"/>
                    <a:gd name="T62" fmla="*/ 2 w 98"/>
                    <a:gd name="T63" fmla="*/ 44 h 100"/>
                    <a:gd name="T64" fmla="*/ 0 w 98"/>
                    <a:gd name="T65" fmla="*/ 56 h 100"/>
                    <a:gd name="T66" fmla="*/ 4 w 98"/>
                    <a:gd name="T67" fmla="*/ 60 h 100"/>
                    <a:gd name="T68" fmla="*/ 4 w 98"/>
                    <a:gd name="T69" fmla="*/ 62 h 1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8" h="100">
                      <a:moveTo>
                        <a:pt x="4" y="62"/>
                      </a:moveTo>
                      <a:lnTo>
                        <a:pt x="4" y="62"/>
                      </a:lnTo>
                      <a:lnTo>
                        <a:pt x="6" y="56"/>
                      </a:lnTo>
                      <a:lnTo>
                        <a:pt x="10" y="54"/>
                      </a:lnTo>
                      <a:lnTo>
                        <a:pt x="12" y="54"/>
                      </a:lnTo>
                      <a:lnTo>
                        <a:pt x="18" y="54"/>
                      </a:lnTo>
                      <a:lnTo>
                        <a:pt x="20" y="54"/>
                      </a:lnTo>
                      <a:lnTo>
                        <a:pt x="20" y="56"/>
                      </a:lnTo>
                      <a:lnTo>
                        <a:pt x="18" y="62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12" y="80"/>
                      </a:lnTo>
                      <a:lnTo>
                        <a:pt x="6" y="82"/>
                      </a:lnTo>
                      <a:lnTo>
                        <a:pt x="4" y="88"/>
                      </a:lnTo>
                      <a:lnTo>
                        <a:pt x="2" y="90"/>
                      </a:ln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10" y="100"/>
                      </a:lnTo>
                      <a:lnTo>
                        <a:pt x="12" y="98"/>
                      </a:lnTo>
                      <a:lnTo>
                        <a:pt x="14" y="98"/>
                      </a:lnTo>
                      <a:lnTo>
                        <a:pt x="20" y="100"/>
                      </a:lnTo>
                      <a:lnTo>
                        <a:pt x="24" y="100"/>
                      </a:lnTo>
                      <a:lnTo>
                        <a:pt x="48" y="84"/>
                      </a:lnTo>
                      <a:lnTo>
                        <a:pt x="80" y="62"/>
                      </a:lnTo>
                      <a:lnTo>
                        <a:pt x="82" y="56"/>
                      </a:lnTo>
                      <a:lnTo>
                        <a:pt x="84" y="50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84" y="38"/>
                      </a:lnTo>
                      <a:lnTo>
                        <a:pt x="84" y="36"/>
                      </a:lnTo>
                      <a:lnTo>
                        <a:pt x="86" y="32"/>
                      </a:lnTo>
                      <a:lnTo>
                        <a:pt x="86" y="28"/>
                      </a:lnTo>
                      <a:lnTo>
                        <a:pt x="86" y="24"/>
                      </a:lnTo>
                      <a:lnTo>
                        <a:pt x="90" y="18"/>
                      </a:lnTo>
                      <a:lnTo>
                        <a:pt x="94" y="16"/>
                      </a:lnTo>
                      <a:lnTo>
                        <a:pt x="98" y="10"/>
                      </a:lnTo>
                      <a:lnTo>
                        <a:pt x="98" y="6"/>
                      </a:lnTo>
                      <a:lnTo>
                        <a:pt x="94" y="6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80" y="6"/>
                      </a:lnTo>
                      <a:lnTo>
                        <a:pt x="74" y="8"/>
                      </a:lnTo>
                      <a:lnTo>
                        <a:pt x="68" y="8"/>
                      </a:lnTo>
                      <a:lnTo>
                        <a:pt x="62" y="8"/>
                      </a:lnTo>
                      <a:lnTo>
                        <a:pt x="54" y="14"/>
                      </a:lnTo>
                      <a:lnTo>
                        <a:pt x="48" y="14"/>
                      </a:lnTo>
                      <a:lnTo>
                        <a:pt x="40" y="16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32"/>
                      </a:lnTo>
                      <a:lnTo>
                        <a:pt x="10" y="34"/>
                      </a:lnTo>
                      <a:lnTo>
                        <a:pt x="6" y="36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2" y="44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4" y="60"/>
                      </a:lnTo>
                      <a:lnTo>
                        <a:pt x="4" y="62"/>
                      </a:lnTo>
                      <a:lnTo>
                        <a:pt x="4" y="62"/>
                      </a:lnTo>
                      <a:lnTo>
                        <a:pt x="4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5" name="Freeform: Shape 238"/>
                <p:cNvSpPr/>
                <p:nvPr/>
              </p:nvSpPr>
              <p:spPr bwMode="auto">
                <a:xfrm>
                  <a:off x="796925" y="3003550"/>
                  <a:ext cx="104775" cy="73025"/>
                </a:xfrm>
                <a:custGeom>
                  <a:gdLst>
                    <a:gd name="T0" fmla="*/ 66 w 66"/>
                    <a:gd name="T1" fmla="*/ 22 h 46"/>
                    <a:gd name="T2" fmla="*/ 66 w 66"/>
                    <a:gd name="T3" fmla="*/ 22 h 46"/>
                    <a:gd name="T4" fmla="*/ 66 w 66"/>
                    <a:gd name="T5" fmla="*/ 20 h 46"/>
                    <a:gd name="T6" fmla="*/ 64 w 66"/>
                    <a:gd name="T7" fmla="*/ 16 h 46"/>
                    <a:gd name="T8" fmla="*/ 62 w 66"/>
                    <a:gd name="T9" fmla="*/ 14 h 46"/>
                    <a:gd name="T10" fmla="*/ 64 w 66"/>
                    <a:gd name="T11" fmla="*/ 10 h 46"/>
                    <a:gd name="T12" fmla="*/ 50 w 66"/>
                    <a:gd name="T13" fmla="*/ 2 h 46"/>
                    <a:gd name="T14" fmla="*/ 46 w 66"/>
                    <a:gd name="T15" fmla="*/ 0 h 46"/>
                    <a:gd name="T16" fmla="*/ 44 w 66"/>
                    <a:gd name="T17" fmla="*/ 0 h 46"/>
                    <a:gd name="T18" fmla="*/ 40 w 66"/>
                    <a:gd name="T19" fmla="*/ 0 h 46"/>
                    <a:gd name="T20" fmla="*/ 40 w 66"/>
                    <a:gd name="T21" fmla="*/ 2 h 46"/>
                    <a:gd name="T22" fmla="*/ 32 w 66"/>
                    <a:gd name="T23" fmla="*/ 4 h 46"/>
                    <a:gd name="T24" fmla="*/ 30 w 66"/>
                    <a:gd name="T25" fmla="*/ 6 h 46"/>
                    <a:gd name="T26" fmla="*/ 28 w 66"/>
                    <a:gd name="T27" fmla="*/ 6 h 46"/>
                    <a:gd name="T28" fmla="*/ 26 w 66"/>
                    <a:gd name="T29" fmla="*/ 4 h 46"/>
                    <a:gd name="T30" fmla="*/ 26 w 66"/>
                    <a:gd name="T31" fmla="*/ 6 h 46"/>
                    <a:gd name="T32" fmla="*/ 26 w 66"/>
                    <a:gd name="T33" fmla="*/ 10 h 46"/>
                    <a:gd name="T34" fmla="*/ 22 w 66"/>
                    <a:gd name="T35" fmla="*/ 12 h 46"/>
                    <a:gd name="T36" fmla="*/ 18 w 66"/>
                    <a:gd name="T37" fmla="*/ 14 h 46"/>
                    <a:gd name="T38" fmla="*/ 14 w 66"/>
                    <a:gd name="T39" fmla="*/ 16 h 46"/>
                    <a:gd name="T40" fmla="*/ 10 w 66"/>
                    <a:gd name="T41" fmla="*/ 22 h 46"/>
                    <a:gd name="T42" fmla="*/ 2 w 66"/>
                    <a:gd name="T43" fmla="*/ 32 h 46"/>
                    <a:gd name="T44" fmla="*/ 0 w 66"/>
                    <a:gd name="T45" fmla="*/ 38 h 46"/>
                    <a:gd name="T46" fmla="*/ 2 w 66"/>
                    <a:gd name="T47" fmla="*/ 38 h 46"/>
                    <a:gd name="T48" fmla="*/ 4 w 66"/>
                    <a:gd name="T49" fmla="*/ 38 h 46"/>
                    <a:gd name="T50" fmla="*/ 8 w 66"/>
                    <a:gd name="T51" fmla="*/ 36 h 46"/>
                    <a:gd name="T52" fmla="*/ 10 w 66"/>
                    <a:gd name="T53" fmla="*/ 36 h 46"/>
                    <a:gd name="T54" fmla="*/ 10 w 66"/>
                    <a:gd name="T55" fmla="*/ 38 h 46"/>
                    <a:gd name="T56" fmla="*/ 12 w 66"/>
                    <a:gd name="T57" fmla="*/ 42 h 46"/>
                    <a:gd name="T58" fmla="*/ 14 w 66"/>
                    <a:gd name="T59" fmla="*/ 42 h 46"/>
                    <a:gd name="T60" fmla="*/ 18 w 66"/>
                    <a:gd name="T61" fmla="*/ 42 h 46"/>
                    <a:gd name="T62" fmla="*/ 20 w 66"/>
                    <a:gd name="T63" fmla="*/ 44 h 46"/>
                    <a:gd name="T64" fmla="*/ 22 w 66"/>
                    <a:gd name="T65" fmla="*/ 46 h 46"/>
                    <a:gd name="T66" fmla="*/ 22 w 66"/>
                    <a:gd name="T67" fmla="*/ 44 h 46"/>
                    <a:gd name="T68" fmla="*/ 30 w 66"/>
                    <a:gd name="T69" fmla="*/ 42 h 46"/>
                    <a:gd name="T70" fmla="*/ 32 w 66"/>
                    <a:gd name="T71" fmla="*/ 42 h 46"/>
                    <a:gd name="T72" fmla="*/ 32 w 66"/>
                    <a:gd name="T73" fmla="*/ 38 h 46"/>
                    <a:gd name="T74" fmla="*/ 32 w 66"/>
                    <a:gd name="T75" fmla="*/ 34 h 46"/>
                    <a:gd name="T76" fmla="*/ 36 w 66"/>
                    <a:gd name="T77" fmla="*/ 34 h 46"/>
                    <a:gd name="T78" fmla="*/ 36 w 66"/>
                    <a:gd name="T79" fmla="*/ 36 h 46"/>
                    <a:gd name="T80" fmla="*/ 38 w 66"/>
                    <a:gd name="T81" fmla="*/ 38 h 46"/>
                    <a:gd name="T82" fmla="*/ 40 w 66"/>
                    <a:gd name="T83" fmla="*/ 38 h 46"/>
                    <a:gd name="T84" fmla="*/ 46 w 66"/>
                    <a:gd name="T85" fmla="*/ 42 h 46"/>
                    <a:gd name="T86" fmla="*/ 48 w 66"/>
                    <a:gd name="T87" fmla="*/ 42 h 46"/>
                    <a:gd name="T88" fmla="*/ 50 w 66"/>
                    <a:gd name="T89" fmla="*/ 42 h 46"/>
                    <a:gd name="T90" fmla="*/ 48 w 66"/>
                    <a:gd name="T91" fmla="*/ 36 h 46"/>
                    <a:gd name="T92" fmla="*/ 50 w 66"/>
                    <a:gd name="T93" fmla="*/ 34 h 46"/>
                    <a:gd name="T94" fmla="*/ 54 w 66"/>
                    <a:gd name="T95" fmla="*/ 34 h 46"/>
                    <a:gd name="T96" fmla="*/ 56 w 66"/>
                    <a:gd name="T97" fmla="*/ 32 h 46"/>
                    <a:gd name="T98" fmla="*/ 58 w 66"/>
                    <a:gd name="T99" fmla="*/ 30 h 46"/>
                    <a:gd name="T100" fmla="*/ 62 w 66"/>
                    <a:gd name="T101" fmla="*/ 30 h 46"/>
                    <a:gd name="T102" fmla="*/ 64 w 66"/>
                    <a:gd name="T103" fmla="*/ 30 h 46"/>
                    <a:gd name="T104" fmla="*/ 66 w 66"/>
                    <a:gd name="T105" fmla="*/ 26 h 46"/>
                    <a:gd name="T106" fmla="*/ 66 w 66"/>
                    <a:gd name="T107" fmla="*/ 24 h 46"/>
                    <a:gd name="T108" fmla="*/ 64 w 66"/>
                    <a:gd name="T109" fmla="*/ 24 h 46"/>
                    <a:gd name="T110" fmla="*/ 66 w 66"/>
                    <a:gd name="T111" fmla="*/ 24 h 46"/>
                    <a:gd name="T112" fmla="*/ 66 w 66"/>
                    <a:gd name="T113" fmla="*/ 22 h 46"/>
                    <a:gd name="T114" fmla="*/ 66 w 66"/>
                    <a:gd name="T115" fmla="*/ 22 h 46"/>
                    <a:gd name="T116" fmla="*/ 66 w 66"/>
                    <a:gd name="T117" fmla="*/ 22 h 4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6" h="46">
                      <a:moveTo>
                        <a:pt x="66" y="22"/>
                      </a:move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4" y="16"/>
                      </a:lnTo>
                      <a:lnTo>
                        <a:pt x="62" y="14"/>
                      </a:lnTo>
                      <a:lnTo>
                        <a:pt x="64" y="10"/>
                      </a:lnTo>
                      <a:lnTo>
                        <a:pt x="50" y="2"/>
                      </a:lnTo>
                      <a:lnTo>
                        <a:pt x="46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2" y="4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6" y="4"/>
                      </a:lnTo>
                      <a:lnTo>
                        <a:pt x="26" y="6"/>
                      </a:lnTo>
                      <a:lnTo>
                        <a:pt x="26" y="10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4" y="16"/>
                      </a:lnTo>
                      <a:lnTo>
                        <a:pt x="10" y="22"/>
                      </a:lnTo>
                      <a:lnTo>
                        <a:pt x="2" y="32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10" y="38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8" y="42"/>
                      </a:lnTo>
                      <a:lnTo>
                        <a:pt x="20" y="44"/>
                      </a:lnTo>
                      <a:lnTo>
                        <a:pt x="22" y="46"/>
                      </a:lnTo>
                      <a:lnTo>
                        <a:pt x="22" y="44"/>
                      </a:lnTo>
                      <a:lnTo>
                        <a:pt x="30" y="42"/>
                      </a:lnTo>
                      <a:lnTo>
                        <a:pt x="32" y="42"/>
                      </a:lnTo>
                      <a:lnTo>
                        <a:pt x="32" y="38"/>
                      </a:lnTo>
                      <a:lnTo>
                        <a:pt x="32" y="34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8" y="38"/>
                      </a:lnTo>
                      <a:lnTo>
                        <a:pt x="40" y="38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50" y="42"/>
                      </a:lnTo>
                      <a:lnTo>
                        <a:pt x="48" y="36"/>
                      </a:lnTo>
                      <a:lnTo>
                        <a:pt x="50" y="34"/>
                      </a:lnTo>
                      <a:lnTo>
                        <a:pt x="54" y="34"/>
                      </a:lnTo>
                      <a:lnTo>
                        <a:pt x="56" y="32"/>
                      </a:lnTo>
                      <a:lnTo>
                        <a:pt x="58" y="30"/>
                      </a:lnTo>
                      <a:lnTo>
                        <a:pt x="62" y="30"/>
                      </a:lnTo>
                      <a:lnTo>
                        <a:pt x="64" y="30"/>
                      </a:lnTo>
                      <a:lnTo>
                        <a:pt x="66" y="26"/>
                      </a:lnTo>
                      <a:lnTo>
                        <a:pt x="66" y="24"/>
                      </a:lnTo>
                      <a:lnTo>
                        <a:pt x="64" y="24"/>
                      </a:lnTo>
                      <a:lnTo>
                        <a:pt x="66" y="24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6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6" name="Freeform: Shape 239"/>
                <p:cNvSpPr/>
                <p:nvPr/>
              </p:nvSpPr>
              <p:spPr bwMode="auto">
                <a:xfrm>
                  <a:off x="923925" y="2193925"/>
                  <a:ext cx="285750" cy="558800"/>
                </a:xfrm>
                <a:custGeom>
                  <a:gdLst>
                    <a:gd name="T0" fmla="*/ 6 w 180"/>
                    <a:gd name="T1" fmla="*/ 276 h 352"/>
                    <a:gd name="T2" fmla="*/ 4 w 180"/>
                    <a:gd name="T3" fmla="*/ 288 h 352"/>
                    <a:gd name="T4" fmla="*/ 16 w 180"/>
                    <a:gd name="T5" fmla="*/ 322 h 352"/>
                    <a:gd name="T6" fmla="*/ 18 w 180"/>
                    <a:gd name="T7" fmla="*/ 340 h 352"/>
                    <a:gd name="T8" fmla="*/ 50 w 180"/>
                    <a:gd name="T9" fmla="*/ 320 h 352"/>
                    <a:gd name="T10" fmla="*/ 80 w 180"/>
                    <a:gd name="T11" fmla="*/ 310 h 352"/>
                    <a:gd name="T12" fmla="*/ 72 w 180"/>
                    <a:gd name="T13" fmla="*/ 306 h 352"/>
                    <a:gd name="T14" fmla="*/ 80 w 180"/>
                    <a:gd name="T15" fmla="*/ 270 h 352"/>
                    <a:gd name="T16" fmla="*/ 82 w 180"/>
                    <a:gd name="T17" fmla="*/ 262 h 352"/>
                    <a:gd name="T18" fmla="*/ 98 w 180"/>
                    <a:gd name="T19" fmla="*/ 262 h 352"/>
                    <a:gd name="T20" fmla="*/ 108 w 180"/>
                    <a:gd name="T21" fmla="*/ 248 h 352"/>
                    <a:gd name="T22" fmla="*/ 108 w 180"/>
                    <a:gd name="T23" fmla="*/ 230 h 352"/>
                    <a:gd name="T24" fmla="*/ 88 w 180"/>
                    <a:gd name="T25" fmla="*/ 198 h 352"/>
                    <a:gd name="T26" fmla="*/ 88 w 180"/>
                    <a:gd name="T27" fmla="*/ 180 h 352"/>
                    <a:gd name="T28" fmla="*/ 88 w 180"/>
                    <a:gd name="T29" fmla="*/ 168 h 352"/>
                    <a:gd name="T30" fmla="*/ 98 w 180"/>
                    <a:gd name="T31" fmla="*/ 158 h 352"/>
                    <a:gd name="T32" fmla="*/ 108 w 180"/>
                    <a:gd name="T33" fmla="*/ 142 h 352"/>
                    <a:gd name="T34" fmla="*/ 140 w 180"/>
                    <a:gd name="T35" fmla="*/ 126 h 352"/>
                    <a:gd name="T36" fmla="*/ 148 w 180"/>
                    <a:gd name="T37" fmla="*/ 112 h 352"/>
                    <a:gd name="T38" fmla="*/ 152 w 180"/>
                    <a:gd name="T39" fmla="*/ 86 h 352"/>
                    <a:gd name="T40" fmla="*/ 162 w 180"/>
                    <a:gd name="T41" fmla="*/ 76 h 352"/>
                    <a:gd name="T42" fmla="*/ 178 w 180"/>
                    <a:gd name="T43" fmla="*/ 68 h 352"/>
                    <a:gd name="T44" fmla="*/ 178 w 180"/>
                    <a:gd name="T45" fmla="*/ 44 h 352"/>
                    <a:gd name="T46" fmla="*/ 176 w 180"/>
                    <a:gd name="T47" fmla="*/ 28 h 352"/>
                    <a:gd name="T48" fmla="*/ 150 w 180"/>
                    <a:gd name="T49" fmla="*/ 14 h 352"/>
                    <a:gd name="T50" fmla="*/ 136 w 180"/>
                    <a:gd name="T51" fmla="*/ 4 h 352"/>
                    <a:gd name="T52" fmla="*/ 130 w 180"/>
                    <a:gd name="T53" fmla="*/ 22 h 352"/>
                    <a:gd name="T54" fmla="*/ 112 w 180"/>
                    <a:gd name="T55" fmla="*/ 22 h 352"/>
                    <a:gd name="T56" fmla="*/ 106 w 180"/>
                    <a:gd name="T57" fmla="*/ 32 h 352"/>
                    <a:gd name="T58" fmla="*/ 90 w 180"/>
                    <a:gd name="T59" fmla="*/ 42 h 352"/>
                    <a:gd name="T60" fmla="*/ 80 w 180"/>
                    <a:gd name="T61" fmla="*/ 58 h 352"/>
                    <a:gd name="T62" fmla="*/ 70 w 180"/>
                    <a:gd name="T63" fmla="*/ 62 h 352"/>
                    <a:gd name="T64" fmla="*/ 58 w 180"/>
                    <a:gd name="T65" fmla="*/ 94 h 352"/>
                    <a:gd name="T66" fmla="*/ 52 w 180"/>
                    <a:gd name="T67" fmla="*/ 118 h 352"/>
                    <a:gd name="T68" fmla="*/ 40 w 180"/>
                    <a:gd name="T69" fmla="*/ 114 h 352"/>
                    <a:gd name="T70" fmla="*/ 24 w 180"/>
                    <a:gd name="T71" fmla="*/ 130 h 352"/>
                    <a:gd name="T72" fmla="*/ 14 w 180"/>
                    <a:gd name="T73" fmla="*/ 142 h 352"/>
                    <a:gd name="T74" fmla="*/ 14 w 180"/>
                    <a:gd name="T75" fmla="*/ 160 h 352"/>
                    <a:gd name="T76" fmla="*/ 12 w 180"/>
                    <a:gd name="T77" fmla="*/ 186 h 352"/>
                    <a:gd name="T78" fmla="*/ 18 w 180"/>
                    <a:gd name="T79" fmla="*/ 202 h 352"/>
                    <a:gd name="T80" fmla="*/ 8 w 180"/>
                    <a:gd name="T81" fmla="*/ 222 h 352"/>
                    <a:gd name="T82" fmla="*/ 8 w 180"/>
                    <a:gd name="T83" fmla="*/ 234 h 352"/>
                    <a:gd name="T84" fmla="*/ 6 w 180"/>
                    <a:gd name="T85" fmla="*/ 242 h 352"/>
                    <a:gd name="T86" fmla="*/ 6 w 180"/>
                    <a:gd name="T87" fmla="*/ 260 h 352"/>
                    <a:gd name="T88" fmla="*/ 50 w 180"/>
                    <a:gd name="T89" fmla="*/ 260 h 352"/>
                    <a:gd name="T90" fmla="*/ 44 w 180"/>
                    <a:gd name="T91" fmla="*/ 270 h 352"/>
                    <a:gd name="T92" fmla="*/ 50 w 180"/>
                    <a:gd name="T93" fmla="*/ 260 h 352"/>
                    <a:gd name="T94" fmla="*/ 58 w 180"/>
                    <a:gd name="T95" fmla="*/ 352 h 352"/>
                    <a:gd name="T96" fmla="*/ 50 w 180"/>
                    <a:gd name="T97" fmla="*/ 346 h 352"/>
                    <a:gd name="T98" fmla="*/ 100 w 180"/>
                    <a:gd name="T99" fmla="*/ 296 h 352"/>
                    <a:gd name="T100" fmla="*/ 114 w 180"/>
                    <a:gd name="T101" fmla="*/ 286 h 352"/>
                    <a:gd name="T102" fmla="*/ 112 w 180"/>
                    <a:gd name="T103" fmla="*/ 284 h 352"/>
                    <a:gd name="T104" fmla="*/ 44 w 180"/>
                    <a:gd name="T105" fmla="*/ 278 h 352"/>
                    <a:gd name="T106" fmla="*/ 48 w 180"/>
                    <a:gd name="T107" fmla="*/ 274 h 352"/>
                    <a:gd name="T108" fmla="*/ 94 w 180"/>
                    <a:gd name="T109" fmla="*/ 244 h 352"/>
                    <a:gd name="T110" fmla="*/ 86 w 180"/>
                    <a:gd name="T111" fmla="*/ 242 h 352"/>
                    <a:gd name="T112" fmla="*/ 32 w 180"/>
                    <a:gd name="T113" fmla="*/ 242 h 352"/>
                    <a:gd name="T114" fmla="*/ 40 w 180"/>
                    <a:gd name="T115" fmla="*/ 258 h 352"/>
                    <a:gd name="T116" fmla="*/ 26 w 180"/>
                    <a:gd name="T117" fmla="*/ 252 h 35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0" h="352">
                      <a:moveTo>
                        <a:pt x="0" y="260"/>
                      </a:moveTo>
                      <a:lnTo>
                        <a:pt x="0" y="260"/>
                      </a:lnTo>
                      <a:lnTo>
                        <a:pt x="0" y="276"/>
                      </a:lnTo>
                      <a:lnTo>
                        <a:pt x="6" y="276"/>
                      </a:lnTo>
                      <a:lnTo>
                        <a:pt x="6" y="278"/>
                      </a:lnTo>
                      <a:lnTo>
                        <a:pt x="6" y="284"/>
                      </a:lnTo>
                      <a:lnTo>
                        <a:pt x="4" y="286"/>
                      </a:lnTo>
                      <a:lnTo>
                        <a:pt x="4" y="288"/>
                      </a:lnTo>
                      <a:lnTo>
                        <a:pt x="14" y="302"/>
                      </a:lnTo>
                      <a:lnTo>
                        <a:pt x="26" y="314"/>
                      </a:lnTo>
                      <a:lnTo>
                        <a:pt x="22" y="322"/>
                      </a:lnTo>
                      <a:lnTo>
                        <a:pt x="16" y="322"/>
                      </a:lnTo>
                      <a:lnTo>
                        <a:pt x="16" y="332"/>
                      </a:lnTo>
                      <a:lnTo>
                        <a:pt x="22" y="332"/>
                      </a:lnTo>
                      <a:lnTo>
                        <a:pt x="22" y="338"/>
                      </a:lnTo>
                      <a:lnTo>
                        <a:pt x="18" y="340"/>
                      </a:lnTo>
                      <a:lnTo>
                        <a:pt x="42" y="340"/>
                      </a:lnTo>
                      <a:lnTo>
                        <a:pt x="42" y="334"/>
                      </a:lnTo>
                      <a:lnTo>
                        <a:pt x="42" y="330"/>
                      </a:lnTo>
                      <a:lnTo>
                        <a:pt x="50" y="320"/>
                      </a:lnTo>
                      <a:lnTo>
                        <a:pt x="62" y="322"/>
                      </a:lnTo>
                      <a:lnTo>
                        <a:pt x="70" y="322"/>
                      </a:lnTo>
                      <a:lnTo>
                        <a:pt x="76" y="320"/>
                      </a:lnTo>
                      <a:lnTo>
                        <a:pt x="80" y="310"/>
                      </a:lnTo>
                      <a:lnTo>
                        <a:pt x="78" y="312"/>
                      </a:lnTo>
                      <a:lnTo>
                        <a:pt x="76" y="314"/>
                      </a:lnTo>
                      <a:lnTo>
                        <a:pt x="72" y="312"/>
                      </a:lnTo>
                      <a:lnTo>
                        <a:pt x="72" y="306"/>
                      </a:lnTo>
                      <a:lnTo>
                        <a:pt x="76" y="296"/>
                      </a:lnTo>
                      <a:lnTo>
                        <a:pt x="80" y="280"/>
                      </a:lnTo>
                      <a:lnTo>
                        <a:pt x="80" y="274"/>
                      </a:lnTo>
                      <a:lnTo>
                        <a:pt x="80" y="270"/>
                      </a:lnTo>
                      <a:lnTo>
                        <a:pt x="78" y="268"/>
                      </a:lnTo>
                      <a:lnTo>
                        <a:pt x="80" y="266"/>
                      </a:lnTo>
                      <a:lnTo>
                        <a:pt x="80" y="262"/>
                      </a:lnTo>
                      <a:lnTo>
                        <a:pt x="82" y="262"/>
                      </a:lnTo>
                      <a:lnTo>
                        <a:pt x="88" y="260"/>
                      </a:lnTo>
                      <a:lnTo>
                        <a:pt x="90" y="260"/>
                      </a:lnTo>
                      <a:lnTo>
                        <a:pt x="94" y="262"/>
                      </a:lnTo>
                      <a:lnTo>
                        <a:pt x="98" y="262"/>
                      </a:lnTo>
                      <a:lnTo>
                        <a:pt x="104" y="252"/>
                      </a:lnTo>
                      <a:lnTo>
                        <a:pt x="108" y="252"/>
                      </a:lnTo>
                      <a:lnTo>
                        <a:pt x="108" y="250"/>
                      </a:lnTo>
                      <a:lnTo>
                        <a:pt x="108" y="248"/>
                      </a:lnTo>
                      <a:lnTo>
                        <a:pt x="104" y="244"/>
                      </a:lnTo>
                      <a:lnTo>
                        <a:pt x="114" y="242"/>
                      </a:lnTo>
                      <a:lnTo>
                        <a:pt x="114" y="238"/>
                      </a:lnTo>
                      <a:lnTo>
                        <a:pt x="108" y="230"/>
                      </a:lnTo>
                      <a:lnTo>
                        <a:pt x="104" y="222"/>
                      </a:lnTo>
                      <a:lnTo>
                        <a:pt x="96" y="220"/>
                      </a:lnTo>
                      <a:lnTo>
                        <a:pt x="86" y="216"/>
                      </a:lnTo>
                      <a:lnTo>
                        <a:pt x="88" y="198"/>
                      </a:lnTo>
                      <a:lnTo>
                        <a:pt x="88" y="186"/>
                      </a:lnTo>
                      <a:lnTo>
                        <a:pt x="86" y="184"/>
                      </a:lnTo>
                      <a:lnTo>
                        <a:pt x="86" y="180"/>
                      </a:lnTo>
                      <a:lnTo>
                        <a:pt x="88" y="180"/>
                      </a:lnTo>
                      <a:lnTo>
                        <a:pt x="88" y="176"/>
                      </a:lnTo>
                      <a:lnTo>
                        <a:pt x="90" y="172"/>
                      </a:lnTo>
                      <a:lnTo>
                        <a:pt x="88" y="170"/>
                      </a:lnTo>
                      <a:lnTo>
                        <a:pt x="88" y="168"/>
                      </a:lnTo>
                      <a:lnTo>
                        <a:pt x="98" y="166"/>
                      </a:lnTo>
                      <a:lnTo>
                        <a:pt x="98" y="162"/>
                      </a:lnTo>
                      <a:lnTo>
                        <a:pt x="98" y="160"/>
                      </a:lnTo>
                      <a:lnTo>
                        <a:pt x="98" y="158"/>
                      </a:lnTo>
                      <a:lnTo>
                        <a:pt x="104" y="154"/>
                      </a:lnTo>
                      <a:lnTo>
                        <a:pt x="106" y="154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2" y="140"/>
                      </a:lnTo>
                      <a:lnTo>
                        <a:pt x="124" y="134"/>
                      </a:lnTo>
                      <a:lnTo>
                        <a:pt x="136" y="132"/>
                      </a:lnTo>
                      <a:lnTo>
                        <a:pt x="140" y="126"/>
                      </a:lnTo>
                      <a:lnTo>
                        <a:pt x="142" y="122"/>
                      </a:lnTo>
                      <a:lnTo>
                        <a:pt x="148" y="122"/>
                      </a:lnTo>
                      <a:lnTo>
                        <a:pt x="148" y="114"/>
                      </a:lnTo>
                      <a:lnTo>
                        <a:pt x="148" y="112"/>
                      </a:lnTo>
                      <a:lnTo>
                        <a:pt x="144" y="106"/>
                      </a:lnTo>
                      <a:lnTo>
                        <a:pt x="144" y="100"/>
                      </a:lnTo>
                      <a:lnTo>
                        <a:pt x="152" y="90"/>
                      </a:lnTo>
                      <a:lnTo>
                        <a:pt x="152" y="86"/>
                      </a:lnTo>
                      <a:lnTo>
                        <a:pt x="154" y="86"/>
                      </a:lnTo>
                      <a:lnTo>
                        <a:pt x="160" y="86"/>
                      </a:lnTo>
                      <a:lnTo>
                        <a:pt x="162" y="80"/>
                      </a:lnTo>
                      <a:lnTo>
                        <a:pt x="162" y="76"/>
                      </a:lnTo>
                      <a:lnTo>
                        <a:pt x="170" y="72"/>
                      </a:lnTo>
                      <a:lnTo>
                        <a:pt x="172" y="78"/>
                      </a:lnTo>
                      <a:lnTo>
                        <a:pt x="180" y="78"/>
                      </a:lnTo>
                      <a:lnTo>
                        <a:pt x="178" y="68"/>
                      </a:lnTo>
                      <a:lnTo>
                        <a:pt x="178" y="62"/>
                      </a:lnTo>
                      <a:lnTo>
                        <a:pt x="178" y="52"/>
                      </a:lnTo>
                      <a:lnTo>
                        <a:pt x="180" y="46"/>
                      </a:lnTo>
                      <a:lnTo>
                        <a:pt x="178" y="44"/>
                      </a:lnTo>
                      <a:lnTo>
                        <a:pt x="176" y="40"/>
                      </a:lnTo>
                      <a:lnTo>
                        <a:pt x="176" y="34"/>
                      </a:lnTo>
                      <a:lnTo>
                        <a:pt x="176" y="32"/>
                      </a:lnTo>
                      <a:lnTo>
                        <a:pt x="176" y="28"/>
                      </a:lnTo>
                      <a:lnTo>
                        <a:pt x="168" y="22"/>
                      </a:lnTo>
                      <a:lnTo>
                        <a:pt x="162" y="16"/>
                      </a:lnTo>
                      <a:lnTo>
                        <a:pt x="154" y="16"/>
                      </a:lnTo>
                      <a:lnTo>
                        <a:pt x="150" y="14"/>
                      </a:lnTo>
                      <a:lnTo>
                        <a:pt x="148" y="6"/>
                      </a:lnTo>
                      <a:lnTo>
                        <a:pt x="144" y="6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30" y="0"/>
                      </a:lnTo>
                      <a:lnTo>
                        <a:pt x="134" y="8"/>
                      </a:lnTo>
                      <a:lnTo>
                        <a:pt x="132" y="16"/>
                      </a:lnTo>
                      <a:lnTo>
                        <a:pt x="130" y="22"/>
                      </a:lnTo>
                      <a:lnTo>
                        <a:pt x="126" y="24"/>
                      </a:lnTo>
                      <a:lnTo>
                        <a:pt x="118" y="22"/>
                      </a:lnTo>
                      <a:lnTo>
                        <a:pt x="116" y="22"/>
                      </a:lnTo>
                      <a:lnTo>
                        <a:pt x="112" y="22"/>
                      </a:lnTo>
                      <a:lnTo>
                        <a:pt x="112" y="24"/>
                      </a:lnTo>
                      <a:lnTo>
                        <a:pt x="112" y="28"/>
                      </a:lnTo>
                      <a:lnTo>
                        <a:pt x="112" y="34"/>
                      </a:lnTo>
                      <a:lnTo>
                        <a:pt x="106" y="32"/>
                      </a:lnTo>
                      <a:lnTo>
                        <a:pt x="98" y="24"/>
                      </a:lnTo>
                      <a:lnTo>
                        <a:pt x="98" y="26"/>
                      </a:lnTo>
                      <a:lnTo>
                        <a:pt x="94" y="32"/>
                      </a:lnTo>
                      <a:lnTo>
                        <a:pt x="90" y="42"/>
                      </a:lnTo>
                      <a:lnTo>
                        <a:pt x="90" y="46"/>
                      </a:lnTo>
                      <a:lnTo>
                        <a:pt x="86" y="50"/>
                      </a:lnTo>
                      <a:lnTo>
                        <a:pt x="82" y="52"/>
                      </a:lnTo>
                      <a:lnTo>
                        <a:pt x="80" y="58"/>
                      </a:lnTo>
                      <a:lnTo>
                        <a:pt x="78" y="60"/>
                      </a:lnTo>
                      <a:lnTo>
                        <a:pt x="72" y="60"/>
                      </a:lnTo>
                      <a:lnTo>
                        <a:pt x="70" y="60"/>
                      </a:lnTo>
                      <a:lnTo>
                        <a:pt x="70" y="62"/>
                      </a:lnTo>
                      <a:lnTo>
                        <a:pt x="70" y="70"/>
                      </a:lnTo>
                      <a:lnTo>
                        <a:pt x="68" y="80"/>
                      </a:lnTo>
                      <a:lnTo>
                        <a:pt x="62" y="88"/>
                      </a:lnTo>
                      <a:lnTo>
                        <a:pt x="58" y="94"/>
                      </a:lnTo>
                      <a:lnTo>
                        <a:pt x="52" y="96"/>
                      </a:lnTo>
                      <a:lnTo>
                        <a:pt x="54" y="104"/>
                      </a:lnTo>
                      <a:lnTo>
                        <a:pt x="54" y="112"/>
                      </a:lnTo>
                      <a:lnTo>
                        <a:pt x="52" y="118"/>
                      </a:lnTo>
                      <a:lnTo>
                        <a:pt x="50" y="118"/>
                      </a:lnTo>
                      <a:lnTo>
                        <a:pt x="44" y="114"/>
                      </a:lnTo>
                      <a:lnTo>
                        <a:pt x="42" y="114"/>
                      </a:lnTo>
                      <a:lnTo>
                        <a:pt x="40" y="114"/>
                      </a:lnTo>
                      <a:lnTo>
                        <a:pt x="32" y="116"/>
                      </a:lnTo>
                      <a:lnTo>
                        <a:pt x="30" y="118"/>
                      </a:lnTo>
                      <a:lnTo>
                        <a:pt x="26" y="122"/>
                      </a:lnTo>
                      <a:lnTo>
                        <a:pt x="24" y="130"/>
                      </a:lnTo>
                      <a:lnTo>
                        <a:pt x="18" y="134"/>
                      </a:lnTo>
                      <a:lnTo>
                        <a:pt x="18" y="136"/>
                      </a:lnTo>
                      <a:lnTo>
                        <a:pt x="16" y="140"/>
                      </a:lnTo>
                      <a:lnTo>
                        <a:pt x="14" y="142"/>
                      </a:lnTo>
                      <a:lnTo>
                        <a:pt x="12" y="144"/>
                      </a:lnTo>
                      <a:lnTo>
                        <a:pt x="14" y="150"/>
                      </a:lnTo>
                      <a:lnTo>
                        <a:pt x="14" y="154"/>
                      </a:lnTo>
                      <a:lnTo>
                        <a:pt x="14" y="160"/>
                      </a:lnTo>
                      <a:lnTo>
                        <a:pt x="14" y="168"/>
                      </a:lnTo>
                      <a:lnTo>
                        <a:pt x="14" y="172"/>
                      </a:lnTo>
                      <a:lnTo>
                        <a:pt x="14" y="180"/>
                      </a:lnTo>
                      <a:lnTo>
                        <a:pt x="12" y="186"/>
                      </a:lnTo>
                      <a:lnTo>
                        <a:pt x="14" y="188"/>
                      </a:lnTo>
                      <a:lnTo>
                        <a:pt x="16" y="190"/>
                      </a:lnTo>
                      <a:lnTo>
                        <a:pt x="16" y="196"/>
                      </a:lnTo>
                      <a:lnTo>
                        <a:pt x="18" y="202"/>
                      </a:lnTo>
                      <a:lnTo>
                        <a:pt x="16" y="206"/>
                      </a:lnTo>
                      <a:lnTo>
                        <a:pt x="12" y="206"/>
                      </a:lnTo>
                      <a:lnTo>
                        <a:pt x="12" y="216"/>
                      </a:lnTo>
                      <a:lnTo>
                        <a:pt x="8" y="222"/>
                      </a:lnTo>
                      <a:lnTo>
                        <a:pt x="12" y="224"/>
                      </a:lnTo>
                      <a:lnTo>
                        <a:pt x="14" y="230"/>
                      </a:lnTo>
                      <a:lnTo>
                        <a:pt x="12" y="232"/>
                      </a:lnTo>
                      <a:lnTo>
                        <a:pt x="8" y="234"/>
                      </a:lnTo>
                      <a:lnTo>
                        <a:pt x="8" y="238"/>
                      </a:lnTo>
                      <a:lnTo>
                        <a:pt x="6" y="238"/>
                      </a:lnTo>
                      <a:lnTo>
                        <a:pt x="4" y="240"/>
                      </a:lnTo>
                      <a:lnTo>
                        <a:pt x="6" y="242"/>
                      </a:lnTo>
                      <a:lnTo>
                        <a:pt x="6" y="248"/>
                      </a:lnTo>
                      <a:lnTo>
                        <a:pt x="8" y="252"/>
                      </a:lnTo>
                      <a:lnTo>
                        <a:pt x="8" y="258"/>
                      </a:lnTo>
                      <a:lnTo>
                        <a:pt x="6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close/>
                      <a:moveTo>
                        <a:pt x="50" y="260"/>
                      </a:moveTo>
                      <a:lnTo>
                        <a:pt x="50" y="260"/>
                      </a:lnTo>
                      <a:lnTo>
                        <a:pt x="50" y="266"/>
                      </a:lnTo>
                      <a:lnTo>
                        <a:pt x="50" y="270"/>
                      </a:lnTo>
                      <a:lnTo>
                        <a:pt x="44" y="270"/>
                      </a:lnTo>
                      <a:lnTo>
                        <a:pt x="48" y="268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close/>
                      <a:moveTo>
                        <a:pt x="50" y="346"/>
                      </a:moveTo>
                      <a:lnTo>
                        <a:pt x="50" y="346"/>
                      </a:lnTo>
                      <a:lnTo>
                        <a:pt x="50" y="352"/>
                      </a:lnTo>
                      <a:lnTo>
                        <a:pt x="58" y="352"/>
                      </a:lnTo>
                      <a:lnTo>
                        <a:pt x="54" y="350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close/>
                      <a:moveTo>
                        <a:pt x="112" y="284"/>
                      </a:moveTo>
                      <a:lnTo>
                        <a:pt x="112" y="288"/>
                      </a:lnTo>
                      <a:lnTo>
                        <a:pt x="104" y="288"/>
                      </a:lnTo>
                      <a:lnTo>
                        <a:pt x="100" y="296"/>
                      </a:lnTo>
                      <a:lnTo>
                        <a:pt x="98" y="310"/>
                      </a:lnTo>
                      <a:lnTo>
                        <a:pt x="104" y="312"/>
                      </a:lnTo>
                      <a:lnTo>
                        <a:pt x="112" y="294"/>
                      </a:lnTo>
                      <a:lnTo>
                        <a:pt x="114" y="286"/>
                      </a:lnTo>
                      <a:lnTo>
                        <a:pt x="114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close/>
                      <a:moveTo>
                        <a:pt x="48" y="274"/>
                      </a:moveTo>
                      <a:lnTo>
                        <a:pt x="48" y="274"/>
                      </a:lnTo>
                      <a:lnTo>
                        <a:pt x="48" y="276"/>
                      </a:lnTo>
                      <a:lnTo>
                        <a:pt x="44" y="278"/>
                      </a:lnTo>
                      <a:lnTo>
                        <a:pt x="44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close/>
                      <a:moveTo>
                        <a:pt x="86" y="242"/>
                      </a:moveTo>
                      <a:lnTo>
                        <a:pt x="86" y="242"/>
                      </a:lnTo>
                      <a:lnTo>
                        <a:pt x="90" y="242"/>
                      </a:lnTo>
                      <a:lnTo>
                        <a:pt x="94" y="244"/>
                      </a:lnTo>
                      <a:lnTo>
                        <a:pt x="94" y="248"/>
                      </a:lnTo>
                      <a:lnTo>
                        <a:pt x="86" y="244"/>
                      </a:lnTo>
                      <a:lnTo>
                        <a:pt x="82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close/>
                      <a:moveTo>
                        <a:pt x="32" y="242"/>
                      </a:moveTo>
                      <a:lnTo>
                        <a:pt x="32" y="242"/>
                      </a:lnTo>
                      <a:lnTo>
                        <a:pt x="36" y="244"/>
                      </a:lnTo>
                      <a:lnTo>
                        <a:pt x="40" y="250"/>
                      </a:lnTo>
                      <a:lnTo>
                        <a:pt x="42" y="256"/>
                      </a:lnTo>
                      <a:lnTo>
                        <a:pt x="40" y="258"/>
                      </a:lnTo>
                      <a:lnTo>
                        <a:pt x="32" y="262"/>
                      </a:lnTo>
                      <a:lnTo>
                        <a:pt x="16" y="268"/>
                      </a:lnTo>
                      <a:lnTo>
                        <a:pt x="16" y="258"/>
                      </a:lnTo>
                      <a:lnTo>
                        <a:pt x="26" y="25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7" name="Freeform: Shape 240"/>
                <p:cNvSpPr/>
                <p:nvPr/>
              </p:nvSpPr>
              <p:spPr bwMode="auto">
                <a:xfrm>
                  <a:off x="1371600" y="5191125"/>
                  <a:ext cx="28575" cy="44450"/>
                </a:xfrm>
                <a:custGeom>
                  <a:gdLst>
                    <a:gd name="T0" fmla="*/ 14 w 18"/>
                    <a:gd name="T1" fmla="*/ 18 h 28"/>
                    <a:gd name="T2" fmla="*/ 14 w 18"/>
                    <a:gd name="T3" fmla="*/ 18 h 28"/>
                    <a:gd name="T4" fmla="*/ 18 w 18"/>
                    <a:gd name="T5" fmla="*/ 8 h 28"/>
                    <a:gd name="T6" fmla="*/ 14 w 18"/>
                    <a:gd name="T7" fmla="*/ 4 h 28"/>
                    <a:gd name="T8" fmla="*/ 10 w 18"/>
                    <a:gd name="T9" fmla="*/ 0 h 28"/>
                    <a:gd name="T10" fmla="*/ 6 w 18"/>
                    <a:gd name="T11" fmla="*/ 4 h 28"/>
                    <a:gd name="T12" fmla="*/ 4 w 18"/>
                    <a:gd name="T13" fmla="*/ 4 h 28"/>
                    <a:gd name="T14" fmla="*/ 2 w 18"/>
                    <a:gd name="T15" fmla="*/ 4 h 28"/>
                    <a:gd name="T16" fmla="*/ 0 w 18"/>
                    <a:gd name="T17" fmla="*/ 4 h 28"/>
                    <a:gd name="T18" fmla="*/ 0 w 18"/>
                    <a:gd name="T19" fmla="*/ 10 h 28"/>
                    <a:gd name="T20" fmla="*/ 0 w 18"/>
                    <a:gd name="T21" fmla="*/ 16 h 28"/>
                    <a:gd name="T22" fmla="*/ 0 w 18"/>
                    <a:gd name="T23" fmla="*/ 18 h 28"/>
                    <a:gd name="T24" fmla="*/ 2 w 18"/>
                    <a:gd name="T25" fmla="*/ 24 h 28"/>
                    <a:gd name="T26" fmla="*/ 4 w 18"/>
                    <a:gd name="T27" fmla="*/ 24 h 28"/>
                    <a:gd name="T28" fmla="*/ 14 w 18"/>
                    <a:gd name="T29" fmla="*/ 28 h 28"/>
                    <a:gd name="T30" fmla="*/ 14 w 18"/>
                    <a:gd name="T31" fmla="*/ 18 h 28"/>
                    <a:gd name="T32" fmla="*/ 14 w 18"/>
                    <a:gd name="T33" fmla="*/ 18 h 28"/>
                    <a:gd name="T34" fmla="*/ 14 w 18"/>
                    <a:gd name="T35" fmla="*/ 18 h 2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" h="28">
                      <a:moveTo>
                        <a:pt x="14" y="18"/>
                      </a:moveTo>
                      <a:lnTo>
                        <a:pt x="14" y="18"/>
                      </a:lnTo>
                      <a:lnTo>
                        <a:pt x="18" y="8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14" y="2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8" name="Freeform: Shape 241"/>
                <p:cNvSpPr/>
                <p:nvPr/>
              </p:nvSpPr>
              <p:spPr bwMode="auto">
                <a:xfrm>
                  <a:off x="1158875" y="3771900"/>
                  <a:ext cx="403225" cy="568325"/>
                </a:xfrm>
                <a:custGeom>
                  <a:gdLst>
                    <a:gd name="T0" fmla="*/ 228 w 254"/>
                    <a:gd name="T1" fmla="*/ 66 h 358"/>
                    <a:gd name="T2" fmla="*/ 228 w 254"/>
                    <a:gd name="T3" fmla="*/ 36 h 358"/>
                    <a:gd name="T4" fmla="*/ 224 w 254"/>
                    <a:gd name="T5" fmla="*/ 18 h 358"/>
                    <a:gd name="T6" fmla="*/ 208 w 254"/>
                    <a:gd name="T7" fmla="*/ 2 h 358"/>
                    <a:gd name="T8" fmla="*/ 192 w 254"/>
                    <a:gd name="T9" fmla="*/ 2 h 358"/>
                    <a:gd name="T10" fmla="*/ 182 w 254"/>
                    <a:gd name="T11" fmla="*/ 24 h 358"/>
                    <a:gd name="T12" fmla="*/ 162 w 254"/>
                    <a:gd name="T13" fmla="*/ 24 h 358"/>
                    <a:gd name="T14" fmla="*/ 54 w 254"/>
                    <a:gd name="T15" fmla="*/ 20 h 358"/>
                    <a:gd name="T16" fmla="*/ 38 w 254"/>
                    <a:gd name="T17" fmla="*/ 70 h 358"/>
                    <a:gd name="T18" fmla="*/ 28 w 254"/>
                    <a:gd name="T19" fmla="*/ 138 h 358"/>
                    <a:gd name="T20" fmla="*/ 18 w 254"/>
                    <a:gd name="T21" fmla="*/ 144 h 358"/>
                    <a:gd name="T22" fmla="*/ 16 w 254"/>
                    <a:gd name="T23" fmla="*/ 156 h 358"/>
                    <a:gd name="T24" fmla="*/ 12 w 254"/>
                    <a:gd name="T25" fmla="*/ 166 h 358"/>
                    <a:gd name="T26" fmla="*/ 4 w 254"/>
                    <a:gd name="T27" fmla="*/ 176 h 358"/>
                    <a:gd name="T28" fmla="*/ 0 w 254"/>
                    <a:gd name="T29" fmla="*/ 186 h 358"/>
                    <a:gd name="T30" fmla="*/ 2 w 254"/>
                    <a:gd name="T31" fmla="*/ 192 h 358"/>
                    <a:gd name="T32" fmla="*/ 12 w 254"/>
                    <a:gd name="T33" fmla="*/ 194 h 358"/>
                    <a:gd name="T34" fmla="*/ 10 w 254"/>
                    <a:gd name="T35" fmla="*/ 204 h 358"/>
                    <a:gd name="T36" fmla="*/ 10 w 254"/>
                    <a:gd name="T37" fmla="*/ 212 h 358"/>
                    <a:gd name="T38" fmla="*/ 16 w 254"/>
                    <a:gd name="T39" fmla="*/ 226 h 358"/>
                    <a:gd name="T40" fmla="*/ 20 w 254"/>
                    <a:gd name="T41" fmla="*/ 248 h 358"/>
                    <a:gd name="T42" fmla="*/ 28 w 254"/>
                    <a:gd name="T43" fmla="*/ 262 h 358"/>
                    <a:gd name="T44" fmla="*/ 36 w 254"/>
                    <a:gd name="T45" fmla="*/ 274 h 358"/>
                    <a:gd name="T46" fmla="*/ 40 w 254"/>
                    <a:gd name="T47" fmla="*/ 282 h 358"/>
                    <a:gd name="T48" fmla="*/ 52 w 254"/>
                    <a:gd name="T49" fmla="*/ 286 h 358"/>
                    <a:gd name="T50" fmla="*/ 62 w 254"/>
                    <a:gd name="T51" fmla="*/ 292 h 358"/>
                    <a:gd name="T52" fmla="*/ 66 w 254"/>
                    <a:gd name="T53" fmla="*/ 302 h 358"/>
                    <a:gd name="T54" fmla="*/ 76 w 254"/>
                    <a:gd name="T55" fmla="*/ 314 h 358"/>
                    <a:gd name="T56" fmla="*/ 82 w 254"/>
                    <a:gd name="T57" fmla="*/ 324 h 358"/>
                    <a:gd name="T58" fmla="*/ 90 w 254"/>
                    <a:gd name="T59" fmla="*/ 340 h 358"/>
                    <a:gd name="T60" fmla="*/ 98 w 254"/>
                    <a:gd name="T61" fmla="*/ 336 h 358"/>
                    <a:gd name="T62" fmla="*/ 108 w 254"/>
                    <a:gd name="T63" fmla="*/ 340 h 358"/>
                    <a:gd name="T64" fmla="*/ 116 w 254"/>
                    <a:gd name="T65" fmla="*/ 336 h 358"/>
                    <a:gd name="T66" fmla="*/ 134 w 254"/>
                    <a:gd name="T67" fmla="*/ 354 h 358"/>
                    <a:gd name="T68" fmla="*/ 146 w 254"/>
                    <a:gd name="T69" fmla="*/ 358 h 358"/>
                    <a:gd name="T70" fmla="*/ 156 w 254"/>
                    <a:gd name="T71" fmla="*/ 350 h 358"/>
                    <a:gd name="T72" fmla="*/ 166 w 254"/>
                    <a:gd name="T73" fmla="*/ 350 h 358"/>
                    <a:gd name="T74" fmla="*/ 178 w 254"/>
                    <a:gd name="T75" fmla="*/ 348 h 358"/>
                    <a:gd name="T76" fmla="*/ 196 w 254"/>
                    <a:gd name="T77" fmla="*/ 342 h 358"/>
                    <a:gd name="T78" fmla="*/ 210 w 254"/>
                    <a:gd name="T79" fmla="*/ 342 h 358"/>
                    <a:gd name="T80" fmla="*/ 206 w 254"/>
                    <a:gd name="T81" fmla="*/ 336 h 358"/>
                    <a:gd name="T82" fmla="*/ 196 w 254"/>
                    <a:gd name="T83" fmla="*/ 330 h 358"/>
                    <a:gd name="T84" fmla="*/ 188 w 254"/>
                    <a:gd name="T85" fmla="*/ 310 h 358"/>
                    <a:gd name="T86" fmla="*/ 174 w 254"/>
                    <a:gd name="T87" fmla="*/ 294 h 358"/>
                    <a:gd name="T88" fmla="*/ 162 w 254"/>
                    <a:gd name="T89" fmla="*/ 292 h 358"/>
                    <a:gd name="T90" fmla="*/ 166 w 254"/>
                    <a:gd name="T91" fmla="*/ 282 h 358"/>
                    <a:gd name="T92" fmla="*/ 178 w 254"/>
                    <a:gd name="T93" fmla="*/ 268 h 358"/>
                    <a:gd name="T94" fmla="*/ 184 w 254"/>
                    <a:gd name="T95" fmla="*/ 236 h 358"/>
                    <a:gd name="T96" fmla="*/ 196 w 254"/>
                    <a:gd name="T97" fmla="*/ 220 h 358"/>
                    <a:gd name="T98" fmla="*/ 202 w 254"/>
                    <a:gd name="T99" fmla="*/ 202 h 358"/>
                    <a:gd name="T100" fmla="*/ 208 w 254"/>
                    <a:gd name="T101" fmla="*/ 186 h 358"/>
                    <a:gd name="T102" fmla="*/ 220 w 254"/>
                    <a:gd name="T103" fmla="*/ 162 h 358"/>
                    <a:gd name="T104" fmla="*/ 220 w 254"/>
                    <a:gd name="T105" fmla="*/ 140 h 358"/>
                    <a:gd name="T106" fmla="*/ 226 w 254"/>
                    <a:gd name="T107" fmla="*/ 116 h 358"/>
                    <a:gd name="T108" fmla="*/ 232 w 254"/>
                    <a:gd name="T109" fmla="*/ 108 h 358"/>
                    <a:gd name="T110" fmla="*/ 238 w 254"/>
                    <a:gd name="T111" fmla="*/ 98 h 358"/>
                    <a:gd name="T112" fmla="*/ 254 w 254"/>
                    <a:gd name="T113" fmla="*/ 90 h 35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54" h="358">
                      <a:moveTo>
                        <a:pt x="254" y="90"/>
                      </a:moveTo>
                      <a:lnTo>
                        <a:pt x="248" y="90"/>
                      </a:lnTo>
                      <a:lnTo>
                        <a:pt x="228" y="66"/>
                      </a:lnTo>
                      <a:lnTo>
                        <a:pt x="226" y="56"/>
                      </a:lnTo>
                      <a:lnTo>
                        <a:pt x="228" y="46"/>
                      </a:lnTo>
                      <a:lnTo>
                        <a:pt x="228" y="36"/>
                      </a:lnTo>
                      <a:lnTo>
                        <a:pt x="228" y="26"/>
                      </a:lnTo>
                      <a:lnTo>
                        <a:pt x="224" y="24"/>
                      </a:lnTo>
                      <a:lnTo>
                        <a:pt x="224" y="18"/>
                      </a:lnTo>
                      <a:lnTo>
                        <a:pt x="224" y="12"/>
                      </a:lnTo>
                      <a:lnTo>
                        <a:pt x="216" y="8"/>
                      </a:lnTo>
                      <a:lnTo>
                        <a:pt x="208" y="2"/>
                      </a:lnTo>
                      <a:lnTo>
                        <a:pt x="208" y="0"/>
                      </a:lnTo>
                      <a:lnTo>
                        <a:pt x="198" y="2"/>
                      </a:lnTo>
                      <a:lnTo>
                        <a:pt x="192" y="2"/>
                      </a:lnTo>
                      <a:lnTo>
                        <a:pt x="190" y="12"/>
                      </a:lnTo>
                      <a:lnTo>
                        <a:pt x="184" y="16"/>
                      </a:lnTo>
                      <a:lnTo>
                        <a:pt x="182" y="24"/>
                      </a:lnTo>
                      <a:lnTo>
                        <a:pt x="178" y="26"/>
                      </a:lnTo>
                      <a:lnTo>
                        <a:pt x="174" y="24"/>
                      </a:lnTo>
                      <a:lnTo>
                        <a:pt x="162" y="24"/>
                      </a:lnTo>
                      <a:lnTo>
                        <a:pt x="162" y="18"/>
                      </a:lnTo>
                      <a:lnTo>
                        <a:pt x="156" y="24"/>
                      </a:lnTo>
                      <a:lnTo>
                        <a:pt x="54" y="20"/>
                      </a:lnTo>
                      <a:lnTo>
                        <a:pt x="54" y="56"/>
                      </a:lnTo>
                      <a:lnTo>
                        <a:pt x="38" y="56"/>
                      </a:lnTo>
                      <a:lnTo>
                        <a:pt x="38" y="70"/>
                      </a:lnTo>
                      <a:lnTo>
                        <a:pt x="38" y="138"/>
                      </a:lnTo>
                      <a:lnTo>
                        <a:pt x="36" y="138"/>
                      </a:lnTo>
                      <a:lnTo>
                        <a:pt x="28" y="138"/>
                      </a:lnTo>
                      <a:lnTo>
                        <a:pt x="26" y="136"/>
                      </a:lnTo>
                      <a:lnTo>
                        <a:pt x="22" y="138"/>
                      </a:lnTo>
                      <a:lnTo>
                        <a:pt x="18" y="144"/>
                      </a:lnTo>
                      <a:lnTo>
                        <a:pt x="18" y="148"/>
                      </a:lnTo>
                      <a:lnTo>
                        <a:pt x="18" y="152"/>
                      </a:lnTo>
                      <a:lnTo>
                        <a:pt x="16" y="156"/>
                      </a:lnTo>
                      <a:lnTo>
                        <a:pt x="12" y="158"/>
                      </a:lnTo>
                      <a:lnTo>
                        <a:pt x="12" y="162"/>
                      </a:lnTo>
                      <a:lnTo>
                        <a:pt x="12" y="166"/>
                      </a:lnTo>
                      <a:lnTo>
                        <a:pt x="10" y="172"/>
                      </a:lnTo>
                      <a:lnTo>
                        <a:pt x="8" y="174"/>
                      </a:lnTo>
                      <a:lnTo>
                        <a:pt x="4" y="176"/>
                      </a:lnTo>
                      <a:lnTo>
                        <a:pt x="4" y="182"/>
                      </a:lnTo>
                      <a:lnTo>
                        <a:pt x="2" y="184"/>
                      </a:lnTo>
                      <a:lnTo>
                        <a:pt x="0" y="186"/>
                      </a:lnTo>
                      <a:lnTo>
                        <a:pt x="0" y="190"/>
                      </a:lnTo>
                      <a:lnTo>
                        <a:pt x="0" y="192"/>
                      </a:lnTo>
                      <a:lnTo>
                        <a:pt x="2" y="192"/>
                      </a:lnTo>
                      <a:lnTo>
                        <a:pt x="8" y="192"/>
                      </a:lnTo>
                      <a:lnTo>
                        <a:pt x="10" y="192"/>
                      </a:lnTo>
                      <a:lnTo>
                        <a:pt x="12" y="194"/>
                      </a:lnTo>
                      <a:lnTo>
                        <a:pt x="12" y="198"/>
                      </a:lnTo>
                      <a:lnTo>
                        <a:pt x="12" y="200"/>
                      </a:lnTo>
                      <a:lnTo>
                        <a:pt x="10" y="204"/>
                      </a:lnTo>
                      <a:lnTo>
                        <a:pt x="10" y="208"/>
                      </a:lnTo>
                      <a:lnTo>
                        <a:pt x="10" y="210"/>
                      </a:lnTo>
                      <a:lnTo>
                        <a:pt x="10" y="212"/>
                      </a:lnTo>
                      <a:lnTo>
                        <a:pt x="10" y="218"/>
                      </a:lnTo>
                      <a:lnTo>
                        <a:pt x="12" y="220"/>
                      </a:lnTo>
                      <a:lnTo>
                        <a:pt x="16" y="226"/>
                      </a:lnTo>
                      <a:lnTo>
                        <a:pt x="22" y="236"/>
                      </a:lnTo>
                      <a:lnTo>
                        <a:pt x="22" y="246"/>
                      </a:lnTo>
                      <a:lnTo>
                        <a:pt x="20" y="248"/>
                      </a:lnTo>
                      <a:lnTo>
                        <a:pt x="26" y="250"/>
                      </a:lnTo>
                      <a:lnTo>
                        <a:pt x="28" y="256"/>
                      </a:lnTo>
                      <a:lnTo>
                        <a:pt x="28" y="262"/>
                      </a:lnTo>
                      <a:lnTo>
                        <a:pt x="28" y="266"/>
                      </a:lnTo>
                      <a:lnTo>
                        <a:pt x="30" y="268"/>
                      </a:lnTo>
                      <a:lnTo>
                        <a:pt x="36" y="274"/>
                      </a:lnTo>
                      <a:lnTo>
                        <a:pt x="38" y="278"/>
                      </a:lnTo>
                      <a:lnTo>
                        <a:pt x="38" y="282"/>
                      </a:lnTo>
                      <a:lnTo>
                        <a:pt x="40" y="282"/>
                      </a:lnTo>
                      <a:lnTo>
                        <a:pt x="46" y="282"/>
                      </a:lnTo>
                      <a:lnTo>
                        <a:pt x="48" y="284"/>
                      </a:lnTo>
                      <a:lnTo>
                        <a:pt x="52" y="286"/>
                      </a:lnTo>
                      <a:lnTo>
                        <a:pt x="54" y="290"/>
                      </a:lnTo>
                      <a:lnTo>
                        <a:pt x="58" y="290"/>
                      </a:lnTo>
                      <a:lnTo>
                        <a:pt x="62" y="292"/>
                      </a:lnTo>
                      <a:lnTo>
                        <a:pt x="62" y="296"/>
                      </a:lnTo>
                      <a:lnTo>
                        <a:pt x="64" y="300"/>
                      </a:lnTo>
                      <a:lnTo>
                        <a:pt x="66" y="302"/>
                      </a:lnTo>
                      <a:lnTo>
                        <a:pt x="74" y="304"/>
                      </a:lnTo>
                      <a:lnTo>
                        <a:pt x="76" y="310"/>
                      </a:lnTo>
                      <a:lnTo>
                        <a:pt x="76" y="314"/>
                      </a:lnTo>
                      <a:lnTo>
                        <a:pt x="80" y="320"/>
                      </a:lnTo>
                      <a:lnTo>
                        <a:pt x="82" y="322"/>
                      </a:lnTo>
                      <a:lnTo>
                        <a:pt x="82" y="324"/>
                      </a:lnTo>
                      <a:lnTo>
                        <a:pt x="88" y="332"/>
                      </a:lnTo>
                      <a:lnTo>
                        <a:pt x="88" y="336"/>
                      </a:lnTo>
                      <a:lnTo>
                        <a:pt x="90" y="340"/>
                      </a:lnTo>
                      <a:lnTo>
                        <a:pt x="92" y="340"/>
                      </a:lnTo>
                      <a:lnTo>
                        <a:pt x="94" y="336"/>
                      </a:lnTo>
                      <a:lnTo>
                        <a:pt x="98" y="336"/>
                      </a:lnTo>
                      <a:lnTo>
                        <a:pt x="100" y="336"/>
                      </a:lnTo>
                      <a:lnTo>
                        <a:pt x="106" y="340"/>
                      </a:lnTo>
                      <a:lnTo>
                        <a:pt x="108" y="340"/>
                      </a:lnTo>
                      <a:lnTo>
                        <a:pt x="110" y="338"/>
                      </a:lnTo>
                      <a:lnTo>
                        <a:pt x="112" y="336"/>
                      </a:lnTo>
                      <a:lnTo>
                        <a:pt x="116" y="336"/>
                      </a:lnTo>
                      <a:lnTo>
                        <a:pt x="118" y="340"/>
                      </a:lnTo>
                      <a:lnTo>
                        <a:pt x="124" y="348"/>
                      </a:lnTo>
                      <a:lnTo>
                        <a:pt x="134" y="354"/>
                      </a:lnTo>
                      <a:lnTo>
                        <a:pt x="136" y="356"/>
                      </a:lnTo>
                      <a:lnTo>
                        <a:pt x="138" y="354"/>
                      </a:lnTo>
                      <a:lnTo>
                        <a:pt x="146" y="358"/>
                      </a:lnTo>
                      <a:lnTo>
                        <a:pt x="148" y="354"/>
                      </a:lnTo>
                      <a:lnTo>
                        <a:pt x="154" y="354"/>
                      </a:lnTo>
                      <a:lnTo>
                        <a:pt x="156" y="350"/>
                      </a:lnTo>
                      <a:lnTo>
                        <a:pt x="160" y="350"/>
                      </a:lnTo>
                      <a:lnTo>
                        <a:pt x="162" y="350"/>
                      </a:lnTo>
                      <a:lnTo>
                        <a:pt x="166" y="350"/>
                      </a:lnTo>
                      <a:lnTo>
                        <a:pt x="170" y="350"/>
                      </a:lnTo>
                      <a:lnTo>
                        <a:pt x="172" y="354"/>
                      </a:lnTo>
                      <a:lnTo>
                        <a:pt x="178" y="348"/>
                      </a:lnTo>
                      <a:lnTo>
                        <a:pt x="184" y="348"/>
                      </a:lnTo>
                      <a:lnTo>
                        <a:pt x="190" y="342"/>
                      </a:lnTo>
                      <a:lnTo>
                        <a:pt x="196" y="342"/>
                      </a:lnTo>
                      <a:lnTo>
                        <a:pt x="202" y="342"/>
                      </a:lnTo>
                      <a:lnTo>
                        <a:pt x="210" y="348"/>
                      </a:lnTo>
                      <a:lnTo>
                        <a:pt x="210" y="342"/>
                      </a:lnTo>
                      <a:lnTo>
                        <a:pt x="210" y="340"/>
                      </a:lnTo>
                      <a:lnTo>
                        <a:pt x="208" y="338"/>
                      </a:lnTo>
                      <a:lnTo>
                        <a:pt x="206" y="336"/>
                      </a:lnTo>
                      <a:lnTo>
                        <a:pt x="202" y="336"/>
                      </a:lnTo>
                      <a:lnTo>
                        <a:pt x="198" y="336"/>
                      </a:lnTo>
                      <a:lnTo>
                        <a:pt x="196" y="330"/>
                      </a:lnTo>
                      <a:lnTo>
                        <a:pt x="190" y="322"/>
                      </a:lnTo>
                      <a:lnTo>
                        <a:pt x="188" y="314"/>
                      </a:lnTo>
                      <a:lnTo>
                        <a:pt x="188" y="310"/>
                      </a:lnTo>
                      <a:lnTo>
                        <a:pt x="184" y="308"/>
                      </a:lnTo>
                      <a:lnTo>
                        <a:pt x="178" y="300"/>
                      </a:lnTo>
                      <a:lnTo>
                        <a:pt x="174" y="294"/>
                      </a:lnTo>
                      <a:lnTo>
                        <a:pt x="170" y="294"/>
                      </a:lnTo>
                      <a:lnTo>
                        <a:pt x="164" y="292"/>
                      </a:lnTo>
                      <a:lnTo>
                        <a:pt x="162" y="292"/>
                      </a:lnTo>
                      <a:lnTo>
                        <a:pt x="160" y="292"/>
                      </a:lnTo>
                      <a:lnTo>
                        <a:pt x="162" y="282"/>
                      </a:lnTo>
                      <a:lnTo>
                        <a:pt x="166" y="282"/>
                      </a:lnTo>
                      <a:lnTo>
                        <a:pt x="172" y="278"/>
                      </a:lnTo>
                      <a:lnTo>
                        <a:pt x="174" y="278"/>
                      </a:lnTo>
                      <a:lnTo>
                        <a:pt x="178" y="268"/>
                      </a:lnTo>
                      <a:lnTo>
                        <a:pt x="178" y="254"/>
                      </a:lnTo>
                      <a:lnTo>
                        <a:pt x="180" y="246"/>
                      </a:lnTo>
                      <a:lnTo>
                        <a:pt x="184" y="236"/>
                      </a:lnTo>
                      <a:lnTo>
                        <a:pt x="184" y="226"/>
                      </a:lnTo>
                      <a:lnTo>
                        <a:pt x="190" y="222"/>
                      </a:lnTo>
                      <a:lnTo>
                        <a:pt x="196" y="220"/>
                      </a:lnTo>
                      <a:lnTo>
                        <a:pt x="198" y="218"/>
                      </a:lnTo>
                      <a:lnTo>
                        <a:pt x="200" y="208"/>
                      </a:lnTo>
                      <a:lnTo>
                        <a:pt x="202" y="202"/>
                      </a:lnTo>
                      <a:lnTo>
                        <a:pt x="206" y="194"/>
                      </a:lnTo>
                      <a:lnTo>
                        <a:pt x="206" y="190"/>
                      </a:lnTo>
                      <a:lnTo>
                        <a:pt x="208" y="186"/>
                      </a:lnTo>
                      <a:lnTo>
                        <a:pt x="214" y="182"/>
                      </a:lnTo>
                      <a:lnTo>
                        <a:pt x="220" y="168"/>
                      </a:lnTo>
                      <a:lnTo>
                        <a:pt x="220" y="162"/>
                      </a:lnTo>
                      <a:lnTo>
                        <a:pt x="220" y="154"/>
                      </a:lnTo>
                      <a:lnTo>
                        <a:pt x="220" y="148"/>
                      </a:lnTo>
                      <a:lnTo>
                        <a:pt x="220" y="140"/>
                      </a:lnTo>
                      <a:lnTo>
                        <a:pt x="224" y="134"/>
                      </a:lnTo>
                      <a:lnTo>
                        <a:pt x="226" y="128"/>
                      </a:lnTo>
                      <a:lnTo>
                        <a:pt x="226" y="116"/>
                      </a:lnTo>
                      <a:lnTo>
                        <a:pt x="226" y="110"/>
                      </a:lnTo>
                      <a:lnTo>
                        <a:pt x="228" y="110"/>
                      </a:lnTo>
                      <a:lnTo>
                        <a:pt x="232" y="108"/>
                      </a:lnTo>
                      <a:lnTo>
                        <a:pt x="232" y="102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6" y="98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9" name="Freeform: Shape 242"/>
                <p:cNvSpPr/>
                <p:nvPr/>
              </p:nvSpPr>
              <p:spPr bwMode="auto">
                <a:xfrm>
                  <a:off x="2486025" y="4178300"/>
                  <a:ext cx="53975" cy="111125"/>
                </a:xfrm>
                <a:custGeom>
                  <a:gdLst>
                    <a:gd name="T0" fmla="*/ 8 w 34"/>
                    <a:gd name="T1" fmla="*/ 0 h 70"/>
                    <a:gd name="T2" fmla="*/ 8 w 34"/>
                    <a:gd name="T3" fmla="*/ 0 h 70"/>
                    <a:gd name="T4" fmla="*/ 6 w 34"/>
                    <a:gd name="T5" fmla="*/ 2 h 70"/>
                    <a:gd name="T6" fmla="*/ 4 w 34"/>
                    <a:gd name="T7" fmla="*/ 4 h 70"/>
                    <a:gd name="T8" fmla="*/ 6 w 34"/>
                    <a:gd name="T9" fmla="*/ 8 h 70"/>
                    <a:gd name="T10" fmla="*/ 6 w 34"/>
                    <a:gd name="T11" fmla="*/ 10 h 70"/>
                    <a:gd name="T12" fmla="*/ 8 w 34"/>
                    <a:gd name="T13" fmla="*/ 12 h 70"/>
                    <a:gd name="T14" fmla="*/ 0 w 34"/>
                    <a:gd name="T15" fmla="*/ 30 h 70"/>
                    <a:gd name="T16" fmla="*/ 4 w 34"/>
                    <a:gd name="T17" fmla="*/ 38 h 70"/>
                    <a:gd name="T18" fmla="*/ 6 w 34"/>
                    <a:gd name="T19" fmla="*/ 48 h 70"/>
                    <a:gd name="T20" fmla="*/ 8 w 34"/>
                    <a:gd name="T21" fmla="*/ 60 h 70"/>
                    <a:gd name="T22" fmla="*/ 8 w 34"/>
                    <a:gd name="T23" fmla="*/ 66 h 70"/>
                    <a:gd name="T24" fmla="*/ 10 w 34"/>
                    <a:gd name="T25" fmla="*/ 70 h 70"/>
                    <a:gd name="T26" fmla="*/ 14 w 34"/>
                    <a:gd name="T27" fmla="*/ 70 h 70"/>
                    <a:gd name="T28" fmla="*/ 24 w 34"/>
                    <a:gd name="T29" fmla="*/ 64 h 70"/>
                    <a:gd name="T30" fmla="*/ 28 w 34"/>
                    <a:gd name="T31" fmla="*/ 64 h 70"/>
                    <a:gd name="T32" fmla="*/ 30 w 34"/>
                    <a:gd name="T33" fmla="*/ 62 h 70"/>
                    <a:gd name="T34" fmla="*/ 34 w 34"/>
                    <a:gd name="T35" fmla="*/ 54 h 70"/>
                    <a:gd name="T36" fmla="*/ 34 w 34"/>
                    <a:gd name="T37" fmla="*/ 48 h 70"/>
                    <a:gd name="T38" fmla="*/ 30 w 34"/>
                    <a:gd name="T39" fmla="*/ 36 h 70"/>
                    <a:gd name="T40" fmla="*/ 18 w 34"/>
                    <a:gd name="T41" fmla="*/ 12 h 70"/>
                    <a:gd name="T42" fmla="*/ 8 w 34"/>
                    <a:gd name="T43" fmla="*/ 0 h 70"/>
                    <a:gd name="T44" fmla="*/ 8 w 34"/>
                    <a:gd name="T45" fmla="*/ 0 h 70"/>
                    <a:gd name="T46" fmla="*/ 8 w 34"/>
                    <a:gd name="T47" fmla="*/ 0 h 7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4" h="70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0" y="30"/>
                      </a:lnTo>
                      <a:lnTo>
                        <a:pt x="4" y="38"/>
                      </a:lnTo>
                      <a:lnTo>
                        <a:pt x="6" y="48"/>
                      </a:lnTo>
                      <a:lnTo>
                        <a:pt x="8" y="60"/>
                      </a:lnTo>
                      <a:lnTo>
                        <a:pt x="8" y="66"/>
                      </a:lnTo>
                      <a:lnTo>
                        <a:pt x="10" y="70"/>
                      </a:lnTo>
                      <a:lnTo>
                        <a:pt x="14" y="70"/>
                      </a:lnTo>
                      <a:lnTo>
                        <a:pt x="24" y="64"/>
                      </a:lnTo>
                      <a:lnTo>
                        <a:pt x="28" y="64"/>
                      </a:lnTo>
                      <a:lnTo>
                        <a:pt x="30" y="62"/>
                      </a:lnTo>
                      <a:lnTo>
                        <a:pt x="34" y="54"/>
                      </a:lnTo>
                      <a:lnTo>
                        <a:pt x="34" y="48"/>
                      </a:lnTo>
                      <a:lnTo>
                        <a:pt x="30" y="36"/>
                      </a:lnTo>
                      <a:lnTo>
                        <a:pt x="18" y="1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0" name="Freeform: Shape 243"/>
                <p:cNvSpPr/>
                <p:nvPr/>
              </p:nvSpPr>
              <p:spPr bwMode="auto">
                <a:xfrm>
                  <a:off x="276225" y="3133725"/>
                  <a:ext cx="508000" cy="517525"/>
                </a:xfrm>
                <a:custGeom>
                  <a:gdLst>
                    <a:gd name="T0" fmla="*/ 288 w 320"/>
                    <a:gd name="T1" fmla="*/ 88 h 326"/>
                    <a:gd name="T2" fmla="*/ 296 w 320"/>
                    <a:gd name="T3" fmla="*/ 86 h 326"/>
                    <a:gd name="T4" fmla="*/ 288 w 320"/>
                    <a:gd name="T5" fmla="*/ 80 h 326"/>
                    <a:gd name="T6" fmla="*/ 320 w 320"/>
                    <a:gd name="T7" fmla="*/ 86 h 326"/>
                    <a:gd name="T8" fmla="*/ 310 w 320"/>
                    <a:gd name="T9" fmla="*/ 80 h 326"/>
                    <a:gd name="T10" fmla="*/ 260 w 320"/>
                    <a:gd name="T11" fmla="*/ 94 h 326"/>
                    <a:gd name="T12" fmla="*/ 266 w 320"/>
                    <a:gd name="T13" fmla="*/ 96 h 326"/>
                    <a:gd name="T14" fmla="*/ 260 w 320"/>
                    <a:gd name="T15" fmla="*/ 94 h 326"/>
                    <a:gd name="T16" fmla="*/ 44 w 320"/>
                    <a:gd name="T17" fmla="*/ 310 h 326"/>
                    <a:gd name="T18" fmla="*/ 44 w 320"/>
                    <a:gd name="T19" fmla="*/ 310 h 326"/>
                    <a:gd name="T20" fmla="*/ 6 w 320"/>
                    <a:gd name="T21" fmla="*/ 312 h 326"/>
                    <a:gd name="T22" fmla="*/ 0 w 320"/>
                    <a:gd name="T23" fmla="*/ 320 h 326"/>
                    <a:gd name="T24" fmla="*/ 8 w 320"/>
                    <a:gd name="T25" fmla="*/ 312 h 326"/>
                    <a:gd name="T26" fmla="*/ 6 w 320"/>
                    <a:gd name="T27" fmla="*/ 312 h 326"/>
                    <a:gd name="T28" fmla="*/ 16 w 320"/>
                    <a:gd name="T29" fmla="*/ 320 h 326"/>
                    <a:gd name="T30" fmla="*/ 22 w 320"/>
                    <a:gd name="T31" fmla="*/ 320 h 326"/>
                    <a:gd name="T32" fmla="*/ 18 w 320"/>
                    <a:gd name="T33" fmla="*/ 318 h 326"/>
                    <a:gd name="T34" fmla="*/ 222 w 320"/>
                    <a:gd name="T35" fmla="*/ 12 h 326"/>
                    <a:gd name="T36" fmla="*/ 174 w 320"/>
                    <a:gd name="T37" fmla="*/ 6 h 326"/>
                    <a:gd name="T38" fmla="*/ 140 w 320"/>
                    <a:gd name="T39" fmla="*/ 4 h 326"/>
                    <a:gd name="T40" fmla="*/ 128 w 320"/>
                    <a:gd name="T41" fmla="*/ 6 h 326"/>
                    <a:gd name="T42" fmla="*/ 112 w 320"/>
                    <a:gd name="T43" fmla="*/ 12 h 326"/>
                    <a:gd name="T44" fmla="*/ 112 w 320"/>
                    <a:gd name="T45" fmla="*/ 30 h 326"/>
                    <a:gd name="T46" fmla="*/ 122 w 320"/>
                    <a:gd name="T47" fmla="*/ 36 h 326"/>
                    <a:gd name="T48" fmla="*/ 128 w 320"/>
                    <a:gd name="T49" fmla="*/ 40 h 326"/>
                    <a:gd name="T50" fmla="*/ 144 w 320"/>
                    <a:gd name="T51" fmla="*/ 42 h 326"/>
                    <a:gd name="T52" fmla="*/ 140 w 320"/>
                    <a:gd name="T53" fmla="*/ 54 h 326"/>
                    <a:gd name="T54" fmla="*/ 144 w 320"/>
                    <a:gd name="T55" fmla="*/ 68 h 326"/>
                    <a:gd name="T56" fmla="*/ 138 w 320"/>
                    <a:gd name="T57" fmla="*/ 78 h 326"/>
                    <a:gd name="T58" fmla="*/ 138 w 320"/>
                    <a:gd name="T59" fmla="*/ 94 h 326"/>
                    <a:gd name="T60" fmla="*/ 138 w 320"/>
                    <a:gd name="T61" fmla="*/ 104 h 326"/>
                    <a:gd name="T62" fmla="*/ 136 w 320"/>
                    <a:gd name="T63" fmla="*/ 114 h 326"/>
                    <a:gd name="T64" fmla="*/ 140 w 320"/>
                    <a:gd name="T65" fmla="*/ 122 h 326"/>
                    <a:gd name="T66" fmla="*/ 144 w 320"/>
                    <a:gd name="T67" fmla="*/ 134 h 326"/>
                    <a:gd name="T68" fmla="*/ 176 w 320"/>
                    <a:gd name="T69" fmla="*/ 150 h 326"/>
                    <a:gd name="T70" fmla="*/ 192 w 320"/>
                    <a:gd name="T71" fmla="*/ 148 h 326"/>
                    <a:gd name="T72" fmla="*/ 208 w 320"/>
                    <a:gd name="T73" fmla="*/ 142 h 326"/>
                    <a:gd name="T74" fmla="*/ 214 w 320"/>
                    <a:gd name="T75" fmla="*/ 130 h 326"/>
                    <a:gd name="T76" fmla="*/ 232 w 320"/>
                    <a:gd name="T77" fmla="*/ 124 h 326"/>
                    <a:gd name="T78" fmla="*/ 242 w 320"/>
                    <a:gd name="T79" fmla="*/ 104 h 326"/>
                    <a:gd name="T80" fmla="*/ 242 w 320"/>
                    <a:gd name="T81" fmla="*/ 94 h 326"/>
                    <a:gd name="T82" fmla="*/ 248 w 320"/>
                    <a:gd name="T83" fmla="*/ 80 h 326"/>
                    <a:gd name="T84" fmla="*/ 266 w 320"/>
                    <a:gd name="T85" fmla="*/ 54 h 326"/>
                    <a:gd name="T86" fmla="*/ 288 w 320"/>
                    <a:gd name="T87" fmla="*/ 42 h 326"/>
                    <a:gd name="T88" fmla="*/ 286 w 320"/>
                    <a:gd name="T89" fmla="*/ 26 h 326"/>
                    <a:gd name="T90" fmla="*/ 270 w 320"/>
                    <a:gd name="T91" fmla="*/ 32 h 326"/>
                    <a:gd name="T92" fmla="*/ 256 w 320"/>
                    <a:gd name="T93" fmla="*/ 26 h 326"/>
                    <a:gd name="T94" fmla="*/ 242 w 320"/>
                    <a:gd name="T95" fmla="*/ 24 h 326"/>
                    <a:gd name="T96" fmla="*/ 232 w 320"/>
                    <a:gd name="T97" fmla="*/ 22 h 326"/>
                    <a:gd name="T98" fmla="*/ 224 w 320"/>
                    <a:gd name="T99" fmla="*/ 14 h 326"/>
                    <a:gd name="T100" fmla="*/ 222 w 320"/>
                    <a:gd name="T101" fmla="*/ 12 h 3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20" h="326">
                      <a:moveTo>
                        <a:pt x="288" y="80"/>
                      </a:moveTo>
                      <a:lnTo>
                        <a:pt x="288" y="80"/>
                      </a:lnTo>
                      <a:lnTo>
                        <a:pt x="288" y="88"/>
                      </a:lnTo>
                      <a:lnTo>
                        <a:pt x="288" y="92"/>
                      </a:lnTo>
                      <a:lnTo>
                        <a:pt x="292" y="94"/>
                      </a:lnTo>
                      <a:lnTo>
                        <a:pt x="296" y="86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close/>
                      <a:moveTo>
                        <a:pt x="310" y="80"/>
                      </a:moveTo>
                      <a:lnTo>
                        <a:pt x="314" y="86"/>
                      </a:lnTo>
                      <a:lnTo>
                        <a:pt x="320" y="86"/>
                      </a:lnTo>
                      <a:lnTo>
                        <a:pt x="318" y="84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close/>
                      <a:moveTo>
                        <a:pt x="260" y="94"/>
                      </a:moveTo>
                      <a:lnTo>
                        <a:pt x="260" y="94"/>
                      </a:lnTo>
                      <a:lnTo>
                        <a:pt x="260" y="96"/>
                      </a:lnTo>
                      <a:lnTo>
                        <a:pt x="264" y="98"/>
                      </a:lnTo>
                      <a:lnTo>
                        <a:pt x="266" y="96"/>
                      </a:lnTo>
                      <a:lnTo>
                        <a:pt x="266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close/>
                      <a:moveTo>
                        <a:pt x="44" y="310"/>
                      </a:moveTo>
                      <a:lnTo>
                        <a:pt x="44" y="310"/>
                      </a:lnTo>
                      <a:lnTo>
                        <a:pt x="38" y="318"/>
                      </a:lnTo>
                      <a:lnTo>
                        <a:pt x="46" y="316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close/>
                      <a:moveTo>
                        <a:pt x="6" y="312"/>
                      </a:moveTo>
                      <a:lnTo>
                        <a:pt x="6" y="312"/>
                      </a:lnTo>
                      <a:lnTo>
                        <a:pt x="0" y="318"/>
                      </a:lnTo>
                      <a:lnTo>
                        <a:pt x="0" y="320"/>
                      </a:lnTo>
                      <a:lnTo>
                        <a:pt x="6" y="318"/>
                      </a:lnTo>
                      <a:lnTo>
                        <a:pt x="6" y="316"/>
                      </a:lnTo>
                      <a:lnTo>
                        <a:pt x="8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close/>
                      <a:moveTo>
                        <a:pt x="18" y="318"/>
                      </a:moveTo>
                      <a:lnTo>
                        <a:pt x="18" y="318"/>
                      </a:lnTo>
                      <a:lnTo>
                        <a:pt x="16" y="320"/>
                      </a:lnTo>
                      <a:lnTo>
                        <a:pt x="18" y="322"/>
                      </a:lnTo>
                      <a:lnTo>
                        <a:pt x="20" y="326"/>
                      </a:lnTo>
                      <a:lnTo>
                        <a:pt x="22" y="320"/>
                      </a:lnTo>
                      <a:lnTo>
                        <a:pt x="22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close/>
                      <a:moveTo>
                        <a:pt x="222" y="12"/>
                      </a:moveTo>
                      <a:lnTo>
                        <a:pt x="222" y="12"/>
                      </a:lnTo>
                      <a:lnTo>
                        <a:pt x="212" y="12"/>
                      </a:lnTo>
                      <a:lnTo>
                        <a:pt x="200" y="8"/>
                      </a:lnTo>
                      <a:lnTo>
                        <a:pt x="174" y="6"/>
                      </a:lnTo>
                      <a:lnTo>
                        <a:pt x="158" y="6"/>
                      </a:lnTo>
                      <a:lnTo>
                        <a:pt x="144" y="6"/>
                      </a:lnTo>
                      <a:lnTo>
                        <a:pt x="140" y="4"/>
                      </a:lnTo>
                      <a:lnTo>
                        <a:pt x="136" y="0"/>
                      </a:lnTo>
                      <a:lnTo>
                        <a:pt x="130" y="4"/>
                      </a:lnTo>
                      <a:lnTo>
                        <a:pt x="128" y="6"/>
                      </a:lnTo>
                      <a:lnTo>
                        <a:pt x="126" y="12"/>
                      </a:lnTo>
                      <a:lnTo>
                        <a:pt x="120" y="12"/>
                      </a:lnTo>
                      <a:lnTo>
                        <a:pt x="112" y="12"/>
                      </a:lnTo>
                      <a:lnTo>
                        <a:pt x="110" y="14"/>
                      </a:lnTo>
                      <a:lnTo>
                        <a:pt x="108" y="18"/>
                      </a:lnTo>
                      <a:lnTo>
                        <a:pt x="112" y="30"/>
                      </a:lnTo>
                      <a:lnTo>
                        <a:pt x="112" y="40"/>
                      </a:lnTo>
                      <a:lnTo>
                        <a:pt x="118" y="36"/>
                      </a:lnTo>
                      <a:lnTo>
                        <a:pt x="122" y="36"/>
                      </a:lnTo>
                      <a:lnTo>
                        <a:pt x="126" y="36"/>
                      </a:lnTo>
                      <a:lnTo>
                        <a:pt x="126" y="42"/>
                      </a:lnTo>
                      <a:lnTo>
                        <a:pt x="128" y="40"/>
                      </a:lnTo>
                      <a:lnTo>
                        <a:pt x="138" y="40"/>
                      </a:lnTo>
                      <a:lnTo>
                        <a:pt x="144" y="40"/>
                      </a:lnTo>
                      <a:lnTo>
                        <a:pt x="144" y="42"/>
                      </a:lnTo>
                      <a:lnTo>
                        <a:pt x="146" y="44"/>
                      </a:lnTo>
                      <a:lnTo>
                        <a:pt x="146" y="48"/>
                      </a:lnTo>
                      <a:lnTo>
                        <a:pt x="140" y="54"/>
                      </a:lnTo>
                      <a:lnTo>
                        <a:pt x="138" y="54"/>
                      </a:lnTo>
                      <a:lnTo>
                        <a:pt x="140" y="60"/>
                      </a:lnTo>
                      <a:lnTo>
                        <a:pt x="144" y="68"/>
                      </a:lnTo>
                      <a:lnTo>
                        <a:pt x="144" y="70"/>
                      </a:lnTo>
                      <a:lnTo>
                        <a:pt x="144" y="72"/>
                      </a:lnTo>
                      <a:lnTo>
                        <a:pt x="138" y="78"/>
                      </a:lnTo>
                      <a:lnTo>
                        <a:pt x="138" y="84"/>
                      </a:lnTo>
                      <a:lnTo>
                        <a:pt x="140" y="88"/>
                      </a:lnTo>
                      <a:lnTo>
                        <a:pt x="138" y="94"/>
                      </a:lnTo>
                      <a:lnTo>
                        <a:pt x="136" y="96"/>
                      </a:lnTo>
                      <a:lnTo>
                        <a:pt x="136" y="98"/>
                      </a:lnTo>
                      <a:lnTo>
                        <a:pt x="138" y="104"/>
                      </a:lnTo>
                      <a:lnTo>
                        <a:pt x="140" y="106"/>
                      </a:lnTo>
                      <a:lnTo>
                        <a:pt x="138" y="112"/>
                      </a:lnTo>
                      <a:lnTo>
                        <a:pt x="136" y="114"/>
                      </a:lnTo>
                      <a:lnTo>
                        <a:pt x="136" y="120"/>
                      </a:lnTo>
                      <a:lnTo>
                        <a:pt x="138" y="122"/>
                      </a:lnTo>
                      <a:lnTo>
                        <a:pt x="140" y="122"/>
                      </a:lnTo>
                      <a:lnTo>
                        <a:pt x="140" y="124"/>
                      </a:lnTo>
                      <a:lnTo>
                        <a:pt x="140" y="132"/>
                      </a:lnTo>
                      <a:lnTo>
                        <a:pt x="144" y="134"/>
                      </a:lnTo>
                      <a:lnTo>
                        <a:pt x="156" y="156"/>
                      </a:lnTo>
                      <a:lnTo>
                        <a:pt x="166" y="152"/>
                      </a:lnTo>
                      <a:lnTo>
                        <a:pt x="176" y="150"/>
                      </a:lnTo>
                      <a:lnTo>
                        <a:pt x="178" y="146"/>
                      </a:lnTo>
                      <a:lnTo>
                        <a:pt x="184" y="146"/>
                      </a:lnTo>
                      <a:lnTo>
                        <a:pt x="192" y="148"/>
                      </a:lnTo>
                      <a:lnTo>
                        <a:pt x="200" y="148"/>
                      </a:lnTo>
                      <a:lnTo>
                        <a:pt x="208" y="146"/>
                      </a:lnTo>
                      <a:lnTo>
                        <a:pt x="208" y="142"/>
                      </a:lnTo>
                      <a:lnTo>
                        <a:pt x="210" y="140"/>
                      </a:lnTo>
                      <a:lnTo>
                        <a:pt x="212" y="138"/>
                      </a:lnTo>
                      <a:lnTo>
                        <a:pt x="214" y="130"/>
                      </a:lnTo>
                      <a:lnTo>
                        <a:pt x="224" y="128"/>
                      </a:lnTo>
                      <a:lnTo>
                        <a:pt x="228" y="124"/>
                      </a:lnTo>
                      <a:lnTo>
                        <a:pt x="232" y="124"/>
                      </a:lnTo>
                      <a:lnTo>
                        <a:pt x="232" y="120"/>
                      </a:lnTo>
                      <a:lnTo>
                        <a:pt x="232" y="114"/>
                      </a:lnTo>
                      <a:lnTo>
                        <a:pt x="242" y="104"/>
                      </a:lnTo>
                      <a:lnTo>
                        <a:pt x="246" y="102"/>
                      </a:lnTo>
                      <a:lnTo>
                        <a:pt x="246" y="96"/>
                      </a:lnTo>
                      <a:lnTo>
                        <a:pt x="242" y="94"/>
                      </a:lnTo>
                      <a:lnTo>
                        <a:pt x="240" y="92"/>
                      </a:lnTo>
                      <a:lnTo>
                        <a:pt x="240" y="86"/>
                      </a:lnTo>
                      <a:lnTo>
                        <a:pt x="248" y="80"/>
                      </a:lnTo>
                      <a:lnTo>
                        <a:pt x="256" y="66"/>
                      </a:lnTo>
                      <a:lnTo>
                        <a:pt x="260" y="60"/>
                      </a:lnTo>
                      <a:lnTo>
                        <a:pt x="266" y="54"/>
                      </a:lnTo>
                      <a:lnTo>
                        <a:pt x="278" y="50"/>
                      </a:lnTo>
                      <a:lnTo>
                        <a:pt x="286" y="48"/>
                      </a:lnTo>
                      <a:lnTo>
                        <a:pt x="288" y="42"/>
                      </a:lnTo>
                      <a:lnTo>
                        <a:pt x="288" y="34"/>
                      </a:lnTo>
                      <a:lnTo>
                        <a:pt x="288" y="26"/>
                      </a:lnTo>
                      <a:lnTo>
                        <a:pt x="286" y="26"/>
                      </a:lnTo>
                      <a:lnTo>
                        <a:pt x="284" y="30"/>
                      </a:lnTo>
                      <a:lnTo>
                        <a:pt x="282" y="32"/>
                      </a:lnTo>
                      <a:lnTo>
                        <a:pt x="270" y="32"/>
                      </a:lnTo>
                      <a:lnTo>
                        <a:pt x="268" y="34"/>
                      </a:lnTo>
                      <a:lnTo>
                        <a:pt x="266" y="30"/>
                      </a:lnTo>
                      <a:lnTo>
                        <a:pt x="256" y="26"/>
                      </a:lnTo>
                      <a:lnTo>
                        <a:pt x="250" y="26"/>
                      </a:lnTo>
                      <a:lnTo>
                        <a:pt x="246" y="26"/>
                      </a:lnTo>
                      <a:lnTo>
                        <a:pt x="242" y="24"/>
                      </a:lnTo>
                      <a:lnTo>
                        <a:pt x="240" y="24"/>
                      </a:lnTo>
                      <a:lnTo>
                        <a:pt x="236" y="22"/>
                      </a:lnTo>
                      <a:lnTo>
                        <a:pt x="232" y="22"/>
                      </a:lnTo>
                      <a:lnTo>
                        <a:pt x="228" y="18"/>
                      </a:lnTo>
                      <a:lnTo>
                        <a:pt x="228" y="16"/>
                      </a:lnTo>
                      <a:lnTo>
                        <a:pt x="224" y="14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1" name="Freeform: Shape 244"/>
                <p:cNvSpPr/>
                <p:nvPr/>
              </p:nvSpPr>
              <p:spPr bwMode="auto">
                <a:xfrm>
                  <a:off x="3568700" y="3317875"/>
                  <a:ext cx="73025" cy="168275"/>
                </a:xfrm>
                <a:custGeom>
                  <a:gdLst>
                    <a:gd name="T0" fmla="*/ 8 w 46"/>
                    <a:gd name="T1" fmla="*/ 10 h 106"/>
                    <a:gd name="T2" fmla="*/ 8 w 46"/>
                    <a:gd name="T3" fmla="*/ 10 h 106"/>
                    <a:gd name="T4" fmla="*/ 10 w 46"/>
                    <a:gd name="T5" fmla="*/ 24 h 106"/>
                    <a:gd name="T6" fmla="*/ 10 w 46"/>
                    <a:gd name="T7" fmla="*/ 26 h 106"/>
                    <a:gd name="T8" fmla="*/ 6 w 46"/>
                    <a:gd name="T9" fmla="*/ 28 h 106"/>
                    <a:gd name="T10" fmla="*/ 10 w 46"/>
                    <a:gd name="T11" fmla="*/ 36 h 106"/>
                    <a:gd name="T12" fmla="*/ 10 w 46"/>
                    <a:gd name="T13" fmla="*/ 40 h 106"/>
                    <a:gd name="T14" fmla="*/ 8 w 46"/>
                    <a:gd name="T15" fmla="*/ 42 h 106"/>
                    <a:gd name="T16" fmla="*/ 8 w 46"/>
                    <a:gd name="T17" fmla="*/ 46 h 106"/>
                    <a:gd name="T18" fmla="*/ 10 w 46"/>
                    <a:gd name="T19" fmla="*/ 46 h 106"/>
                    <a:gd name="T20" fmla="*/ 10 w 46"/>
                    <a:gd name="T21" fmla="*/ 50 h 106"/>
                    <a:gd name="T22" fmla="*/ 10 w 46"/>
                    <a:gd name="T23" fmla="*/ 58 h 106"/>
                    <a:gd name="T24" fmla="*/ 6 w 46"/>
                    <a:gd name="T25" fmla="*/ 60 h 106"/>
                    <a:gd name="T26" fmla="*/ 2 w 46"/>
                    <a:gd name="T27" fmla="*/ 72 h 106"/>
                    <a:gd name="T28" fmla="*/ 2 w 46"/>
                    <a:gd name="T29" fmla="*/ 84 h 106"/>
                    <a:gd name="T30" fmla="*/ 6 w 46"/>
                    <a:gd name="T31" fmla="*/ 84 h 106"/>
                    <a:gd name="T32" fmla="*/ 8 w 46"/>
                    <a:gd name="T33" fmla="*/ 86 h 106"/>
                    <a:gd name="T34" fmla="*/ 16 w 46"/>
                    <a:gd name="T35" fmla="*/ 78 h 106"/>
                    <a:gd name="T36" fmla="*/ 26 w 46"/>
                    <a:gd name="T37" fmla="*/ 72 h 106"/>
                    <a:gd name="T38" fmla="*/ 36 w 46"/>
                    <a:gd name="T39" fmla="*/ 68 h 106"/>
                    <a:gd name="T40" fmla="*/ 40 w 46"/>
                    <a:gd name="T41" fmla="*/ 68 h 106"/>
                    <a:gd name="T42" fmla="*/ 44 w 46"/>
                    <a:gd name="T43" fmla="*/ 62 h 106"/>
                    <a:gd name="T44" fmla="*/ 46 w 46"/>
                    <a:gd name="T45" fmla="*/ 46 h 106"/>
                    <a:gd name="T46" fmla="*/ 46 w 46"/>
                    <a:gd name="T47" fmla="*/ 26 h 106"/>
                    <a:gd name="T48" fmla="*/ 40 w 46"/>
                    <a:gd name="T49" fmla="*/ 20 h 106"/>
                    <a:gd name="T50" fmla="*/ 40 w 46"/>
                    <a:gd name="T51" fmla="*/ 14 h 106"/>
                    <a:gd name="T52" fmla="*/ 36 w 46"/>
                    <a:gd name="T53" fmla="*/ 14 h 106"/>
                    <a:gd name="T54" fmla="*/ 36 w 46"/>
                    <a:gd name="T55" fmla="*/ 8 h 106"/>
                    <a:gd name="T56" fmla="*/ 36 w 46"/>
                    <a:gd name="T57" fmla="*/ 6 h 106"/>
                    <a:gd name="T58" fmla="*/ 30 w 46"/>
                    <a:gd name="T59" fmla="*/ 2 h 106"/>
                    <a:gd name="T60" fmla="*/ 26 w 46"/>
                    <a:gd name="T61" fmla="*/ 6 h 106"/>
                    <a:gd name="T62" fmla="*/ 18 w 46"/>
                    <a:gd name="T63" fmla="*/ 0 h 106"/>
                    <a:gd name="T64" fmla="*/ 12 w 46"/>
                    <a:gd name="T65" fmla="*/ 2 h 106"/>
                    <a:gd name="T66" fmla="*/ 6 w 46"/>
                    <a:gd name="T67" fmla="*/ 10 h 106"/>
                    <a:gd name="T68" fmla="*/ 8 w 46"/>
                    <a:gd name="T69" fmla="*/ 10 h 106"/>
                    <a:gd name="T70" fmla="*/ 8 w 46"/>
                    <a:gd name="T71" fmla="*/ 10 h 106"/>
                    <a:gd name="T72" fmla="*/ 8 w 46"/>
                    <a:gd name="T73" fmla="*/ 10 h 106"/>
                    <a:gd name="T74" fmla="*/ 2 w 46"/>
                    <a:gd name="T75" fmla="*/ 98 h 106"/>
                    <a:gd name="T76" fmla="*/ 2 w 46"/>
                    <a:gd name="T77" fmla="*/ 98 h 106"/>
                    <a:gd name="T78" fmla="*/ 0 w 46"/>
                    <a:gd name="T79" fmla="*/ 104 h 106"/>
                    <a:gd name="T80" fmla="*/ 0 w 46"/>
                    <a:gd name="T81" fmla="*/ 106 h 106"/>
                    <a:gd name="T82" fmla="*/ 2 w 46"/>
                    <a:gd name="T83" fmla="*/ 106 h 106"/>
                    <a:gd name="T84" fmla="*/ 6 w 46"/>
                    <a:gd name="T85" fmla="*/ 102 h 106"/>
                    <a:gd name="T86" fmla="*/ 6 w 46"/>
                    <a:gd name="T87" fmla="*/ 98 h 106"/>
                    <a:gd name="T88" fmla="*/ 2 w 46"/>
                    <a:gd name="T89" fmla="*/ 98 h 106"/>
                    <a:gd name="T90" fmla="*/ 2 w 46"/>
                    <a:gd name="T91" fmla="*/ 98 h 106"/>
                    <a:gd name="T92" fmla="*/ 2 w 46"/>
                    <a:gd name="T93" fmla="*/ 98 h 10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6" h="105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0"/>
                      </a:lnTo>
                      <a:lnTo>
                        <a:pt x="8" y="42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0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72"/>
                      </a:lnTo>
                      <a:lnTo>
                        <a:pt x="2" y="84"/>
                      </a:lnTo>
                      <a:lnTo>
                        <a:pt x="6" y="84"/>
                      </a:lnTo>
                      <a:lnTo>
                        <a:pt x="8" y="86"/>
                      </a:lnTo>
                      <a:lnTo>
                        <a:pt x="16" y="78"/>
                      </a:lnTo>
                      <a:lnTo>
                        <a:pt x="26" y="72"/>
                      </a:lnTo>
                      <a:lnTo>
                        <a:pt x="36" y="68"/>
                      </a:lnTo>
                      <a:lnTo>
                        <a:pt x="40" y="68"/>
                      </a:lnTo>
                      <a:lnTo>
                        <a:pt x="44" y="62"/>
                      </a:lnTo>
                      <a:lnTo>
                        <a:pt x="46" y="46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40" y="14"/>
                      </a:lnTo>
                      <a:lnTo>
                        <a:pt x="36" y="14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0" y="2"/>
                      </a:lnTo>
                      <a:lnTo>
                        <a:pt x="26" y="6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  <a:moveTo>
                        <a:pt x="2" y="98"/>
                      </a:moveTo>
                      <a:lnTo>
                        <a:pt x="2" y="98"/>
                      </a:lnTo>
                      <a:lnTo>
                        <a:pt x="0" y="104"/>
                      </a:lnTo>
                      <a:lnTo>
                        <a:pt x="0" y="106"/>
                      </a:lnTo>
                      <a:lnTo>
                        <a:pt x="2" y="106"/>
                      </a:lnTo>
                      <a:lnTo>
                        <a:pt x="6" y="102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2" name="Freeform: Shape 245"/>
                <p:cNvSpPr/>
                <p:nvPr/>
              </p:nvSpPr>
              <p:spPr bwMode="auto">
                <a:xfrm>
                  <a:off x="1035050" y="5089525"/>
                  <a:ext cx="377825" cy="381000"/>
                </a:xfrm>
                <a:custGeom>
                  <a:gdLst>
                    <a:gd name="T0" fmla="*/ 236 w 238"/>
                    <a:gd name="T1" fmla="*/ 114 h 240"/>
                    <a:gd name="T2" fmla="*/ 232 w 238"/>
                    <a:gd name="T3" fmla="*/ 124 h 240"/>
                    <a:gd name="T4" fmla="*/ 204 w 238"/>
                    <a:gd name="T5" fmla="*/ 160 h 240"/>
                    <a:gd name="T6" fmla="*/ 202 w 238"/>
                    <a:gd name="T7" fmla="*/ 168 h 240"/>
                    <a:gd name="T8" fmla="*/ 172 w 238"/>
                    <a:gd name="T9" fmla="*/ 200 h 240"/>
                    <a:gd name="T10" fmla="*/ 148 w 238"/>
                    <a:gd name="T11" fmla="*/ 218 h 240"/>
                    <a:gd name="T12" fmla="*/ 138 w 238"/>
                    <a:gd name="T13" fmla="*/ 222 h 240"/>
                    <a:gd name="T14" fmla="*/ 112 w 238"/>
                    <a:gd name="T15" fmla="*/ 226 h 240"/>
                    <a:gd name="T16" fmla="*/ 86 w 238"/>
                    <a:gd name="T17" fmla="*/ 224 h 240"/>
                    <a:gd name="T18" fmla="*/ 68 w 238"/>
                    <a:gd name="T19" fmla="*/ 230 h 240"/>
                    <a:gd name="T20" fmla="*/ 48 w 238"/>
                    <a:gd name="T21" fmla="*/ 238 h 240"/>
                    <a:gd name="T22" fmla="*/ 32 w 238"/>
                    <a:gd name="T23" fmla="*/ 234 h 240"/>
                    <a:gd name="T24" fmla="*/ 24 w 238"/>
                    <a:gd name="T25" fmla="*/ 232 h 240"/>
                    <a:gd name="T26" fmla="*/ 18 w 238"/>
                    <a:gd name="T27" fmla="*/ 206 h 240"/>
                    <a:gd name="T28" fmla="*/ 18 w 238"/>
                    <a:gd name="T29" fmla="*/ 198 h 240"/>
                    <a:gd name="T30" fmla="*/ 22 w 238"/>
                    <a:gd name="T31" fmla="*/ 176 h 240"/>
                    <a:gd name="T32" fmla="*/ 12 w 238"/>
                    <a:gd name="T33" fmla="*/ 158 h 240"/>
                    <a:gd name="T34" fmla="*/ 0 w 238"/>
                    <a:gd name="T35" fmla="*/ 126 h 240"/>
                    <a:gd name="T36" fmla="*/ 16 w 238"/>
                    <a:gd name="T37" fmla="*/ 116 h 240"/>
                    <a:gd name="T38" fmla="*/ 24 w 238"/>
                    <a:gd name="T39" fmla="*/ 126 h 240"/>
                    <a:gd name="T40" fmla="*/ 38 w 238"/>
                    <a:gd name="T41" fmla="*/ 124 h 240"/>
                    <a:gd name="T42" fmla="*/ 44 w 238"/>
                    <a:gd name="T43" fmla="*/ 116 h 240"/>
                    <a:gd name="T44" fmla="*/ 52 w 238"/>
                    <a:gd name="T45" fmla="*/ 62 h 240"/>
                    <a:gd name="T46" fmla="*/ 60 w 238"/>
                    <a:gd name="T47" fmla="*/ 78 h 240"/>
                    <a:gd name="T48" fmla="*/ 60 w 238"/>
                    <a:gd name="T49" fmla="*/ 90 h 240"/>
                    <a:gd name="T50" fmla="*/ 70 w 238"/>
                    <a:gd name="T51" fmla="*/ 88 h 240"/>
                    <a:gd name="T52" fmla="*/ 92 w 238"/>
                    <a:gd name="T53" fmla="*/ 78 h 240"/>
                    <a:gd name="T54" fmla="*/ 98 w 238"/>
                    <a:gd name="T55" fmla="*/ 66 h 240"/>
                    <a:gd name="T56" fmla="*/ 110 w 238"/>
                    <a:gd name="T57" fmla="*/ 64 h 240"/>
                    <a:gd name="T58" fmla="*/ 116 w 238"/>
                    <a:gd name="T59" fmla="*/ 64 h 240"/>
                    <a:gd name="T60" fmla="*/ 124 w 238"/>
                    <a:gd name="T61" fmla="*/ 66 h 240"/>
                    <a:gd name="T62" fmla="*/ 138 w 238"/>
                    <a:gd name="T63" fmla="*/ 66 h 240"/>
                    <a:gd name="T64" fmla="*/ 146 w 238"/>
                    <a:gd name="T65" fmla="*/ 40 h 240"/>
                    <a:gd name="T66" fmla="*/ 150 w 238"/>
                    <a:gd name="T67" fmla="*/ 30 h 240"/>
                    <a:gd name="T68" fmla="*/ 158 w 238"/>
                    <a:gd name="T69" fmla="*/ 20 h 240"/>
                    <a:gd name="T70" fmla="*/ 172 w 238"/>
                    <a:gd name="T71" fmla="*/ 12 h 240"/>
                    <a:gd name="T72" fmla="*/ 182 w 238"/>
                    <a:gd name="T73" fmla="*/ 8 h 240"/>
                    <a:gd name="T74" fmla="*/ 192 w 238"/>
                    <a:gd name="T75" fmla="*/ 2 h 240"/>
                    <a:gd name="T76" fmla="*/ 200 w 238"/>
                    <a:gd name="T77" fmla="*/ 2 h 240"/>
                    <a:gd name="T78" fmla="*/ 210 w 238"/>
                    <a:gd name="T79" fmla="*/ 2 h 240"/>
                    <a:gd name="T80" fmla="*/ 222 w 238"/>
                    <a:gd name="T81" fmla="*/ 4 h 240"/>
                    <a:gd name="T82" fmla="*/ 220 w 238"/>
                    <a:gd name="T83" fmla="*/ 28 h 240"/>
                    <a:gd name="T84" fmla="*/ 222 w 238"/>
                    <a:gd name="T85" fmla="*/ 52 h 240"/>
                    <a:gd name="T86" fmla="*/ 222 w 238"/>
                    <a:gd name="T87" fmla="*/ 64 h 240"/>
                    <a:gd name="T88" fmla="*/ 214 w 238"/>
                    <a:gd name="T89" fmla="*/ 66 h 240"/>
                    <a:gd name="T90" fmla="*/ 212 w 238"/>
                    <a:gd name="T91" fmla="*/ 80 h 240"/>
                    <a:gd name="T92" fmla="*/ 218 w 238"/>
                    <a:gd name="T93" fmla="*/ 88 h 240"/>
                    <a:gd name="T94" fmla="*/ 238 w 238"/>
                    <a:gd name="T95" fmla="*/ 82 h 240"/>
                    <a:gd name="T96" fmla="*/ 168 w 238"/>
                    <a:gd name="T97" fmla="*/ 154 h 240"/>
                    <a:gd name="T98" fmla="*/ 176 w 238"/>
                    <a:gd name="T99" fmla="*/ 146 h 240"/>
                    <a:gd name="T100" fmla="*/ 182 w 238"/>
                    <a:gd name="T101" fmla="*/ 142 h 240"/>
                    <a:gd name="T102" fmla="*/ 174 w 238"/>
                    <a:gd name="T103" fmla="*/ 128 h 240"/>
                    <a:gd name="T104" fmla="*/ 158 w 238"/>
                    <a:gd name="T105" fmla="*/ 138 h 240"/>
                    <a:gd name="T106" fmla="*/ 156 w 238"/>
                    <a:gd name="T107" fmla="*/ 146 h 240"/>
                    <a:gd name="T108" fmla="*/ 164 w 238"/>
                    <a:gd name="T109" fmla="*/ 154 h 240"/>
                    <a:gd name="T110" fmla="*/ 168 w 238"/>
                    <a:gd name="T111" fmla="*/ 154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8" h="240">
                      <a:moveTo>
                        <a:pt x="238" y="82"/>
                      </a:moveTo>
                      <a:lnTo>
                        <a:pt x="238" y="82"/>
                      </a:lnTo>
                      <a:lnTo>
                        <a:pt x="236" y="114"/>
                      </a:lnTo>
                      <a:lnTo>
                        <a:pt x="228" y="114"/>
                      </a:lnTo>
                      <a:lnTo>
                        <a:pt x="228" y="118"/>
                      </a:lnTo>
                      <a:lnTo>
                        <a:pt x="232" y="124"/>
                      </a:lnTo>
                      <a:lnTo>
                        <a:pt x="214" y="134"/>
                      </a:lnTo>
                      <a:lnTo>
                        <a:pt x="210" y="146"/>
                      </a:lnTo>
                      <a:lnTo>
                        <a:pt x="204" y="160"/>
                      </a:lnTo>
                      <a:lnTo>
                        <a:pt x="202" y="160"/>
                      </a:lnTo>
                      <a:lnTo>
                        <a:pt x="202" y="162"/>
                      </a:lnTo>
                      <a:lnTo>
                        <a:pt x="202" y="168"/>
                      </a:lnTo>
                      <a:lnTo>
                        <a:pt x="196" y="170"/>
                      </a:lnTo>
                      <a:lnTo>
                        <a:pt x="192" y="176"/>
                      </a:lnTo>
                      <a:lnTo>
                        <a:pt x="172" y="200"/>
                      </a:lnTo>
                      <a:lnTo>
                        <a:pt x="160" y="212"/>
                      </a:lnTo>
                      <a:lnTo>
                        <a:pt x="152" y="216"/>
                      </a:lnTo>
                      <a:lnTo>
                        <a:pt x="148" y="218"/>
                      </a:lnTo>
                      <a:lnTo>
                        <a:pt x="142" y="218"/>
                      </a:lnTo>
                      <a:lnTo>
                        <a:pt x="138" y="218"/>
                      </a:lnTo>
                      <a:lnTo>
                        <a:pt x="138" y="222"/>
                      </a:lnTo>
                      <a:lnTo>
                        <a:pt x="122" y="222"/>
                      </a:lnTo>
                      <a:lnTo>
                        <a:pt x="122" y="226"/>
                      </a:lnTo>
                      <a:lnTo>
                        <a:pt x="112" y="226"/>
                      </a:lnTo>
                      <a:lnTo>
                        <a:pt x="104" y="224"/>
                      </a:lnTo>
                      <a:lnTo>
                        <a:pt x="96" y="224"/>
                      </a:lnTo>
                      <a:lnTo>
                        <a:pt x="86" y="224"/>
                      </a:lnTo>
                      <a:lnTo>
                        <a:pt x="78" y="232"/>
                      </a:lnTo>
                      <a:lnTo>
                        <a:pt x="70" y="230"/>
                      </a:lnTo>
                      <a:lnTo>
                        <a:pt x="68" y="230"/>
                      </a:lnTo>
                      <a:lnTo>
                        <a:pt x="62" y="230"/>
                      </a:lnTo>
                      <a:lnTo>
                        <a:pt x="56" y="234"/>
                      </a:lnTo>
                      <a:lnTo>
                        <a:pt x="48" y="238"/>
                      </a:lnTo>
                      <a:lnTo>
                        <a:pt x="40" y="240"/>
                      </a:lnTo>
                      <a:lnTo>
                        <a:pt x="38" y="234"/>
                      </a:lnTo>
                      <a:lnTo>
                        <a:pt x="32" y="234"/>
                      </a:lnTo>
                      <a:lnTo>
                        <a:pt x="32" y="230"/>
                      </a:lnTo>
                      <a:lnTo>
                        <a:pt x="24" y="234"/>
                      </a:lnTo>
                      <a:lnTo>
                        <a:pt x="24" y="232"/>
                      </a:lnTo>
                      <a:lnTo>
                        <a:pt x="22" y="226"/>
                      </a:lnTo>
                      <a:lnTo>
                        <a:pt x="18" y="218"/>
                      </a:lnTo>
                      <a:lnTo>
                        <a:pt x="18" y="206"/>
                      </a:lnTo>
                      <a:lnTo>
                        <a:pt x="16" y="206"/>
                      </a:lnTo>
                      <a:lnTo>
                        <a:pt x="16" y="200"/>
                      </a:lnTo>
                      <a:lnTo>
                        <a:pt x="18" y="198"/>
                      </a:lnTo>
                      <a:lnTo>
                        <a:pt x="22" y="196"/>
                      </a:lnTo>
                      <a:lnTo>
                        <a:pt x="24" y="190"/>
                      </a:lnTo>
                      <a:lnTo>
                        <a:pt x="22" y="176"/>
                      </a:lnTo>
                      <a:lnTo>
                        <a:pt x="16" y="162"/>
                      </a:lnTo>
                      <a:lnTo>
                        <a:pt x="14" y="160"/>
                      </a:lnTo>
                      <a:lnTo>
                        <a:pt x="12" y="158"/>
                      </a:lnTo>
                      <a:lnTo>
                        <a:pt x="8" y="144"/>
                      </a:lnTo>
                      <a:lnTo>
                        <a:pt x="8" y="134"/>
                      </a:lnTo>
                      <a:lnTo>
                        <a:pt x="0" y="126"/>
                      </a:lnTo>
                      <a:lnTo>
                        <a:pt x="8" y="116"/>
                      </a:lnTo>
                      <a:lnTo>
                        <a:pt x="12" y="116"/>
                      </a:lnTo>
                      <a:lnTo>
                        <a:pt x="16" y="116"/>
                      </a:lnTo>
                      <a:lnTo>
                        <a:pt x="16" y="120"/>
                      </a:lnTo>
                      <a:lnTo>
                        <a:pt x="18" y="124"/>
                      </a:lnTo>
                      <a:lnTo>
                        <a:pt x="24" y="126"/>
                      </a:lnTo>
                      <a:lnTo>
                        <a:pt x="30" y="126"/>
                      </a:lnTo>
                      <a:lnTo>
                        <a:pt x="32" y="126"/>
                      </a:lnTo>
                      <a:lnTo>
                        <a:pt x="38" y="124"/>
                      </a:lnTo>
                      <a:lnTo>
                        <a:pt x="40" y="118"/>
                      </a:lnTo>
                      <a:lnTo>
                        <a:pt x="40" y="116"/>
                      </a:lnTo>
                      <a:lnTo>
                        <a:pt x="44" y="116"/>
                      </a:lnTo>
                      <a:lnTo>
                        <a:pt x="48" y="116"/>
                      </a:lnTo>
                      <a:lnTo>
                        <a:pt x="48" y="58"/>
                      </a:lnTo>
                      <a:lnTo>
                        <a:pt x="52" y="62"/>
                      </a:lnTo>
                      <a:lnTo>
                        <a:pt x="56" y="64"/>
                      </a:lnTo>
                      <a:lnTo>
                        <a:pt x="58" y="70"/>
                      </a:lnTo>
                      <a:lnTo>
                        <a:pt x="60" y="78"/>
                      </a:lnTo>
                      <a:lnTo>
                        <a:pt x="60" y="82"/>
                      </a:lnTo>
                      <a:lnTo>
                        <a:pt x="60" y="88"/>
                      </a:lnTo>
                      <a:lnTo>
                        <a:pt x="60" y="90"/>
                      </a:lnTo>
                      <a:lnTo>
                        <a:pt x="62" y="90"/>
                      </a:lnTo>
                      <a:lnTo>
                        <a:pt x="66" y="90"/>
                      </a:lnTo>
                      <a:lnTo>
                        <a:pt x="70" y="88"/>
                      </a:lnTo>
                      <a:lnTo>
                        <a:pt x="78" y="84"/>
                      </a:lnTo>
                      <a:lnTo>
                        <a:pt x="84" y="82"/>
                      </a:lnTo>
                      <a:lnTo>
                        <a:pt x="92" y="78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8" y="66"/>
                      </a:lnTo>
                      <a:lnTo>
                        <a:pt x="104" y="62"/>
                      </a:lnTo>
                      <a:lnTo>
                        <a:pt x="106" y="62"/>
                      </a:lnTo>
                      <a:lnTo>
                        <a:pt x="110" y="64"/>
                      </a:lnTo>
                      <a:lnTo>
                        <a:pt x="112" y="64"/>
                      </a:lnTo>
                      <a:lnTo>
                        <a:pt x="114" y="64"/>
                      </a:lnTo>
                      <a:lnTo>
                        <a:pt x="116" y="64"/>
                      </a:lnTo>
                      <a:lnTo>
                        <a:pt x="120" y="64"/>
                      </a:lnTo>
                      <a:lnTo>
                        <a:pt x="122" y="66"/>
                      </a:lnTo>
                      <a:lnTo>
                        <a:pt x="124" y="66"/>
                      </a:lnTo>
                      <a:lnTo>
                        <a:pt x="130" y="66"/>
                      </a:lnTo>
                      <a:lnTo>
                        <a:pt x="134" y="70"/>
                      </a:lnTo>
                      <a:lnTo>
                        <a:pt x="138" y="66"/>
                      </a:lnTo>
                      <a:lnTo>
                        <a:pt x="138" y="46"/>
                      </a:lnTo>
                      <a:lnTo>
                        <a:pt x="140" y="44"/>
                      </a:lnTo>
                      <a:lnTo>
                        <a:pt x="146" y="40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30"/>
                      </a:lnTo>
                      <a:lnTo>
                        <a:pt x="152" y="28"/>
                      </a:lnTo>
                      <a:lnTo>
                        <a:pt x="156" y="26"/>
                      </a:lnTo>
                      <a:lnTo>
                        <a:pt x="158" y="20"/>
                      </a:lnTo>
                      <a:lnTo>
                        <a:pt x="160" y="18"/>
                      </a:lnTo>
                      <a:lnTo>
                        <a:pt x="164" y="16"/>
                      </a:lnTo>
                      <a:lnTo>
                        <a:pt x="172" y="12"/>
                      </a:lnTo>
                      <a:lnTo>
                        <a:pt x="178" y="10"/>
                      </a:lnTo>
                      <a:lnTo>
                        <a:pt x="178" y="8"/>
                      </a:lnTo>
                      <a:lnTo>
                        <a:pt x="182" y="8"/>
                      </a:lnTo>
                      <a:lnTo>
                        <a:pt x="184" y="8"/>
                      </a:lnTo>
                      <a:lnTo>
                        <a:pt x="186" y="4"/>
                      </a:lnTo>
                      <a:lnTo>
                        <a:pt x="192" y="2"/>
                      </a:lnTo>
                      <a:lnTo>
                        <a:pt x="192" y="0"/>
                      </a:lnTo>
                      <a:lnTo>
                        <a:pt x="194" y="0"/>
                      </a:lnTo>
                      <a:lnTo>
                        <a:pt x="200" y="2"/>
                      </a:lnTo>
                      <a:lnTo>
                        <a:pt x="204" y="0"/>
                      </a:lnTo>
                      <a:lnTo>
                        <a:pt x="210" y="0"/>
                      </a:lnTo>
                      <a:lnTo>
                        <a:pt x="210" y="2"/>
                      </a:lnTo>
                      <a:lnTo>
                        <a:pt x="214" y="2"/>
                      </a:lnTo>
                      <a:lnTo>
                        <a:pt x="220" y="2"/>
                      </a:lnTo>
                      <a:lnTo>
                        <a:pt x="222" y="4"/>
                      </a:lnTo>
                      <a:lnTo>
                        <a:pt x="222" y="10"/>
                      </a:lnTo>
                      <a:lnTo>
                        <a:pt x="222" y="20"/>
                      </a:lnTo>
                      <a:lnTo>
                        <a:pt x="220" y="28"/>
                      </a:lnTo>
                      <a:lnTo>
                        <a:pt x="222" y="36"/>
                      </a:lnTo>
                      <a:lnTo>
                        <a:pt x="222" y="44"/>
                      </a:lnTo>
                      <a:lnTo>
                        <a:pt x="222" y="52"/>
                      </a:lnTo>
                      <a:lnTo>
                        <a:pt x="220" y="56"/>
                      </a:lnTo>
                      <a:lnTo>
                        <a:pt x="222" y="58"/>
                      </a:lnTo>
                      <a:lnTo>
                        <a:pt x="222" y="64"/>
                      </a:lnTo>
                      <a:lnTo>
                        <a:pt x="220" y="66"/>
                      </a:lnTo>
                      <a:lnTo>
                        <a:pt x="218" y="66"/>
                      </a:lnTo>
                      <a:lnTo>
                        <a:pt x="214" y="66"/>
                      </a:lnTo>
                      <a:lnTo>
                        <a:pt x="212" y="66"/>
                      </a:lnTo>
                      <a:lnTo>
                        <a:pt x="212" y="74"/>
                      </a:lnTo>
                      <a:lnTo>
                        <a:pt x="212" y="80"/>
                      </a:lnTo>
                      <a:lnTo>
                        <a:pt x="212" y="82"/>
                      </a:lnTo>
                      <a:lnTo>
                        <a:pt x="214" y="88"/>
                      </a:lnTo>
                      <a:lnTo>
                        <a:pt x="218" y="88"/>
                      </a:lnTo>
                      <a:lnTo>
                        <a:pt x="228" y="92"/>
                      </a:lnTo>
                      <a:lnTo>
                        <a:pt x="22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close/>
                      <a:moveTo>
                        <a:pt x="168" y="154"/>
                      </a:moveTo>
                      <a:lnTo>
                        <a:pt x="168" y="154"/>
                      </a:lnTo>
                      <a:lnTo>
                        <a:pt x="172" y="150"/>
                      </a:lnTo>
                      <a:lnTo>
                        <a:pt x="176" y="146"/>
                      </a:lnTo>
                      <a:lnTo>
                        <a:pt x="178" y="146"/>
                      </a:lnTo>
                      <a:lnTo>
                        <a:pt x="182" y="146"/>
                      </a:lnTo>
                      <a:lnTo>
                        <a:pt x="182" y="142"/>
                      </a:lnTo>
                      <a:lnTo>
                        <a:pt x="178" y="138"/>
                      </a:lnTo>
                      <a:lnTo>
                        <a:pt x="176" y="134"/>
                      </a:lnTo>
                      <a:lnTo>
                        <a:pt x="174" y="128"/>
                      </a:lnTo>
                      <a:lnTo>
                        <a:pt x="164" y="136"/>
                      </a:lnTo>
                      <a:lnTo>
                        <a:pt x="160" y="138"/>
                      </a:lnTo>
                      <a:lnTo>
                        <a:pt x="158" y="138"/>
                      </a:lnTo>
                      <a:lnTo>
                        <a:pt x="156" y="142"/>
                      </a:lnTo>
                      <a:lnTo>
                        <a:pt x="156" y="144"/>
                      </a:lnTo>
                      <a:lnTo>
                        <a:pt x="156" y="146"/>
                      </a:lnTo>
                      <a:lnTo>
                        <a:pt x="158" y="150"/>
                      </a:lnTo>
                      <a:lnTo>
                        <a:pt x="158" y="154"/>
                      </a:lnTo>
                      <a:lnTo>
                        <a:pt x="164" y="154"/>
                      </a:lnTo>
                      <a:lnTo>
                        <a:pt x="166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3" name="Freeform: Shape 246"/>
                <p:cNvSpPr/>
                <p:nvPr/>
              </p:nvSpPr>
              <p:spPr bwMode="auto">
                <a:xfrm>
                  <a:off x="1619250" y="4098925"/>
                  <a:ext cx="222250" cy="371475"/>
                </a:xfrm>
                <a:custGeom>
                  <a:gdLst>
                    <a:gd name="T0" fmla="*/ 20 w 140"/>
                    <a:gd name="T1" fmla="*/ 26 h 234"/>
                    <a:gd name="T2" fmla="*/ 20 w 140"/>
                    <a:gd name="T3" fmla="*/ 40 h 234"/>
                    <a:gd name="T4" fmla="*/ 26 w 140"/>
                    <a:gd name="T5" fmla="*/ 48 h 234"/>
                    <a:gd name="T6" fmla="*/ 36 w 140"/>
                    <a:gd name="T7" fmla="*/ 56 h 234"/>
                    <a:gd name="T8" fmla="*/ 98 w 140"/>
                    <a:gd name="T9" fmla="*/ 74 h 234"/>
                    <a:gd name="T10" fmla="*/ 38 w 140"/>
                    <a:gd name="T11" fmla="*/ 132 h 234"/>
                    <a:gd name="T12" fmla="*/ 18 w 140"/>
                    <a:gd name="T13" fmla="*/ 138 h 234"/>
                    <a:gd name="T14" fmla="*/ 8 w 140"/>
                    <a:gd name="T15" fmla="*/ 160 h 234"/>
                    <a:gd name="T16" fmla="*/ 0 w 140"/>
                    <a:gd name="T17" fmla="*/ 224 h 234"/>
                    <a:gd name="T18" fmla="*/ 10 w 140"/>
                    <a:gd name="T19" fmla="*/ 226 h 234"/>
                    <a:gd name="T20" fmla="*/ 26 w 140"/>
                    <a:gd name="T21" fmla="*/ 206 h 234"/>
                    <a:gd name="T22" fmla="*/ 34 w 140"/>
                    <a:gd name="T23" fmla="*/ 204 h 234"/>
                    <a:gd name="T24" fmla="*/ 44 w 140"/>
                    <a:gd name="T25" fmla="*/ 194 h 234"/>
                    <a:gd name="T26" fmla="*/ 52 w 140"/>
                    <a:gd name="T27" fmla="*/ 194 h 234"/>
                    <a:gd name="T28" fmla="*/ 66 w 140"/>
                    <a:gd name="T29" fmla="*/ 178 h 234"/>
                    <a:gd name="T30" fmla="*/ 66 w 140"/>
                    <a:gd name="T31" fmla="*/ 168 h 234"/>
                    <a:gd name="T32" fmla="*/ 78 w 140"/>
                    <a:gd name="T33" fmla="*/ 166 h 234"/>
                    <a:gd name="T34" fmla="*/ 80 w 140"/>
                    <a:gd name="T35" fmla="*/ 160 h 234"/>
                    <a:gd name="T36" fmla="*/ 84 w 140"/>
                    <a:gd name="T37" fmla="*/ 152 h 234"/>
                    <a:gd name="T38" fmla="*/ 92 w 140"/>
                    <a:gd name="T39" fmla="*/ 142 h 234"/>
                    <a:gd name="T40" fmla="*/ 100 w 140"/>
                    <a:gd name="T41" fmla="*/ 130 h 234"/>
                    <a:gd name="T42" fmla="*/ 106 w 140"/>
                    <a:gd name="T43" fmla="*/ 106 h 234"/>
                    <a:gd name="T44" fmla="*/ 112 w 140"/>
                    <a:gd name="T45" fmla="*/ 92 h 234"/>
                    <a:gd name="T46" fmla="*/ 122 w 140"/>
                    <a:gd name="T47" fmla="*/ 66 h 234"/>
                    <a:gd name="T48" fmla="*/ 130 w 140"/>
                    <a:gd name="T49" fmla="*/ 54 h 234"/>
                    <a:gd name="T50" fmla="*/ 136 w 140"/>
                    <a:gd name="T51" fmla="*/ 46 h 234"/>
                    <a:gd name="T52" fmla="*/ 136 w 140"/>
                    <a:gd name="T53" fmla="*/ 32 h 234"/>
                    <a:gd name="T54" fmla="*/ 140 w 140"/>
                    <a:gd name="T55" fmla="*/ 8 h 234"/>
                    <a:gd name="T56" fmla="*/ 136 w 140"/>
                    <a:gd name="T57" fmla="*/ 0 h 234"/>
                    <a:gd name="T58" fmla="*/ 120 w 140"/>
                    <a:gd name="T59" fmla="*/ 8 h 234"/>
                    <a:gd name="T60" fmla="*/ 94 w 140"/>
                    <a:gd name="T61" fmla="*/ 10 h 234"/>
                    <a:gd name="T62" fmla="*/ 82 w 140"/>
                    <a:gd name="T63" fmla="*/ 18 h 234"/>
                    <a:gd name="T64" fmla="*/ 78 w 140"/>
                    <a:gd name="T65" fmla="*/ 22 h 234"/>
                    <a:gd name="T66" fmla="*/ 66 w 140"/>
                    <a:gd name="T67" fmla="*/ 20 h 234"/>
                    <a:gd name="T68" fmla="*/ 52 w 140"/>
                    <a:gd name="T69" fmla="*/ 20 h 234"/>
                    <a:gd name="T70" fmla="*/ 38 w 140"/>
                    <a:gd name="T71" fmla="*/ 20 h 234"/>
                    <a:gd name="T72" fmla="*/ 32 w 140"/>
                    <a:gd name="T73" fmla="*/ 12 h 23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0" h="234">
                      <a:moveTo>
                        <a:pt x="32" y="12"/>
                      </a:moveTo>
                      <a:lnTo>
                        <a:pt x="20" y="26"/>
                      </a:lnTo>
                      <a:lnTo>
                        <a:pt x="16" y="32"/>
                      </a:lnTo>
                      <a:lnTo>
                        <a:pt x="20" y="40"/>
                      </a:lnTo>
                      <a:lnTo>
                        <a:pt x="24" y="46"/>
                      </a:lnTo>
                      <a:lnTo>
                        <a:pt x="26" y="4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74" y="74"/>
                      </a:lnTo>
                      <a:lnTo>
                        <a:pt x="98" y="74"/>
                      </a:lnTo>
                      <a:lnTo>
                        <a:pt x="56" y="132"/>
                      </a:lnTo>
                      <a:lnTo>
                        <a:pt x="38" y="132"/>
                      </a:lnTo>
                      <a:lnTo>
                        <a:pt x="34" y="138"/>
                      </a:lnTo>
                      <a:lnTo>
                        <a:pt x="18" y="138"/>
                      </a:lnTo>
                      <a:lnTo>
                        <a:pt x="16" y="140"/>
                      </a:lnTo>
                      <a:lnTo>
                        <a:pt x="8" y="160"/>
                      </a:lnTo>
                      <a:lnTo>
                        <a:pt x="0" y="166"/>
                      </a:lnTo>
                      <a:lnTo>
                        <a:pt x="0" y="224"/>
                      </a:lnTo>
                      <a:lnTo>
                        <a:pt x="8" y="234"/>
                      </a:lnTo>
                      <a:lnTo>
                        <a:pt x="10" y="226"/>
                      </a:lnTo>
                      <a:lnTo>
                        <a:pt x="16" y="226"/>
                      </a:lnTo>
                      <a:lnTo>
                        <a:pt x="26" y="206"/>
                      </a:lnTo>
                      <a:lnTo>
                        <a:pt x="32" y="206"/>
                      </a:lnTo>
                      <a:lnTo>
                        <a:pt x="34" y="204"/>
                      </a:lnTo>
                      <a:lnTo>
                        <a:pt x="38" y="198"/>
                      </a:lnTo>
                      <a:lnTo>
                        <a:pt x="44" y="194"/>
                      </a:lnTo>
                      <a:lnTo>
                        <a:pt x="46" y="194"/>
                      </a:lnTo>
                      <a:lnTo>
                        <a:pt x="52" y="194"/>
                      </a:lnTo>
                      <a:lnTo>
                        <a:pt x="60" y="186"/>
                      </a:lnTo>
                      <a:lnTo>
                        <a:pt x="66" y="178"/>
                      </a:lnTo>
                      <a:lnTo>
                        <a:pt x="66" y="172"/>
                      </a:lnTo>
                      <a:lnTo>
                        <a:pt x="66" y="168"/>
                      </a:lnTo>
                      <a:lnTo>
                        <a:pt x="74" y="166"/>
                      </a:lnTo>
                      <a:lnTo>
                        <a:pt x="78" y="166"/>
                      </a:lnTo>
                      <a:lnTo>
                        <a:pt x="80" y="162"/>
                      </a:lnTo>
                      <a:lnTo>
                        <a:pt x="80" y="160"/>
                      </a:lnTo>
                      <a:lnTo>
                        <a:pt x="80" y="154"/>
                      </a:lnTo>
                      <a:lnTo>
                        <a:pt x="84" y="152"/>
                      </a:lnTo>
                      <a:lnTo>
                        <a:pt x="90" y="148"/>
                      </a:lnTo>
                      <a:lnTo>
                        <a:pt x="92" y="142"/>
                      </a:lnTo>
                      <a:lnTo>
                        <a:pt x="92" y="138"/>
                      </a:lnTo>
                      <a:lnTo>
                        <a:pt x="100" y="130"/>
                      </a:lnTo>
                      <a:lnTo>
                        <a:pt x="102" y="120"/>
                      </a:lnTo>
                      <a:lnTo>
                        <a:pt x="106" y="106"/>
                      </a:lnTo>
                      <a:lnTo>
                        <a:pt x="110" y="106"/>
                      </a:lnTo>
                      <a:lnTo>
                        <a:pt x="112" y="92"/>
                      </a:lnTo>
                      <a:lnTo>
                        <a:pt x="118" y="76"/>
                      </a:lnTo>
                      <a:lnTo>
                        <a:pt x="122" y="66"/>
                      </a:lnTo>
                      <a:lnTo>
                        <a:pt x="130" y="58"/>
                      </a:lnTo>
                      <a:lnTo>
                        <a:pt x="130" y="54"/>
                      </a:lnTo>
                      <a:lnTo>
                        <a:pt x="130" y="48"/>
                      </a:lnTo>
                      <a:lnTo>
                        <a:pt x="136" y="46"/>
                      </a:lnTo>
                      <a:lnTo>
                        <a:pt x="136" y="40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0" y="8"/>
                      </a:lnTo>
                      <a:lnTo>
                        <a:pt x="138" y="0"/>
                      </a:lnTo>
                      <a:lnTo>
                        <a:pt x="136" y="0"/>
                      </a:lnTo>
                      <a:lnTo>
                        <a:pt x="128" y="4"/>
                      </a:lnTo>
                      <a:lnTo>
                        <a:pt x="120" y="8"/>
                      </a:lnTo>
                      <a:lnTo>
                        <a:pt x="106" y="10"/>
                      </a:lnTo>
                      <a:lnTo>
                        <a:pt x="94" y="10"/>
                      </a:lnTo>
                      <a:lnTo>
                        <a:pt x="88" y="12"/>
                      </a:lnTo>
                      <a:lnTo>
                        <a:pt x="82" y="18"/>
                      </a:lnTo>
                      <a:lnTo>
                        <a:pt x="80" y="20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52" y="20"/>
                      </a:lnTo>
                      <a:lnTo>
                        <a:pt x="44" y="26"/>
                      </a:lnTo>
                      <a:lnTo>
                        <a:pt x="38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4" name="Freeform: Shape 247"/>
                <p:cNvSpPr/>
                <p:nvPr/>
              </p:nvSpPr>
              <p:spPr bwMode="auto">
                <a:xfrm>
                  <a:off x="4248150" y="4654550"/>
                  <a:ext cx="133350" cy="117475"/>
                </a:xfrm>
                <a:custGeom>
                  <a:gdLst>
                    <a:gd name="T0" fmla="*/ 72 w 84"/>
                    <a:gd name="T1" fmla="*/ 68 h 74"/>
                    <a:gd name="T2" fmla="*/ 72 w 84"/>
                    <a:gd name="T3" fmla="*/ 68 h 74"/>
                    <a:gd name="T4" fmla="*/ 76 w 84"/>
                    <a:gd name="T5" fmla="*/ 70 h 74"/>
                    <a:gd name="T6" fmla="*/ 82 w 84"/>
                    <a:gd name="T7" fmla="*/ 74 h 74"/>
                    <a:gd name="T8" fmla="*/ 84 w 84"/>
                    <a:gd name="T9" fmla="*/ 74 h 74"/>
                    <a:gd name="T10" fmla="*/ 84 w 84"/>
                    <a:gd name="T11" fmla="*/ 72 h 74"/>
                    <a:gd name="T12" fmla="*/ 80 w 84"/>
                    <a:gd name="T13" fmla="*/ 68 h 74"/>
                    <a:gd name="T14" fmla="*/ 76 w 84"/>
                    <a:gd name="T15" fmla="*/ 68 h 74"/>
                    <a:gd name="T16" fmla="*/ 72 w 84"/>
                    <a:gd name="T17" fmla="*/ 68 h 74"/>
                    <a:gd name="T18" fmla="*/ 72 w 84"/>
                    <a:gd name="T19" fmla="*/ 68 h 74"/>
                    <a:gd name="T20" fmla="*/ 72 w 84"/>
                    <a:gd name="T21" fmla="*/ 68 h 74"/>
                    <a:gd name="T22" fmla="*/ 46 w 84"/>
                    <a:gd name="T23" fmla="*/ 50 h 74"/>
                    <a:gd name="T24" fmla="*/ 46 w 84"/>
                    <a:gd name="T25" fmla="*/ 50 h 74"/>
                    <a:gd name="T26" fmla="*/ 48 w 84"/>
                    <a:gd name="T27" fmla="*/ 54 h 74"/>
                    <a:gd name="T28" fmla="*/ 50 w 84"/>
                    <a:gd name="T29" fmla="*/ 56 h 74"/>
                    <a:gd name="T30" fmla="*/ 50 w 84"/>
                    <a:gd name="T31" fmla="*/ 60 h 74"/>
                    <a:gd name="T32" fmla="*/ 58 w 84"/>
                    <a:gd name="T33" fmla="*/ 60 h 74"/>
                    <a:gd name="T34" fmla="*/ 62 w 84"/>
                    <a:gd name="T35" fmla="*/ 56 h 74"/>
                    <a:gd name="T36" fmla="*/ 62 w 84"/>
                    <a:gd name="T37" fmla="*/ 52 h 74"/>
                    <a:gd name="T38" fmla="*/ 56 w 84"/>
                    <a:gd name="T39" fmla="*/ 50 h 74"/>
                    <a:gd name="T40" fmla="*/ 50 w 84"/>
                    <a:gd name="T41" fmla="*/ 50 h 74"/>
                    <a:gd name="T42" fmla="*/ 46 w 84"/>
                    <a:gd name="T43" fmla="*/ 50 h 74"/>
                    <a:gd name="T44" fmla="*/ 46 w 84"/>
                    <a:gd name="T45" fmla="*/ 50 h 74"/>
                    <a:gd name="T46" fmla="*/ 46 w 84"/>
                    <a:gd name="T47" fmla="*/ 50 h 74"/>
                    <a:gd name="T48" fmla="*/ 62 w 84"/>
                    <a:gd name="T49" fmla="*/ 34 h 74"/>
                    <a:gd name="T50" fmla="*/ 62 w 84"/>
                    <a:gd name="T51" fmla="*/ 34 h 74"/>
                    <a:gd name="T52" fmla="*/ 66 w 84"/>
                    <a:gd name="T53" fmla="*/ 46 h 74"/>
                    <a:gd name="T54" fmla="*/ 72 w 84"/>
                    <a:gd name="T55" fmla="*/ 52 h 74"/>
                    <a:gd name="T56" fmla="*/ 72 w 84"/>
                    <a:gd name="T57" fmla="*/ 44 h 74"/>
                    <a:gd name="T58" fmla="*/ 66 w 84"/>
                    <a:gd name="T59" fmla="*/ 34 h 74"/>
                    <a:gd name="T60" fmla="*/ 62 w 84"/>
                    <a:gd name="T61" fmla="*/ 34 h 74"/>
                    <a:gd name="T62" fmla="*/ 62 w 84"/>
                    <a:gd name="T63" fmla="*/ 34 h 74"/>
                    <a:gd name="T64" fmla="*/ 62 w 84"/>
                    <a:gd name="T65" fmla="*/ 34 h 74"/>
                    <a:gd name="T66" fmla="*/ 16 w 84"/>
                    <a:gd name="T67" fmla="*/ 24 h 74"/>
                    <a:gd name="T68" fmla="*/ 12 w 84"/>
                    <a:gd name="T69" fmla="*/ 28 h 74"/>
                    <a:gd name="T70" fmla="*/ 16 w 84"/>
                    <a:gd name="T71" fmla="*/ 30 h 74"/>
                    <a:gd name="T72" fmla="*/ 18 w 84"/>
                    <a:gd name="T73" fmla="*/ 34 h 74"/>
                    <a:gd name="T74" fmla="*/ 20 w 84"/>
                    <a:gd name="T75" fmla="*/ 34 h 74"/>
                    <a:gd name="T76" fmla="*/ 18 w 84"/>
                    <a:gd name="T77" fmla="*/ 28 h 74"/>
                    <a:gd name="T78" fmla="*/ 18 w 84"/>
                    <a:gd name="T79" fmla="*/ 24 h 74"/>
                    <a:gd name="T80" fmla="*/ 16 w 84"/>
                    <a:gd name="T81" fmla="*/ 24 h 74"/>
                    <a:gd name="T82" fmla="*/ 16 w 84"/>
                    <a:gd name="T83" fmla="*/ 24 h 74"/>
                    <a:gd name="T84" fmla="*/ 16 w 84"/>
                    <a:gd name="T85" fmla="*/ 24 h 74"/>
                    <a:gd name="T86" fmla="*/ 30 w 84"/>
                    <a:gd name="T87" fmla="*/ 16 h 74"/>
                    <a:gd name="T88" fmla="*/ 40 w 84"/>
                    <a:gd name="T89" fmla="*/ 28 h 74"/>
                    <a:gd name="T90" fmla="*/ 48 w 84"/>
                    <a:gd name="T91" fmla="*/ 28 h 74"/>
                    <a:gd name="T92" fmla="*/ 40 w 84"/>
                    <a:gd name="T93" fmla="*/ 18 h 74"/>
                    <a:gd name="T94" fmla="*/ 36 w 84"/>
                    <a:gd name="T95" fmla="*/ 16 h 74"/>
                    <a:gd name="T96" fmla="*/ 30 w 84"/>
                    <a:gd name="T97" fmla="*/ 16 h 74"/>
                    <a:gd name="T98" fmla="*/ 30 w 84"/>
                    <a:gd name="T99" fmla="*/ 16 h 74"/>
                    <a:gd name="T100" fmla="*/ 30 w 84"/>
                    <a:gd name="T101" fmla="*/ 16 h 74"/>
                    <a:gd name="T102" fmla="*/ 0 w 84"/>
                    <a:gd name="T103" fmla="*/ 0 h 74"/>
                    <a:gd name="T104" fmla="*/ 0 w 84"/>
                    <a:gd name="T105" fmla="*/ 0 h 74"/>
                    <a:gd name="T106" fmla="*/ 2 w 84"/>
                    <a:gd name="T107" fmla="*/ 6 h 74"/>
                    <a:gd name="T108" fmla="*/ 2 w 84"/>
                    <a:gd name="T109" fmla="*/ 8 h 74"/>
                    <a:gd name="T110" fmla="*/ 12 w 84"/>
                    <a:gd name="T111" fmla="*/ 12 h 74"/>
                    <a:gd name="T112" fmla="*/ 16 w 84"/>
                    <a:gd name="T113" fmla="*/ 12 h 74"/>
                    <a:gd name="T114" fmla="*/ 16 w 84"/>
                    <a:gd name="T115" fmla="*/ 10 h 74"/>
                    <a:gd name="T116" fmla="*/ 0 w 84"/>
                    <a:gd name="T117" fmla="*/ 0 h 74"/>
                    <a:gd name="T118" fmla="*/ 0 w 84"/>
                    <a:gd name="T119" fmla="*/ 0 h 74"/>
                    <a:gd name="T120" fmla="*/ 0 w 84"/>
                    <a:gd name="T121" fmla="*/ 0 h 7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4" h="74">
                      <a:moveTo>
                        <a:pt x="72" y="68"/>
                      </a:moveTo>
                      <a:lnTo>
                        <a:pt x="72" y="68"/>
                      </a:lnTo>
                      <a:lnTo>
                        <a:pt x="76" y="70"/>
                      </a:lnTo>
                      <a:lnTo>
                        <a:pt x="82" y="74"/>
                      </a:lnTo>
                      <a:lnTo>
                        <a:pt x="84" y="74"/>
                      </a:lnTo>
                      <a:lnTo>
                        <a:pt x="84" y="72"/>
                      </a:lnTo>
                      <a:lnTo>
                        <a:pt x="80" y="68"/>
                      </a:lnTo>
                      <a:lnTo>
                        <a:pt x="76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close/>
                      <a:moveTo>
                        <a:pt x="46" y="50"/>
                      </a:moveTo>
                      <a:lnTo>
                        <a:pt x="46" y="50"/>
                      </a:lnTo>
                      <a:lnTo>
                        <a:pt x="48" y="54"/>
                      </a:lnTo>
                      <a:lnTo>
                        <a:pt x="50" y="56"/>
                      </a:lnTo>
                      <a:lnTo>
                        <a:pt x="50" y="60"/>
                      </a:lnTo>
                      <a:lnTo>
                        <a:pt x="58" y="60"/>
                      </a:lnTo>
                      <a:lnTo>
                        <a:pt x="62" y="56"/>
                      </a:lnTo>
                      <a:lnTo>
                        <a:pt x="62" y="52"/>
                      </a:lnTo>
                      <a:lnTo>
                        <a:pt x="56" y="50"/>
                      </a:lnTo>
                      <a:lnTo>
                        <a:pt x="50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close/>
                      <a:moveTo>
                        <a:pt x="62" y="34"/>
                      </a:moveTo>
                      <a:lnTo>
                        <a:pt x="62" y="34"/>
                      </a:lnTo>
                      <a:lnTo>
                        <a:pt x="66" y="46"/>
                      </a:lnTo>
                      <a:lnTo>
                        <a:pt x="72" y="52"/>
                      </a:lnTo>
                      <a:lnTo>
                        <a:pt x="72" y="4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close/>
                      <a:moveTo>
                        <a:pt x="16" y="24"/>
                      </a:move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18" y="28"/>
                      </a:lnTo>
                      <a:lnTo>
                        <a:pt x="18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close/>
                      <a:moveTo>
                        <a:pt x="30" y="16"/>
                      </a:moveTo>
                      <a:lnTo>
                        <a:pt x="40" y="28"/>
                      </a:lnTo>
                      <a:lnTo>
                        <a:pt x="48" y="28"/>
                      </a:lnTo>
                      <a:lnTo>
                        <a:pt x="40" y="18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12" y="12"/>
                      </a:lnTo>
                      <a:lnTo>
                        <a:pt x="16" y="12"/>
                      </a:ln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5" name="Freeform: Shape 248"/>
                <p:cNvSpPr/>
                <p:nvPr/>
              </p:nvSpPr>
              <p:spPr bwMode="auto">
                <a:xfrm>
                  <a:off x="965200" y="3019425"/>
                  <a:ext cx="79375" cy="76200"/>
                </a:xfrm>
                <a:custGeom>
                  <a:gdLst>
                    <a:gd name="T0" fmla="*/ 8 w 50"/>
                    <a:gd name="T1" fmla="*/ 40 h 48"/>
                    <a:gd name="T2" fmla="*/ 8 w 50"/>
                    <a:gd name="T3" fmla="*/ 40 h 48"/>
                    <a:gd name="T4" fmla="*/ 4 w 50"/>
                    <a:gd name="T5" fmla="*/ 42 h 48"/>
                    <a:gd name="T6" fmla="*/ 4 w 50"/>
                    <a:gd name="T7" fmla="*/ 48 h 48"/>
                    <a:gd name="T8" fmla="*/ 12 w 50"/>
                    <a:gd name="T9" fmla="*/ 46 h 48"/>
                    <a:gd name="T10" fmla="*/ 18 w 50"/>
                    <a:gd name="T11" fmla="*/ 42 h 48"/>
                    <a:gd name="T12" fmla="*/ 22 w 50"/>
                    <a:gd name="T13" fmla="*/ 42 h 48"/>
                    <a:gd name="T14" fmla="*/ 22 w 50"/>
                    <a:gd name="T15" fmla="*/ 38 h 48"/>
                    <a:gd name="T16" fmla="*/ 22 w 50"/>
                    <a:gd name="T17" fmla="*/ 32 h 48"/>
                    <a:gd name="T18" fmla="*/ 22 w 50"/>
                    <a:gd name="T19" fmla="*/ 30 h 48"/>
                    <a:gd name="T20" fmla="*/ 22 w 50"/>
                    <a:gd name="T21" fmla="*/ 32 h 48"/>
                    <a:gd name="T22" fmla="*/ 24 w 50"/>
                    <a:gd name="T23" fmla="*/ 34 h 48"/>
                    <a:gd name="T24" fmla="*/ 28 w 50"/>
                    <a:gd name="T25" fmla="*/ 34 h 48"/>
                    <a:gd name="T26" fmla="*/ 30 w 50"/>
                    <a:gd name="T27" fmla="*/ 34 h 48"/>
                    <a:gd name="T28" fmla="*/ 32 w 50"/>
                    <a:gd name="T29" fmla="*/ 30 h 48"/>
                    <a:gd name="T30" fmla="*/ 34 w 50"/>
                    <a:gd name="T31" fmla="*/ 22 h 48"/>
                    <a:gd name="T32" fmla="*/ 34 w 50"/>
                    <a:gd name="T33" fmla="*/ 20 h 48"/>
                    <a:gd name="T34" fmla="*/ 38 w 50"/>
                    <a:gd name="T35" fmla="*/ 20 h 48"/>
                    <a:gd name="T36" fmla="*/ 42 w 50"/>
                    <a:gd name="T37" fmla="*/ 20 h 48"/>
                    <a:gd name="T38" fmla="*/ 44 w 50"/>
                    <a:gd name="T39" fmla="*/ 16 h 48"/>
                    <a:gd name="T40" fmla="*/ 44 w 50"/>
                    <a:gd name="T41" fmla="*/ 12 h 48"/>
                    <a:gd name="T42" fmla="*/ 48 w 50"/>
                    <a:gd name="T43" fmla="*/ 12 h 48"/>
                    <a:gd name="T44" fmla="*/ 50 w 50"/>
                    <a:gd name="T45" fmla="*/ 8 h 48"/>
                    <a:gd name="T46" fmla="*/ 50 w 50"/>
                    <a:gd name="T47" fmla="*/ 6 h 48"/>
                    <a:gd name="T48" fmla="*/ 48 w 50"/>
                    <a:gd name="T49" fmla="*/ 0 h 48"/>
                    <a:gd name="T50" fmla="*/ 44 w 50"/>
                    <a:gd name="T51" fmla="*/ 0 h 48"/>
                    <a:gd name="T52" fmla="*/ 40 w 50"/>
                    <a:gd name="T53" fmla="*/ 4 h 48"/>
                    <a:gd name="T54" fmla="*/ 34 w 50"/>
                    <a:gd name="T55" fmla="*/ 4 h 48"/>
                    <a:gd name="T56" fmla="*/ 30 w 50"/>
                    <a:gd name="T57" fmla="*/ 4 h 48"/>
                    <a:gd name="T58" fmla="*/ 28 w 50"/>
                    <a:gd name="T59" fmla="*/ 4 h 48"/>
                    <a:gd name="T60" fmla="*/ 24 w 50"/>
                    <a:gd name="T61" fmla="*/ 6 h 48"/>
                    <a:gd name="T62" fmla="*/ 20 w 50"/>
                    <a:gd name="T63" fmla="*/ 8 h 48"/>
                    <a:gd name="T64" fmla="*/ 14 w 50"/>
                    <a:gd name="T65" fmla="*/ 8 h 48"/>
                    <a:gd name="T66" fmla="*/ 10 w 50"/>
                    <a:gd name="T67" fmla="*/ 8 h 48"/>
                    <a:gd name="T68" fmla="*/ 8 w 50"/>
                    <a:gd name="T69" fmla="*/ 12 h 48"/>
                    <a:gd name="T70" fmla="*/ 4 w 50"/>
                    <a:gd name="T71" fmla="*/ 14 h 48"/>
                    <a:gd name="T72" fmla="*/ 2 w 50"/>
                    <a:gd name="T73" fmla="*/ 14 h 48"/>
                    <a:gd name="T74" fmla="*/ 0 w 50"/>
                    <a:gd name="T75" fmla="*/ 16 h 48"/>
                    <a:gd name="T76" fmla="*/ 0 w 50"/>
                    <a:gd name="T77" fmla="*/ 22 h 48"/>
                    <a:gd name="T78" fmla="*/ 2 w 50"/>
                    <a:gd name="T79" fmla="*/ 22 h 48"/>
                    <a:gd name="T80" fmla="*/ 4 w 50"/>
                    <a:gd name="T81" fmla="*/ 24 h 48"/>
                    <a:gd name="T82" fmla="*/ 4 w 50"/>
                    <a:gd name="T83" fmla="*/ 30 h 48"/>
                    <a:gd name="T84" fmla="*/ 4 w 50"/>
                    <a:gd name="T85" fmla="*/ 34 h 48"/>
                    <a:gd name="T86" fmla="*/ 4 w 50"/>
                    <a:gd name="T87" fmla="*/ 38 h 48"/>
                    <a:gd name="T88" fmla="*/ 8 w 50"/>
                    <a:gd name="T89" fmla="*/ 40 h 48"/>
                    <a:gd name="T90" fmla="*/ 8 w 50"/>
                    <a:gd name="T91" fmla="*/ 40 h 48"/>
                    <a:gd name="T92" fmla="*/ 8 w 50"/>
                    <a:gd name="T93" fmla="*/ 40 h 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" h="48">
                      <a:moveTo>
                        <a:pt x="8" y="40"/>
                      </a:moveTo>
                      <a:lnTo>
                        <a:pt x="8" y="40"/>
                      </a:lnTo>
                      <a:lnTo>
                        <a:pt x="4" y="42"/>
                      </a:lnTo>
                      <a:lnTo>
                        <a:pt x="4" y="48"/>
                      </a:lnTo>
                      <a:lnTo>
                        <a:pt x="12" y="46"/>
                      </a:lnTo>
                      <a:lnTo>
                        <a:pt x="18" y="42"/>
                      </a:lnTo>
                      <a:lnTo>
                        <a:pt x="22" y="42"/>
                      </a:lnTo>
                      <a:lnTo>
                        <a:pt x="22" y="38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2" y="32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30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8" y="20"/>
                      </a:lnTo>
                      <a:lnTo>
                        <a:pt x="42" y="20"/>
                      </a:lnTo>
                      <a:lnTo>
                        <a:pt x="44" y="16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0" y="8"/>
                      </a:lnTo>
                      <a:lnTo>
                        <a:pt x="50" y="6"/>
                      </a:lnTo>
                      <a:lnTo>
                        <a:pt x="48" y="0"/>
                      </a:lnTo>
                      <a:lnTo>
                        <a:pt x="44" y="0"/>
                      </a:lnTo>
                      <a:lnTo>
                        <a:pt x="40" y="4"/>
                      </a:lnTo>
                      <a:lnTo>
                        <a:pt x="34" y="4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4" y="6"/>
                      </a:lnTo>
                      <a:lnTo>
                        <a:pt x="20" y="8"/>
                      </a:lnTo>
                      <a:lnTo>
                        <a:pt x="14" y="8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8" y="40"/>
                      </a:lnTo>
                      <a:lnTo>
                        <a:pt x="8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6" name="Freeform: Shape 249"/>
                <p:cNvSpPr/>
                <p:nvPr/>
              </p:nvSpPr>
              <p:spPr bwMode="auto">
                <a:xfrm>
                  <a:off x="1050925" y="2927350"/>
                  <a:ext cx="158750" cy="76200"/>
                </a:xfrm>
                <a:custGeom>
                  <a:gdLst>
                    <a:gd name="T0" fmla="*/ 100 w 100"/>
                    <a:gd name="T1" fmla="*/ 26 h 48"/>
                    <a:gd name="T2" fmla="*/ 96 w 100"/>
                    <a:gd name="T3" fmla="*/ 30 h 48"/>
                    <a:gd name="T4" fmla="*/ 96 w 100"/>
                    <a:gd name="T5" fmla="*/ 36 h 48"/>
                    <a:gd name="T6" fmla="*/ 92 w 100"/>
                    <a:gd name="T7" fmla="*/ 36 h 48"/>
                    <a:gd name="T8" fmla="*/ 88 w 100"/>
                    <a:gd name="T9" fmla="*/ 34 h 48"/>
                    <a:gd name="T10" fmla="*/ 82 w 100"/>
                    <a:gd name="T11" fmla="*/ 32 h 48"/>
                    <a:gd name="T12" fmla="*/ 78 w 100"/>
                    <a:gd name="T13" fmla="*/ 34 h 48"/>
                    <a:gd name="T14" fmla="*/ 70 w 100"/>
                    <a:gd name="T15" fmla="*/ 34 h 48"/>
                    <a:gd name="T16" fmla="*/ 66 w 100"/>
                    <a:gd name="T17" fmla="*/ 34 h 48"/>
                    <a:gd name="T18" fmla="*/ 60 w 100"/>
                    <a:gd name="T19" fmla="*/ 36 h 48"/>
                    <a:gd name="T20" fmla="*/ 58 w 100"/>
                    <a:gd name="T21" fmla="*/ 40 h 48"/>
                    <a:gd name="T22" fmla="*/ 52 w 100"/>
                    <a:gd name="T23" fmla="*/ 36 h 48"/>
                    <a:gd name="T24" fmla="*/ 50 w 100"/>
                    <a:gd name="T25" fmla="*/ 36 h 48"/>
                    <a:gd name="T26" fmla="*/ 42 w 100"/>
                    <a:gd name="T27" fmla="*/ 40 h 48"/>
                    <a:gd name="T28" fmla="*/ 34 w 100"/>
                    <a:gd name="T29" fmla="*/ 40 h 48"/>
                    <a:gd name="T30" fmla="*/ 32 w 100"/>
                    <a:gd name="T31" fmla="*/ 40 h 48"/>
                    <a:gd name="T32" fmla="*/ 34 w 100"/>
                    <a:gd name="T33" fmla="*/ 44 h 48"/>
                    <a:gd name="T34" fmla="*/ 34 w 100"/>
                    <a:gd name="T35" fmla="*/ 48 h 48"/>
                    <a:gd name="T36" fmla="*/ 28 w 100"/>
                    <a:gd name="T37" fmla="*/ 44 h 48"/>
                    <a:gd name="T38" fmla="*/ 20 w 100"/>
                    <a:gd name="T39" fmla="*/ 44 h 48"/>
                    <a:gd name="T40" fmla="*/ 14 w 100"/>
                    <a:gd name="T41" fmla="*/ 44 h 48"/>
                    <a:gd name="T42" fmla="*/ 8 w 100"/>
                    <a:gd name="T43" fmla="*/ 42 h 48"/>
                    <a:gd name="T44" fmla="*/ 4 w 100"/>
                    <a:gd name="T45" fmla="*/ 40 h 48"/>
                    <a:gd name="T46" fmla="*/ 2 w 100"/>
                    <a:gd name="T47" fmla="*/ 32 h 48"/>
                    <a:gd name="T48" fmla="*/ 0 w 100"/>
                    <a:gd name="T49" fmla="*/ 32 h 48"/>
                    <a:gd name="T50" fmla="*/ 0 w 100"/>
                    <a:gd name="T51" fmla="*/ 26 h 48"/>
                    <a:gd name="T52" fmla="*/ 2 w 100"/>
                    <a:gd name="T53" fmla="*/ 24 h 48"/>
                    <a:gd name="T54" fmla="*/ 4 w 100"/>
                    <a:gd name="T55" fmla="*/ 22 h 48"/>
                    <a:gd name="T56" fmla="*/ 4 w 100"/>
                    <a:gd name="T57" fmla="*/ 18 h 48"/>
                    <a:gd name="T58" fmla="*/ 8 w 100"/>
                    <a:gd name="T59" fmla="*/ 16 h 48"/>
                    <a:gd name="T60" fmla="*/ 10 w 100"/>
                    <a:gd name="T61" fmla="*/ 16 h 48"/>
                    <a:gd name="T62" fmla="*/ 10 w 100"/>
                    <a:gd name="T63" fmla="*/ 14 h 48"/>
                    <a:gd name="T64" fmla="*/ 10 w 100"/>
                    <a:gd name="T65" fmla="*/ 10 h 48"/>
                    <a:gd name="T66" fmla="*/ 12 w 100"/>
                    <a:gd name="T67" fmla="*/ 10 h 48"/>
                    <a:gd name="T68" fmla="*/ 20 w 100"/>
                    <a:gd name="T69" fmla="*/ 6 h 48"/>
                    <a:gd name="T70" fmla="*/ 24 w 100"/>
                    <a:gd name="T71" fmla="*/ 8 h 48"/>
                    <a:gd name="T72" fmla="*/ 30 w 100"/>
                    <a:gd name="T73" fmla="*/ 6 h 48"/>
                    <a:gd name="T74" fmla="*/ 34 w 100"/>
                    <a:gd name="T75" fmla="*/ 8 h 48"/>
                    <a:gd name="T76" fmla="*/ 42 w 100"/>
                    <a:gd name="T77" fmla="*/ 10 h 48"/>
                    <a:gd name="T78" fmla="*/ 48 w 100"/>
                    <a:gd name="T79" fmla="*/ 14 h 48"/>
                    <a:gd name="T80" fmla="*/ 50 w 100"/>
                    <a:gd name="T81" fmla="*/ 14 h 48"/>
                    <a:gd name="T82" fmla="*/ 52 w 100"/>
                    <a:gd name="T83" fmla="*/ 10 h 48"/>
                    <a:gd name="T84" fmla="*/ 56 w 100"/>
                    <a:gd name="T85" fmla="*/ 8 h 48"/>
                    <a:gd name="T86" fmla="*/ 60 w 100"/>
                    <a:gd name="T87" fmla="*/ 8 h 48"/>
                    <a:gd name="T88" fmla="*/ 68 w 100"/>
                    <a:gd name="T89" fmla="*/ 2 h 48"/>
                    <a:gd name="T90" fmla="*/ 70 w 100"/>
                    <a:gd name="T91" fmla="*/ 0 h 48"/>
                    <a:gd name="T92" fmla="*/ 76 w 100"/>
                    <a:gd name="T93" fmla="*/ 2 h 48"/>
                    <a:gd name="T94" fmla="*/ 80 w 100"/>
                    <a:gd name="T95" fmla="*/ 6 h 48"/>
                    <a:gd name="T96" fmla="*/ 86 w 100"/>
                    <a:gd name="T97" fmla="*/ 8 h 48"/>
                    <a:gd name="T98" fmla="*/ 88 w 100"/>
                    <a:gd name="T99" fmla="*/ 10 h 48"/>
                    <a:gd name="T100" fmla="*/ 90 w 100"/>
                    <a:gd name="T101" fmla="*/ 14 h 48"/>
                    <a:gd name="T102" fmla="*/ 92 w 100"/>
                    <a:gd name="T103" fmla="*/ 16 h 48"/>
                    <a:gd name="T104" fmla="*/ 96 w 100"/>
                    <a:gd name="T105" fmla="*/ 22 h 48"/>
                    <a:gd name="T106" fmla="*/ 98 w 100"/>
                    <a:gd name="T107" fmla="*/ 26 h 48"/>
                    <a:gd name="T108" fmla="*/ 100 w 100"/>
                    <a:gd name="T109" fmla="*/ 26 h 48"/>
                    <a:gd name="T110" fmla="*/ 100 w 100"/>
                    <a:gd name="T111" fmla="*/ 26 h 48"/>
                    <a:gd name="T112" fmla="*/ 100 w 100"/>
                    <a:gd name="T113" fmla="*/ 26 h 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" h="48">
                      <a:moveTo>
                        <a:pt x="100" y="26"/>
                      </a:moveTo>
                      <a:lnTo>
                        <a:pt x="96" y="30"/>
                      </a:lnTo>
                      <a:lnTo>
                        <a:pt x="96" y="36"/>
                      </a:lnTo>
                      <a:lnTo>
                        <a:pt x="92" y="36"/>
                      </a:lnTo>
                      <a:lnTo>
                        <a:pt x="88" y="34"/>
                      </a:lnTo>
                      <a:lnTo>
                        <a:pt x="82" y="32"/>
                      </a:lnTo>
                      <a:lnTo>
                        <a:pt x="78" y="34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0" y="36"/>
                      </a:lnTo>
                      <a:lnTo>
                        <a:pt x="58" y="40"/>
                      </a:lnTo>
                      <a:lnTo>
                        <a:pt x="52" y="36"/>
                      </a:lnTo>
                      <a:lnTo>
                        <a:pt x="50" y="36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2" y="40"/>
                      </a:lnTo>
                      <a:lnTo>
                        <a:pt x="34" y="44"/>
                      </a:lnTo>
                      <a:lnTo>
                        <a:pt x="34" y="48"/>
                      </a:lnTo>
                      <a:lnTo>
                        <a:pt x="28" y="44"/>
                      </a:lnTo>
                      <a:lnTo>
                        <a:pt x="20" y="44"/>
                      </a:lnTo>
                      <a:lnTo>
                        <a:pt x="14" y="44"/>
                      </a:lnTo>
                      <a:lnTo>
                        <a:pt x="8" y="42"/>
                      </a:lnTo>
                      <a:lnTo>
                        <a:pt x="4" y="4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26"/>
                      </a:lnTo>
                      <a:lnTo>
                        <a:pt x="2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0" y="16"/>
                      </a:lnTo>
                      <a:lnTo>
                        <a:pt x="10" y="14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42" y="10"/>
                      </a:lnTo>
                      <a:lnTo>
                        <a:pt x="48" y="14"/>
                      </a:lnTo>
                      <a:lnTo>
                        <a:pt x="50" y="14"/>
                      </a:lnTo>
                      <a:lnTo>
                        <a:pt x="52" y="10"/>
                      </a:lnTo>
                      <a:lnTo>
                        <a:pt x="56" y="8"/>
                      </a:lnTo>
                      <a:lnTo>
                        <a:pt x="60" y="8"/>
                      </a:lnTo>
                      <a:lnTo>
                        <a:pt x="68" y="2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0" y="6"/>
                      </a:lnTo>
                      <a:lnTo>
                        <a:pt x="86" y="8"/>
                      </a:lnTo>
                      <a:lnTo>
                        <a:pt x="88" y="10"/>
                      </a:lnTo>
                      <a:lnTo>
                        <a:pt x="90" y="14"/>
                      </a:lnTo>
                      <a:lnTo>
                        <a:pt x="92" y="16"/>
                      </a:lnTo>
                      <a:lnTo>
                        <a:pt x="96" y="22"/>
                      </a:lnTo>
                      <a:lnTo>
                        <a:pt x="98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7" name="Freeform: Shape 250"/>
                <p:cNvSpPr/>
                <p:nvPr/>
              </p:nvSpPr>
              <p:spPr bwMode="auto">
                <a:xfrm>
                  <a:off x="3035300" y="4397375"/>
                  <a:ext cx="22225" cy="9525"/>
                </a:xfrm>
                <a:custGeom>
                  <a:gdLst>
                    <a:gd name="T0" fmla="*/ 0 w 14"/>
                    <a:gd name="T1" fmla="*/ 6 h 6"/>
                    <a:gd name="T2" fmla="*/ 6 w 14"/>
                    <a:gd name="T3" fmla="*/ 0 h 6"/>
                    <a:gd name="T4" fmla="*/ 14 w 14"/>
                    <a:gd name="T5" fmla="*/ 4 h 6"/>
                    <a:gd name="T6" fmla="*/ 8 w 14"/>
                    <a:gd name="T7" fmla="*/ 6 h 6"/>
                    <a:gd name="T8" fmla="*/ 0 w 14"/>
                    <a:gd name="T9" fmla="*/ 6 h 6"/>
                    <a:gd name="T10" fmla="*/ 0 w 14"/>
                    <a:gd name="T11" fmla="*/ 6 h 6"/>
                    <a:gd name="T12" fmla="*/ 0 w 14"/>
                    <a:gd name="T13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">
                      <a:moveTo>
                        <a:pt x="0" y="6"/>
                      </a:move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8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8" name="Freeform: Shape 251"/>
                <p:cNvSpPr/>
                <p:nvPr/>
              </p:nvSpPr>
              <p:spPr bwMode="auto">
                <a:xfrm>
                  <a:off x="349250" y="4156075"/>
                  <a:ext cx="76200" cy="98425"/>
                </a:xfrm>
                <a:custGeom>
                  <a:gdLst>
                    <a:gd name="T0" fmla="*/ 0 w 48"/>
                    <a:gd name="T1" fmla="*/ 22 h 62"/>
                    <a:gd name="T2" fmla="*/ 0 w 48"/>
                    <a:gd name="T3" fmla="*/ 22 h 62"/>
                    <a:gd name="T4" fmla="*/ 0 w 48"/>
                    <a:gd name="T5" fmla="*/ 30 h 62"/>
                    <a:gd name="T6" fmla="*/ 2 w 48"/>
                    <a:gd name="T7" fmla="*/ 38 h 62"/>
                    <a:gd name="T8" fmla="*/ 2 w 48"/>
                    <a:gd name="T9" fmla="*/ 42 h 62"/>
                    <a:gd name="T10" fmla="*/ 6 w 48"/>
                    <a:gd name="T11" fmla="*/ 48 h 62"/>
                    <a:gd name="T12" fmla="*/ 6 w 48"/>
                    <a:gd name="T13" fmla="*/ 50 h 62"/>
                    <a:gd name="T14" fmla="*/ 4 w 48"/>
                    <a:gd name="T15" fmla="*/ 50 h 62"/>
                    <a:gd name="T16" fmla="*/ 4 w 48"/>
                    <a:gd name="T17" fmla="*/ 52 h 62"/>
                    <a:gd name="T18" fmla="*/ 6 w 48"/>
                    <a:gd name="T19" fmla="*/ 52 h 62"/>
                    <a:gd name="T20" fmla="*/ 6 w 48"/>
                    <a:gd name="T21" fmla="*/ 50 h 62"/>
                    <a:gd name="T22" fmla="*/ 12 w 48"/>
                    <a:gd name="T23" fmla="*/ 58 h 62"/>
                    <a:gd name="T24" fmla="*/ 18 w 48"/>
                    <a:gd name="T25" fmla="*/ 62 h 62"/>
                    <a:gd name="T26" fmla="*/ 24 w 48"/>
                    <a:gd name="T27" fmla="*/ 62 h 62"/>
                    <a:gd name="T28" fmla="*/ 28 w 48"/>
                    <a:gd name="T29" fmla="*/ 60 h 62"/>
                    <a:gd name="T30" fmla="*/ 32 w 48"/>
                    <a:gd name="T31" fmla="*/ 50 h 62"/>
                    <a:gd name="T32" fmla="*/ 38 w 48"/>
                    <a:gd name="T33" fmla="*/ 42 h 62"/>
                    <a:gd name="T34" fmla="*/ 40 w 48"/>
                    <a:gd name="T35" fmla="*/ 40 h 62"/>
                    <a:gd name="T36" fmla="*/ 46 w 48"/>
                    <a:gd name="T37" fmla="*/ 34 h 62"/>
                    <a:gd name="T38" fmla="*/ 48 w 48"/>
                    <a:gd name="T39" fmla="*/ 32 h 62"/>
                    <a:gd name="T40" fmla="*/ 48 w 48"/>
                    <a:gd name="T41" fmla="*/ 30 h 62"/>
                    <a:gd name="T42" fmla="*/ 40 w 48"/>
                    <a:gd name="T43" fmla="*/ 32 h 62"/>
                    <a:gd name="T44" fmla="*/ 42 w 48"/>
                    <a:gd name="T45" fmla="*/ 26 h 62"/>
                    <a:gd name="T46" fmla="*/ 42 w 48"/>
                    <a:gd name="T47" fmla="*/ 22 h 62"/>
                    <a:gd name="T48" fmla="*/ 40 w 48"/>
                    <a:gd name="T49" fmla="*/ 16 h 62"/>
                    <a:gd name="T50" fmla="*/ 38 w 48"/>
                    <a:gd name="T51" fmla="*/ 12 h 62"/>
                    <a:gd name="T52" fmla="*/ 36 w 48"/>
                    <a:gd name="T53" fmla="*/ 12 h 62"/>
                    <a:gd name="T54" fmla="*/ 36 w 48"/>
                    <a:gd name="T55" fmla="*/ 10 h 62"/>
                    <a:gd name="T56" fmla="*/ 36 w 48"/>
                    <a:gd name="T57" fmla="*/ 4 h 62"/>
                    <a:gd name="T58" fmla="*/ 30 w 48"/>
                    <a:gd name="T59" fmla="*/ 2 h 62"/>
                    <a:gd name="T60" fmla="*/ 28 w 48"/>
                    <a:gd name="T61" fmla="*/ 2 h 62"/>
                    <a:gd name="T62" fmla="*/ 22 w 48"/>
                    <a:gd name="T63" fmla="*/ 2 h 62"/>
                    <a:gd name="T64" fmla="*/ 14 w 48"/>
                    <a:gd name="T65" fmla="*/ 0 h 62"/>
                    <a:gd name="T66" fmla="*/ 12 w 48"/>
                    <a:gd name="T67" fmla="*/ 2 h 62"/>
                    <a:gd name="T68" fmla="*/ 10 w 48"/>
                    <a:gd name="T69" fmla="*/ 10 h 62"/>
                    <a:gd name="T70" fmla="*/ 6 w 48"/>
                    <a:gd name="T71" fmla="*/ 14 h 62"/>
                    <a:gd name="T72" fmla="*/ 6 w 48"/>
                    <a:gd name="T73" fmla="*/ 16 h 62"/>
                    <a:gd name="T74" fmla="*/ 4 w 48"/>
                    <a:gd name="T75" fmla="*/ 20 h 62"/>
                    <a:gd name="T76" fmla="*/ 0 w 48"/>
                    <a:gd name="T77" fmla="*/ 22 h 62"/>
                    <a:gd name="T78" fmla="*/ 0 w 48"/>
                    <a:gd name="T79" fmla="*/ 22 h 62"/>
                    <a:gd name="T80" fmla="*/ 0 w 48"/>
                    <a:gd name="T81" fmla="*/ 22 h 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8" h="62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6" y="48"/>
                      </a:lnTo>
                      <a:lnTo>
                        <a:pt x="6" y="50"/>
                      </a:lnTo>
                      <a:lnTo>
                        <a:pt x="4" y="50"/>
                      </a:lnTo>
                      <a:lnTo>
                        <a:pt x="4" y="52"/>
                      </a:lnTo>
                      <a:lnTo>
                        <a:pt x="6" y="52"/>
                      </a:lnTo>
                      <a:lnTo>
                        <a:pt x="6" y="50"/>
                      </a:lnTo>
                      <a:lnTo>
                        <a:pt x="12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8" y="60"/>
                      </a:lnTo>
                      <a:lnTo>
                        <a:pt x="32" y="50"/>
                      </a:lnTo>
                      <a:lnTo>
                        <a:pt x="38" y="42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48" y="30"/>
                      </a:lnTo>
                      <a:lnTo>
                        <a:pt x="40" y="32"/>
                      </a:lnTo>
                      <a:lnTo>
                        <a:pt x="42" y="26"/>
                      </a:lnTo>
                      <a:lnTo>
                        <a:pt x="42" y="22"/>
                      </a:lnTo>
                      <a:lnTo>
                        <a:pt x="40" y="16"/>
                      </a:lnTo>
                      <a:lnTo>
                        <a:pt x="38" y="12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2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9" name="Freeform: Shape 252"/>
                <p:cNvSpPr/>
                <p:nvPr/>
              </p:nvSpPr>
              <p:spPr bwMode="auto">
                <a:xfrm>
                  <a:off x="260350" y="3959225"/>
                  <a:ext cx="130175" cy="133350"/>
                </a:xfrm>
                <a:custGeom>
                  <a:gdLst>
                    <a:gd name="T0" fmla="*/ 20 w 82"/>
                    <a:gd name="T1" fmla="*/ 82 h 84"/>
                    <a:gd name="T2" fmla="*/ 50 w 82"/>
                    <a:gd name="T3" fmla="*/ 76 h 84"/>
                    <a:gd name="T4" fmla="*/ 60 w 82"/>
                    <a:gd name="T5" fmla="*/ 78 h 84"/>
                    <a:gd name="T6" fmla="*/ 68 w 82"/>
                    <a:gd name="T7" fmla="*/ 82 h 84"/>
                    <a:gd name="T8" fmla="*/ 82 w 82"/>
                    <a:gd name="T9" fmla="*/ 78 h 84"/>
                    <a:gd name="T10" fmla="*/ 78 w 82"/>
                    <a:gd name="T11" fmla="*/ 66 h 84"/>
                    <a:gd name="T12" fmla="*/ 72 w 82"/>
                    <a:gd name="T13" fmla="*/ 58 h 84"/>
                    <a:gd name="T14" fmla="*/ 76 w 82"/>
                    <a:gd name="T15" fmla="*/ 50 h 84"/>
                    <a:gd name="T16" fmla="*/ 76 w 82"/>
                    <a:gd name="T17" fmla="*/ 42 h 84"/>
                    <a:gd name="T18" fmla="*/ 76 w 82"/>
                    <a:gd name="T19" fmla="*/ 36 h 84"/>
                    <a:gd name="T20" fmla="*/ 70 w 82"/>
                    <a:gd name="T21" fmla="*/ 28 h 84"/>
                    <a:gd name="T22" fmla="*/ 66 w 82"/>
                    <a:gd name="T23" fmla="*/ 28 h 84"/>
                    <a:gd name="T24" fmla="*/ 62 w 82"/>
                    <a:gd name="T25" fmla="*/ 20 h 84"/>
                    <a:gd name="T26" fmla="*/ 58 w 82"/>
                    <a:gd name="T27" fmla="*/ 18 h 84"/>
                    <a:gd name="T28" fmla="*/ 52 w 82"/>
                    <a:gd name="T29" fmla="*/ 12 h 84"/>
                    <a:gd name="T30" fmla="*/ 50 w 82"/>
                    <a:gd name="T31" fmla="*/ 4 h 84"/>
                    <a:gd name="T32" fmla="*/ 46 w 82"/>
                    <a:gd name="T33" fmla="*/ 0 h 84"/>
                    <a:gd name="T34" fmla="*/ 32 w 82"/>
                    <a:gd name="T35" fmla="*/ 0 h 84"/>
                    <a:gd name="T36" fmla="*/ 26 w 82"/>
                    <a:gd name="T37" fmla="*/ 0 h 84"/>
                    <a:gd name="T38" fmla="*/ 16 w 82"/>
                    <a:gd name="T39" fmla="*/ 6 h 84"/>
                    <a:gd name="T40" fmla="*/ 10 w 82"/>
                    <a:gd name="T41" fmla="*/ 12 h 84"/>
                    <a:gd name="T42" fmla="*/ 8 w 82"/>
                    <a:gd name="T43" fmla="*/ 36 h 84"/>
                    <a:gd name="T44" fmla="*/ 0 w 82"/>
                    <a:gd name="T45" fmla="*/ 54 h 84"/>
                    <a:gd name="T46" fmla="*/ 10 w 82"/>
                    <a:gd name="T47" fmla="*/ 60 h 84"/>
                    <a:gd name="T48" fmla="*/ 20 w 82"/>
                    <a:gd name="T49" fmla="*/ 60 h 84"/>
                    <a:gd name="T50" fmla="*/ 26 w 82"/>
                    <a:gd name="T51" fmla="*/ 56 h 84"/>
                    <a:gd name="T52" fmla="*/ 32 w 82"/>
                    <a:gd name="T53" fmla="*/ 58 h 84"/>
                    <a:gd name="T54" fmla="*/ 50 w 82"/>
                    <a:gd name="T55" fmla="*/ 58 h 84"/>
                    <a:gd name="T56" fmla="*/ 56 w 82"/>
                    <a:gd name="T57" fmla="*/ 60 h 84"/>
                    <a:gd name="T58" fmla="*/ 50 w 82"/>
                    <a:gd name="T59" fmla="*/ 66 h 84"/>
                    <a:gd name="T60" fmla="*/ 22 w 82"/>
                    <a:gd name="T61" fmla="*/ 68 h 84"/>
                    <a:gd name="T62" fmla="*/ 8 w 82"/>
                    <a:gd name="T63" fmla="*/ 70 h 84"/>
                    <a:gd name="T64" fmla="*/ 8 w 82"/>
                    <a:gd name="T65" fmla="*/ 78 h 84"/>
                    <a:gd name="T66" fmla="*/ 10 w 82"/>
                    <a:gd name="T67" fmla="*/ 84 h 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2" h="84">
                      <a:moveTo>
                        <a:pt x="10" y="84"/>
                      </a:moveTo>
                      <a:lnTo>
                        <a:pt x="20" y="82"/>
                      </a:lnTo>
                      <a:lnTo>
                        <a:pt x="28" y="76"/>
                      </a:lnTo>
                      <a:lnTo>
                        <a:pt x="50" y="76"/>
                      </a:lnTo>
                      <a:lnTo>
                        <a:pt x="56" y="78"/>
                      </a:lnTo>
                      <a:lnTo>
                        <a:pt x="60" y="78"/>
                      </a:lnTo>
                      <a:lnTo>
                        <a:pt x="66" y="78"/>
                      </a:lnTo>
                      <a:lnTo>
                        <a:pt x="68" y="82"/>
                      </a:lnTo>
                      <a:lnTo>
                        <a:pt x="76" y="82"/>
                      </a:lnTo>
                      <a:lnTo>
                        <a:pt x="82" y="78"/>
                      </a:lnTo>
                      <a:lnTo>
                        <a:pt x="80" y="68"/>
                      </a:lnTo>
                      <a:lnTo>
                        <a:pt x="78" y="66"/>
                      </a:lnTo>
                      <a:lnTo>
                        <a:pt x="76" y="64"/>
                      </a:lnTo>
                      <a:lnTo>
                        <a:pt x="72" y="58"/>
                      </a:lnTo>
                      <a:lnTo>
                        <a:pt x="72" y="56"/>
                      </a:lnTo>
                      <a:lnTo>
                        <a:pt x="76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8"/>
                      </a:lnTo>
                      <a:lnTo>
                        <a:pt x="76" y="36"/>
                      </a:lnTo>
                      <a:lnTo>
                        <a:pt x="72" y="30"/>
                      </a:lnTo>
                      <a:lnTo>
                        <a:pt x="70" y="28"/>
                      </a:lnTo>
                      <a:lnTo>
                        <a:pt x="68" y="28"/>
                      </a:lnTo>
                      <a:lnTo>
                        <a:pt x="66" y="28"/>
                      </a:lnTo>
                      <a:lnTo>
                        <a:pt x="62" y="24"/>
                      </a:lnTo>
                      <a:lnTo>
                        <a:pt x="62" y="20"/>
                      </a:lnTo>
                      <a:lnTo>
                        <a:pt x="60" y="18"/>
                      </a:lnTo>
                      <a:lnTo>
                        <a:pt x="58" y="18"/>
                      </a:lnTo>
                      <a:lnTo>
                        <a:pt x="56" y="14"/>
                      </a:lnTo>
                      <a:lnTo>
                        <a:pt x="52" y="12"/>
                      </a:lnTo>
                      <a:lnTo>
                        <a:pt x="52" y="6"/>
                      </a:lnTo>
                      <a:lnTo>
                        <a:pt x="50" y="4"/>
                      </a:lnTo>
                      <a:lnTo>
                        <a:pt x="48" y="2"/>
                      </a:lnTo>
                      <a:lnTo>
                        <a:pt x="46" y="0"/>
                      </a:lnTo>
                      <a:lnTo>
                        <a:pt x="40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0" y="4"/>
                      </a:lnTo>
                      <a:lnTo>
                        <a:pt x="16" y="6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10" y="24"/>
                      </a:lnTo>
                      <a:lnTo>
                        <a:pt x="8" y="36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6" y="60"/>
                      </a:lnTo>
                      <a:lnTo>
                        <a:pt x="10" y="60"/>
                      </a:lnTo>
                      <a:lnTo>
                        <a:pt x="16" y="58"/>
                      </a:lnTo>
                      <a:lnTo>
                        <a:pt x="20" y="60"/>
                      </a:lnTo>
                      <a:lnTo>
                        <a:pt x="22" y="58"/>
                      </a:lnTo>
                      <a:lnTo>
                        <a:pt x="26" y="56"/>
                      </a:lnTo>
                      <a:lnTo>
                        <a:pt x="28" y="58"/>
                      </a:lnTo>
                      <a:lnTo>
                        <a:pt x="32" y="58"/>
                      </a:lnTo>
                      <a:lnTo>
                        <a:pt x="40" y="58"/>
                      </a:lnTo>
                      <a:lnTo>
                        <a:pt x="50" y="58"/>
                      </a:lnTo>
                      <a:lnTo>
                        <a:pt x="56" y="58"/>
                      </a:lnTo>
                      <a:lnTo>
                        <a:pt x="56" y="60"/>
                      </a:lnTo>
                      <a:lnTo>
                        <a:pt x="52" y="66"/>
                      </a:lnTo>
                      <a:lnTo>
                        <a:pt x="50" y="66"/>
                      </a:lnTo>
                      <a:lnTo>
                        <a:pt x="28" y="66"/>
                      </a:lnTo>
                      <a:lnTo>
                        <a:pt x="22" y="68"/>
                      </a:lnTo>
                      <a:lnTo>
                        <a:pt x="22" y="70"/>
                      </a:lnTo>
                      <a:lnTo>
                        <a:pt x="8" y="70"/>
                      </a:lnTo>
                      <a:lnTo>
                        <a:pt x="8" y="74"/>
                      </a:lnTo>
                      <a:lnTo>
                        <a:pt x="8" y="78"/>
                      </a:lnTo>
                      <a:lnTo>
                        <a:pt x="10" y="84"/>
                      </a:lnTo>
                      <a:lnTo>
                        <a:pt x="10" y="84"/>
                      </a:lnTo>
                      <a:lnTo>
                        <a:pt x="10" y="8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0" name="Freeform: Shape 253"/>
                <p:cNvSpPr/>
                <p:nvPr/>
              </p:nvSpPr>
              <p:spPr bwMode="auto">
                <a:xfrm>
                  <a:off x="1463675" y="3517900"/>
                  <a:ext cx="485775" cy="469900"/>
                </a:xfrm>
                <a:custGeom>
                  <a:gdLst>
                    <a:gd name="T0" fmla="*/ 116 w 306"/>
                    <a:gd name="T1" fmla="*/ 282 h 296"/>
                    <a:gd name="T2" fmla="*/ 120 w 306"/>
                    <a:gd name="T3" fmla="*/ 278 h 296"/>
                    <a:gd name="T4" fmla="*/ 124 w 306"/>
                    <a:gd name="T5" fmla="*/ 272 h 296"/>
                    <a:gd name="T6" fmla="*/ 126 w 306"/>
                    <a:gd name="T7" fmla="*/ 268 h 296"/>
                    <a:gd name="T8" fmla="*/ 132 w 306"/>
                    <a:gd name="T9" fmla="*/ 264 h 296"/>
                    <a:gd name="T10" fmla="*/ 134 w 306"/>
                    <a:gd name="T11" fmla="*/ 270 h 296"/>
                    <a:gd name="T12" fmla="*/ 142 w 306"/>
                    <a:gd name="T13" fmla="*/ 270 h 296"/>
                    <a:gd name="T14" fmla="*/ 166 w 306"/>
                    <a:gd name="T15" fmla="*/ 278 h 296"/>
                    <a:gd name="T16" fmla="*/ 178 w 306"/>
                    <a:gd name="T17" fmla="*/ 286 h 296"/>
                    <a:gd name="T18" fmla="*/ 248 w 306"/>
                    <a:gd name="T19" fmla="*/ 244 h 296"/>
                    <a:gd name="T20" fmla="*/ 298 w 306"/>
                    <a:gd name="T21" fmla="*/ 216 h 296"/>
                    <a:gd name="T22" fmla="*/ 306 w 306"/>
                    <a:gd name="T23" fmla="*/ 180 h 296"/>
                    <a:gd name="T24" fmla="*/ 290 w 306"/>
                    <a:gd name="T25" fmla="*/ 170 h 296"/>
                    <a:gd name="T26" fmla="*/ 242 w 306"/>
                    <a:gd name="T27" fmla="*/ 144 h 296"/>
                    <a:gd name="T28" fmla="*/ 236 w 306"/>
                    <a:gd name="T29" fmla="*/ 128 h 296"/>
                    <a:gd name="T30" fmla="*/ 226 w 306"/>
                    <a:gd name="T31" fmla="*/ 126 h 296"/>
                    <a:gd name="T32" fmla="*/ 224 w 306"/>
                    <a:gd name="T33" fmla="*/ 106 h 296"/>
                    <a:gd name="T34" fmla="*/ 224 w 306"/>
                    <a:gd name="T35" fmla="*/ 100 h 296"/>
                    <a:gd name="T36" fmla="*/ 212 w 306"/>
                    <a:gd name="T37" fmla="*/ 92 h 296"/>
                    <a:gd name="T38" fmla="*/ 208 w 306"/>
                    <a:gd name="T39" fmla="*/ 76 h 296"/>
                    <a:gd name="T40" fmla="*/ 200 w 306"/>
                    <a:gd name="T41" fmla="*/ 72 h 296"/>
                    <a:gd name="T42" fmla="*/ 198 w 306"/>
                    <a:gd name="T43" fmla="*/ 54 h 296"/>
                    <a:gd name="T44" fmla="*/ 180 w 306"/>
                    <a:gd name="T45" fmla="*/ 52 h 296"/>
                    <a:gd name="T46" fmla="*/ 134 w 306"/>
                    <a:gd name="T47" fmla="*/ 44 h 296"/>
                    <a:gd name="T48" fmla="*/ 120 w 306"/>
                    <a:gd name="T49" fmla="*/ 28 h 296"/>
                    <a:gd name="T50" fmla="*/ 110 w 306"/>
                    <a:gd name="T51" fmla="*/ 22 h 296"/>
                    <a:gd name="T52" fmla="*/ 70 w 306"/>
                    <a:gd name="T53" fmla="*/ 2 h 296"/>
                    <a:gd name="T54" fmla="*/ 50 w 306"/>
                    <a:gd name="T55" fmla="*/ 26 h 296"/>
                    <a:gd name="T56" fmla="*/ 42 w 306"/>
                    <a:gd name="T57" fmla="*/ 34 h 296"/>
                    <a:gd name="T58" fmla="*/ 36 w 306"/>
                    <a:gd name="T59" fmla="*/ 38 h 296"/>
                    <a:gd name="T60" fmla="*/ 32 w 306"/>
                    <a:gd name="T61" fmla="*/ 44 h 296"/>
                    <a:gd name="T62" fmla="*/ 0 w 306"/>
                    <a:gd name="T63" fmla="*/ 48 h 296"/>
                    <a:gd name="T64" fmla="*/ 10 w 306"/>
                    <a:gd name="T65" fmla="*/ 66 h 296"/>
                    <a:gd name="T66" fmla="*/ 18 w 306"/>
                    <a:gd name="T67" fmla="*/ 82 h 296"/>
                    <a:gd name="T68" fmla="*/ 32 w 306"/>
                    <a:gd name="T69" fmla="*/ 98 h 296"/>
                    <a:gd name="T70" fmla="*/ 40 w 306"/>
                    <a:gd name="T71" fmla="*/ 108 h 296"/>
                    <a:gd name="T72" fmla="*/ 40 w 306"/>
                    <a:gd name="T73" fmla="*/ 120 h 296"/>
                    <a:gd name="T74" fmla="*/ 44 w 306"/>
                    <a:gd name="T75" fmla="*/ 130 h 296"/>
                    <a:gd name="T76" fmla="*/ 56 w 306"/>
                    <a:gd name="T77" fmla="*/ 142 h 296"/>
                    <a:gd name="T78" fmla="*/ 60 w 306"/>
                    <a:gd name="T79" fmla="*/ 154 h 296"/>
                    <a:gd name="T80" fmla="*/ 60 w 306"/>
                    <a:gd name="T81" fmla="*/ 172 h 296"/>
                    <a:gd name="T82" fmla="*/ 62 w 306"/>
                    <a:gd name="T83" fmla="*/ 180 h 296"/>
                    <a:gd name="T84" fmla="*/ 64 w 306"/>
                    <a:gd name="T85" fmla="*/ 206 h 296"/>
                    <a:gd name="T86" fmla="*/ 78 w 306"/>
                    <a:gd name="T87" fmla="*/ 216 h 296"/>
                    <a:gd name="T88" fmla="*/ 90 w 306"/>
                    <a:gd name="T89" fmla="*/ 226 h 296"/>
                    <a:gd name="T90" fmla="*/ 92 w 306"/>
                    <a:gd name="T91" fmla="*/ 238 h 296"/>
                    <a:gd name="T92" fmla="*/ 96 w 306"/>
                    <a:gd name="T93" fmla="*/ 252 h 296"/>
                    <a:gd name="T94" fmla="*/ 116 w 306"/>
                    <a:gd name="T95" fmla="*/ 274 h 296"/>
                    <a:gd name="T96" fmla="*/ 116 w 306"/>
                    <a:gd name="T97" fmla="*/ 282 h 29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06" h="296">
                      <a:moveTo>
                        <a:pt x="116" y="282"/>
                      </a:moveTo>
                      <a:lnTo>
                        <a:pt x="116" y="282"/>
                      </a:lnTo>
                      <a:lnTo>
                        <a:pt x="118" y="280"/>
                      </a:lnTo>
                      <a:lnTo>
                        <a:pt x="120" y="278"/>
                      </a:lnTo>
                      <a:lnTo>
                        <a:pt x="120" y="274"/>
                      </a:lnTo>
                      <a:lnTo>
                        <a:pt x="124" y="272"/>
                      </a:lnTo>
                      <a:lnTo>
                        <a:pt x="124" y="270"/>
                      </a:lnTo>
                      <a:lnTo>
                        <a:pt x="126" y="268"/>
                      </a:lnTo>
                      <a:lnTo>
                        <a:pt x="128" y="264"/>
                      </a:lnTo>
                      <a:lnTo>
                        <a:pt x="132" y="264"/>
                      </a:lnTo>
                      <a:lnTo>
                        <a:pt x="132" y="268"/>
                      </a:lnTo>
                      <a:lnTo>
                        <a:pt x="134" y="270"/>
                      </a:lnTo>
                      <a:lnTo>
                        <a:pt x="136" y="270"/>
                      </a:lnTo>
                      <a:lnTo>
                        <a:pt x="142" y="270"/>
                      </a:lnTo>
                      <a:lnTo>
                        <a:pt x="156" y="272"/>
                      </a:lnTo>
                      <a:lnTo>
                        <a:pt x="166" y="278"/>
                      </a:lnTo>
                      <a:lnTo>
                        <a:pt x="170" y="296"/>
                      </a:lnTo>
                      <a:lnTo>
                        <a:pt x="178" y="286"/>
                      </a:lnTo>
                      <a:lnTo>
                        <a:pt x="198" y="262"/>
                      </a:lnTo>
                      <a:lnTo>
                        <a:pt x="248" y="244"/>
                      </a:lnTo>
                      <a:lnTo>
                        <a:pt x="294" y="224"/>
                      </a:lnTo>
                      <a:lnTo>
                        <a:pt x="298" y="216"/>
                      </a:lnTo>
                      <a:lnTo>
                        <a:pt x="302" y="200"/>
                      </a:lnTo>
                      <a:lnTo>
                        <a:pt x="306" y="180"/>
                      </a:lnTo>
                      <a:lnTo>
                        <a:pt x="294" y="166"/>
                      </a:lnTo>
                      <a:lnTo>
                        <a:pt x="290" y="170"/>
                      </a:lnTo>
                      <a:lnTo>
                        <a:pt x="244" y="160"/>
                      </a:lnTo>
                      <a:lnTo>
                        <a:pt x="242" y="144"/>
                      </a:lnTo>
                      <a:lnTo>
                        <a:pt x="234" y="136"/>
                      </a:lnTo>
                      <a:lnTo>
                        <a:pt x="236" y="128"/>
                      </a:lnTo>
                      <a:lnTo>
                        <a:pt x="228" y="126"/>
                      </a:lnTo>
                      <a:lnTo>
                        <a:pt x="226" y="126"/>
                      </a:lnTo>
                      <a:lnTo>
                        <a:pt x="220" y="110"/>
                      </a:lnTo>
                      <a:lnTo>
                        <a:pt x="224" y="106"/>
                      </a:lnTo>
                      <a:lnTo>
                        <a:pt x="224" y="102"/>
                      </a:lnTo>
                      <a:lnTo>
                        <a:pt x="224" y="100"/>
                      </a:lnTo>
                      <a:lnTo>
                        <a:pt x="218" y="94"/>
                      </a:lnTo>
                      <a:lnTo>
                        <a:pt x="212" y="92"/>
                      </a:lnTo>
                      <a:lnTo>
                        <a:pt x="210" y="84"/>
                      </a:lnTo>
                      <a:lnTo>
                        <a:pt x="208" y="76"/>
                      </a:lnTo>
                      <a:lnTo>
                        <a:pt x="202" y="74"/>
                      </a:lnTo>
                      <a:lnTo>
                        <a:pt x="200" y="72"/>
                      </a:lnTo>
                      <a:lnTo>
                        <a:pt x="198" y="64"/>
                      </a:lnTo>
                      <a:lnTo>
                        <a:pt x="198" y="54"/>
                      </a:lnTo>
                      <a:lnTo>
                        <a:pt x="182" y="56"/>
                      </a:lnTo>
                      <a:lnTo>
                        <a:pt x="180" y="52"/>
                      </a:lnTo>
                      <a:lnTo>
                        <a:pt x="162" y="46"/>
                      </a:lnTo>
                      <a:lnTo>
                        <a:pt x="134" y="44"/>
                      </a:lnTo>
                      <a:lnTo>
                        <a:pt x="124" y="38"/>
                      </a:lnTo>
                      <a:lnTo>
                        <a:pt x="120" y="28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42" y="10"/>
                      </a:lnTo>
                      <a:lnTo>
                        <a:pt x="50" y="26"/>
                      </a:lnTo>
                      <a:lnTo>
                        <a:pt x="46" y="28"/>
                      </a:lnTo>
                      <a:lnTo>
                        <a:pt x="42" y="34"/>
                      </a:lnTo>
                      <a:lnTo>
                        <a:pt x="40" y="36"/>
                      </a:lnTo>
                      <a:lnTo>
                        <a:pt x="36" y="38"/>
                      </a:lnTo>
                      <a:lnTo>
                        <a:pt x="34" y="44"/>
                      </a:lnTo>
                      <a:lnTo>
                        <a:pt x="32" y="44"/>
                      </a:lnTo>
                      <a:lnTo>
                        <a:pt x="16" y="52"/>
                      </a:lnTo>
                      <a:lnTo>
                        <a:pt x="0" y="48"/>
                      </a:lnTo>
                      <a:lnTo>
                        <a:pt x="0" y="58"/>
                      </a:lnTo>
                      <a:lnTo>
                        <a:pt x="10" y="66"/>
                      </a:lnTo>
                      <a:lnTo>
                        <a:pt x="16" y="74"/>
                      </a:lnTo>
                      <a:lnTo>
                        <a:pt x="18" y="82"/>
                      </a:lnTo>
                      <a:lnTo>
                        <a:pt x="26" y="92"/>
                      </a:lnTo>
                      <a:lnTo>
                        <a:pt x="32" y="98"/>
                      </a:lnTo>
                      <a:lnTo>
                        <a:pt x="36" y="102"/>
                      </a:lnTo>
                      <a:lnTo>
                        <a:pt x="40" y="108"/>
                      </a:lnTo>
                      <a:lnTo>
                        <a:pt x="40" y="116"/>
                      </a:lnTo>
                      <a:lnTo>
                        <a:pt x="40" y="120"/>
                      </a:lnTo>
                      <a:lnTo>
                        <a:pt x="42" y="126"/>
                      </a:lnTo>
                      <a:lnTo>
                        <a:pt x="44" y="130"/>
                      </a:lnTo>
                      <a:lnTo>
                        <a:pt x="52" y="136"/>
                      </a:lnTo>
                      <a:lnTo>
                        <a:pt x="56" y="142"/>
                      </a:lnTo>
                      <a:lnTo>
                        <a:pt x="62" y="148"/>
                      </a:lnTo>
                      <a:lnTo>
                        <a:pt x="60" y="154"/>
                      </a:lnTo>
                      <a:lnTo>
                        <a:pt x="60" y="162"/>
                      </a:lnTo>
                      <a:lnTo>
                        <a:pt x="60" y="172"/>
                      </a:lnTo>
                      <a:lnTo>
                        <a:pt x="60" y="180"/>
                      </a:lnTo>
                      <a:lnTo>
                        <a:pt x="62" y="180"/>
                      </a:lnTo>
                      <a:lnTo>
                        <a:pt x="62" y="192"/>
                      </a:lnTo>
                      <a:lnTo>
                        <a:pt x="64" y="206"/>
                      </a:lnTo>
                      <a:lnTo>
                        <a:pt x="70" y="210"/>
                      </a:lnTo>
                      <a:lnTo>
                        <a:pt x="78" y="216"/>
                      </a:lnTo>
                      <a:lnTo>
                        <a:pt x="86" y="220"/>
                      </a:lnTo>
                      <a:lnTo>
                        <a:pt x="90" y="226"/>
                      </a:lnTo>
                      <a:lnTo>
                        <a:pt x="92" y="232"/>
                      </a:lnTo>
                      <a:lnTo>
                        <a:pt x="92" y="238"/>
                      </a:lnTo>
                      <a:lnTo>
                        <a:pt x="96" y="246"/>
                      </a:lnTo>
                      <a:lnTo>
                        <a:pt x="96" y="252"/>
                      </a:lnTo>
                      <a:lnTo>
                        <a:pt x="106" y="256"/>
                      </a:lnTo>
                      <a:lnTo>
                        <a:pt x="116" y="274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1" name="Freeform: Shape 254"/>
                <p:cNvSpPr/>
                <p:nvPr/>
              </p:nvSpPr>
              <p:spPr bwMode="auto">
                <a:xfrm>
                  <a:off x="1320800" y="4498975"/>
                  <a:ext cx="57150" cy="47625"/>
                </a:xfrm>
                <a:custGeom>
                  <a:gdLst>
                    <a:gd name="T0" fmla="*/ 6 w 36"/>
                    <a:gd name="T1" fmla="*/ 12 h 30"/>
                    <a:gd name="T2" fmla="*/ 6 w 36"/>
                    <a:gd name="T3" fmla="*/ 12 h 30"/>
                    <a:gd name="T4" fmla="*/ 6 w 36"/>
                    <a:gd name="T5" fmla="*/ 16 h 30"/>
                    <a:gd name="T6" fmla="*/ 4 w 36"/>
                    <a:gd name="T7" fmla="*/ 16 h 30"/>
                    <a:gd name="T8" fmla="*/ 0 w 36"/>
                    <a:gd name="T9" fmla="*/ 16 h 30"/>
                    <a:gd name="T10" fmla="*/ 0 w 36"/>
                    <a:gd name="T11" fmla="*/ 20 h 30"/>
                    <a:gd name="T12" fmla="*/ 0 w 36"/>
                    <a:gd name="T13" fmla="*/ 24 h 30"/>
                    <a:gd name="T14" fmla="*/ 4 w 36"/>
                    <a:gd name="T15" fmla="*/ 24 h 30"/>
                    <a:gd name="T16" fmla="*/ 8 w 36"/>
                    <a:gd name="T17" fmla="*/ 24 h 30"/>
                    <a:gd name="T18" fmla="*/ 10 w 36"/>
                    <a:gd name="T19" fmla="*/ 24 h 30"/>
                    <a:gd name="T20" fmla="*/ 10 w 36"/>
                    <a:gd name="T21" fmla="*/ 20 h 30"/>
                    <a:gd name="T22" fmla="*/ 14 w 36"/>
                    <a:gd name="T23" fmla="*/ 24 h 30"/>
                    <a:gd name="T24" fmla="*/ 16 w 36"/>
                    <a:gd name="T25" fmla="*/ 28 h 30"/>
                    <a:gd name="T26" fmla="*/ 16 w 36"/>
                    <a:gd name="T27" fmla="*/ 30 h 30"/>
                    <a:gd name="T28" fmla="*/ 18 w 36"/>
                    <a:gd name="T29" fmla="*/ 28 h 30"/>
                    <a:gd name="T30" fmla="*/ 22 w 36"/>
                    <a:gd name="T31" fmla="*/ 26 h 30"/>
                    <a:gd name="T32" fmla="*/ 24 w 36"/>
                    <a:gd name="T33" fmla="*/ 24 h 30"/>
                    <a:gd name="T34" fmla="*/ 24 w 36"/>
                    <a:gd name="T35" fmla="*/ 20 h 30"/>
                    <a:gd name="T36" fmla="*/ 32 w 36"/>
                    <a:gd name="T37" fmla="*/ 24 h 30"/>
                    <a:gd name="T38" fmla="*/ 34 w 36"/>
                    <a:gd name="T39" fmla="*/ 24 h 30"/>
                    <a:gd name="T40" fmla="*/ 34 w 36"/>
                    <a:gd name="T41" fmla="*/ 18 h 30"/>
                    <a:gd name="T42" fmla="*/ 36 w 36"/>
                    <a:gd name="T43" fmla="*/ 10 h 30"/>
                    <a:gd name="T44" fmla="*/ 32 w 36"/>
                    <a:gd name="T45" fmla="*/ 2 h 30"/>
                    <a:gd name="T46" fmla="*/ 24 w 36"/>
                    <a:gd name="T47" fmla="*/ 6 h 30"/>
                    <a:gd name="T48" fmla="*/ 22 w 36"/>
                    <a:gd name="T49" fmla="*/ 8 h 30"/>
                    <a:gd name="T50" fmla="*/ 16 w 36"/>
                    <a:gd name="T51" fmla="*/ 6 h 30"/>
                    <a:gd name="T52" fmla="*/ 8 w 36"/>
                    <a:gd name="T53" fmla="*/ 0 h 30"/>
                    <a:gd name="T54" fmla="*/ 8 w 36"/>
                    <a:gd name="T55" fmla="*/ 8 h 30"/>
                    <a:gd name="T56" fmla="*/ 6 w 36"/>
                    <a:gd name="T57" fmla="*/ 10 h 30"/>
                    <a:gd name="T58" fmla="*/ 6 w 36"/>
                    <a:gd name="T59" fmla="*/ 12 h 30"/>
                    <a:gd name="T60" fmla="*/ 6 w 36"/>
                    <a:gd name="T61" fmla="*/ 12 h 30"/>
                    <a:gd name="T62" fmla="*/ 6 w 36"/>
                    <a:gd name="T63" fmla="*/ 12 h 3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0">
                      <a:moveTo>
                        <a:pt x="6" y="12"/>
                      </a:move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4" y="16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4" y="24"/>
                      </a:lnTo>
                      <a:lnTo>
                        <a:pt x="8" y="24"/>
                      </a:lnTo>
                      <a:lnTo>
                        <a:pt x="10" y="24"/>
                      </a:lnTo>
                      <a:lnTo>
                        <a:pt x="10" y="20"/>
                      </a:lnTo>
                      <a:lnTo>
                        <a:pt x="14" y="24"/>
                      </a:lnTo>
                      <a:lnTo>
                        <a:pt x="16" y="28"/>
                      </a:lnTo>
                      <a:lnTo>
                        <a:pt x="16" y="30"/>
                      </a:lnTo>
                      <a:lnTo>
                        <a:pt x="18" y="28"/>
                      </a:lnTo>
                      <a:lnTo>
                        <a:pt x="22" y="26"/>
                      </a:lnTo>
                      <a:lnTo>
                        <a:pt x="24" y="24"/>
                      </a:lnTo>
                      <a:lnTo>
                        <a:pt x="24" y="20"/>
                      </a:lnTo>
                      <a:lnTo>
                        <a:pt x="32" y="24"/>
                      </a:lnTo>
                      <a:lnTo>
                        <a:pt x="34" y="24"/>
                      </a:lnTo>
                      <a:lnTo>
                        <a:pt x="34" y="18"/>
                      </a:lnTo>
                      <a:lnTo>
                        <a:pt x="36" y="10"/>
                      </a:lnTo>
                      <a:lnTo>
                        <a:pt x="32" y="2"/>
                      </a:lnTo>
                      <a:lnTo>
                        <a:pt x="24" y="6"/>
                      </a:lnTo>
                      <a:lnTo>
                        <a:pt x="22" y="8"/>
                      </a:lnTo>
                      <a:lnTo>
                        <a:pt x="16" y="6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2" name="Freeform: Shape 255"/>
                <p:cNvSpPr/>
                <p:nvPr/>
              </p:nvSpPr>
              <p:spPr bwMode="auto">
                <a:xfrm>
                  <a:off x="3502025" y="2016125"/>
                  <a:ext cx="6350" cy="9525"/>
                </a:xfrm>
                <a:custGeom>
                  <a:gdLst>
                    <a:gd name="T0" fmla="*/ 0 w 4"/>
                    <a:gd name="T1" fmla="*/ 0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0 h 6"/>
                    <a:gd name="T8" fmla="*/ 0 w 4"/>
                    <a:gd name="T9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3" name="Freeform: Shape 256"/>
                <p:cNvSpPr/>
                <p:nvPr/>
              </p:nvSpPr>
              <p:spPr bwMode="auto">
                <a:xfrm>
                  <a:off x="3565525" y="2012950"/>
                  <a:ext cx="6350" cy="9525"/>
                </a:xfrm>
                <a:custGeom>
                  <a:gdLst>
                    <a:gd name="T0" fmla="*/ 0 w 4"/>
                    <a:gd name="T1" fmla="*/ 2 h 6"/>
                    <a:gd name="T2" fmla="*/ 2 w 4"/>
                    <a:gd name="T3" fmla="*/ 6 h 6"/>
                    <a:gd name="T4" fmla="*/ 4 w 4"/>
                    <a:gd name="T5" fmla="*/ 2 h 6"/>
                    <a:gd name="T6" fmla="*/ 4 w 4"/>
                    <a:gd name="T7" fmla="*/ 0 h 6"/>
                    <a:gd name="T8" fmla="*/ 0 w 4"/>
                    <a:gd name="T9" fmla="*/ 0 h 6"/>
                    <a:gd name="T10" fmla="*/ 0 w 4"/>
                    <a:gd name="T11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4" name="Freeform: Shape 257"/>
                <p:cNvSpPr/>
                <p:nvPr/>
              </p:nvSpPr>
              <p:spPr bwMode="auto">
                <a:xfrm>
                  <a:off x="4044950" y="1901825"/>
                  <a:ext cx="82550" cy="38100"/>
                </a:xfrm>
                <a:custGeom>
                  <a:gdLst>
                    <a:gd name="T0" fmla="*/ 12 w 52"/>
                    <a:gd name="T1" fmla="*/ 18 h 24"/>
                    <a:gd name="T2" fmla="*/ 18 w 52"/>
                    <a:gd name="T3" fmla="*/ 22 h 24"/>
                    <a:gd name="T4" fmla="*/ 22 w 52"/>
                    <a:gd name="T5" fmla="*/ 24 h 24"/>
                    <a:gd name="T6" fmla="*/ 28 w 52"/>
                    <a:gd name="T7" fmla="*/ 24 h 24"/>
                    <a:gd name="T8" fmla="*/ 40 w 52"/>
                    <a:gd name="T9" fmla="*/ 16 h 24"/>
                    <a:gd name="T10" fmla="*/ 46 w 52"/>
                    <a:gd name="T11" fmla="*/ 14 h 24"/>
                    <a:gd name="T12" fmla="*/ 52 w 52"/>
                    <a:gd name="T13" fmla="*/ 14 h 24"/>
                    <a:gd name="T14" fmla="*/ 46 w 52"/>
                    <a:gd name="T15" fmla="*/ 8 h 24"/>
                    <a:gd name="T16" fmla="*/ 36 w 52"/>
                    <a:gd name="T17" fmla="*/ 4 h 24"/>
                    <a:gd name="T18" fmla="*/ 22 w 52"/>
                    <a:gd name="T19" fmla="*/ 0 h 24"/>
                    <a:gd name="T20" fmla="*/ 0 w 52"/>
                    <a:gd name="T21" fmla="*/ 0 h 24"/>
                    <a:gd name="T22" fmla="*/ 8 w 52"/>
                    <a:gd name="T23" fmla="*/ 14 h 24"/>
                    <a:gd name="T24" fmla="*/ 12 w 52"/>
                    <a:gd name="T25" fmla="*/ 18 h 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" h="24">
                      <a:moveTo>
                        <a:pt x="12" y="18"/>
                      </a:moveTo>
                      <a:lnTo>
                        <a:pt x="18" y="22"/>
                      </a:lnTo>
                      <a:lnTo>
                        <a:pt x="22" y="24"/>
                      </a:lnTo>
                      <a:lnTo>
                        <a:pt x="28" y="24"/>
                      </a:lnTo>
                      <a:lnTo>
                        <a:pt x="40" y="16"/>
                      </a:lnTo>
                      <a:lnTo>
                        <a:pt x="46" y="14"/>
                      </a:lnTo>
                      <a:lnTo>
                        <a:pt x="52" y="14"/>
                      </a:lnTo>
                      <a:lnTo>
                        <a:pt x="46" y="8"/>
                      </a:lnTo>
                      <a:lnTo>
                        <a:pt x="36" y="4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8" y="14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5" name="Freeform: Shape 258"/>
                <p:cNvSpPr/>
                <p:nvPr/>
              </p:nvSpPr>
              <p:spPr bwMode="auto">
                <a:xfrm>
                  <a:off x="3886200" y="1958975"/>
                  <a:ext cx="12700" cy="19050"/>
                </a:xfrm>
                <a:custGeom>
                  <a:gdLst>
                    <a:gd name="T0" fmla="*/ 0 w 8"/>
                    <a:gd name="T1" fmla="*/ 8 h 12"/>
                    <a:gd name="T2" fmla="*/ 8 w 8"/>
                    <a:gd name="T3" fmla="*/ 12 h 12"/>
                    <a:gd name="T4" fmla="*/ 8 w 8"/>
                    <a:gd name="T5" fmla="*/ 4 h 12"/>
                    <a:gd name="T6" fmla="*/ 8 w 8"/>
                    <a:gd name="T7" fmla="*/ 0 h 12"/>
                    <a:gd name="T8" fmla="*/ 2 w 8"/>
                    <a:gd name="T9" fmla="*/ 0 h 12"/>
                    <a:gd name="T10" fmla="*/ 0 w 8"/>
                    <a:gd name="T11" fmla="*/ 8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2">
                      <a:moveTo>
                        <a:pt x="0" y="8"/>
                      </a:moveTo>
                      <a:lnTo>
                        <a:pt x="8" y="1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6" name="Freeform: Shape 259"/>
                <p:cNvSpPr/>
                <p:nvPr/>
              </p:nvSpPr>
              <p:spPr bwMode="auto">
                <a:xfrm>
                  <a:off x="3829050" y="1873250"/>
                  <a:ext cx="60325" cy="92075"/>
                </a:xfrm>
                <a:custGeom>
                  <a:gdLst>
                    <a:gd name="T0" fmla="*/ 6 w 38"/>
                    <a:gd name="T1" fmla="*/ 50 h 58"/>
                    <a:gd name="T2" fmla="*/ 8 w 38"/>
                    <a:gd name="T3" fmla="*/ 54 h 58"/>
                    <a:gd name="T4" fmla="*/ 16 w 38"/>
                    <a:gd name="T5" fmla="*/ 54 h 58"/>
                    <a:gd name="T6" fmla="*/ 20 w 38"/>
                    <a:gd name="T7" fmla="*/ 58 h 58"/>
                    <a:gd name="T8" fmla="*/ 28 w 38"/>
                    <a:gd name="T9" fmla="*/ 50 h 58"/>
                    <a:gd name="T10" fmla="*/ 28 w 38"/>
                    <a:gd name="T11" fmla="*/ 48 h 58"/>
                    <a:gd name="T12" fmla="*/ 28 w 38"/>
                    <a:gd name="T13" fmla="*/ 44 h 58"/>
                    <a:gd name="T14" fmla="*/ 36 w 38"/>
                    <a:gd name="T15" fmla="*/ 36 h 58"/>
                    <a:gd name="T16" fmla="*/ 38 w 38"/>
                    <a:gd name="T17" fmla="*/ 32 h 58"/>
                    <a:gd name="T18" fmla="*/ 38 w 38"/>
                    <a:gd name="T19" fmla="*/ 26 h 58"/>
                    <a:gd name="T20" fmla="*/ 28 w 38"/>
                    <a:gd name="T21" fmla="*/ 14 h 58"/>
                    <a:gd name="T22" fmla="*/ 18 w 38"/>
                    <a:gd name="T23" fmla="*/ 0 h 58"/>
                    <a:gd name="T24" fmla="*/ 10 w 38"/>
                    <a:gd name="T25" fmla="*/ 12 h 58"/>
                    <a:gd name="T26" fmla="*/ 2 w 38"/>
                    <a:gd name="T27" fmla="*/ 24 h 58"/>
                    <a:gd name="T28" fmla="*/ 0 w 38"/>
                    <a:gd name="T29" fmla="*/ 26 h 58"/>
                    <a:gd name="T30" fmla="*/ 2 w 38"/>
                    <a:gd name="T31" fmla="*/ 40 h 58"/>
                    <a:gd name="T32" fmla="*/ 6 w 38"/>
                    <a:gd name="T33" fmla="*/ 50 h 5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57">
                      <a:moveTo>
                        <a:pt x="6" y="50"/>
                      </a:moveTo>
                      <a:lnTo>
                        <a:pt x="8" y="54"/>
                      </a:lnTo>
                      <a:lnTo>
                        <a:pt x="16" y="54"/>
                      </a:lnTo>
                      <a:lnTo>
                        <a:pt x="20" y="58"/>
                      </a:lnTo>
                      <a:lnTo>
                        <a:pt x="28" y="50"/>
                      </a:lnTo>
                      <a:lnTo>
                        <a:pt x="28" y="48"/>
                      </a:lnTo>
                      <a:lnTo>
                        <a:pt x="28" y="44"/>
                      </a:lnTo>
                      <a:lnTo>
                        <a:pt x="36" y="36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28" y="14"/>
                      </a:lnTo>
                      <a:lnTo>
                        <a:pt x="18" y="0"/>
                      </a:lnTo>
                      <a:lnTo>
                        <a:pt x="10" y="1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40"/>
                      </a:lnTo>
                      <a:lnTo>
                        <a:pt x="6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7" name="Freeform: Shape 260"/>
                <p:cNvSpPr/>
                <p:nvPr/>
              </p:nvSpPr>
              <p:spPr bwMode="auto">
                <a:xfrm>
                  <a:off x="3956050" y="1895475"/>
                  <a:ext cx="41275" cy="34925"/>
                </a:xfrm>
                <a:custGeom>
                  <a:gdLst>
                    <a:gd name="T0" fmla="*/ 4 w 26"/>
                    <a:gd name="T1" fmla="*/ 22 h 22"/>
                    <a:gd name="T2" fmla="*/ 8 w 26"/>
                    <a:gd name="T3" fmla="*/ 22 h 22"/>
                    <a:gd name="T4" fmla="*/ 14 w 26"/>
                    <a:gd name="T5" fmla="*/ 20 h 22"/>
                    <a:gd name="T6" fmla="*/ 26 w 26"/>
                    <a:gd name="T7" fmla="*/ 12 h 22"/>
                    <a:gd name="T8" fmla="*/ 22 w 26"/>
                    <a:gd name="T9" fmla="*/ 10 h 22"/>
                    <a:gd name="T10" fmla="*/ 20 w 26"/>
                    <a:gd name="T11" fmla="*/ 4 h 22"/>
                    <a:gd name="T12" fmla="*/ 10 w 26"/>
                    <a:gd name="T13" fmla="*/ 8 h 22"/>
                    <a:gd name="T14" fmla="*/ 0 w 26"/>
                    <a:gd name="T15" fmla="*/ 0 h 22"/>
                    <a:gd name="T16" fmla="*/ 0 w 26"/>
                    <a:gd name="T17" fmla="*/ 10 h 22"/>
                    <a:gd name="T18" fmla="*/ 2 w 26"/>
                    <a:gd name="T19" fmla="*/ 20 h 22"/>
                    <a:gd name="T20" fmla="*/ 4 w 26"/>
                    <a:gd name="T21" fmla="*/ 22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22">
                      <a:moveTo>
                        <a:pt x="4" y="22"/>
                      </a:moveTo>
                      <a:lnTo>
                        <a:pt x="8" y="22"/>
                      </a:lnTo>
                      <a:lnTo>
                        <a:pt x="14" y="20"/>
                      </a:lnTo>
                      <a:lnTo>
                        <a:pt x="26" y="12"/>
                      </a:lnTo>
                      <a:lnTo>
                        <a:pt x="22" y="10"/>
                      </a:lnTo>
                      <a:lnTo>
                        <a:pt x="20" y="4"/>
                      </a:lnTo>
                      <a:lnTo>
                        <a:pt x="10" y="8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20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8" name="Freeform: Shape 261"/>
                <p:cNvSpPr/>
                <p:nvPr/>
              </p:nvSpPr>
              <p:spPr bwMode="auto">
                <a:xfrm>
                  <a:off x="4127500" y="2105025"/>
                  <a:ext cx="9525" cy="9525"/>
                </a:xfrm>
                <a:custGeom>
                  <a:gdLst>
                    <a:gd name="T0" fmla="*/ 4 w 6"/>
                    <a:gd name="T1" fmla="*/ 0 h 6"/>
                    <a:gd name="T2" fmla="*/ 0 w 6"/>
                    <a:gd name="T3" fmla="*/ 4 h 6"/>
                    <a:gd name="T4" fmla="*/ 2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  <a:gd name="T10" fmla="*/ 4 w 6"/>
                    <a:gd name="T1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9" name="Freeform: Shape 262"/>
                <p:cNvSpPr/>
                <p:nvPr/>
              </p:nvSpPr>
              <p:spPr bwMode="auto">
                <a:xfrm>
                  <a:off x="3886200" y="1971675"/>
                  <a:ext cx="82550" cy="41275"/>
                </a:xfrm>
                <a:custGeom>
                  <a:gdLst>
                    <a:gd name="T0" fmla="*/ 2 w 52"/>
                    <a:gd name="T1" fmla="*/ 18 h 26"/>
                    <a:gd name="T2" fmla="*/ 0 w 52"/>
                    <a:gd name="T3" fmla="*/ 18 h 26"/>
                    <a:gd name="T4" fmla="*/ 22 w 52"/>
                    <a:gd name="T5" fmla="*/ 24 h 26"/>
                    <a:gd name="T6" fmla="*/ 52 w 52"/>
                    <a:gd name="T7" fmla="*/ 26 h 26"/>
                    <a:gd name="T8" fmla="*/ 48 w 52"/>
                    <a:gd name="T9" fmla="*/ 18 h 26"/>
                    <a:gd name="T10" fmla="*/ 52 w 52"/>
                    <a:gd name="T11" fmla="*/ 14 h 26"/>
                    <a:gd name="T12" fmla="*/ 38 w 52"/>
                    <a:gd name="T13" fmla="*/ 6 h 26"/>
                    <a:gd name="T14" fmla="*/ 34 w 52"/>
                    <a:gd name="T15" fmla="*/ 0 h 26"/>
                    <a:gd name="T16" fmla="*/ 28 w 52"/>
                    <a:gd name="T17" fmla="*/ 0 h 26"/>
                    <a:gd name="T18" fmla="*/ 22 w 52"/>
                    <a:gd name="T19" fmla="*/ 0 h 26"/>
                    <a:gd name="T20" fmla="*/ 2 w 52"/>
                    <a:gd name="T21" fmla="*/ 16 h 26"/>
                    <a:gd name="T22" fmla="*/ 2 w 52"/>
                    <a:gd name="T23" fmla="*/ 18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" h="26">
                      <a:moveTo>
                        <a:pt x="2" y="18"/>
                      </a:moveTo>
                      <a:lnTo>
                        <a:pt x="0" y="18"/>
                      </a:lnTo>
                      <a:lnTo>
                        <a:pt x="22" y="24"/>
                      </a:lnTo>
                      <a:lnTo>
                        <a:pt x="52" y="26"/>
                      </a:lnTo>
                      <a:lnTo>
                        <a:pt x="48" y="18"/>
                      </a:lnTo>
                      <a:lnTo>
                        <a:pt x="52" y="14"/>
                      </a:lnTo>
                      <a:lnTo>
                        <a:pt x="38" y="6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" y="16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0" name="Freeform: Shape 263"/>
                <p:cNvSpPr/>
                <p:nvPr/>
              </p:nvSpPr>
              <p:spPr bwMode="auto">
                <a:xfrm>
                  <a:off x="3581400" y="2003425"/>
                  <a:ext cx="6350" cy="9525"/>
                </a:xfrm>
                <a:custGeom>
                  <a:gdLst>
                    <a:gd name="T0" fmla="*/ 4 w 4"/>
                    <a:gd name="T1" fmla="*/ 6 h 6"/>
                    <a:gd name="T2" fmla="*/ 4 w 4"/>
                    <a:gd name="T3" fmla="*/ 4 h 6"/>
                    <a:gd name="T4" fmla="*/ 0 w 4"/>
                    <a:gd name="T5" fmla="*/ 0 h 6"/>
                    <a:gd name="T6" fmla="*/ 2 w 4"/>
                    <a:gd name="T7" fmla="*/ 6 h 6"/>
                    <a:gd name="T8" fmla="*/ 4 w 4"/>
                    <a:gd name="T9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1" name="Freeform: Shape 264"/>
                <p:cNvSpPr/>
                <p:nvPr/>
              </p:nvSpPr>
              <p:spPr bwMode="auto">
                <a:xfrm>
                  <a:off x="3594100" y="2041525"/>
                  <a:ext cx="22225" cy="25400"/>
                </a:xfrm>
                <a:custGeom>
                  <a:gdLst>
                    <a:gd name="T0" fmla="*/ 8 w 14"/>
                    <a:gd name="T1" fmla="*/ 8 h 16"/>
                    <a:gd name="T2" fmla="*/ 8 w 14"/>
                    <a:gd name="T3" fmla="*/ 10 h 16"/>
                    <a:gd name="T4" fmla="*/ 10 w 14"/>
                    <a:gd name="T5" fmla="*/ 12 h 16"/>
                    <a:gd name="T6" fmla="*/ 12 w 14"/>
                    <a:gd name="T7" fmla="*/ 16 h 16"/>
                    <a:gd name="T8" fmla="*/ 14 w 14"/>
                    <a:gd name="T9" fmla="*/ 16 h 16"/>
                    <a:gd name="T10" fmla="*/ 14 w 14"/>
                    <a:gd name="T11" fmla="*/ 12 h 16"/>
                    <a:gd name="T12" fmla="*/ 10 w 14"/>
                    <a:gd name="T13" fmla="*/ 10 h 16"/>
                    <a:gd name="T14" fmla="*/ 12 w 14"/>
                    <a:gd name="T15" fmla="*/ 6 h 16"/>
                    <a:gd name="T16" fmla="*/ 8 w 14"/>
                    <a:gd name="T17" fmla="*/ 2 h 16"/>
                    <a:gd name="T18" fmla="*/ 4 w 14"/>
                    <a:gd name="T19" fmla="*/ 0 h 16"/>
                    <a:gd name="T20" fmla="*/ 0 w 14"/>
                    <a:gd name="T21" fmla="*/ 8 h 16"/>
                    <a:gd name="T22" fmla="*/ 2 w 14"/>
                    <a:gd name="T23" fmla="*/ 8 h 16"/>
                    <a:gd name="T24" fmla="*/ 8 w 14"/>
                    <a:gd name="T25" fmla="*/ 8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6">
                      <a:moveTo>
                        <a:pt x="8" y="8"/>
                      </a:move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4" y="12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8" y="2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2" name="Freeform: Shape 265"/>
                <p:cNvSpPr/>
                <p:nvPr/>
              </p:nvSpPr>
              <p:spPr bwMode="auto">
                <a:xfrm>
                  <a:off x="3613150" y="2025650"/>
                  <a:ext cx="15875" cy="3175"/>
                </a:xfrm>
                <a:custGeom>
                  <a:gdLst>
                    <a:gd name="T0" fmla="*/ 10 w 10"/>
                    <a:gd name="T1" fmla="*/ 2 h 2"/>
                    <a:gd name="T2" fmla="*/ 10 w 10"/>
                    <a:gd name="T3" fmla="*/ 0 h 2"/>
                    <a:gd name="T4" fmla="*/ 8 w 10"/>
                    <a:gd name="T5" fmla="*/ 0 h 2"/>
                    <a:gd name="T6" fmla="*/ 0 w 10"/>
                    <a:gd name="T7" fmla="*/ 0 h 2"/>
                    <a:gd name="T8" fmla="*/ 2 w 10"/>
                    <a:gd name="T9" fmla="*/ 2 h 2"/>
                    <a:gd name="T10" fmla="*/ 10 w 10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10" y="2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3" name="Freeform: Shape 266"/>
                <p:cNvSpPr/>
                <p:nvPr/>
              </p:nvSpPr>
              <p:spPr bwMode="auto">
                <a:xfrm>
                  <a:off x="3581400" y="2025650"/>
                  <a:ext cx="6350" cy="15875"/>
                </a:xfrm>
                <a:custGeom>
                  <a:gdLst>
                    <a:gd name="T0" fmla="*/ 4 w 4"/>
                    <a:gd name="T1" fmla="*/ 0 h 10"/>
                    <a:gd name="T2" fmla="*/ 2 w 4"/>
                    <a:gd name="T3" fmla="*/ 0 h 10"/>
                    <a:gd name="T4" fmla="*/ 0 w 4"/>
                    <a:gd name="T5" fmla="*/ 8 h 10"/>
                    <a:gd name="T6" fmla="*/ 0 w 4"/>
                    <a:gd name="T7" fmla="*/ 10 h 10"/>
                    <a:gd name="T8" fmla="*/ 4 w 4"/>
                    <a:gd name="T9" fmla="*/ 2 h 10"/>
                    <a:gd name="T10" fmla="*/ 4 w 4"/>
                    <a:gd name="T11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4" name="Freeform: Shape 267"/>
                <p:cNvSpPr/>
                <p:nvPr/>
              </p:nvSpPr>
              <p:spPr bwMode="auto">
                <a:xfrm>
                  <a:off x="3549650" y="2022475"/>
                  <a:ext cx="9525" cy="9525"/>
                </a:xfrm>
                <a:custGeom>
                  <a:gdLst>
                    <a:gd name="T0" fmla="*/ 2 w 6"/>
                    <a:gd name="T1" fmla="*/ 0 h 6"/>
                    <a:gd name="T2" fmla="*/ 0 w 6"/>
                    <a:gd name="T3" fmla="*/ 6 h 6"/>
                    <a:gd name="T4" fmla="*/ 4 w 6"/>
                    <a:gd name="T5" fmla="*/ 6 h 6"/>
                    <a:gd name="T6" fmla="*/ 6 w 6"/>
                    <a:gd name="T7" fmla="*/ 4 h 6"/>
                    <a:gd name="T8" fmla="*/ 4 w 6"/>
                    <a:gd name="T9" fmla="*/ 2 h 6"/>
                    <a:gd name="T10" fmla="*/ 4 w 6"/>
                    <a:gd name="T11" fmla="*/ 0 h 6"/>
                    <a:gd name="T12" fmla="*/ 2 w 6"/>
                    <a:gd name="T13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5" name="Freeform: Shape 268"/>
                <p:cNvSpPr/>
                <p:nvPr/>
              </p:nvSpPr>
              <p:spPr bwMode="auto">
                <a:xfrm>
                  <a:off x="3600450" y="2016125"/>
                  <a:ext cx="9525" cy="9525"/>
                </a:xfrm>
                <a:custGeom>
                  <a:gdLst>
                    <a:gd name="T0" fmla="*/ 6 w 6"/>
                    <a:gd name="T1" fmla="*/ 0 h 6"/>
                    <a:gd name="T2" fmla="*/ 4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4 w 6"/>
                    <a:gd name="T9" fmla="*/ 6 h 6"/>
                    <a:gd name="T10" fmla="*/ 6 w 6"/>
                    <a:gd name="T1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6" name="Freeform: Shape 269"/>
                <p:cNvSpPr/>
                <p:nvPr/>
              </p:nvSpPr>
              <p:spPr bwMode="auto">
                <a:xfrm>
                  <a:off x="3622675" y="2038350"/>
                  <a:ext cx="6350" cy="15875"/>
                </a:xfrm>
                <a:custGeom>
                  <a:gdLst>
                    <a:gd name="T0" fmla="*/ 4 w 4"/>
                    <a:gd name="T1" fmla="*/ 10 h 10"/>
                    <a:gd name="T2" fmla="*/ 4 w 4"/>
                    <a:gd name="T3" fmla="*/ 8 h 10"/>
                    <a:gd name="T4" fmla="*/ 4 w 4"/>
                    <a:gd name="T5" fmla="*/ 2 h 10"/>
                    <a:gd name="T6" fmla="*/ 0 w 4"/>
                    <a:gd name="T7" fmla="*/ 0 h 10"/>
                    <a:gd name="T8" fmla="*/ 0 w 4"/>
                    <a:gd name="T9" fmla="*/ 10 h 10"/>
                    <a:gd name="T10" fmla="*/ 4 w 4"/>
                    <a:gd name="T11" fmla="*/ 1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10"/>
                      </a:move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7" name="Freeform: Shape 270"/>
                <p:cNvSpPr/>
                <p:nvPr/>
              </p:nvSpPr>
              <p:spPr bwMode="auto">
                <a:xfrm flipH="1">
                  <a:off x="4822825" y="2320925"/>
                  <a:ext cx="0" cy="6350"/>
                </a:xfrm>
                <a:custGeom>
                  <a:gdLst>
                    <a:gd name="T0" fmla="*/ 4 h 4"/>
                    <a:gd name="T1" fmla="*/ 2 h 4"/>
                    <a:gd name="T2" fmla="*/ 0 h 4"/>
                    <a:gd name="T3" fmla="*/ 4 h 4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8" name="Freeform: Shape 271"/>
                <p:cNvSpPr/>
                <p:nvPr/>
              </p:nvSpPr>
              <p:spPr bwMode="auto">
                <a:xfrm>
                  <a:off x="4784725" y="2089150"/>
                  <a:ext cx="79375" cy="34925"/>
                </a:xfrm>
                <a:custGeom>
                  <a:gdLst>
                    <a:gd name="T0" fmla="*/ 18 w 50"/>
                    <a:gd name="T1" fmla="*/ 22 h 22"/>
                    <a:gd name="T2" fmla="*/ 20 w 50"/>
                    <a:gd name="T3" fmla="*/ 18 h 22"/>
                    <a:gd name="T4" fmla="*/ 26 w 50"/>
                    <a:gd name="T5" fmla="*/ 16 h 22"/>
                    <a:gd name="T6" fmla="*/ 46 w 50"/>
                    <a:gd name="T7" fmla="*/ 22 h 22"/>
                    <a:gd name="T8" fmla="*/ 50 w 50"/>
                    <a:gd name="T9" fmla="*/ 14 h 22"/>
                    <a:gd name="T10" fmla="*/ 34 w 50"/>
                    <a:gd name="T11" fmla="*/ 6 h 22"/>
                    <a:gd name="T12" fmla="*/ 24 w 50"/>
                    <a:gd name="T13" fmla="*/ 0 h 22"/>
                    <a:gd name="T14" fmla="*/ 16 w 50"/>
                    <a:gd name="T15" fmla="*/ 0 h 22"/>
                    <a:gd name="T16" fmla="*/ 8 w 50"/>
                    <a:gd name="T17" fmla="*/ 10 h 22"/>
                    <a:gd name="T18" fmla="*/ 0 w 50"/>
                    <a:gd name="T19" fmla="*/ 18 h 22"/>
                    <a:gd name="T20" fmla="*/ 10 w 50"/>
                    <a:gd name="T21" fmla="*/ 22 h 22"/>
                    <a:gd name="T22" fmla="*/ 18 w 50"/>
                    <a:gd name="T23" fmla="*/ 22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" h="22">
                      <a:moveTo>
                        <a:pt x="18" y="22"/>
                      </a:moveTo>
                      <a:lnTo>
                        <a:pt x="20" y="18"/>
                      </a:lnTo>
                      <a:lnTo>
                        <a:pt x="26" y="16"/>
                      </a:lnTo>
                      <a:lnTo>
                        <a:pt x="46" y="22"/>
                      </a:lnTo>
                      <a:lnTo>
                        <a:pt x="50" y="14"/>
                      </a:lnTo>
                      <a:lnTo>
                        <a:pt x="34" y="6"/>
                      </a:lnTo>
                      <a:lnTo>
                        <a:pt x="24" y="0"/>
                      </a:lnTo>
                      <a:lnTo>
                        <a:pt x="16" y="0"/>
                      </a:lnTo>
                      <a:lnTo>
                        <a:pt x="8" y="10"/>
                      </a:lnTo>
                      <a:lnTo>
                        <a:pt x="0" y="18"/>
                      </a:lnTo>
                      <a:lnTo>
                        <a:pt x="10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9" name="Freeform: Shape 272"/>
                <p:cNvSpPr/>
                <p:nvPr/>
              </p:nvSpPr>
              <p:spPr bwMode="auto">
                <a:xfrm>
                  <a:off x="4238625" y="2895600"/>
                  <a:ext cx="19050" cy="15875"/>
                </a:xfrm>
                <a:custGeom>
                  <a:gdLst>
                    <a:gd name="T0" fmla="*/ 0 w 12"/>
                    <a:gd name="T1" fmla="*/ 6 h 10"/>
                    <a:gd name="T2" fmla="*/ 0 w 12"/>
                    <a:gd name="T3" fmla="*/ 10 h 10"/>
                    <a:gd name="T4" fmla="*/ 6 w 12"/>
                    <a:gd name="T5" fmla="*/ 10 h 10"/>
                    <a:gd name="T6" fmla="*/ 8 w 12"/>
                    <a:gd name="T7" fmla="*/ 2 h 10"/>
                    <a:gd name="T8" fmla="*/ 12 w 12"/>
                    <a:gd name="T9" fmla="*/ 0 h 10"/>
                    <a:gd name="T10" fmla="*/ 8 w 12"/>
                    <a:gd name="T11" fmla="*/ 0 h 10"/>
                    <a:gd name="T12" fmla="*/ 0 w 12"/>
                    <a:gd name="T13" fmla="*/ 6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0" y="6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0" name="Freeform: Shape 273"/>
                <p:cNvSpPr/>
                <p:nvPr/>
              </p:nvSpPr>
              <p:spPr bwMode="auto">
                <a:xfrm>
                  <a:off x="3568700" y="2038350"/>
                  <a:ext cx="3175" cy="12700"/>
                </a:xfrm>
                <a:custGeom>
                  <a:gdLst>
                    <a:gd name="T0" fmla="*/ 2 w 2"/>
                    <a:gd name="T1" fmla="*/ 0 h 8"/>
                    <a:gd name="T2" fmla="*/ 0 w 2"/>
                    <a:gd name="T3" fmla="*/ 0 h 8"/>
                    <a:gd name="T4" fmla="*/ 2 w 2"/>
                    <a:gd name="T5" fmla="*/ 8 h 8"/>
                    <a:gd name="T6" fmla="*/ 2 w 2"/>
                    <a:gd name="T7" fmla="*/ 2 h 8"/>
                    <a:gd name="T8" fmla="*/ 2 w 2"/>
                    <a:gd name="T9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1" name="Freeform: Shape 274"/>
                <p:cNvSpPr/>
                <p:nvPr/>
              </p:nvSpPr>
              <p:spPr bwMode="auto">
                <a:xfrm>
                  <a:off x="4422775" y="2587625"/>
                  <a:ext cx="22225" cy="28575"/>
                </a:xfrm>
                <a:custGeom>
                  <a:gdLst>
                    <a:gd name="T0" fmla="*/ 8 w 14"/>
                    <a:gd name="T1" fmla="*/ 0 h 18"/>
                    <a:gd name="T2" fmla="*/ 0 w 14"/>
                    <a:gd name="T3" fmla="*/ 6 h 18"/>
                    <a:gd name="T4" fmla="*/ 0 w 14"/>
                    <a:gd name="T5" fmla="*/ 12 h 18"/>
                    <a:gd name="T6" fmla="*/ 0 w 14"/>
                    <a:gd name="T7" fmla="*/ 18 h 18"/>
                    <a:gd name="T8" fmla="*/ 2 w 14"/>
                    <a:gd name="T9" fmla="*/ 18 h 18"/>
                    <a:gd name="T10" fmla="*/ 8 w 14"/>
                    <a:gd name="T11" fmla="*/ 12 h 18"/>
                    <a:gd name="T12" fmla="*/ 14 w 14"/>
                    <a:gd name="T13" fmla="*/ 6 h 18"/>
                    <a:gd name="T14" fmla="*/ 10 w 14"/>
                    <a:gd name="T15" fmla="*/ 4 h 18"/>
                    <a:gd name="T16" fmla="*/ 8 w 14"/>
                    <a:gd name="T17" fmla="*/ 0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8">
                      <a:moveTo>
                        <a:pt x="8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8" y="12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2" name="Freeform: Shape 275"/>
                <p:cNvSpPr/>
                <p:nvPr/>
              </p:nvSpPr>
              <p:spPr bwMode="auto">
                <a:xfrm>
                  <a:off x="1289050" y="1803400"/>
                  <a:ext cx="3740150" cy="1428750"/>
                </a:xfrm>
                <a:custGeom>
                  <a:gdLst>
                    <a:gd name="T0" fmla="*/ 2218 w 2356"/>
                    <a:gd name="T1" fmla="*/ 258 h 900"/>
                    <a:gd name="T2" fmla="*/ 2056 w 2356"/>
                    <a:gd name="T3" fmla="*/ 258 h 900"/>
                    <a:gd name="T4" fmla="*/ 1934 w 2356"/>
                    <a:gd name="T5" fmla="*/ 216 h 900"/>
                    <a:gd name="T6" fmla="*/ 1766 w 2356"/>
                    <a:gd name="T7" fmla="*/ 180 h 900"/>
                    <a:gd name="T8" fmla="*/ 1694 w 2356"/>
                    <a:gd name="T9" fmla="*/ 152 h 900"/>
                    <a:gd name="T10" fmla="*/ 1608 w 2356"/>
                    <a:gd name="T11" fmla="*/ 194 h 900"/>
                    <a:gd name="T12" fmla="*/ 1498 w 2356"/>
                    <a:gd name="T13" fmla="*/ 194 h 900"/>
                    <a:gd name="T14" fmla="*/ 1418 w 2356"/>
                    <a:gd name="T15" fmla="*/ 158 h 900"/>
                    <a:gd name="T16" fmla="*/ 1402 w 2356"/>
                    <a:gd name="T17" fmla="*/ 144 h 900"/>
                    <a:gd name="T18" fmla="*/ 1244 w 2356"/>
                    <a:gd name="T19" fmla="*/ 130 h 900"/>
                    <a:gd name="T20" fmla="*/ 1174 w 2356"/>
                    <a:gd name="T21" fmla="*/ 132 h 900"/>
                    <a:gd name="T22" fmla="*/ 1164 w 2356"/>
                    <a:gd name="T23" fmla="*/ 40 h 900"/>
                    <a:gd name="T24" fmla="*/ 1008 w 2356"/>
                    <a:gd name="T25" fmla="*/ 60 h 900"/>
                    <a:gd name="T26" fmla="*/ 874 w 2356"/>
                    <a:gd name="T27" fmla="*/ 90 h 900"/>
                    <a:gd name="T28" fmla="*/ 824 w 2356"/>
                    <a:gd name="T29" fmla="*/ 214 h 900"/>
                    <a:gd name="T30" fmla="*/ 772 w 2356"/>
                    <a:gd name="T31" fmla="*/ 160 h 900"/>
                    <a:gd name="T32" fmla="*/ 690 w 2356"/>
                    <a:gd name="T33" fmla="*/ 142 h 900"/>
                    <a:gd name="T34" fmla="*/ 742 w 2356"/>
                    <a:gd name="T35" fmla="*/ 288 h 900"/>
                    <a:gd name="T36" fmla="*/ 650 w 2356"/>
                    <a:gd name="T37" fmla="*/ 322 h 900"/>
                    <a:gd name="T38" fmla="*/ 662 w 2356"/>
                    <a:gd name="T39" fmla="*/ 178 h 900"/>
                    <a:gd name="T40" fmla="*/ 562 w 2356"/>
                    <a:gd name="T41" fmla="*/ 250 h 900"/>
                    <a:gd name="T42" fmla="*/ 450 w 2356"/>
                    <a:gd name="T43" fmla="*/ 262 h 900"/>
                    <a:gd name="T44" fmla="*/ 364 w 2356"/>
                    <a:gd name="T45" fmla="*/ 266 h 900"/>
                    <a:gd name="T46" fmla="*/ 248 w 2356"/>
                    <a:gd name="T47" fmla="*/ 278 h 900"/>
                    <a:gd name="T48" fmla="*/ 172 w 2356"/>
                    <a:gd name="T49" fmla="*/ 356 h 900"/>
                    <a:gd name="T50" fmla="*/ 108 w 2356"/>
                    <a:gd name="T51" fmla="*/ 308 h 900"/>
                    <a:gd name="T52" fmla="*/ 84 w 2356"/>
                    <a:gd name="T53" fmla="*/ 226 h 900"/>
                    <a:gd name="T54" fmla="*/ 44 w 2356"/>
                    <a:gd name="T55" fmla="*/ 340 h 900"/>
                    <a:gd name="T56" fmla="*/ 48 w 2356"/>
                    <a:gd name="T57" fmla="*/ 476 h 900"/>
                    <a:gd name="T58" fmla="*/ 28 w 2356"/>
                    <a:gd name="T59" fmla="*/ 574 h 900"/>
                    <a:gd name="T60" fmla="*/ 80 w 2356"/>
                    <a:gd name="T61" fmla="*/ 658 h 900"/>
                    <a:gd name="T62" fmla="*/ 174 w 2356"/>
                    <a:gd name="T63" fmla="*/ 714 h 900"/>
                    <a:gd name="T64" fmla="*/ 154 w 2356"/>
                    <a:gd name="T65" fmla="*/ 810 h 900"/>
                    <a:gd name="T66" fmla="*/ 262 w 2356"/>
                    <a:gd name="T67" fmla="*/ 854 h 900"/>
                    <a:gd name="T68" fmla="*/ 282 w 2356"/>
                    <a:gd name="T69" fmla="*/ 836 h 900"/>
                    <a:gd name="T70" fmla="*/ 296 w 2356"/>
                    <a:gd name="T71" fmla="*/ 718 h 900"/>
                    <a:gd name="T72" fmla="*/ 374 w 2356"/>
                    <a:gd name="T73" fmla="*/ 658 h 900"/>
                    <a:gd name="T74" fmla="*/ 466 w 2356"/>
                    <a:gd name="T75" fmla="*/ 688 h 900"/>
                    <a:gd name="T76" fmla="*/ 608 w 2356"/>
                    <a:gd name="T77" fmla="*/ 602 h 900"/>
                    <a:gd name="T78" fmla="*/ 802 w 2356"/>
                    <a:gd name="T79" fmla="*/ 714 h 900"/>
                    <a:gd name="T80" fmla="*/ 1032 w 2356"/>
                    <a:gd name="T81" fmla="*/ 692 h 900"/>
                    <a:gd name="T82" fmla="*/ 1228 w 2356"/>
                    <a:gd name="T83" fmla="*/ 724 h 900"/>
                    <a:gd name="T84" fmla="*/ 1390 w 2356"/>
                    <a:gd name="T85" fmla="*/ 632 h 900"/>
                    <a:gd name="T86" fmla="*/ 1548 w 2356"/>
                    <a:gd name="T87" fmla="*/ 742 h 900"/>
                    <a:gd name="T88" fmla="*/ 1502 w 2356"/>
                    <a:gd name="T89" fmla="*/ 862 h 900"/>
                    <a:gd name="T90" fmla="*/ 1636 w 2356"/>
                    <a:gd name="T91" fmla="*/ 726 h 900"/>
                    <a:gd name="T92" fmla="*/ 1602 w 2356"/>
                    <a:gd name="T93" fmla="*/ 642 h 900"/>
                    <a:gd name="T94" fmla="*/ 1648 w 2356"/>
                    <a:gd name="T95" fmla="*/ 516 h 900"/>
                    <a:gd name="T96" fmla="*/ 1816 w 2356"/>
                    <a:gd name="T97" fmla="*/ 496 h 900"/>
                    <a:gd name="T98" fmla="*/ 1874 w 2356"/>
                    <a:gd name="T99" fmla="*/ 448 h 900"/>
                    <a:gd name="T100" fmla="*/ 1974 w 2356"/>
                    <a:gd name="T101" fmla="*/ 424 h 900"/>
                    <a:gd name="T102" fmla="*/ 1898 w 2356"/>
                    <a:gd name="T103" fmla="*/ 524 h 900"/>
                    <a:gd name="T104" fmla="*/ 1958 w 2356"/>
                    <a:gd name="T105" fmla="*/ 604 h 900"/>
                    <a:gd name="T106" fmla="*/ 1980 w 2356"/>
                    <a:gd name="T107" fmla="*/ 476 h 900"/>
                    <a:gd name="T108" fmla="*/ 2122 w 2356"/>
                    <a:gd name="T109" fmla="*/ 434 h 900"/>
                    <a:gd name="T110" fmla="*/ 2182 w 2356"/>
                    <a:gd name="T111" fmla="*/ 366 h 900"/>
                    <a:gd name="T112" fmla="*/ 2316 w 2356"/>
                    <a:gd name="T113" fmla="*/ 378 h 900"/>
                    <a:gd name="T114" fmla="*/ 744 w 2356"/>
                    <a:gd name="T115" fmla="*/ 204 h 900"/>
                    <a:gd name="T116" fmla="*/ 130 w 2356"/>
                    <a:gd name="T117" fmla="*/ 456 h 900"/>
                    <a:gd name="T118" fmla="*/ 152 w 2356"/>
                    <a:gd name="T119" fmla="*/ 466 h 900"/>
                    <a:gd name="T120" fmla="*/ 1080 w 2356"/>
                    <a:gd name="T121" fmla="*/ 62 h 900"/>
                    <a:gd name="T122" fmla="*/ 1178 w 2356"/>
                    <a:gd name="T123" fmla="*/ 648 h 900"/>
                    <a:gd name="T124" fmla="*/ 1200 w 2356"/>
                    <a:gd name="T125" fmla="*/ 582 h 9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356" h="900">
                      <a:moveTo>
                        <a:pt x="2338" y="326"/>
                      </a:moveTo>
                      <a:lnTo>
                        <a:pt x="2334" y="322"/>
                      </a:lnTo>
                      <a:lnTo>
                        <a:pt x="2330" y="316"/>
                      </a:lnTo>
                      <a:lnTo>
                        <a:pt x="2326" y="308"/>
                      </a:lnTo>
                      <a:lnTo>
                        <a:pt x="2318" y="306"/>
                      </a:lnTo>
                      <a:lnTo>
                        <a:pt x="2308" y="306"/>
                      </a:lnTo>
                      <a:lnTo>
                        <a:pt x="2294" y="306"/>
                      </a:lnTo>
                      <a:lnTo>
                        <a:pt x="2292" y="308"/>
                      </a:lnTo>
                      <a:lnTo>
                        <a:pt x="2290" y="312"/>
                      </a:lnTo>
                      <a:lnTo>
                        <a:pt x="2292" y="312"/>
                      </a:lnTo>
                      <a:lnTo>
                        <a:pt x="2292" y="314"/>
                      </a:lnTo>
                      <a:lnTo>
                        <a:pt x="2292" y="316"/>
                      </a:lnTo>
                      <a:lnTo>
                        <a:pt x="2286" y="316"/>
                      </a:lnTo>
                      <a:lnTo>
                        <a:pt x="2290" y="314"/>
                      </a:lnTo>
                      <a:lnTo>
                        <a:pt x="2286" y="304"/>
                      </a:lnTo>
                      <a:lnTo>
                        <a:pt x="2280" y="290"/>
                      </a:lnTo>
                      <a:lnTo>
                        <a:pt x="2276" y="294"/>
                      </a:lnTo>
                      <a:lnTo>
                        <a:pt x="2274" y="294"/>
                      </a:lnTo>
                      <a:lnTo>
                        <a:pt x="2268" y="286"/>
                      </a:lnTo>
                      <a:lnTo>
                        <a:pt x="2264" y="286"/>
                      </a:lnTo>
                      <a:lnTo>
                        <a:pt x="2256" y="286"/>
                      </a:lnTo>
                      <a:lnTo>
                        <a:pt x="2256" y="280"/>
                      </a:lnTo>
                      <a:lnTo>
                        <a:pt x="2254" y="278"/>
                      </a:lnTo>
                      <a:lnTo>
                        <a:pt x="2248" y="278"/>
                      </a:lnTo>
                      <a:lnTo>
                        <a:pt x="2248" y="272"/>
                      </a:lnTo>
                      <a:lnTo>
                        <a:pt x="2244" y="272"/>
                      </a:lnTo>
                      <a:lnTo>
                        <a:pt x="2238" y="270"/>
                      </a:lnTo>
                      <a:lnTo>
                        <a:pt x="2234" y="262"/>
                      </a:lnTo>
                      <a:lnTo>
                        <a:pt x="2230" y="260"/>
                      </a:lnTo>
                      <a:lnTo>
                        <a:pt x="2228" y="258"/>
                      </a:lnTo>
                      <a:lnTo>
                        <a:pt x="2222" y="258"/>
                      </a:lnTo>
                      <a:lnTo>
                        <a:pt x="2218" y="258"/>
                      </a:lnTo>
                      <a:lnTo>
                        <a:pt x="2202" y="244"/>
                      </a:lnTo>
                      <a:lnTo>
                        <a:pt x="2202" y="240"/>
                      </a:lnTo>
                      <a:lnTo>
                        <a:pt x="2200" y="238"/>
                      </a:lnTo>
                      <a:lnTo>
                        <a:pt x="2192" y="234"/>
                      </a:lnTo>
                      <a:lnTo>
                        <a:pt x="2186" y="234"/>
                      </a:lnTo>
                      <a:lnTo>
                        <a:pt x="2176" y="238"/>
                      </a:lnTo>
                      <a:lnTo>
                        <a:pt x="2174" y="234"/>
                      </a:lnTo>
                      <a:lnTo>
                        <a:pt x="2172" y="232"/>
                      </a:lnTo>
                      <a:lnTo>
                        <a:pt x="2166" y="226"/>
                      </a:lnTo>
                      <a:lnTo>
                        <a:pt x="2162" y="224"/>
                      </a:lnTo>
                      <a:lnTo>
                        <a:pt x="2154" y="224"/>
                      </a:lnTo>
                      <a:lnTo>
                        <a:pt x="2148" y="216"/>
                      </a:lnTo>
                      <a:lnTo>
                        <a:pt x="2140" y="216"/>
                      </a:lnTo>
                      <a:lnTo>
                        <a:pt x="2130" y="216"/>
                      </a:lnTo>
                      <a:lnTo>
                        <a:pt x="2110" y="220"/>
                      </a:lnTo>
                      <a:lnTo>
                        <a:pt x="2108" y="214"/>
                      </a:lnTo>
                      <a:lnTo>
                        <a:pt x="2100" y="216"/>
                      </a:lnTo>
                      <a:lnTo>
                        <a:pt x="2094" y="216"/>
                      </a:lnTo>
                      <a:lnTo>
                        <a:pt x="2090" y="216"/>
                      </a:lnTo>
                      <a:lnTo>
                        <a:pt x="2084" y="214"/>
                      </a:lnTo>
                      <a:lnTo>
                        <a:pt x="2082" y="212"/>
                      </a:lnTo>
                      <a:lnTo>
                        <a:pt x="2080" y="226"/>
                      </a:lnTo>
                      <a:lnTo>
                        <a:pt x="2084" y="230"/>
                      </a:lnTo>
                      <a:lnTo>
                        <a:pt x="2090" y="232"/>
                      </a:lnTo>
                      <a:lnTo>
                        <a:pt x="2088" y="234"/>
                      </a:lnTo>
                      <a:lnTo>
                        <a:pt x="2088" y="238"/>
                      </a:lnTo>
                      <a:lnTo>
                        <a:pt x="2090" y="244"/>
                      </a:lnTo>
                      <a:lnTo>
                        <a:pt x="2084" y="244"/>
                      </a:lnTo>
                      <a:lnTo>
                        <a:pt x="2076" y="256"/>
                      </a:lnTo>
                      <a:lnTo>
                        <a:pt x="2072" y="252"/>
                      </a:lnTo>
                      <a:lnTo>
                        <a:pt x="2070" y="258"/>
                      </a:lnTo>
                      <a:lnTo>
                        <a:pt x="2056" y="258"/>
                      </a:lnTo>
                      <a:lnTo>
                        <a:pt x="2056" y="250"/>
                      </a:lnTo>
                      <a:lnTo>
                        <a:pt x="2056" y="242"/>
                      </a:lnTo>
                      <a:lnTo>
                        <a:pt x="2048" y="240"/>
                      </a:lnTo>
                      <a:lnTo>
                        <a:pt x="2048" y="238"/>
                      </a:lnTo>
                      <a:lnTo>
                        <a:pt x="2048" y="234"/>
                      </a:lnTo>
                      <a:lnTo>
                        <a:pt x="2048" y="226"/>
                      </a:lnTo>
                      <a:lnTo>
                        <a:pt x="2040" y="234"/>
                      </a:lnTo>
                      <a:lnTo>
                        <a:pt x="2030" y="238"/>
                      </a:lnTo>
                      <a:lnTo>
                        <a:pt x="2026" y="238"/>
                      </a:lnTo>
                      <a:lnTo>
                        <a:pt x="2026" y="234"/>
                      </a:lnTo>
                      <a:lnTo>
                        <a:pt x="2026" y="232"/>
                      </a:lnTo>
                      <a:lnTo>
                        <a:pt x="2016" y="230"/>
                      </a:lnTo>
                      <a:lnTo>
                        <a:pt x="2010" y="230"/>
                      </a:lnTo>
                      <a:lnTo>
                        <a:pt x="2002" y="230"/>
                      </a:lnTo>
                      <a:lnTo>
                        <a:pt x="2000" y="232"/>
                      </a:lnTo>
                      <a:lnTo>
                        <a:pt x="1998" y="234"/>
                      </a:lnTo>
                      <a:lnTo>
                        <a:pt x="1994" y="232"/>
                      </a:lnTo>
                      <a:lnTo>
                        <a:pt x="1994" y="226"/>
                      </a:lnTo>
                      <a:lnTo>
                        <a:pt x="1974" y="230"/>
                      </a:lnTo>
                      <a:lnTo>
                        <a:pt x="1958" y="230"/>
                      </a:lnTo>
                      <a:lnTo>
                        <a:pt x="1954" y="232"/>
                      </a:lnTo>
                      <a:lnTo>
                        <a:pt x="1948" y="238"/>
                      </a:lnTo>
                      <a:lnTo>
                        <a:pt x="1946" y="244"/>
                      </a:lnTo>
                      <a:lnTo>
                        <a:pt x="1944" y="252"/>
                      </a:lnTo>
                      <a:lnTo>
                        <a:pt x="1936" y="232"/>
                      </a:lnTo>
                      <a:lnTo>
                        <a:pt x="1930" y="232"/>
                      </a:lnTo>
                      <a:lnTo>
                        <a:pt x="1928" y="230"/>
                      </a:lnTo>
                      <a:lnTo>
                        <a:pt x="1928" y="224"/>
                      </a:lnTo>
                      <a:lnTo>
                        <a:pt x="1930" y="222"/>
                      </a:lnTo>
                      <a:lnTo>
                        <a:pt x="1928" y="220"/>
                      </a:lnTo>
                      <a:lnTo>
                        <a:pt x="1930" y="220"/>
                      </a:lnTo>
                      <a:lnTo>
                        <a:pt x="1934" y="216"/>
                      </a:lnTo>
                      <a:lnTo>
                        <a:pt x="1918" y="208"/>
                      </a:lnTo>
                      <a:lnTo>
                        <a:pt x="1916" y="202"/>
                      </a:lnTo>
                      <a:lnTo>
                        <a:pt x="1910" y="198"/>
                      </a:lnTo>
                      <a:lnTo>
                        <a:pt x="1902" y="198"/>
                      </a:lnTo>
                      <a:lnTo>
                        <a:pt x="1898" y="194"/>
                      </a:lnTo>
                      <a:lnTo>
                        <a:pt x="1876" y="202"/>
                      </a:lnTo>
                      <a:lnTo>
                        <a:pt x="1874" y="198"/>
                      </a:lnTo>
                      <a:lnTo>
                        <a:pt x="1872" y="196"/>
                      </a:lnTo>
                      <a:lnTo>
                        <a:pt x="1852" y="196"/>
                      </a:lnTo>
                      <a:lnTo>
                        <a:pt x="1846" y="202"/>
                      </a:lnTo>
                      <a:lnTo>
                        <a:pt x="1838" y="202"/>
                      </a:lnTo>
                      <a:lnTo>
                        <a:pt x="1836" y="202"/>
                      </a:lnTo>
                      <a:lnTo>
                        <a:pt x="1826" y="198"/>
                      </a:lnTo>
                      <a:lnTo>
                        <a:pt x="1820" y="204"/>
                      </a:lnTo>
                      <a:lnTo>
                        <a:pt x="1806" y="206"/>
                      </a:lnTo>
                      <a:lnTo>
                        <a:pt x="1788" y="206"/>
                      </a:lnTo>
                      <a:lnTo>
                        <a:pt x="1762" y="204"/>
                      </a:lnTo>
                      <a:lnTo>
                        <a:pt x="1764" y="202"/>
                      </a:lnTo>
                      <a:lnTo>
                        <a:pt x="1766" y="198"/>
                      </a:lnTo>
                      <a:lnTo>
                        <a:pt x="1770" y="202"/>
                      </a:lnTo>
                      <a:lnTo>
                        <a:pt x="1772" y="202"/>
                      </a:lnTo>
                      <a:lnTo>
                        <a:pt x="1776" y="202"/>
                      </a:lnTo>
                      <a:lnTo>
                        <a:pt x="1792" y="186"/>
                      </a:lnTo>
                      <a:lnTo>
                        <a:pt x="1794" y="178"/>
                      </a:lnTo>
                      <a:lnTo>
                        <a:pt x="1790" y="180"/>
                      </a:lnTo>
                      <a:lnTo>
                        <a:pt x="1782" y="188"/>
                      </a:lnTo>
                      <a:lnTo>
                        <a:pt x="1782" y="190"/>
                      </a:lnTo>
                      <a:lnTo>
                        <a:pt x="1780" y="190"/>
                      </a:lnTo>
                      <a:lnTo>
                        <a:pt x="1776" y="190"/>
                      </a:lnTo>
                      <a:lnTo>
                        <a:pt x="1766" y="186"/>
                      </a:lnTo>
                      <a:lnTo>
                        <a:pt x="1766" y="184"/>
                      </a:lnTo>
                      <a:lnTo>
                        <a:pt x="1766" y="180"/>
                      </a:lnTo>
                      <a:lnTo>
                        <a:pt x="1770" y="180"/>
                      </a:lnTo>
                      <a:lnTo>
                        <a:pt x="1772" y="180"/>
                      </a:lnTo>
                      <a:lnTo>
                        <a:pt x="1776" y="184"/>
                      </a:lnTo>
                      <a:lnTo>
                        <a:pt x="1782" y="174"/>
                      </a:lnTo>
                      <a:lnTo>
                        <a:pt x="1770" y="166"/>
                      </a:lnTo>
                      <a:lnTo>
                        <a:pt x="1756" y="160"/>
                      </a:lnTo>
                      <a:lnTo>
                        <a:pt x="1752" y="162"/>
                      </a:lnTo>
                      <a:lnTo>
                        <a:pt x="1740" y="162"/>
                      </a:lnTo>
                      <a:lnTo>
                        <a:pt x="1738" y="162"/>
                      </a:lnTo>
                      <a:lnTo>
                        <a:pt x="1734" y="166"/>
                      </a:lnTo>
                      <a:lnTo>
                        <a:pt x="1734" y="174"/>
                      </a:lnTo>
                      <a:lnTo>
                        <a:pt x="1728" y="184"/>
                      </a:lnTo>
                      <a:lnTo>
                        <a:pt x="1724" y="188"/>
                      </a:lnTo>
                      <a:lnTo>
                        <a:pt x="1718" y="190"/>
                      </a:lnTo>
                      <a:lnTo>
                        <a:pt x="1710" y="190"/>
                      </a:lnTo>
                      <a:lnTo>
                        <a:pt x="1708" y="190"/>
                      </a:lnTo>
                      <a:lnTo>
                        <a:pt x="1708" y="188"/>
                      </a:lnTo>
                      <a:lnTo>
                        <a:pt x="1716" y="184"/>
                      </a:lnTo>
                      <a:lnTo>
                        <a:pt x="1712" y="180"/>
                      </a:lnTo>
                      <a:lnTo>
                        <a:pt x="1710" y="178"/>
                      </a:lnTo>
                      <a:lnTo>
                        <a:pt x="1724" y="170"/>
                      </a:lnTo>
                      <a:lnTo>
                        <a:pt x="1724" y="174"/>
                      </a:lnTo>
                      <a:lnTo>
                        <a:pt x="1728" y="176"/>
                      </a:lnTo>
                      <a:lnTo>
                        <a:pt x="1728" y="174"/>
                      </a:lnTo>
                      <a:lnTo>
                        <a:pt x="1728" y="170"/>
                      </a:lnTo>
                      <a:lnTo>
                        <a:pt x="1730" y="166"/>
                      </a:lnTo>
                      <a:lnTo>
                        <a:pt x="1700" y="168"/>
                      </a:lnTo>
                      <a:lnTo>
                        <a:pt x="1698" y="158"/>
                      </a:lnTo>
                      <a:lnTo>
                        <a:pt x="1712" y="158"/>
                      </a:lnTo>
                      <a:lnTo>
                        <a:pt x="1716" y="158"/>
                      </a:lnTo>
                      <a:lnTo>
                        <a:pt x="1708" y="156"/>
                      </a:lnTo>
                      <a:lnTo>
                        <a:pt x="1694" y="152"/>
                      </a:lnTo>
                      <a:lnTo>
                        <a:pt x="1680" y="152"/>
                      </a:lnTo>
                      <a:lnTo>
                        <a:pt x="1666" y="150"/>
                      </a:lnTo>
                      <a:lnTo>
                        <a:pt x="1654" y="148"/>
                      </a:lnTo>
                      <a:lnTo>
                        <a:pt x="1652" y="140"/>
                      </a:lnTo>
                      <a:lnTo>
                        <a:pt x="1646" y="140"/>
                      </a:lnTo>
                      <a:lnTo>
                        <a:pt x="1642" y="140"/>
                      </a:lnTo>
                      <a:lnTo>
                        <a:pt x="1642" y="144"/>
                      </a:lnTo>
                      <a:lnTo>
                        <a:pt x="1646" y="144"/>
                      </a:lnTo>
                      <a:lnTo>
                        <a:pt x="1646" y="148"/>
                      </a:lnTo>
                      <a:lnTo>
                        <a:pt x="1646" y="150"/>
                      </a:lnTo>
                      <a:lnTo>
                        <a:pt x="1648" y="152"/>
                      </a:lnTo>
                      <a:lnTo>
                        <a:pt x="1634" y="152"/>
                      </a:lnTo>
                      <a:lnTo>
                        <a:pt x="1630" y="158"/>
                      </a:lnTo>
                      <a:lnTo>
                        <a:pt x="1634" y="160"/>
                      </a:lnTo>
                      <a:lnTo>
                        <a:pt x="1636" y="160"/>
                      </a:lnTo>
                      <a:lnTo>
                        <a:pt x="1636" y="162"/>
                      </a:lnTo>
                      <a:lnTo>
                        <a:pt x="1630" y="162"/>
                      </a:lnTo>
                      <a:lnTo>
                        <a:pt x="1628" y="168"/>
                      </a:lnTo>
                      <a:lnTo>
                        <a:pt x="1628" y="174"/>
                      </a:lnTo>
                      <a:lnTo>
                        <a:pt x="1630" y="174"/>
                      </a:lnTo>
                      <a:lnTo>
                        <a:pt x="1634" y="178"/>
                      </a:lnTo>
                      <a:lnTo>
                        <a:pt x="1636" y="180"/>
                      </a:lnTo>
                      <a:lnTo>
                        <a:pt x="1636" y="184"/>
                      </a:lnTo>
                      <a:lnTo>
                        <a:pt x="1634" y="186"/>
                      </a:lnTo>
                      <a:lnTo>
                        <a:pt x="1626" y="188"/>
                      </a:lnTo>
                      <a:lnTo>
                        <a:pt x="1624" y="188"/>
                      </a:lnTo>
                      <a:lnTo>
                        <a:pt x="1620" y="188"/>
                      </a:lnTo>
                      <a:lnTo>
                        <a:pt x="1620" y="178"/>
                      </a:lnTo>
                      <a:lnTo>
                        <a:pt x="1612" y="178"/>
                      </a:lnTo>
                      <a:lnTo>
                        <a:pt x="1610" y="180"/>
                      </a:lnTo>
                      <a:lnTo>
                        <a:pt x="1610" y="186"/>
                      </a:lnTo>
                      <a:lnTo>
                        <a:pt x="1608" y="194"/>
                      </a:lnTo>
                      <a:lnTo>
                        <a:pt x="1606" y="194"/>
                      </a:lnTo>
                      <a:lnTo>
                        <a:pt x="1600" y="194"/>
                      </a:lnTo>
                      <a:lnTo>
                        <a:pt x="1594" y="194"/>
                      </a:lnTo>
                      <a:lnTo>
                        <a:pt x="1590" y="188"/>
                      </a:lnTo>
                      <a:lnTo>
                        <a:pt x="1584" y="184"/>
                      </a:lnTo>
                      <a:lnTo>
                        <a:pt x="1576" y="180"/>
                      </a:lnTo>
                      <a:lnTo>
                        <a:pt x="1566" y="178"/>
                      </a:lnTo>
                      <a:lnTo>
                        <a:pt x="1566" y="176"/>
                      </a:lnTo>
                      <a:lnTo>
                        <a:pt x="1560" y="176"/>
                      </a:lnTo>
                      <a:lnTo>
                        <a:pt x="1548" y="184"/>
                      </a:lnTo>
                      <a:lnTo>
                        <a:pt x="1542" y="186"/>
                      </a:lnTo>
                      <a:lnTo>
                        <a:pt x="1534" y="188"/>
                      </a:lnTo>
                      <a:lnTo>
                        <a:pt x="1534" y="184"/>
                      </a:lnTo>
                      <a:lnTo>
                        <a:pt x="1536" y="184"/>
                      </a:lnTo>
                      <a:lnTo>
                        <a:pt x="1536" y="180"/>
                      </a:lnTo>
                      <a:lnTo>
                        <a:pt x="1536" y="176"/>
                      </a:lnTo>
                      <a:lnTo>
                        <a:pt x="1534" y="176"/>
                      </a:lnTo>
                      <a:lnTo>
                        <a:pt x="1528" y="168"/>
                      </a:lnTo>
                      <a:lnTo>
                        <a:pt x="1524" y="190"/>
                      </a:lnTo>
                      <a:lnTo>
                        <a:pt x="1518" y="204"/>
                      </a:lnTo>
                      <a:lnTo>
                        <a:pt x="1516" y="208"/>
                      </a:lnTo>
                      <a:lnTo>
                        <a:pt x="1512" y="212"/>
                      </a:lnTo>
                      <a:lnTo>
                        <a:pt x="1508" y="212"/>
                      </a:lnTo>
                      <a:lnTo>
                        <a:pt x="1506" y="206"/>
                      </a:lnTo>
                      <a:lnTo>
                        <a:pt x="1508" y="202"/>
                      </a:lnTo>
                      <a:lnTo>
                        <a:pt x="1510" y="202"/>
                      </a:lnTo>
                      <a:lnTo>
                        <a:pt x="1510" y="196"/>
                      </a:lnTo>
                      <a:lnTo>
                        <a:pt x="1508" y="196"/>
                      </a:lnTo>
                      <a:lnTo>
                        <a:pt x="1508" y="198"/>
                      </a:lnTo>
                      <a:lnTo>
                        <a:pt x="1506" y="198"/>
                      </a:lnTo>
                      <a:lnTo>
                        <a:pt x="1502" y="198"/>
                      </a:lnTo>
                      <a:lnTo>
                        <a:pt x="1498" y="194"/>
                      </a:lnTo>
                      <a:lnTo>
                        <a:pt x="1488" y="194"/>
                      </a:lnTo>
                      <a:lnTo>
                        <a:pt x="1480" y="184"/>
                      </a:lnTo>
                      <a:lnTo>
                        <a:pt x="1474" y="186"/>
                      </a:lnTo>
                      <a:lnTo>
                        <a:pt x="1472" y="186"/>
                      </a:lnTo>
                      <a:lnTo>
                        <a:pt x="1472" y="178"/>
                      </a:lnTo>
                      <a:lnTo>
                        <a:pt x="1480" y="178"/>
                      </a:lnTo>
                      <a:lnTo>
                        <a:pt x="1480" y="176"/>
                      </a:lnTo>
                      <a:lnTo>
                        <a:pt x="1476" y="176"/>
                      </a:lnTo>
                      <a:lnTo>
                        <a:pt x="1474" y="176"/>
                      </a:lnTo>
                      <a:lnTo>
                        <a:pt x="1466" y="176"/>
                      </a:lnTo>
                      <a:lnTo>
                        <a:pt x="1464" y="168"/>
                      </a:lnTo>
                      <a:lnTo>
                        <a:pt x="1456" y="162"/>
                      </a:lnTo>
                      <a:lnTo>
                        <a:pt x="1446" y="158"/>
                      </a:lnTo>
                      <a:lnTo>
                        <a:pt x="1444" y="170"/>
                      </a:lnTo>
                      <a:lnTo>
                        <a:pt x="1446" y="170"/>
                      </a:lnTo>
                      <a:lnTo>
                        <a:pt x="1448" y="170"/>
                      </a:lnTo>
                      <a:lnTo>
                        <a:pt x="1446" y="174"/>
                      </a:lnTo>
                      <a:lnTo>
                        <a:pt x="1444" y="176"/>
                      </a:lnTo>
                      <a:lnTo>
                        <a:pt x="1444" y="170"/>
                      </a:lnTo>
                      <a:lnTo>
                        <a:pt x="1442" y="168"/>
                      </a:lnTo>
                      <a:lnTo>
                        <a:pt x="1442" y="166"/>
                      </a:lnTo>
                      <a:lnTo>
                        <a:pt x="1444" y="158"/>
                      </a:lnTo>
                      <a:lnTo>
                        <a:pt x="1444" y="156"/>
                      </a:lnTo>
                      <a:lnTo>
                        <a:pt x="1442" y="156"/>
                      </a:lnTo>
                      <a:lnTo>
                        <a:pt x="1438" y="156"/>
                      </a:lnTo>
                      <a:lnTo>
                        <a:pt x="1438" y="160"/>
                      </a:lnTo>
                      <a:lnTo>
                        <a:pt x="1434" y="160"/>
                      </a:lnTo>
                      <a:lnTo>
                        <a:pt x="1434" y="156"/>
                      </a:lnTo>
                      <a:lnTo>
                        <a:pt x="1434" y="152"/>
                      </a:lnTo>
                      <a:lnTo>
                        <a:pt x="1428" y="152"/>
                      </a:lnTo>
                      <a:lnTo>
                        <a:pt x="1424" y="152"/>
                      </a:lnTo>
                      <a:lnTo>
                        <a:pt x="1418" y="158"/>
                      </a:lnTo>
                      <a:lnTo>
                        <a:pt x="1416" y="152"/>
                      </a:lnTo>
                      <a:lnTo>
                        <a:pt x="1412" y="150"/>
                      </a:lnTo>
                      <a:lnTo>
                        <a:pt x="1416" y="150"/>
                      </a:lnTo>
                      <a:lnTo>
                        <a:pt x="1412" y="148"/>
                      </a:lnTo>
                      <a:lnTo>
                        <a:pt x="1410" y="144"/>
                      </a:lnTo>
                      <a:lnTo>
                        <a:pt x="1412" y="142"/>
                      </a:lnTo>
                      <a:lnTo>
                        <a:pt x="1412" y="140"/>
                      </a:lnTo>
                      <a:lnTo>
                        <a:pt x="1420" y="138"/>
                      </a:lnTo>
                      <a:lnTo>
                        <a:pt x="1428" y="134"/>
                      </a:lnTo>
                      <a:lnTo>
                        <a:pt x="1434" y="126"/>
                      </a:lnTo>
                      <a:lnTo>
                        <a:pt x="1438" y="122"/>
                      </a:lnTo>
                      <a:lnTo>
                        <a:pt x="1428" y="120"/>
                      </a:lnTo>
                      <a:lnTo>
                        <a:pt x="1424" y="116"/>
                      </a:lnTo>
                      <a:lnTo>
                        <a:pt x="1418" y="112"/>
                      </a:lnTo>
                      <a:lnTo>
                        <a:pt x="1410" y="106"/>
                      </a:lnTo>
                      <a:lnTo>
                        <a:pt x="1406" y="106"/>
                      </a:lnTo>
                      <a:lnTo>
                        <a:pt x="1400" y="110"/>
                      </a:lnTo>
                      <a:lnTo>
                        <a:pt x="1392" y="112"/>
                      </a:lnTo>
                      <a:lnTo>
                        <a:pt x="1390" y="112"/>
                      </a:lnTo>
                      <a:lnTo>
                        <a:pt x="1388" y="112"/>
                      </a:lnTo>
                      <a:lnTo>
                        <a:pt x="1384" y="122"/>
                      </a:lnTo>
                      <a:lnTo>
                        <a:pt x="1388" y="124"/>
                      </a:lnTo>
                      <a:lnTo>
                        <a:pt x="1392" y="126"/>
                      </a:lnTo>
                      <a:lnTo>
                        <a:pt x="1392" y="132"/>
                      </a:lnTo>
                      <a:lnTo>
                        <a:pt x="1400" y="134"/>
                      </a:lnTo>
                      <a:lnTo>
                        <a:pt x="1408" y="134"/>
                      </a:lnTo>
                      <a:lnTo>
                        <a:pt x="1406" y="138"/>
                      </a:lnTo>
                      <a:lnTo>
                        <a:pt x="1406" y="140"/>
                      </a:lnTo>
                      <a:lnTo>
                        <a:pt x="1402" y="140"/>
                      </a:lnTo>
                      <a:lnTo>
                        <a:pt x="1406" y="142"/>
                      </a:lnTo>
                      <a:lnTo>
                        <a:pt x="1406" y="144"/>
                      </a:lnTo>
                      <a:lnTo>
                        <a:pt x="1402" y="144"/>
                      </a:lnTo>
                      <a:lnTo>
                        <a:pt x="1394" y="142"/>
                      </a:lnTo>
                      <a:lnTo>
                        <a:pt x="1398" y="150"/>
                      </a:lnTo>
                      <a:lnTo>
                        <a:pt x="1390" y="150"/>
                      </a:lnTo>
                      <a:lnTo>
                        <a:pt x="1382" y="148"/>
                      </a:lnTo>
                      <a:lnTo>
                        <a:pt x="1374" y="142"/>
                      </a:lnTo>
                      <a:lnTo>
                        <a:pt x="1366" y="140"/>
                      </a:lnTo>
                      <a:lnTo>
                        <a:pt x="1360" y="140"/>
                      </a:lnTo>
                      <a:lnTo>
                        <a:pt x="1354" y="142"/>
                      </a:lnTo>
                      <a:lnTo>
                        <a:pt x="1346" y="142"/>
                      </a:lnTo>
                      <a:lnTo>
                        <a:pt x="1342" y="142"/>
                      </a:lnTo>
                      <a:lnTo>
                        <a:pt x="1338" y="140"/>
                      </a:lnTo>
                      <a:lnTo>
                        <a:pt x="1324" y="138"/>
                      </a:lnTo>
                      <a:lnTo>
                        <a:pt x="1320" y="134"/>
                      </a:lnTo>
                      <a:lnTo>
                        <a:pt x="1318" y="132"/>
                      </a:lnTo>
                      <a:lnTo>
                        <a:pt x="1318" y="130"/>
                      </a:lnTo>
                      <a:lnTo>
                        <a:pt x="1320" y="124"/>
                      </a:lnTo>
                      <a:lnTo>
                        <a:pt x="1320" y="122"/>
                      </a:lnTo>
                      <a:lnTo>
                        <a:pt x="1318" y="116"/>
                      </a:lnTo>
                      <a:lnTo>
                        <a:pt x="1308" y="116"/>
                      </a:lnTo>
                      <a:lnTo>
                        <a:pt x="1296" y="120"/>
                      </a:lnTo>
                      <a:lnTo>
                        <a:pt x="1292" y="114"/>
                      </a:lnTo>
                      <a:lnTo>
                        <a:pt x="1290" y="114"/>
                      </a:lnTo>
                      <a:lnTo>
                        <a:pt x="1284" y="116"/>
                      </a:lnTo>
                      <a:lnTo>
                        <a:pt x="1278" y="112"/>
                      </a:lnTo>
                      <a:lnTo>
                        <a:pt x="1270" y="114"/>
                      </a:lnTo>
                      <a:lnTo>
                        <a:pt x="1260" y="120"/>
                      </a:lnTo>
                      <a:lnTo>
                        <a:pt x="1252" y="124"/>
                      </a:lnTo>
                      <a:lnTo>
                        <a:pt x="1246" y="130"/>
                      </a:lnTo>
                      <a:lnTo>
                        <a:pt x="1246" y="138"/>
                      </a:lnTo>
                      <a:lnTo>
                        <a:pt x="1244" y="138"/>
                      </a:lnTo>
                      <a:lnTo>
                        <a:pt x="1244" y="134"/>
                      </a:lnTo>
                      <a:lnTo>
                        <a:pt x="1244" y="130"/>
                      </a:lnTo>
                      <a:lnTo>
                        <a:pt x="1244" y="120"/>
                      </a:lnTo>
                      <a:lnTo>
                        <a:pt x="1242" y="120"/>
                      </a:lnTo>
                      <a:lnTo>
                        <a:pt x="1238" y="116"/>
                      </a:lnTo>
                      <a:lnTo>
                        <a:pt x="1236" y="116"/>
                      </a:lnTo>
                      <a:lnTo>
                        <a:pt x="1236" y="124"/>
                      </a:lnTo>
                      <a:lnTo>
                        <a:pt x="1220" y="122"/>
                      </a:lnTo>
                      <a:lnTo>
                        <a:pt x="1216" y="120"/>
                      </a:lnTo>
                      <a:lnTo>
                        <a:pt x="1212" y="112"/>
                      </a:lnTo>
                      <a:lnTo>
                        <a:pt x="1212" y="114"/>
                      </a:lnTo>
                      <a:lnTo>
                        <a:pt x="1210" y="120"/>
                      </a:lnTo>
                      <a:lnTo>
                        <a:pt x="1200" y="114"/>
                      </a:lnTo>
                      <a:lnTo>
                        <a:pt x="1196" y="124"/>
                      </a:lnTo>
                      <a:lnTo>
                        <a:pt x="1196" y="130"/>
                      </a:lnTo>
                      <a:lnTo>
                        <a:pt x="1200" y="132"/>
                      </a:lnTo>
                      <a:lnTo>
                        <a:pt x="1200" y="134"/>
                      </a:lnTo>
                      <a:lnTo>
                        <a:pt x="1200" y="138"/>
                      </a:lnTo>
                      <a:lnTo>
                        <a:pt x="1188" y="132"/>
                      </a:lnTo>
                      <a:lnTo>
                        <a:pt x="1190" y="138"/>
                      </a:lnTo>
                      <a:lnTo>
                        <a:pt x="1190" y="140"/>
                      </a:lnTo>
                      <a:lnTo>
                        <a:pt x="1188" y="140"/>
                      </a:lnTo>
                      <a:lnTo>
                        <a:pt x="1180" y="144"/>
                      </a:lnTo>
                      <a:lnTo>
                        <a:pt x="1172" y="144"/>
                      </a:lnTo>
                      <a:lnTo>
                        <a:pt x="1164" y="144"/>
                      </a:lnTo>
                      <a:lnTo>
                        <a:pt x="1154" y="144"/>
                      </a:lnTo>
                      <a:lnTo>
                        <a:pt x="1152" y="152"/>
                      </a:lnTo>
                      <a:lnTo>
                        <a:pt x="1126" y="154"/>
                      </a:lnTo>
                      <a:lnTo>
                        <a:pt x="1138" y="152"/>
                      </a:lnTo>
                      <a:lnTo>
                        <a:pt x="1150" y="148"/>
                      </a:lnTo>
                      <a:lnTo>
                        <a:pt x="1152" y="140"/>
                      </a:lnTo>
                      <a:lnTo>
                        <a:pt x="1160" y="136"/>
                      </a:lnTo>
                      <a:lnTo>
                        <a:pt x="1168" y="136"/>
                      </a:lnTo>
                      <a:lnTo>
                        <a:pt x="1174" y="132"/>
                      </a:lnTo>
                      <a:lnTo>
                        <a:pt x="1182" y="124"/>
                      </a:lnTo>
                      <a:lnTo>
                        <a:pt x="1188" y="114"/>
                      </a:lnTo>
                      <a:lnTo>
                        <a:pt x="1192" y="104"/>
                      </a:lnTo>
                      <a:lnTo>
                        <a:pt x="1226" y="96"/>
                      </a:lnTo>
                      <a:lnTo>
                        <a:pt x="1256" y="86"/>
                      </a:lnTo>
                      <a:lnTo>
                        <a:pt x="1256" y="78"/>
                      </a:lnTo>
                      <a:lnTo>
                        <a:pt x="1254" y="72"/>
                      </a:lnTo>
                      <a:lnTo>
                        <a:pt x="1246" y="68"/>
                      </a:lnTo>
                      <a:lnTo>
                        <a:pt x="1246" y="66"/>
                      </a:lnTo>
                      <a:lnTo>
                        <a:pt x="1254" y="68"/>
                      </a:lnTo>
                      <a:lnTo>
                        <a:pt x="1256" y="66"/>
                      </a:lnTo>
                      <a:lnTo>
                        <a:pt x="1256" y="58"/>
                      </a:lnTo>
                      <a:lnTo>
                        <a:pt x="1250" y="52"/>
                      </a:lnTo>
                      <a:lnTo>
                        <a:pt x="1250" y="48"/>
                      </a:lnTo>
                      <a:lnTo>
                        <a:pt x="1250" y="42"/>
                      </a:lnTo>
                      <a:lnTo>
                        <a:pt x="1246" y="42"/>
                      </a:lnTo>
                      <a:lnTo>
                        <a:pt x="1242" y="42"/>
                      </a:lnTo>
                      <a:lnTo>
                        <a:pt x="1238" y="42"/>
                      </a:lnTo>
                      <a:lnTo>
                        <a:pt x="1236" y="40"/>
                      </a:lnTo>
                      <a:lnTo>
                        <a:pt x="1232" y="32"/>
                      </a:lnTo>
                      <a:lnTo>
                        <a:pt x="1228" y="24"/>
                      </a:lnTo>
                      <a:lnTo>
                        <a:pt x="1224" y="24"/>
                      </a:lnTo>
                      <a:lnTo>
                        <a:pt x="1222" y="22"/>
                      </a:lnTo>
                      <a:lnTo>
                        <a:pt x="1214" y="26"/>
                      </a:lnTo>
                      <a:lnTo>
                        <a:pt x="1206" y="30"/>
                      </a:lnTo>
                      <a:lnTo>
                        <a:pt x="1204" y="24"/>
                      </a:lnTo>
                      <a:lnTo>
                        <a:pt x="1196" y="24"/>
                      </a:lnTo>
                      <a:lnTo>
                        <a:pt x="1186" y="26"/>
                      </a:lnTo>
                      <a:lnTo>
                        <a:pt x="1180" y="30"/>
                      </a:lnTo>
                      <a:lnTo>
                        <a:pt x="1174" y="34"/>
                      </a:lnTo>
                      <a:lnTo>
                        <a:pt x="1170" y="40"/>
                      </a:lnTo>
                      <a:lnTo>
                        <a:pt x="1164" y="40"/>
                      </a:lnTo>
                      <a:lnTo>
                        <a:pt x="1160" y="40"/>
                      </a:lnTo>
                      <a:lnTo>
                        <a:pt x="1168" y="24"/>
                      </a:lnTo>
                      <a:lnTo>
                        <a:pt x="1152" y="22"/>
                      </a:lnTo>
                      <a:lnTo>
                        <a:pt x="1136" y="18"/>
                      </a:lnTo>
                      <a:lnTo>
                        <a:pt x="1138" y="14"/>
                      </a:lnTo>
                      <a:lnTo>
                        <a:pt x="1144" y="8"/>
                      </a:lnTo>
                      <a:lnTo>
                        <a:pt x="1132" y="4"/>
                      </a:lnTo>
                      <a:lnTo>
                        <a:pt x="1124" y="0"/>
                      </a:lnTo>
                      <a:lnTo>
                        <a:pt x="1114" y="0"/>
                      </a:lnTo>
                      <a:lnTo>
                        <a:pt x="1114" y="6"/>
                      </a:lnTo>
                      <a:lnTo>
                        <a:pt x="1098" y="6"/>
                      </a:lnTo>
                      <a:lnTo>
                        <a:pt x="1092" y="8"/>
                      </a:lnTo>
                      <a:lnTo>
                        <a:pt x="1088" y="12"/>
                      </a:lnTo>
                      <a:lnTo>
                        <a:pt x="1080" y="18"/>
                      </a:lnTo>
                      <a:lnTo>
                        <a:pt x="1080" y="22"/>
                      </a:lnTo>
                      <a:lnTo>
                        <a:pt x="1074" y="24"/>
                      </a:lnTo>
                      <a:lnTo>
                        <a:pt x="1072" y="24"/>
                      </a:lnTo>
                      <a:lnTo>
                        <a:pt x="1072" y="26"/>
                      </a:lnTo>
                      <a:lnTo>
                        <a:pt x="1072" y="32"/>
                      </a:lnTo>
                      <a:lnTo>
                        <a:pt x="1080" y="40"/>
                      </a:lnTo>
                      <a:lnTo>
                        <a:pt x="1064" y="36"/>
                      </a:lnTo>
                      <a:lnTo>
                        <a:pt x="1044" y="34"/>
                      </a:lnTo>
                      <a:lnTo>
                        <a:pt x="1046" y="42"/>
                      </a:lnTo>
                      <a:lnTo>
                        <a:pt x="1050" y="44"/>
                      </a:lnTo>
                      <a:lnTo>
                        <a:pt x="1042" y="44"/>
                      </a:lnTo>
                      <a:lnTo>
                        <a:pt x="1036" y="48"/>
                      </a:lnTo>
                      <a:lnTo>
                        <a:pt x="1036" y="52"/>
                      </a:lnTo>
                      <a:lnTo>
                        <a:pt x="1024" y="60"/>
                      </a:lnTo>
                      <a:lnTo>
                        <a:pt x="1020" y="60"/>
                      </a:lnTo>
                      <a:lnTo>
                        <a:pt x="1020" y="54"/>
                      </a:lnTo>
                      <a:lnTo>
                        <a:pt x="1016" y="58"/>
                      </a:lnTo>
                      <a:lnTo>
                        <a:pt x="1008" y="60"/>
                      </a:lnTo>
                      <a:lnTo>
                        <a:pt x="1006" y="66"/>
                      </a:lnTo>
                      <a:lnTo>
                        <a:pt x="1004" y="66"/>
                      </a:lnTo>
                      <a:lnTo>
                        <a:pt x="1004" y="62"/>
                      </a:lnTo>
                      <a:lnTo>
                        <a:pt x="1006" y="58"/>
                      </a:lnTo>
                      <a:lnTo>
                        <a:pt x="1014" y="52"/>
                      </a:lnTo>
                      <a:lnTo>
                        <a:pt x="1014" y="50"/>
                      </a:lnTo>
                      <a:lnTo>
                        <a:pt x="1008" y="44"/>
                      </a:lnTo>
                      <a:lnTo>
                        <a:pt x="1006" y="48"/>
                      </a:lnTo>
                      <a:lnTo>
                        <a:pt x="1006" y="50"/>
                      </a:lnTo>
                      <a:lnTo>
                        <a:pt x="974" y="50"/>
                      </a:lnTo>
                      <a:lnTo>
                        <a:pt x="972" y="48"/>
                      </a:lnTo>
                      <a:lnTo>
                        <a:pt x="968" y="48"/>
                      </a:lnTo>
                      <a:lnTo>
                        <a:pt x="968" y="52"/>
                      </a:lnTo>
                      <a:lnTo>
                        <a:pt x="950" y="58"/>
                      </a:lnTo>
                      <a:lnTo>
                        <a:pt x="932" y="60"/>
                      </a:lnTo>
                      <a:lnTo>
                        <a:pt x="920" y="60"/>
                      </a:lnTo>
                      <a:lnTo>
                        <a:pt x="914" y="58"/>
                      </a:lnTo>
                      <a:lnTo>
                        <a:pt x="908" y="62"/>
                      </a:lnTo>
                      <a:lnTo>
                        <a:pt x="902" y="66"/>
                      </a:lnTo>
                      <a:lnTo>
                        <a:pt x="892" y="66"/>
                      </a:lnTo>
                      <a:lnTo>
                        <a:pt x="882" y="66"/>
                      </a:lnTo>
                      <a:lnTo>
                        <a:pt x="886" y="68"/>
                      </a:lnTo>
                      <a:lnTo>
                        <a:pt x="888" y="70"/>
                      </a:lnTo>
                      <a:lnTo>
                        <a:pt x="888" y="72"/>
                      </a:lnTo>
                      <a:lnTo>
                        <a:pt x="882" y="76"/>
                      </a:lnTo>
                      <a:lnTo>
                        <a:pt x="880" y="88"/>
                      </a:lnTo>
                      <a:lnTo>
                        <a:pt x="874" y="80"/>
                      </a:lnTo>
                      <a:lnTo>
                        <a:pt x="868" y="80"/>
                      </a:lnTo>
                      <a:lnTo>
                        <a:pt x="864" y="84"/>
                      </a:lnTo>
                      <a:lnTo>
                        <a:pt x="868" y="86"/>
                      </a:lnTo>
                      <a:lnTo>
                        <a:pt x="872" y="88"/>
                      </a:lnTo>
                      <a:lnTo>
                        <a:pt x="874" y="90"/>
                      </a:lnTo>
                      <a:lnTo>
                        <a:pt x="868" y="94"/>
                      </a:lnTo>
                      <a:lnTo>
                        <a:pt x="874" y="106"/>
                      </a:lnTo>
                      <a:lnTo>
                        <a:pt x="882" y="122"/>
                      </a:lnTo>
                      <a:lnTo>
                        <a:pt x="870" y="122"/>
                      </a:lnTo>
                      <a:lnTo>
                        <a:pt x="872" y="116"/>
                      </a:lnTo>
                      <a:lnTo>
                        <a:pt x="872" y="114"/>
                      </a:lnTo>
                      <a:lnTo>
                        <a:pt x="870" y="112"/>
                      </a:lnTo>
                      <a:lnTo>
                        <a:pt x="870" y="108"/>
                      </a:lnTo>
                      <a:lnTo>
                        <a:pt x="864" y="108"/>
                      </a:lnTo>
                      <a:lnTo>
                        <a:pt x="856" y="112"/>
                      </a:lnTo>
                      <a:lnTo>
                        <a:pt x="850" y="114"/>
                      </a:lnTo>
                      <a:lnTo>
                        <a:pt x="842" y="112"/>
                      </a:lnTo>
                      <a:lnTo>
                        <a:pt x="836" y="108"/>
                      </a:lnTo>
                      <a:lnTo>
                        <a:pt x="798" y="116"/>
                      </a:lnTo>
                      <a:lnTo>
                        <a:pt x="790" y="122"/>
                      </a:lnTo>
                      <a:lnTo>
                        <a:pt x="786" y="132"/>
                      </a:lnTo>
                      <a:lnTo>
                        <a:pt x="786" y="144"/>
                      </a:lnTo>
                      <a:lnTo>
                        <a:pt x="790" y="158"/>
                      </a:lnTo>
                      <a:lnTo>
                        <a:pt x="796" y="160"/>
                      </a:lnTo>
                      <a:lnTo>
                        <a:pt x="800" y="162"/>
                      </a:lnTo>
                      <a:lnTo>
                        <a:pt x="806" y="162"/>
                      </a:lnTo>
                      <a:lnTo>
                        <a:pt x="808" y="160"/>
                      </a:lnTo>
                      <a:lnTo>
                        <a:pt x="810" y="166"/>
                      </a:lnTo>
                      <a:lnTo>
                        <a:pt x="816" y="170"/>
                      </a:lnTo>
                      <a:lnTo>
                        <a:pt x="826" y="176"/>
                      </a:lnTo>
                      <a:lnTo>
                        <a:pt x="824" y="186"/>
                      </a:lnTo>
                      <a:lnTo>
                        <a:pt x="820" y="202"/>
                      </a:lnTo>
                      <a:lnTo>
                        <a:pt x="824" y="204"/>
                      </a:lnTo>
                      <a:lnTo>
                        <a:pt x="824" y="208"/>
                      </a:lnTo>
                      <a:lnTo>
                        <a:pt x="826" y="208"/>
                      </a:lnTo>
                      <a:lnTo>
                        <a:pt x="826" y="212"/>
                      </a:lnTo>
                      <a:lnTo>
                        <a:pt x="824" y="214"/>
                      </a:lnTo>
                      <a:lnTo>
                        <a:pt x="818" y="214"/>
                      </a:lnTo>
                      <a:lnTo>
                        <a:pt x="816" y="214"/>
                      </a:lnTo>
                      <a:lnTo>
                        <a:pt x="816" y="222"/>
                      </a:lnTo>
                      <a:lnTo>
                        <a:pt x="828" y="230"/>
                      </a:lnTo>
                      <a:lnTo>
                        <a:pt x="832" y="230"/>
                      </a:lnTo>
                      <a:lnTo>
                        <a:pt x="834" y="230"/>
                      </a:lnTo>
                      <a:lnTo>
                        <a:pt x="836" y="226"/>
                      </a:lnTo>
                      <a:lnTo>
                        <a:pt x="842" y="226"/>
                      </a:lnTo>
                      <a:lnTo>
                        <a:pt x="846" y="226"/>
                      </a:lnTo>
                      <a:lnTo>
                        <a:pt x="852" y="230"/>
                      </a:lnTo>
                      <a:lnTo>
                        <a:pt x="854" y="242"/>
                      </a:lnTo>
                      <a:lnTo>
                        <a:pt x="852" y="242"/>
                      </a:lnTo>
                      <a:lnTo>
                        <a:pt x="850" y="232"/>
                      </a:lnTo>
                      <a:lnTo>
                        <a:pt x="816" y="232"/>
                      </a:lnTo>
                      <a:lnTo>
                        <a:pt x="816" y="224"/>
                      </a:lnTo>
                      <a:lnTo>
                        <a:pt x="808" y="220"/>
                      </a:lnTo>
                      <a:lnTo>
                        <a:pt x="806" y="216"/>
                      </a:lnTo>
                      <a:lnTo>
                        <a:pt x="806" y="220"/>
                      </a:lnTo>
                      <a:lnTo>
                        <a:pt x="802" y="220"/>
                      </a:lnTo>
                      <a:lnTo>
                        <a:pt x="802" y="222"/>
                      </a:lnTo>
                      <a:lnTo>
                        <a:pt x="800" y="224"/>
                      </a:lnTo>
                      <a:lnTo>
                        <a:pt x="798" y="224"/>
                      </a:lnTo>
                      <a:lnTo>
                        <a:pt x="802" y="198"/>
                      </a:lnTo>
                      <a:lnTo>
                        <a:pt x="808" y="188"/>
                      </a:lnTo>
                      <a:lnTo>
                        <a:pt x="816" y="176"/>
                      </a:lnTo>
                      <a:lnTo>
                        <a:pt x="790" y="172"/>
                      </a:lnTo>
                      <a:lnTo>
                        <a:pt x="792" y="176"/>
                      </a:lnTo>
                      <a:lnTo>
                        <a:pt x="788" y="176"/>
                      </a:lnTo>
                      <a:lnTo>
                        <a:pt x="782" y="162"/>
                      </a:lnTo>
                      <a:lnTo>
                        <a:pt x="780" y="162"/>
                      </a:lnTo>
                      <a:lnTo>
                        <a:pt x="778" y="166"/>
                      </a:lnTo>
                      <a:lnTo>
                        <a:pt x="772" y="160"/>
                      </a:lnTo>
                      <a:lnTo>
                        <a:pt x="760" y="158"/>
                      </a:lnTo>
                      <a:lnTo>
                        <a:pt x="752" y="158"/>
                      </a:lnTo>
                      <a:lnTo>
                        <a:pt x="746" y="160"/>
                      </a:lnTo>
                      <a:lnTo>
                        <a:pt x="738" y="166"/>
                      </a:lnTo>
                      <a:lnTo>
                        <a:pt x="742" y="168"/>
                      </a:lnTo>
                      <a:lnTo>
                        <a:pt x="746" y="168"/>
                      </a:lnTo>
                      <a:lnTo>
                        <a:pt x="750" y="172"/>
                      </a:lnTo>
                      <a:lnTo>
                        <a:pt x="746" y="176"/>
                      </a:lnTo>
                      <a:lnTo>
                        <a:pt x="746" y="178"/>
                      </a:lnTo>
                      <a:lnTo>
                        <a:pt x="742" y="178"/>
                      </a:lnTo>
                      <a:lnTo>
                        <a:pt x="738" y="178"/>
                      </a:lnTo>
                      <a:lnTo>
                        <a:pt x="738" y="176"/>
                      </a:lnTo>
                      <a:lnTo>
                        <a:pt x="732" y="172"/>
                      </a:lnTo>
                      <a:lnTo>
                        <a:pt x="724" y="172"/>
                      </a:lnTo>
                      <a:lnTo>
                        <a:pt x="716" y="184"/>
                      </a:lnTo>
                      <a:lnTo>
                        <a:pt x="724" y="184"/>
                      </a:lnTo>
                      <a:lnTo>
                        <a:pt x="736" y="194"/>
                      </a:lnTo>
                      <a:lnTo>
                        <a:pt x="742" y="198"/>
                      </a:lnTo>
                      <a:lnTo>
                        <a:pt x="736" y="202"/>
                      </a:lnTo>
                      <a:lnTo>
                        <a:pt x="724" y="202"/>
                      </a:lnTo>
                      <a:lnTo>
                        <a:pt x="720" y="198"/>
                      </a:lnTo>
                      <a:lnTo>
                        <a:pt x="718" y="196"/>
                      </a:lnTo>
                      <a:lnTo>
                        <a:pt x="714" y="198"/>
                      </a:lnTo>
                      <a:lnTo>
                        <a:pt x="708" y="202"/>
                      </a:lnTo>
                      <a:lnTo>
                        <a:pt x="700" y="194"/>
                      </a:lnTo>
                      <a:lnTo>
                        <a:pt x="700" y="184"/>
                      </a:lnTo>
                      <a:lnTo>
                        <a:pt x="696" y="178"/>
                      </a:lnTo>
                      <a:lnTo>
                        <a:pt x="696" y="172"/>
                      </a:lnTo>
                      <a:lnTo>
                        <a:pt x="698" y="166"/>
                      </a:lnTo>
                      <a:lnTo>
                        <a:pt x="698" y="158"/>
                      </a:lnTo>
                      <a:lnTo>
                        <a:pt x="698" y="150"/>
                      </a:lnTo>
                      <a:lnTo>
                        <a:pt x="690" y="142"/>
                      </a:lnTo>
                      <a:lnTo>
                        <a:pt x="692" y="158"/>
                      </a:lnTo>
                      <a:lnTo>
                        <a:pt x="692" y="166"/>
                      </a:lnTo>
                      <a:lnTo>
                        <a:pt x="692" y="172"/>
                      </a:lnTo>
                      <a:lnTo>
                        <a:pt x="690" y="176"/>
                      </a:lnTo>
                      <a:lnTo>
                        <a:pt x="688" y="178"/>
                      </a:lnTo>
                      <a:lnTo>
                        <a:pt x="680" y="184"/>
                      </a:lnTo>
                      <a:lnTo>
                        <a:pt x="680" y="188"/>
                      </a:lnTo>
                      <a:lnTo>
                        <a:pt x="678" y="194"/>
                      </a:lnTo>
                      <a:lnTo>
                        <a:pt x="678" y="196"/>
                      </a:lnTo>
                      <a:lnTo>
                        <a:pt x="674" y="198"/>
                      </a:lnTo>
                      <a:lnTo>
                        <a:pt x="684" y="212"/>
                      </a:lnTo>
                      <a:lnTo>
                        <a:pt x="684" y="216"/>
                      </a:lnTo>
                      <a:lnTo>
                        <a:pt x="682" y="222"/>
                      </a:lnTo>
                      <a:lnTo>
                        <a:pt x="680" y="226"/>
                      </a:lnTo>
                      <a:lnTo>
                        <a:pt x="682" y="238"/>
                      </a:lnTo>
                      <a:lnTo>
                        <a:pt x="684" y="248"/>
                      </a:lnTo>
                      <a:lnTo>
                        <a:pt x="700" y="244"/>
                      </a:lnTo>
                      <a:lnTo>
                        <a:pt x="706" y="242"/>
                      </a:lnTo>
                      <a:lnTo>
                        <a:pt x="710" y="240"/>
                      </a:lnTo>
                      <a:lnTo>
                        <a:pt x="714" y="242"/>
                      </a:lnTo>
                      <a:lnTo>
                        <a:pt x="718" y="244"/>
                      </a:lnTo>
                      <a:lnTo>
                        <a:pt x="720" y="244"/>
                      </a:lnTo>
                      <a:lnTo>
                        <a:pt x="720" y="242"/>
                      </a:lnTo>
                      <a:lnTo>
                        <a:pt x="724" y="242"/>
                      </a:lnTo>
                      <a:lnTo>
                        <a:pt x="728" y="242"/>
                      </a:lnTo>
                      <a:lnTo>
                        <a:pt x="732" y="244"/>
                      </a:lnTo>
                      <a:lnTo>
                        <a:pt x="738" y="252"/>
                      </a:lnTo>
                      <a:lnTo>
                        <a:pt x="746" y="270"/>
                      </a:lnTo>
                      <a:lnTo>
                        <a:pt x="738" y="278"/>
                      </a:lnTo>
                      <a:lnTo>
                        <a:pt x="738" y="280"/>
                      </a:lnTo>
                      <a:lnTo>
                        <a:pt x="738" y="286"/>
                      </a:lnTo>
                      <a:lnTo>
                        <a:pt x="742" y="288"/>
                      </a:lnTo>
                      <a:lnTo>
                        <a:pt x="744" y="290"/>
                      </a:lnTo>
                      <a:lnTo>
                        <a:pt x="764" y="296"/>
                      </a:lnTo>
                      <a:lnTo>
                        <a:pt x="768" y="298"/>
                      </a:lnTo>
                      <a:lnTo>
                        <a:pt x="754" y="298"/>
                      </a:lnTo>
                      <a:lnTo>
                        <a:pt x="742" y="296"/>
                      </a:lnTo>
                      <a:lnTo>
                        <a:pt x="742" y="302"/>
                      </a:lnTo>
                      <a:lnTo>
                        <a:pt x="738" y="302"/>
                      </a:lnTo>
                      <a:lnTo>
                        <a:pt x="736" y="298"/>
                      </a:lnTo>
                      <a:lnTo>
                        <a:pt x="728" y="296"/>
                      </a:lnTo>
                      <a:lnTo>
                        <a:pt x="732" y="280"/>
                      </a:lnTo>
                      <a:lnTo>
                        <a:pt x="732" y="270"/>
                      </a:lnTo>
                      <a:lnTo>
                        <a:pt x="724" y="248"/>
                      </a:lnTo>
                      <a:lnTo>
                        <a:pt x="702" y="256"/>
                      </a:lnTo>
                      <a:lnTo>
                        <a:pt x="696" y="260"/>
                      </a:lnTo>
                      <a:lnTo>
                        <a:pt x="690" y="262"/>
                      </a:lnTo>
                      <a:lnTo>
                        <a:pt x="690" y="266"/>
                      </a:lnTo>
                      <a:lnTo>
                        <a:pt x="690" y="270"/>
                      </a:lnTo>
                      <a:lnTo>
                        <a:pt x="692" y="270"/>
                      </a:lnTo>
                      <a:lnTo>
                        <a:pt x="692" y="274"/>
                      </a:lnTo>
                      <a:lnTo>
                        <a:pt x="692" y="276"/>
                      </a:lnTo>
                      <a:lnTo>
                        <a:pt x="692" y="280"/>
                      </a:lnTo>
                      <a:lnTo>
                        <a:pt x="688" y="298"/>
                      </a:lnTo>
                      <a:lnTo>
                        <a:pt x="682" y="306"/>
                      </a:lnTo>
                      <a:lnTo>
                        <a:pt x="672" y="312"/>
                      </a:lnTo>
                      <a:lnTo>
                        <a:pt x="660" y="316"/>
                      </a:lnTo>
                      <a:lnTo>
                        <a:pt x="662" y="320"/>
                      </a:lnTo>
                      <a:lnTo>
                        <a:pt x="664" y="322"/>
                      </a:lnTo>
                      <a:lnTo>
                        <a:pt x="668" y="338"/>
                      </a:lnTo>
                      <a:lnTo>
                        <a:pt x="664" y="338"/>
                      </a:lnTo>
                      <a:lnTo>
                        <a:pt x="660" y="338"/>
                      </a:lnTo>
                      <a:lnTo>
                        <a:pt x="654" y="324"/>
                      </a:lnTo>
                      <a:lnTo>
                        <a:pt x="650" y="322"/>
                      </a:lnTo>
                      <a:lnTo>
                        <a:pt x="642" y="324"/>
                      </a:lnTo>
                      <a:lnTo>
                        <a:pt x="636" y="324"/>
                      </a:lnTo>
                      <a:lnTo>
                        <a:pt x="632" y="324"/>
                      </a:lnTo>
                      <a:lnTo>
                        <a:pt x="626" y="322"/>
                      </a:lnTo>
                      <a:lnTo>
                        <a:pt x="624" y="320"/>
                      </a:lnTo>
                      <a:lnTo>
                        <a:pt x="616" y="314"/>
                      </a:lnTo>
                      <a:lnTo>
                        <a:pt x="642" y="314"/>
                      </a:lnTo>
                      <a:lnTo>
                        <a:pt x="646" y="308"/>
                      </a:lnTo>
                      <a:lnTo>
                        <a:pt x="652" y="304"/>
                      </a:lnTo>
                      <a:lnTo>
                        <a:pt x="654" y="304"/>
                      </a:lnTo>
                      <a:lnTo>
                        <a:pt x="656" y="306"/>
                      </a:lnTo>
                      <a:lnTo>
                        <a:pt x="660" y="308"/>
                      </a:lnTo>
                      <a:lnTo>
                        <a:pt x="662" y="306"/>
                      </a:lnTo>
                      <a:lnTo>
                        <a:pt x="664" y="306"/>
                      </a:lnTo>
                      <a:lnTo>
                        <a:pt x="664" y="302"/>
                      </a:lnTo>
                      <a:lnTo>
                        <a:pt x="662" y="298"/>
                      </a:lnTo>
                      <a:lnTo>
                        <a:pt x="674" y="290"/>
                      </a:lnTo>
                      <a:lnTo>
                        <a:pt x="674" y="266"/>
                      </a:lnTo>
                      <a:lnTo>
                        <a:pt x="668" y="258"/>
                      </a:lnTo>
                      <a:lnTo>
                        <a:pt x="662" y="256"/>
                      </a:lnTo>
                      <a:lnTo>
                        <a:pt x="660" y="250"/>
                      </a:lnTo>
                      <a:lnTo>
                        <a:pt x="660" y="240"/>
                      </a:lnTo>
                      <a:lnTo>
                        <a:pt x="662" y="232"/>
                      </a:lnTo>
                      <a:lnTo>
                        <a:pt x="668" y="222"/>
                      </a:lnTo>
                      <a:lnTo>
                        <a:pt x="668" y="214"/>
                      </a:lnTo>
                      <a:lnTo>
                        <a:pt x="662" y="208"/>
                      </a:lnTo>
                      <a:lnTo>
                        <a:pt x="656" y="202"/>
                      </a:lnTo>
                      <a:lnTo>
                        <a:pt x="656" y="196"/>
                      </a:lnTo>
                      <a:lnTo>
                        <a:pt x="654" y="194"/>
                      </a:lnTo>
                      <a:lnTo>
                        <a:pt x="654" y="190"/>
                      </a:lnTo>
                      <a:lnTo>
                        <a:pt x="656" y="186"/>
                      </a:lnTo>
                      <a:lnTo>
                        <a:pt x="662" y="178"/>
                      </a:lnTo>
                      <a:lnTo>
                        <a:pt x="664" y="160"/>
                      </a:lnTo>
                      <a:lnTo>
                        <a:pt x="664" y="150"/>
                      </a:lnTo>
                      <a:lnTo>
                        <a:pt x="662" y="140"/>
                      </a:lnTo>
                      <a:lnTo>
                        <a:pt x="660" y="136"/>
                      </a:lnTo>
                      <a:lnTo>
                        <a:pt x="654" y="136"/>
                      </a:lnTo>
                      <a:lnTo>
                        <a:pt x="642" y="134"/>
                      </a:lnTo>
                      <a:lnTo>
                        <a:pt x="626" y="136"/>
                      </a:lnTo>
                      <a:lnTo>
                        <a:pt x="618" y="140"/>
                      </a:lnTo>
                      <a:lnTo>
                        <a:pt x="616" y="142"/>
                      </a:lnTo>
                      <a:lnTo>
                        <a:pt x="614" y="148"/>
                      </a:lnTo>
                      <a:lnTo>
                        <a:pt x="608" y="158"/>
                      </a:lnTo>
                      <a:lnTo>
                        <a:pt x="602" y="162"/>
                      </a:lnTo>
                      <a:lnTo>
                        <a:pt x="598" y="170"/>
                      </a:lnTo>
                      <a:lnTo>
                        <a:pt x="596" y="176"/>
                      </a:lnTo>
                      <a:lnTo>
                        <a:pt x="590" y="180"/>
                      </a:lnTo>
                      <a:lnTo>
                        <a:pt x="588" y="184"/>
                      </a:lnTo>
                      <a:lnTo>
                        <a:pt x="582" y="184"/>
                      </a:lnTo>
                      <a:lnTo>
                        <a:pt x="584" y="202"/>
                      </a:lnTo>
                      <a:lnTo>
                        <a:pt x="588" y="212"/>
                      </a:lnTo>
                      <a:lnTo>
                        <a:pt x="588" y="216"/>
                      </a:lnTo>
                      <a:lnTo>
                        <a:pt x="580" y="220"/>
                      </a:lnTo>
                      <a:lnTo>
                        <a:pt x="580" y="226"/>
                      </a:lnTo>
                      <a:lnTo>
                        <a:pt x="580" y="232"/>
                      </a:lnTo>
                      <a:lnTo>
                        <a:pt x="596" y="234"/>
                      </a:lnTo>
                      <a:lnTo>
                        <a:pt x="596" y="258"/>
                      </a:lnTo>
                      <a:lnTo>
                        <a:pt x="602" y="256"/>
                      </a:lnTo>
                      <a:lnTo>
                        <a:pt x="598" y="268"/>
                      </a:lnTo>
                      <a:lnTo>
                        <a:pt x="590" y="278"/>
                      </a:lnTo>
                      <a:lnTo>
                        <a:pt x="572" y="252"/>
                      </a:lnTo>
                      <a:lnTo>
                        <a:pt x="570" y="252"/>
                      </a:lnTo>
                      <a:lnTo>
                        <a:pt x="564" y="252"/>
                      </a:lnTo>
                      <a:lnTo>
                        <a:pt x="562" y="250"/>
                      </a:lnTo>
                      <a:lnTo>
                        <a:pt x="562" y="248"/>
                      </a:lnTo>
                      <a:lnTo>
                        <a:pt x="564" y="244"/>
                      </a:lnTo>
                      <a:lnTo>
                        <a:pt x="560" y="244"/>
                      </a:lnTo>
                      <a:lnTo>
                        <a:pt x="554" y="244"/>
                      </a:lnTo>
                      <a:lnTo>
                        <a:pt x="552" y="242"/>
                      </a:lnTo>
                      <a:lnTo>
                        <a:pt x="550" y="248"/>
                      </a:lnTo>
                      <a:lnTo>
                        <a:pt x="550" y="250"/>
                      </a:lnTo>
                      <a:lnTo>
                        <a:pt x="546" y="250"/>
                      </a:lnTo>
                      <a:lnTo>
                        <a:pt x="546" y="248"/>
                      </a:lnTo>
                      <a:lnTo>
                        <a:pt x="546" y="244"/>
                      </a:lnTo>
                      <a:lnTo>
                        <a:pt x="550" y="238"/>
                      </a:lnTo>
                      <a:lnTo>
                        <a:pt x="534" y="234"/>
                      </a:lnTo>
                      <a:lnTo>
                        <a:pt x="520" y="234"/>
                      </a:lnTo>
                      <a:lnTo>
                        <a:pt x="516" y="232"/>
                      </a:lnTo>
                      <a:lnTo>
                        <a:pt x="514" y="230"/>
                      </a:lnTo>
                      <a:lnTo>
                        <a:pt x="510" y="232"/>
                      </a:lnTo>
                      <a:lnTo>
                        <a:pt x="510" y="238"/>
                      </a:lnTo>
                      <a:lnTo>
                        <a:pt x="488" y="234"/>
                      </a:lnTo>
                      <a:lnTo>
                        <a:pt x="488" y="238"/>
                      </a:lnTo>
                      <a:lnTo>
                        <a:pt x="484" y="240"/>
                      </a:lnTo>
                      <a:lnTo>
                        <a:pt x="490" y="250"/>
                      </a:lnTo>
                      <a:lnTo>
                        <a:pt x="490" y="262"/>
                      </a:lnTo>
                      <a:lnTo>
                        <a:pt x="484" y="266"/>
                      </a:lnTo>
                      <a:lnTo>
                        <a:pt x="482" y="262"/>
                      </a:lnTo>
                      <a:lnTo>
                        <a:pt x="480" y="262"/>
                      </a:lnTo>
                      <a:lnTo>
                        <a:pt x="474" y="262"/>
                      </a:lnTo>
                      <a:lnTo>
                        <a:pt x="474" y="276"/>
                      </a:lnTo>
                      <a:lnTo>
                        <a:pt x="466" y="266"/>
                      </a:lnTo>
                      <a:lnTo>
                        <a:pt x="464" y="260"/>
                      </a:lnTo>
                      <a:lnTo>
                        <a:pt x="464" y="258"/>
                      </a:lnTo>
                      <a:lnTo>
                        <a:pt x="466" y="256"/>
                      </a:lnTo>
                      <a:lnTo>
                        <a:pt x="450" y="262"/>
                      </a:lnTo>
                      <a:lnTo>
                        <a:pt x="446" y="260"/>
                      </a:lnTo>
                      <a:lnTo>
                        <a:pt x="444" y="260"/>
                      </a:lnTo>
                      <a:lnTo>
                        <a:pt x="446" y="262"/>
                      </a:lnTo>
                      <a:lnTo>
                        <a:pt x="446" y="266"/>
                      </a:lnTo>
                      <a:lnTo>
                        <a:pt x="438" y="266"/>
                      </a:lnTo>
                      <a:lnTo>
                        <a:pt x="434" y="262"/>
                      </a:lnTo>
                      <a:lnTo>
                        <a:pt x="428" y="260"/>
                      </a:lnTo>
                      <a:lnTo>
                        <a:pt x="420" y="260"/>
                      </a:lnTo>
                      <a:lnTo>
                        <a:pt x="408" y="268"/>
                      </a:lnTo>
                      <a:lnTo>
                        <a:pt x="408" y="276"/>
                      </a:lnTo>
                      <a:lnTo>
                        <a:pt x="406" y="276"/>
                      </a:lnTo>
                      <a:lnTo>
                        <a:pt x="402" y="274"/>
                      </a:lnTo>
                      <a:lnTo>
                        <a:pt x="400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390" y="274"/>
                      </a:lnTo>
                      <a:lnTo>
                        <a:pt x="380" y="274"/>
                      </a:lnTo>
                      <a:lnTo>
                        <a:pt x="380" y="268"/>
                      </a:lnTo>
                      <a:lnTo>
                        <a:pt x="390" y="268"/>
                      </a:lnTo>
                      <a:lnTo>
                        <a:pt x="392" y="268"/>
                      </a:lnTo>
                      <a:lnTo>
                        <a:pt x="390" y="266"/>
                      </a:lnTo>
                      <a:lnTo>
                        <a:pt x="388" y="266"/>
                      </a:lnTo>
                      <a:lnTo>
                        <a:pt x="388" y="262"/>
                      </a:lnTo>
                      <a:lnTo>
                        <a:pt x="388" y="260"/>
                      </a:lnTo>
                      <a:lnTo>
                        <a:pt x="380" y="258"/>
                      </a:lnTo>
                      <a:lnTo>
                        <a:pt x="382" y="256"/>
                      </a:lnTo>
                      <a:lnTo>
                        <a:pt x="382" y="252"/>
                      </a:lnTo>
                      <a:lnTo>
                        <a:pt x="374" y="258"/>
                      </a:lnTo>
                      <a:lnTo>
                        <a:pt x="370" y="260"/>
                      </a:lnTo>
                      <a:lnTo>
                        <a:pt x="366" y="262"/>
                      </a:lnTo>
                      <a:lnTo>
                        <a:pt x="366" y="268"/>
                      </a:lnTo>
                      <a:lnTo>
                        <a:pt x="364" y="266"/>
                      </a:lnTo>
                      <a:lnTo>
                        <a:pt x="356" y="262"/>
                      </a:lnTo>
                      <a:lnTo>
                        <a:pt x="354" y="268"/>
                      </a:lnTo>
                      <a:lnTo>
                        <a:pt x="346" y="268"/>
                      </a:lnTo>
                      <a:lnTo>
                        <a:pt x="334" y="276"/>
                      </a:lnTo>
                      <a:lnTo>
                        <a:pt x="324" y="280"/>
                      </a:lnTo>
                      <a:lnTo>
                        <a:pt x="318" y="280"/>
                      </a:lnTo>
                      <a:lnTo>
                        <a:pt x="314" y="280"/>
                      </a:lnTo>
                      <a:lnTo>
                        <a:pt x="314" y="286"/>
                      </a:lnTo>
                      <a:lnTo>
                        <a:pt x="308" y="288"/>
                      </a:lnTo>
                      <a:lnTo>
                        <a:pt x="302" y="288"/>
                      </a:lnTo>
                      <a:lnTo>
                        <a:pt x="298" y="312"/>
                      </a:lnTo>
                      <a:lnTo>
                        <a:pt x="296" y="312"/>
                      </a:lnTo>
                      <a:lnTo>
                        <a:pt x="292" y="308"/>
                      </a:lnTo>
                      <a:lnTo>
                        <a:pt x="290" y="316"/>
                      </a:lnTo>
                      <a:lnTo>
                        <a:pt x="280" y="320"/>
                      </a:lnTo>
                      <a:lnTo>
                        <a:pt x="272" y="320"/>
                      </a:lnTo>
                      <a:lnTo>
                        <a:pt x="266" y="308"/>
                      </a:lnTo>
                      <a:lnTo>
                        <a:pt x="264" y="304"/>
                      </a:lnTo>
                      <a:lnTo>
                        <a:pt x="264" y="298"/>
                      </a:lnTo>
                      <a:lnTo>
                        <a:pt x="266" y="296"/>
                      </a:lnTo>
                      <a:lnTo>
                        <a:pt x="270" y="290"/>
                      </a:lnTo>
                      <a:lnTo>
                        <a:pt x="280" y="288"/>
                      </a:lnTo>
                      <a:lnTo>
                        <a:pt x="288" y="288"/>
                      </a:lnTo>
                      <a:lnTo>
                        <a:pt x="280" y="274"/>
                      </a:lnTo>
                      <a:lnTo>
                        <a:pt x="274" y="266"/>
                      </a:lnTo>
                      <a:lnTo>
                        <a:pt x="270" y="262"/>
                      </a:lnTo>
                      <a:lnTo>
                        <a:pt x="262" y="260"/>
                      </a:lnTo>
                      <a:lnTo>
                        <a:pt x="256" y="262"/>
                      </a:lnTo>
                      <a:lnTo>
                        <a:pt x="242" y="256"/>
                      </a:lnTo>
                      <a:lnTo>
                        <a:pt x="246" y="262"/>
                      </a:lnTo>
                      <a:lnTo>
                        <a:pt x="248" y="270"/>
                      </a:lnTo>
                      <a:lnTo>
                        <a:pt x="248" y="278"/>
                      </a:lnTo>
                      <a:lnTo>
                        <a:pt x="242" y="290"/>
                      </a:lnTo>
                      <a:lnTo>
                        <a:pt x="238" y="294"/>
                      </a:lnTo>
                      <a:lnTo>
                        <a:pt x="242" y="296"/>
                      </a:lnTo>
                      <a:lnTo>
                        <a:pt x="244" y="296"/>
                      </a:lnTo>
                      <a:lnTo>
                        <a:pt x="246" y="298"/>
                      </a:lnTo>
                      <a:lnTo>
                        <a:pt x="246" y="304"/>
                      </a:lnTo>
                      <a:lnTo>
                        <a:pt x="242" y="316"/>
                      </a:lnTo>
                      <a:lnTo>
                        <a:pt x="236" y="324"/>
                      </a:lnTo>
                      <a:lnTo>
                        <a:pt x="236" y="326"/>
                      </a:lnTo>
                      <a:lnTo>
                        <a:pt x="236" y="330"/>
                      </a:lnTo>
                      <a:lnTo>
                        <a:pt x="234" y="332"/>
                      </a:lnTo>
                      <a:lnTo>
                        <a:pt x="232" y="324"/>
                      </a:lnTo>
                      <a:lnTo>
                        <a:pt x="226" y="320"/>
                      </a:lnTo>
                      <a:lnTo>
                        <a:pt x="224" y="320"/>
                      </a:lnTo>
                      <a:lnTo>
                        <a:pt x="220" y="320"/>
                      </a:lnTo>
                      <a:lnTo>
                        <a:pt x="218" y="316"/>
                      </a:lnTo>
                      <a:lnTo>
                        <a:pt x="216" y="316"/>
                      </a:lnTo>
                      <a:lnTo>
                        <a:pt x="214" y="316"/>
                      </a:lnTo>
                      <a:lnTo>
                        <a:pt x="188" y="334"/>
                      </a:lnTo>
                      <a:lnTo>
                        <a:pt x="188" y="342"/>
                      </a:lnTo>
                      <a:lnTo>
                        <a:pt x="188" y="350"/>
                      </a:lnTo>
                      <a:lnTo>
                        <a:pt x="198" y="358"/>
                      </a:lnTo>
                      <a:lnTo>
                        <a:pt x="200" y="360"/>
                      </a:lnTo>
                      <a:lnTo>
                        <a:pt x="198" y="362"/>
                      </a:lnTo>
                      <a:lnTo>
                        <a:pt x="192" y="362"/>
                      </a:lnTo>
                      <a:lnTo>
                        <a:pt x="184" y="360"/>
                      </a:lnTo>
                      <a:lnTo>
                        <a:pt x="172" y="356"/>
                      </a:lnTo>
                      <a:lnTo>
                        <a:pt x="172" y="358"/>
                      </a:lnTo>
                      <a:lnTo>
                        <a:pt x="170" y="360"/>
                      </a:lnTo>
                      <a:lnTo>
                        <a:pt x="170" y="358"/>
                      </a:lnTo>
                      <a:lnTo>
                        <a:pt x="170" y="356"/>
                      </a:lnTo>
                      <a:lnTo>
                        <a:pt x="172" y="356"/>
                      </a:lnTo>
                      <a:lnTo>
                        <a:pt x="154" y="342"/>
                      </a:lnTo>
                      <a:lnTo>
                        <a:pt x="152" y="358"/>
                      </a:lnTo>
                      <a:lnTo>
                        <a:pt x="152" y="362"/>
                      </a:lnTo>
                      <a:lnTo>
                        <a:pt x="156" y="368"/>
                      </a:lnTo>
                      <a:lnTo>
                        <a:pt x="162" y="366"/>
                      </a:lnTo>
                      <a:lnTo>
                        <a:pt x="164" y="368"/>
                      </a:lnTo>
                      <a:lnTo>
                        <a:pt x="164" y="376"/>
                      </a:lnTo>
                      <a:lnTo>
                        <a:pt x="164" y="384"/>
                      </a:lnTo>
                      <a:lnTo>
                        <a:pt x="162" y="384"/>
                      </a:lnTo>
                      <a:lnTo>
                        <a:pt x="160" y="386"/>
                      </a:lnTo>
                      <a:lnTo>
                        <a:pt x="156" y="386"/>
                      </a:lnTo>
                      <a:lnTo>
                        <a:pt x="154" y="386"/>
                      </a:lnTo>
                      <a:lnTo>
                        <a:pt x="136" y="384"/>
                      </a:lnTo>
                      <a:lnTo>
                        <a:pt x="136" y="374"/>
                      </a:lnTo>
                      <a:lnTo>
                        <a:pt x="130" y="374"/>
                      </a:lnTo>
                      <a:lnTo>
                        <a:pt x="126" y="374"/>
                      </a:lnTo>
                      <a:lnTo>
                        <a:pt x="120" y="356"/>
                      </a:lnTo>
                      <a:lnTo>
                        <a:pt x="118" y="332"/>
                      </a:lnTo>
                      <a:lnTo>
                        <a:pt x="108" y="326"/>
                      </a:lnTo>
                      <a:lnTo>
                        <a:pt x="92" y="324"/>
                      </a:lnTo>
                      <a:lnTo>
                        <a:pt x="96" y="316"/>
                      </a:lnTo>
                      <a:lnTo>
                        <a:pt x="84" y="316"/>
                      </a:lnTo>
                      <a:lnTo>
                        <a:pt x="84" y="312"/>
                      </a:lnTo>
                      <a:lnTo>
                        <a:pt x="82" y="306"/>
                      </a:lnTo>
                      <a:lnTo>
                        <a:pt x="74" y="294"/>
                      </a:lnTo>
                      <a:lnTo>
                        <a:pt x="92" y="304"/>
                      </a:lnTo>
                      <a:lnTo>
                        <a:pt x="96" y="304"/>
                      </a:lnTo>
                      <a:lnTo>
                        <a:pt x="96" y="302"/>
                      </a:lnTo>
                      <a:lnTo>
                        <a:pt x="98" y="302"/>
                      </a:lnTo>
                      <a:lnTo>
                        <a:pt x="102" y="306"/>
                      </a:lnTo>
                      <a:lnTo>
                        <a:pt x="106" y="314"/>
                      </a:lnTo>
                      <a:lnTo>
                        <a:pt x="108" y="308"/>
                      </a:lnTo>
                      <a:lnTo>
                        <a:pt x="110" y="306"/>
                      </a:lnTo>
                      <a:lnTo>
                        <a:pt x="114" y="306"/>
                      </a:lnTo>
                      <a:lnTo>
                        <a:pt x="114" y="314"/>
                      </a:lnTo>
                      <a:lnTo>
                        <a:pt x="142" y="322"/>
                      </a:lnTo>
                      <a:lnTo>
                        <a:pt x="160" y="326"/>
                      </a:lnTo>
                      <a:lnTo>
                        <a:pt x="172" y="326"/>
                      </a:lnTo>
                      <a:lnTo>
                        <a:pt x="188" y="316"/>
                      </a:lnTo>
                      <a:lnTo>
                        <a:pt x="192" y="312"/>
                      </a:lnTo>
                      <a:lnTo>
                        <a:pt x="200" y="306"/>
                      </a:lnTo>
                      <a:lnTo>
                        <a:pt x="202" y="296"/>
                      </a:lnTo>
                      <a:lnTo>
                        <a:pt x="202" y="290"/>
                      </a:lnTo>
                      <a:lnTo>
                        <a:pt x="200" y="286"/>
                      </a:lnTo>
                      <a:lnTo>
                        <a:pt x="196" y="286"/>
                      </a:lnTo>
                      <a:lnTo>
                        <a:pt x="196" y="280"/>
                      </a:lnTo>
                      <a:lnTo>
                        <a:pt x="188" y="278"/>
                      </a:lnTo>
                      <a:lnTo>
                        <a:pt x="180" y="276"/>
                      </a:lnTo>
                      <a:lnTo>
                        <a:pt x="180" y="270"/>
                      </a:lnTo>
                      <a:lnTo>
                        <a:pt x="178" y="270"/>
                      </a:lnTo>
                      <a:lnTo>
                        <a:pt x="172" y="270"/>
                      </a:lnTo>
                      <a:lnTo>
                        <a:pt x="172" y="266"/>
                      </a:lnTo>
                      <a:lnTo>
                        <a:pt x="154" y="256"/>
                      </a:lnTo>
                      <a:lnTo>
                        <a:pt x="136" y="248"/>
                      </a:lnTo>
                      <a:lnTo>
                        <a:pt x="130" y="248"/>
                      </a:lnTo>
                      <a:lnTo>
                        <a:pt x="126" y="248"/>
                      </a:lnTo>
                      <a:lnTo>
                        <a:pt x="120" y="242"/>
                      </a:lnTo>
                      <a:lnTo>
                        <a:pt x="118" y="242"/>
                      </a:lnTo>
                      <a:lnTo>
                        <a:pt x="114" y="242"/>
                      </a:lnTo>
                      <a:lnTo>
                        <a:pt x="110" y="238"/>
                      </a:lnTo>
                      <a:lnTo>
                        <a:pt x="92" y="234"/>
                      </a:lnTo>
                      <a:lnTo>
                        <a:pt x="78" y="232"/>
                      </a:lnTo>
                      <a:lnTo>
                        <a:pt x="78" y="226"/>
                      </a:lnTo>
                      <a:lnTo>
                        <a:pt x="84" y="226"/>
                      </a:lnTo>
                      <a:lnTo>
                        <a:pt x="84" y="224"/>
                      </a:lnTo>
                      <a:lnTo>
                        <a:pt x="74" y="222"/>
                      </a:lnTo>
                      <a:lnTo>
                        <a:pt x="72" y="222"/>
                      </a:lnTo>
                      <a:lnTo>
                        <a:pt x="64" y="222"/>
                      </a:lnTo>
                      <a:lnTo>
                        <a:pt x="60" y="220"/>
                      </a:lnTo>
                      <a:lnTo>
                        <a:pt x="56" y="222"/>
                      </a:lnTo>
                      <a:lnTo>
                        <a:pt x="54" y="226"/>
                      </a:lnTo>
                      <a:lnTo>
                        <a:pt x="48" y="230"/>
                      </a:lnTo>
                      <a:lnTo>
                        <a:pt x="46" y="230"/>
                      </a:lnTo>
                      <a:lnTo>
                        <a:pt x="46" y="232"/>
                      </a:lnTo>
                      <a:lnTo>
                        <a:pt x="46" y="240"/>
                      </a:lnTo>
                      <a:lnTo>
                        <a:pt x="44" y="244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2" y="240"/>
                      </a:lnTo>
                      <a:lnTo>
                        <a:pt x="36" y="244"/>
                      </a:lnTo>
                      <a:lnTo>
                        <a:pt x="34" y="252"/>
                      </a:lnTo>
                      <a:lnTo>
                        <a:pt x="34" y="260"/>
                      </a:lnTo>
                      <a:lnTo>
                        <a:pt x="36" y="262"/>
                      </a:lnTo>
                      <a:lnTo>
                        <a:pt x="38" y="266"/>
                      </a:lnTo>
                      <a:lnTo>
                        <a:pt x="42" y="266"/>
                      </a:lnTo>
                      <a:lnTo>
                        <a:pt x="44" y="270"/>
                      </a:lnTo>
                      <a:lnTo>
                        <a:pt x="44" y="274"/>
                      </a:lnTo>
                      <a:lnTo>
                        <a:pt x="44" y="276"/>
                      </a:lnTo>
                      <a:lnTo>
                        <a:pt x="38" y="284"/>
                      </a:lnTo>
                      <a:lnTo>
                        <a:pt x="36" y="290"/>
                      </a:lnTo>
                      <a:lnTo>
                        <a:pt x="44" y="320"/>
                      </a:lnTo>
                      <a:lnTo>
                        <a:pt x="44" y="322"/>
                      </a:lnTo>
                      <a:lnTo>
                        <a:pt x="44" y="330"/>
                      </a:lnTo>
                      <a:lnTo>
                        <a:pt x="46" y="332"/>
                      </a:lnTo>
                      <a:lnTo>
                        <a:pt x="46" y="338"/>
                      </a:lnTo>
                      <a:lnTo>
                        <a:pt x="44" y="340"/>
                      </a:lnTo>
                      <a:lnTo>
                        <a:pt x="44" y="344"/>
                      </a:lnTo>
                      <a:lnTo>
                        <a:pt x="46" y="356"/>
                      </a:lnTo>
                      <a:lnTo>
                        <a:pt x="46" y="358"/>
                      </a:lnTo>
                      <a:lnTo>
                        <a:pt x="52" y="362"/>
                      </a:lnTo>
                      <a:lnTo>
                        <a:pt x="54" y="366"/>
                      </a:lnTo>
                      <a:lnTo>
                        <a:pt x="54" y="370"/>
                      </a:lnTo>
                      <a:lnTo>
                        <a:pt x="56" y="376"/>
                      </a:lnTo>
                      <a:lnTo>
                        <a:pt x="60" y="378"/>
                      </a:lnTo>
                      <a:lnTo>
                        <a:pt x="56" y="380"/>
                      </a:lnTo>
                      <a:lnTo>
                        <a:pt x="54" y="384"/>
                      </a:lnTo>
                      <a:lnTo>
                        <a:pt x="54" y="388"/>
                      </a:lnTo>
                      <a:lnTo>
                        <a:pt x="54" y="394"/>
                      </a:lnTo>
                      <a:lnTo>
                        <a:pt x="56" y="398"/>
                      </a:lnTo>
                      <a:lnTo>
                        <a:pt x="62" y="402"/>
                      </a:lnTo>
                      <a:lnTo>
                        <a:pt x="64" y="402"/>
                      </a:lnTo>
                      <a:lnTo>
                        <a:pt x="64" y="404"/>
                      </a:lnTo>
                      <a:lnTo>
                        <a:pt x="66" y="410"/>
                      </a:lnTo>
                      <a:lnTo>
                        <a:pt x="66" y="414"/>
                      </a:lnTo>
                      <a:lnTo>
                        <a:pt x="60" y="422"/>
                      </a:lnTo>
                      <a:lnTo>
                        <a:pt x="42" y="432"/>
                      </a:lnTo>
                      <a:lnTo>
                        <a:pt x="18" y="448"/>
                      </a:lnTo>
                      <a:lnTo>
                        <a:pt x="6" y="458"/>
                      </a:lnTo>
                      <a:lnTo>
                        <a:pt x="8" y="458"/>
                      </a:lnTo>
                      <a:lnTo>
                        <a:pt x="18" y="456"/>
                      </a:lnTo>
                      <a:lnTo>
                        <a:pt x="18" y="458"/>
                      </a:lnTo>
                      <a:lnTo>
                        <a:pt x="16" y="460"/>
                      </a:lnTo>
                      <a:lnTo>
                        <a:pt x="24" y="468"/>
                      </a:lnTo>
                      <a:lnTo>
                        <a:pt x="30" y="474"/>
                      </a:lnTo>
                      <a:lnTo>
                        <a:pt x="34" y="470"/>
                      </a:lnTo>
                      <a:lnTo>
                        <a:pt x="42" y="470"/>
                      </a:lnTo>
                      <a:lnTo>
                        <a:pt x="46" y="476"/>
                      </a:lnTo>
                      <a:lnTo>
                        <a:pt x="48" y="476"/>
                      </a:lnTo>
                      <a:lnTo>
                        <a:pt x="52" y="476"/>
                      </a:lnTo>
                      <a:lnTo>
                        <a:pt x="34" y="478"/>
                      </a:lnTo>
                      <a:lnTo>
                        <a:pt x="30" y="484"/>
                      </a:lnTo>
                      <a:lnTo>
                        <a:pt x="24" y="484"/>
                      </a:lnTo>
                      <a:lnTo>
                        <a:pt x="16" y="480"/>
                      </a:lnTo>
                      <a:lnTo>
                        <a:pt x="16" y="488"/>
                      </a:lnTo>
                      <a:lnTo>
                        <a:pt x="18" y="488"/>
                      </a:lnTo>
                      <a:lnTo>
                        <a:pt x="18" y="494"/>
                      </a:lnTo>
                      <a:lnTo>
                        <a:pt x="18" y="498"/>
                      </a:lnTo>
                      <a:lnTo>
                        <a:pt x="16" y="498"/>
                      </a:lnTo>
                      <a:lnTo>
                        <a:pt x="14" y="504"/>
                      </a:lnTo>
                      <a:lnTo>
                        <a:pt x="14" y="516"/>
                      </a:lnTo>
                      <a:lnTo>
                        <a:pt x="10" y="520"/>
                      </a:lnTo>
                      <a:lnTo>
                        <a:pt x="10" y="524"/>
                      </a:lnTo>
                      <a:lnTo>
                        <a:pt x="8" y="522"/>
                      </a:lnTo>
                      <a:lnTo>
                        <a:pt x="6" y="524"/>
                      </a:lnTo>
                      <a:lnTo>
                        <a:pt x="2" y="528"/>
                      </a:lnTo>
                      <a:lnTo>
                        <a:pt x="0" y="532"/>
                      </a:lnTo>
                      <a:lnTo>
                        <a:pt x="0" y="534"/>
                      </a:lnTo>
                      <a:lnTo>
                        <a:pt x="2" y="540"/>
                      </a:lnTo>
                      <a:lnTo>
                        <a:pt x="2" y="542"/>
                      </a:lnTo>
                      <a:lnTo>
                        <a:pt x="6" y="542"/>
                      </a:lnTo>
                      <a:lnTo>
                        <a:pt x="10" y="540"/>
                      </a:lnTo>
                      <a:lnTo>
                        <a:pt x="10" y="552"/>
                      </a:lnTo>
                      <a:lnTo>
                        <a:pt x="14" y="552"/>
                      </a:lnTo>
                      <a:lnTo>
                        <a:pt x="16" y="556"/>
                      </a:lnTo>
                      <a:lnTo>
                        <a:pt x="18" y="556"/>
                      </a:lnTo>
                      <a:lnTo>
                        <a:pt x="20" y="564"/>
                      </a:lnTo>
                      <a:lnTo>
                        <a:pt x="24" y="568"/>
                      </a:lnTo>
                      <a:lnTo>
                        <a:pt x="26" y="570"/>
                      </a:lnTo>
                      <a:lnTo>
                        <a:pt x="26" y="574"/>
                      </a:lnTo>
                      <a:lnTo>
                        <a:pt x="28" y="574"/>
                      </a:lnTo>
                      <a:lnTo>
                        <a:pt x="30" y="570"/>
                      </a:lnTo>
                      <a:lnTo>
                        <a:pt x="34" y="570"/>
                      </a:lnTo>
                      <a:lnTo>
                        <a:pt x="42" y="574"/>
                      </a:lnTo>
                      <a:lnTo>
                        <a:pt x="46" y="574"/>
                      </a:lnTo>
                      <a:lnTo>
                        <a:pt x="48" y="578"/>
                      </a:lnTo>
                      <a:lnTo>
                        <a:pt x="48" y="582"/>
                      </a:lnTo>
                      <a:lnTo>
                        <a:pt x="52" y="582"/>
                      </a:lnTo>
                      <a:lnTo>
                        <a:pt x="54" y="584"/>
                      </a:lnTo>
                      <a:lnTo>
                        <a:pt x="54" y="586"/>
                      </a:lnTo>
                      <a:lnTo>
                        <a:pt x="56" y="592"/>
                      </a:lnTo>
                      <a:lnTo>
                        <a:pt x="56" y="600"/>
                      </a:lnTo>
                      <a:lnTo>
                        <a:pt x="56" y="604"/>
                      </a:lnTo>
                      <a:lnTo>
                        <a:pt x="60" y="610"/>
                      </a:lnTo>
                      <a:lnTo>
                        <a:pt x="64" y="614"/>
                      </a:lnTo>
                      <a:lnTo>
                        <a:pt x="70" y="616"/>
                      </a:lnTo>
                      <a:lnTo>
                        <a:pt x="72" y="624"/>
                      </a:lnTo>
                      <a:lnTo>
                        <a:pt x="72" y="628"/>
                      </a:lnTo>
                      <a:lnTo>
                        <a:pt x="70" y="630"/>
                      </a:lnTo>
                      <a:lnTo>
                        <a:pt x="66" y="630"/>
                      </a:lnTo>
                      <a:lnTo>
                        <a:pt x="64" y="628"/>
                      </a:lnTo>
                      <a:lnTo>
                        <a:pt x="62" y="628"/>
                      </a:lnTo>
                      <a:lnTo>
                        <a:pt x="60" y="630"/>
                      </a:lnTo>
                      <a:lnTo>
                        <a:pt x="60" y="632"/>
                      </a:lnTo>
                      <a:lnTo>
                        <a:pt x="62" y="634"/>
                      </a:lnTo>
                      <a:lnTo>
                        <a:pt x="64" y="638"/>
                      </a:lnTo>
                      <a:lnTo>
                        <a:pt x="64" y="656"/>
                      </a:lnTo>
                      <a:lnTo>
                        <a:pt x="66" y="660"/>
                      </a:lnTo>
                      <a:lnTo>
                        <a:pt x="70" y="660"/>
                      </a:lnTo>
                      <a:lnTo>
                        <a:pt x="74" y="658"/>
                      </a:lnTo>
                      <a:lnTo>
                        <a:pt x="74" y="656"/>
                      </a:lnTo>
                      <a:lnTo>
                        <a:pt x="78" y="656"/>
                      </a:lnTo>
                      <a:lnTo>
                        <a:pt x="80" y="658"/>
                      </a:lnTo>
                      <a:lnTo>
                        <a:pt x="84" y="658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4"/>
                      </a:lnTo>
                      <a:lnTo>
                        <a:pt x="90" y="666"/>
                      </a:lnTo>
                      <a:lnTo>
                        <a:pt x="90" y="670"/>
                      </a:lnTo>
                      <a:lnTo>
                        <a:pt x="92" y="674"/>
                      </a:lnTo>
                      <a:lnTo>
                        <a:pt x="92" y="676"/>
                      </a:lnTo>
                      <a:lnTo>
                        <a:pt x="96" y="678"/>
                      </a:lnTo>
                      <a:lnTo>
                        <a:pt x="96" y="682"/>
                      </a:lnTo>
                      <a:lnTo>
                        <a:pt x="102" y="678"/>
                      </a:lnTo>
                      <a:lnTo>
                        <a:pt x="106" y="682"/>
                      </a:lnTo>
                      <a:lnTo>
                        <a:pt x="110" y="684"/>
                      </a:lnTo>
                      <a:lnTo>
                        <a:pt x="116" y="682"/>
                      </a:lnTo>
                      <a:lnTo>
                        <a:pt x="118" y="684"/>
                      </a:lnTo>
                      <a:lnTo>
                        <a:pt x="120" y="688"/>
                      </a:lnTo>
                      <a:lnTo>
                        <a:pt x="126" y="692"/>
                      </a:lnTo>
                      <a:lnTo>
                        <a:pt x="128" y="692"/>
                      </a:lnTo>
                      <a:lnTo>
                        <a:pt x="128" y="694"/>
                      </a:lnTo>
                      <a:lnTo>
                        <a:pt x="130" y="696"/>
                      </a:lnTo>
                      <a:lnTo>
                        <a:pt x="130" y="702"/>
                      </a:lnTo>
                      <a:lnTo>
                        <a:pt x="138" y="700"/>
                      </a:lnTo>
                      <a:lnTo>
                        <a:pt x="146" y="696"/>
                      </a:lnTo>
                      <a:lnTo>
                        <a:pt x="148" y="696"/>
                      </a:lnTo>
                      <a:lnTo>
                        <a:pt x="154" y="696"/>
                      </a:lnTo>
                      <a:lnTo>
                        <a:pt x="154" y="700"/>
                      </a:lnTo>
                      <a:lnTo>
                        <a:pt x="156" y="702"/>
                      </a:lnTo>
                      <a:lnTo>
                        <a:pt x="162" y="702"/>
                      </a:lnTo>
                      <a:lnTo>
                        <a:pt x="164" y="704"/>
                      </a:lnTo>
                      <a:lnTo>
                        <a:pt x="172" y="710"/>
                      </a:lnTo>
                      <a:lnTo>
                        <a:pt x="174" y="712"/>
                      </a:lnTo>
                      <a:lnTo>
                        <a:pt x="174" y="714"/>
                      </a:lnTo>
                      <a:lnTo>
                        <a:pt x="172" y="718"/>
                      </a:lnTo>
                      <a:lnTo>
                        <a:pt x="178" y="720"/>
                      </a:lnTo>
                      <a:lnTo>
                        <a:pt x="178" y="722"/>
                      </a:lnTo>
                      <a:lnTo>
                        <a:pt x="172" y="724"/>
                      </a:lnTo>
                      <a:lnTo>
                        <a:pt x="172" y="728"/>
                      </a:lnTo>
                      <a:lnTo>
                        <a:pt x="174" y="730"/>
                      </a:lnTo>
                      <a:lnTo>
                        <a:pt x="174" y="732"/>
                      </a:lnTo>
                      <a:lnTo>
                        <a:pt x="174" y="736"/>
                      </a:lnTo>
                      <a:lnTo>
                        <a:pt x="178" y="738"/>
                      </a:lnTo>
                      <a:lnTo>
                        <a:pt x="178" y="740"/>
                      </a:lnTo>
                      <a:lnTo>
                        <a:pt x="174" y="746"/>
                      </a:lnTo>
                      <a:lnTo>
                        <a:pt x="178" y="750"/>
                      </a:lnTo>
                      <a:lnTo>
                        <a:pt x="180" y="756"/>
                      </a:lnTo>
                      <a:lnTo>
                        <a:pt x="180" y="758"/>
                      </a:lnTo>
                      <a:lnTo>
                        <a:pt x="178" y="760"/>
                      </a:lnTo>
                      <a:lnTo>
                        <a:pt x="174" y="760"/>
                      </a:lnTo>
                      <a:lnTo>
                        <a:pt x="166" y="760"/>
                      </a:lnTo>
                      <a:lnTo>
                        <a:pt x="162" y="766"/>
                      </a:lnTo>
                      <a:lnTo>
                        <a:pt x="160" y="776"/>
                      </a:lnTo>
                      <a:lnTo>
                        <a:pt x="162" y="776"/>
                      </a:lnTo>
                      <a:lnTo>
                        <a:pt x="178" y="772"/>
                      </a:lnTo>
                      <a:lnTo>
                        <a:pt x="178" y="776"/>
                      </a:lnTo>
                      <a:lnTo>
                        <a:pt x="162" y="784"/>
                      </a:lnTo>
                      <a:lnTo>
                        <a:pt x="162" y="788"/>
                      </a:lnTo>
                      <a:lnTo>
                        <a:pt x="156" y="788"/>
                      </a:lnTo>
                      <a:lnTo>
                        <a:pt x="152" y="788"/>
                      </a:lnTo>
                      <a:lnTo>
                        <a:pt x="152" y="794"/>
                      </a:lnTo>
                      <a:lnTo>
                        <a:pt x="160" y="796"/>
                      </a:lnTo>
                      <a:lnTo>
                        <a:pt x="156" y="802"/>
                      </a:lnTo>
                      <a:lnTo>
                        <a:pt x="156" y="804"/>
                      </a:lnTo>
                      <a:lnTo>
                        <a:pt x="154" y="804"/>
                      </a:lnTo>
                      <a:lnTo>
                        <a:pt x="154" y="810"/>
                      </a:lnTo>
                      <a:lnTo>
                        <a:pt x="136" y="812"/>
                      </a:lnTo>
                      <a:lnTo>
                        <a:pt x="142" y="814"/>
                      </a:lnTo>
                      <a:lnTo>
                        <a:pt x="148" y="818"/>
                      </a:lnTo>
                      <a:lnTo>
                        <a:pt x="148" y="822"/>
                      </a:lnTo>
                      <a:lnTo>
                        <a:pt x="152" y="824"/>
                      </a:lnTo>
                      <a:lnTo>
                        <a:pt x="154" y="824"/>
                      </a:lnTo>
                      <a:lnTo>
                        <a:pt x="156" y="824"/>
                      </a:lnTo>
                      <a:lnTo>
                        <a:pt x="156" y="830"/>
                      </a:lnTo>
                      <a:lnTo>
                        <a:pt x="160" y="832"/>
                      </a:lnTo>
                      <a:lnTo>
                        <a:pt x="164" y="832"/>
                      </a:lnTo>
                      <a:lnTo>
                        <a:pt x="170" y="840"/>
                      </a:lnTo>
                      <a:lnTo>
                        <a:pt x="178" y="850"/>
                      </a:lnTo>
                      <a:lnTo>
                        <a:pt x="184" y="854"/>
                      </a:lnTo>
                      <a:lnTo>
                        <a:pt x="188" y="848"/>
                      </a:lnTo>
                      <a:lnTo>
                        <a:pt x="190" y="842"/>
                      </a:lnTo>
                      <a:lnTo>
                        <a:pt x="196" y="840"/>
                      </a:lnTo>
                      <a:lnTo>
                        <a:pt x="198" y="840"/>
                      </a:lnTo>
                      <a:lnTo>
                        <a:pt x="200" y="840"/>
                      </a:lnTo>
                      <a:lnTo>
                        <a:pt x="202" y="842"/>
                      </a:lnTo>
                      <a:lnTo>
                        <a:pt x="210" y="846"/>
                      </a:lnTo>
                      <a:lnTo>
                        <a:pt x="220" y="846"/>
                      </a:lnTo>
                      <a:lnTo>
                        <a:pt x="226" y="846"/>
                      </a:lnTo>
                      <a:lnTo>
                        <a:pt x="228" y="850"/>
                      </a:lnTo>
                      <a:lnTo>
                        <a:pt x="234" y="856"/>
                      </a:lnTo>
                      <a:lnTo>
                        <a:pt x="236" y="858"/>
                      </a:lnTo>
                      <a:lnTo>
                        <a:pt x="242" y="858"/>
                      </a:lnTo>
                      <a:lnTo>
                        <a:pt x="246" y="856"/>
                      </a:lnTo>
                      <a:lnTo>
                        <a:pt x="248" y="856"/>
                      </a:lnTo>
                      <a:lnTo>
                        <a:pt x="252" y="858"/>
                      </a:lnTo>
                      <a:lnTo>
                        <a:pt x="254" y="858"/>
                      </a:lnTo>
                      <a:lnTo>
                        <a:pt x="260" y="856"/>
                      </a:lnTo>
                      <a:lnTo>
                        <a:pt x="262" y="854"/>
                      </a:lnTo>
                      <a:lnTo>
                        <a:pt x="264" y="856"/>
                      </a:lnTo>
                      <a:lnTo>
                        <a:pt x="266" y="860"/>
                      </a:lnTo>
                      <a:lnTo>
                        <a:pt x="272" y="864"/>
                      </a:lnTo>
                      <a:lnTo>
                        <a:pt x="278" y="866"/>
                      </a:lnTo>
                      <a:lnTo>
                        <a:pt x="278" y="868"/>
                      </a:lnTo>
                      <a:lnTo>
                        <a:pt x="278" y="872"/>
                      </a:lnTo>
                      <a:lnTo>
                        <a:pt x="278" y="874"/>
                      </a:lnTo>
                      <a:lnTo>
                        <a:pt x="282" y="874"/>
                      </a:lnTo>
                      <a:lnTo>
                        <a:pt x="284" y="874"/>
                      </a:lnTo>
                      <a:lnTo>
                        <a:pt x="290" y="878"/>
                      </a:lnTo>
                      <a:lnTo>
                        <a:pt x="298" y="886"/>
                      </a:lnTo>
                      <a:lnTo>
                        <a:pt x="300" y="890"/>
                      </a:lnTo>
                      <a:lnTo>
                        <a:pt x="302" y="892"/>
                      </a:lnTo>
                      <a:lnTo>
                        <a:pt x="306" y="896"/>
                      </a:lnTo>
                      <a:lnTo>
                        <a:pt x="308" y="900"/>
                      </a:lnTo>
                      <a:lnTo>
                        <a:pt x="314" y="894"/>
                      </a:lnTo>
                      <a:lnTo>
                        <a:pt x="318" y="890"/>
                      </a:lnTo>
                      <a:lnTo>
                        <a:pt x="314" y="884"/>
                      </a:lnTo>
                      <a:lnTo>
                        <a:pt x="308" y="878"/>
                      </a:lnTo>
                      <a:lnTo>
                        <a:pt x="306" y="872"/>
                      </a:lnTo>
                      <a:lnTo>
                        <a:pt x="298" y="866"/>
                      </a:lnTo>
                      <a:lnTo>
                        <a:pt x="298" y="860"/>
                      </a:lnTo>
                      <a:lnTo>
                        <a:pt x="298" y="856"/>
                      </a:lnTo>
                      <a:lnTo>
                        <a:pt x="298" y="848"/>
                      </a:lnTo>
                      <a:lnTo>
                        <a:pt x="292" y="848"/>
                      </a:lnTo>
                      <a:lnTo>
                        <a:pt x="292" y="846"/>
                      </a:lnTo>
                      <a:lnTo>
                        <a:pt x="296" y="840"/>
                      </a:lnTo>
                      <a:lnTo>
                        <a:pt x="298" y="838"/>
                      </a:lnTo>
                      <a:lnTo>
                        <a:pt x="296" y="836"/>
                      </a:lnTo>
                      <a:lnTo>
                        <a:pt x="292" y="832"/>
                      </a:lnTo>
                      <a:lnTo>
                        <a:pt x="290" y="836"/>
                      </a:lnTo>
                      <a:lnTo>
                        <a:pt x="282" y="836"/>
                      </a:lnTo>
                      <a:lnTo>
                        <a:pt x="292" y="794"/>
                      </a:lnTo>
                      <a:lnTo>
                        <a:pt x="298" y="794"/>
                      </a:lnTo>
                      <a:lnTo>
                        <a:pt x="300" y="788"/>
                      </a:lnTo>
                      <a:lnTo>
                        <a:pt x="302" y="794"/>
                      </a:lnTo>
                      <a:lnTo>
                        <a:pt x="308" y="796"/>
                      </a:lnTo>
                      <a:lnTo>
                        <a:pt x="306" y="796"/>
                      </a:lnTo>
                      <a:lnTo>
                        <a:pt x="308" y="800"/>
                      </a:lnTo>
                      <a:lnTo>
                        <a:pt x="310" y="796"/>
                      </a:lnTo>
                      <a:lnTo>
                        <a:pt x="310" y="794"/>
                      </a:lnTo>
                      <a:lnTo>
                        <a:pt x="310" y="792"/>
                      </a:lnTo>
                      <a:lnTo>
                        <a:pt x="314" y="788"/>
                      </a:lnTo>
                      <a:lnTo>
                        <a:pt x="314" y="786"/>
                      </a:lnTo>
                      <a:lnTo>
                        <a:pt x="310" y="782"/>
                      </a:lnTo>
                      <a:lnTo>
                        <a:pt x="310" y="778"/>
                      </a:lnTo>
                      <a:lnTo>
                        <a:pt x="310" y="776"/>
                      </a:lnTo>
                      <a:lnTo>
                        <a:pt x="310" y="772"/>
                      </a:lnTo>
                      <a:lnTo>
                        <a:pt x="310" y="768"/>
                      </a:lnTo>
                      <a:lnTo>
                        <a:pt x="306" y="756"/>
                      </a:lnTo>
                      <a:lnTo>
                        <a:pt x="300" y="758"/>
                      </a:lnTo>
                      <a:lnTo>
                        <a:pt x="298" y="758"/>
                      </a:lnTo>
                      <a:lnTo>
                        <a:pt x="298" y="756"/>
                      </a:lnTo>
                      <a:lnTo>
                        <a:pt x="298" y="750"/>
                      </a:lnTo>
                      <a:lnTo>
                        <a:pt x="298" y="746"/>
                      </a:lnTo>
                      <a:lnTo>
                        <a:pt x="296" y="746"/>
                      </a:lnTo>
                      <a:lnTo>
                        <a:pt x="290" y="740"/>
                      </a:lnTo>
                      <a:lnTo>
                        <a:pt x="288" y="740"/>
                      </a:lnTo>
                      <a:lnTo>
                        <a:pt x="290" y="738"/>
                      </a:lnTo>
                      <a:lnTo>
                        <a:pt x="296" y="728"/>
                      </a:lnTo>
                      <a:lnTo>
                        <a:pt x="298" y="724"/>
                      </a:lnTo>
                      <a:lnTo>
                        <a:pt x="298" y="722"/>
                      </a:lnTo>
                      <a:lnTo>
                        <a:pt x="296" y="720"/>
                      </a:lnTo>
                      <a:lnTo>
                        <a:pt x="296" y="718"/>
                      </a:lnTo>
                      <a:lnTo>
                        <a:pt x="298" y="714"/>
                      </a:lnTo>
                      <a:lnTo>
                        <a:pt x="300" y="710"/>
                      </a:lnTo>
                      <a:lnTo>
                        <a:pt x="298" y="704"/>
                      </a:lnTo>
                      <a:lnTo>
                        <a:pt x="300" y="704"/>
                      </a:lnTo>
                      <a:lnTo>
                        <a:pt x="300" y="702"/>
                      </a:lnTo>
                      <a:lnTo>
                        <a:pt x="302" y="702"/>
                      </a:lnTo>
                      <a:lnTo>
                        <a:pt x="306" y="700"/>
                      </a:lnTo>
                      <a:lnTo>
                        <a:pt x="308" y="696"/>
                      </a:lnTo>
                      <a:lnTo>
                        <a:pt x="310" y="694"/>
                      </a:lnTo>
                      <a:lnTo>
                        <a:pt x="314" y="694"/>
                      </a:lnTo>
                      <a:lnTo>
                        <a:pt x="318" y="706"/>
                      </a:lnTo>
                      <a:lnTo>
                        <a:pt x="328" y="700"/>
                      </a:lnTo>
                      <a:lnTo>
                        <a:pt x="324" y="696"/>
                      </a:lnTo>
                      <a:lnTo>
                        <a:pt x="320" y="694"/>
                      </a:lnTo>
                      <a:lnTo>
                        <a:pt x="320" y="692"/>
                      </a:lnTo>
                      <a:lnTo>
                        <a:pt x="320" y="686"/>
                      </a:lnTo>
                      <a:lnTo>
                        <a:pt x="324" y="684"/>
                      </a:lnTo>
                      <a:lnTo>
                        <a:pt x="324" y="682"/>
                      </a:lnTo>
                      <a:lnTo>
                        <a:pt x="328" y="678"/>
                      </a:lnTo>
                      <a:lnTo>
                        <a:pt x="328" y="676"/>
                      </a:lnTo>
                      <a:lnTo>
                        <a:pt x="332" y="676"/>
                      </a:lnTo>
                      <a:lnTo>
                        <a:pt x="338" y="678"/>
                      </a:lnTo>
                      <a:lnTo>
                        <a:pt x="342" y="676"/>
                      </a:lnTo>
                      <a:lnTo>
                        <a:pt x="354" y="666"/>
                      </a:lnTo>
                      <a:lnTo>
                        <a:pt x="354" y="664"/>
                      </a:lnTo>
                      <a:lnTo>
                        <a:pt x="352" y="660"/>
                      </a:lnTo>
                      <a:lnTo>
                        <a:pt x="364" y="658"/>
                      </a:lnTo>
                      <a:lnTo>
                        <a:pt x="364" y="664"/>
                      </a:lnTo>
                      <a:lnTo>
                        <a:pt x="372" y="660"/>
                      </a:lnTo>
                      <a:lnTo>
                        <a:pt x="370" y="660"/>
                      </a:lnTo>
                      <a:lnTo>
                        <a:pt x="372" y="658"/>
                      </a:lnTo>
                      <a:lnTo>
                        <a:pt x="374" y="658"/>
                      </a:lnTo>
                      <a:lnTo>
                        <a:pt x="380" y="664"/>
                      </a:lnTo>
                      <a:lnTo>
                        <a:pt x="380" y="666"/>
                      </a:lnTo>
                      <a:lnTo>
                        <a:pt x="380" y="668"/>
                      </a:lnTo>
                      <a:lnTo>
                        <a:pt x="382" y="668"/>
                      </a:lnTo>
                      <a:lnTo>
                        <a:pt x="388" y="670"/>
                      </a:lnTo>
                      <a:lnTo>
                        <a:pt x="392" y="674"/>
                      </a:lnTo>
                      <a:lnTo>
                        <a:pt x="396" y="676"/>
                      </a:lnTo>
                      <a:lnTo>
                        <a:pt x="398" y="682"/>
                      </a:lnTo>
                      <a:lnTo>
                        <a:pt x="402" y="684"/>
                      </a:lnTo>
                      <a:lnTo>
                        <a:pt x="408" y="684"/>
                      </a:lnTo>
                      <a:lnTo>
                        <a:pt x="410" y="684"/>
                      </a:lnTo>
                      <a:lnTo>
                        <a:pt x="410" y="686"/>
                      </a:lnTo>
                      <a:lnTo>
                        <a:pt x="410" y="692"/>
                      </a:lnTo>
                      <a:lnTo>
                        <a:pt x="408" y="694"/>
                      </a:lnTo>
                      <a:lnTo>
                        <a:pt x="416" y="694"/>
                      </a:lnTo>
                      <a:lnTo>
                        <a:pt x="416" y="692"/>
                      </a:lnTo>
                      <a:lnTo>
                        <a:pt x="416" y="686"/>
                      </a:lnTo>
                      <a:lnTo>
                        <a:pt x="418" y="686"/>
                      </a:lnTo>
                      <a:lnTo>
                        <a:pt x="418" y="684"/>
                      </a:lnTo>
                      <a:lnTo>
                        <a:pt x="420" y="684"/>
                      </a:lnTo>
                      <a:lnTo>
                        <a:pt x="424" y="684"/>
                      </a:lnTo>
                      <a:lnTo>
                        <a:pt x="432" y="688"/>
                      </a:lnTo>
                      <a:lnTo>
                        <a:pt x="436" y="688"/>
                      </a:lnTo>
                      <a:lnTo>
                        <a:pt x="442" y="684"/>
                      </a:lnTo>
                      <a:lnTo>
                        <a:pt x="450" y="682"/>
                      </a:lnTo>
                      <a:lnTo>
                        <a:pt x="452" y="682"/>
                      </a:lnTo>
                      <a:lnTo>
                        <a:pt x="454" y="682"/>
                      </a:lnTo>
                      <a:lnTo>
                        <a:pt x="454" y="684"/>
                      </a:lnTo>
                      <a:lnTo>
                        <a:pt x="456" y="684"/>
                      </a:lnTo>
                      <a:lnTo>
                        <a:pt x="460" y="684"/>
                      </a:lnTo>
                      <a:lnTo>
                        <a:pt x="462" y="684"/>
                      </a:lnTo>
                      <a:lnTo>
                        <a:pt x="466" y="688"/>
                      </a:lnTo>
                      <a:lnTo>
                        <a:pt x="470" y="694"/>
                      </a:lnTo>
                      <a:lnTo>
                        <a:pt x="480" y="696"/>
                      </a:lnTo>
                      <a:lnTo>
                        <a:pt x="484" y="696"/>
                      </a:lnTo>
                      <a:lnTo>
                        <a:pt x="490" y="694"/>
                      </a:lnTo>
                      <a:lnTo>
                        <a:pt x="490" y="692"/>
                      </a:lnTo>
                      <a:lnTo>
                        <a:pt x="492" y="686"/>
                      </a:lnTo>
                      <a:lnTo>
                        <a:pt x="488" y="684"/>
                      </a:lnTo>
                      <a:lnTo>
                        <a:pt x="482" y="682"/>
                      </a:lnTo>
                      <a:lnTo>
                        <a:pt x="478" y="676"/>
                      </a:lnTo>
                      <a:lnTo>
                        <a:pt x="482" y="666"/>
                      </a:lnTo>
                      <a:lnTo>
                        <a:pt x="482" y="664"/>
                      </a:lnTo>
                      <a:lnTo>
                        <a:pt x="474" y="652"/>
                      </a:lnTo>
                      <a:lnTo>
                        <a:pt x="474" y="646"/>
                      </a:lnTo>
                      <a:lnTo>
                        <a:pt x="478" y="640"/>
                      </a:lnTo>
                      <a:lnTo>
                        <a:pt x="478" y="632"/>
                      </a:lnTo>
                      <a:lnTo>
                        <a:pt x="484" y="624"/>
                      </a:lnTo>
                      <a:lnTo>
                        <a:pt x="484" y="616"/>
                      </a:lnTo>
                      <a:lnTo>
                        <a:pt x="484" y="612"/>
                      </a:lnTo>
                      <a:lnTo>
                        <a:pt x="490" y="610"/>
                      </a:lnTo>
                      <a:lnTo>
                        <a:pt x="498" y="612"/>
                      </a:lnTo>
                      <a:lnTo>
                        <a:pt x="508" y="614"/>
                      </a:lnTo>
                      <a:lnTo>
                        <a:pt x="514" y="616"/>
                      </a:lnTo>
                      <a:lnTo>
                        <a:pt x="526" y="614"/>
                      </a:lnTo>
                      <a:lnTo>
                        <a:pt x="536" y="612"/>
                      </a:lnTo>
                      <a:lnTo>
                        <a:pt x="552" y="612"/>
                      </a:lnTo>
                      <a:lnTo>
                        <a:pt x="564" y="606"/>
                      </a:lnTo>
                      <a:lnTo>
                        <a:pt x="570" y="606"/>
                      </a:lnTo>
                      <a:lnTo>
                        <a:pt x="584" y="600"/>
                      </a:lnTo>
                      <a:lnTo>
                        <a:pt x="596" y="596"/>
                      </a:lnTo>
                      <a:lnTo>
                        <a:pt x="600" y="596"/>
                      </a:lnTo>
                      <a:lnTo>
                        <a:pt x="602" y="600"/>
                      </a:lnTo>
                      <a:lnTo>
                        <a:pt x="608" y="602"/>
                      </a:lnTo>
                      <a:lnTo>
                        <a:pt x="608" y="604"/>
                      </a:lnTo>
                      <a:lnTo>
                        <a:pt x="608" y="612"/>
                      </a:lnTo>
                      <a:lnTo>
                        <a:pt x="614" y="614"/>
                      </a:lnTo>
                      <a:lnTo>
                        <a:pt x="618" y="622"/>
                      </a:lnTo>
                      <a:lnTo>
                        <a:pt x="624" y="616"/>
                      </a:lnTo>
                      <a:lnTo>
                        <a:pt x="632" y="612"/>
                      </a:lnTo>
                      <a:lnTo>
                        <a:pt x="642" y="616"/>
                      </a:lnTo>
                      <a:lnTo>
                        <a:pt x="642" y="620"/>
                      </a:lnTo>
                      <a:lnTo>
                        <a:pt x="646" y="616"/>
                      </a:lnTo>
                      <a:lnTo>
                        <a:pt x="650" y="616"/>
                      </a:lnTo>
                      <a:lnTo>
                        <a:pt x="652" y="620"/>
                      </a:lnTo>
                      <a:lnTo>
                        <a:pt x="654" y="624"/>
                      </a:lnTo>
                      <a:lnTo>
                        <a:pt x="664" y="624"/>
                      </a:lnTo>
                      <a:lnTo>
                        <a:pt x="678" y="620"/>
                      </a:lnTo>
                      <a:lnTo>
                        <a:pt x="692" y="614"/>
                      </a:lnTo>
                      <a:lnTo>
                        <a:pt x="702" y="610"/>
                      </a:lnTo>
                      <a:lnTo>
                        <a:pt x="716" y="606"/>
                      </a:lnTo>
                      <a:lnTo>
                        <a:pt x="718" y="610"/>
                      </a:lnTo>
                      <a:lnTo>
                        <a:pt x="716" y="616"/>
                      </a:lnTo>
                      <a:lnTo>
                        <a:pt x="726" y="634"/>
                      </a:lnTo>
                      <a:lnTo>
                        <a:pt x="736" y="658"/>
                      </a:lnTo>
                      <a:lnTo>
                        <a:pt x="744" y="676"/>
                      </a:lnTo>
                      <a:lnTo>
                        <a:pt x="750" y="682"/>
                      </a:lnTo>
                      <a:lnTo>
                        <a:pt x="754" y="686"/>
                      </a:lnTo>
                      <a:lnTo>
                        <a:pt x="762" y="684"/>
                      </a:lnTo>
                      <a:lnTo>
                        <a:pt x="768" y="682"/>
                      </a:lnTo>
                      <a:lnTo>
                        <a:pt x="786" y="682"/>
                      </a:lnTo>
                      <a:lnTo>
                        <a:pt x="788" y="684"/>
                      </a:lnTo>
                      <a:lnTo>
                        <a:pt x="792" y="688"/>
                      </a:lnTo>
                      <a:lnTo>
                        <a:pt x="798" y="694"/>
                      </a:lnTo>
                      <a:lnTo>
                        <a:pt x="800" y="704"/>
                      </a:lnTo>
                      <a:lnTo>
                        <a:pt x="802" y="714"/>
                      </a:lnTo>
                      <a:lnTo>
                        <a:pt x="806" y="720"/>
                      </a:lnTo>
                      <a:lnTo>
                        <a:pt x="814" y="722"/>
                      </a:lnTo>
                      <a:lnTo>
                        <a:pt x="824" y="720"/>
                      </a:lnTo>
                      <a:lnTo>
                        <a:pt x="842" y="712"/>
                      </a:lnTo>
                      <a:lnTo>
                        <a:pt x="854" y="710"/>
                      </a:lnTo>
                      <a:lnTo>
                        <a:pt x="860" y="712"/>
                      </a:lnTo>
                      <a:lnTo>
                        <a:pt x="864" y="718"/>
                      </a:lnTo>
                      <a:lnTo>
                        <a:pt x="870" y="724"/>
                      </a:lnTo>
                      <a:lnTo>
                        <a:pt x="872" y="728"/>
                      </a:lnTo>
                      <a:lnTo>
                        <a:pt x="882" y="730"/>
                      </a:lnTo>
                      <a:lnTo>
                        <a:pt x="888" y="724"/>
                      </a:lnTo>
                      <a:lnTo>
                        <a:pt x="896" y="724"/>
                      </a:lnTo>
                      <a:lnTo>
                        <a:pt x="900" y="720"/>
                      </a:lnTo>
                      <a:lnTo>
                        <a:pt x="906" y="718"/>
                      </a:lnTo>
                      <a:lnTo>
                        <a:pt x="906" y="712"/>
                      </a:lnTo>
                      <a:lnTo>
                        <a:pt x="908" y="706"/>
                      </a:lnTo>
                      <a:lnTo>
                        <a:pt x="914" y="704"/>
                      </a:lnTo>
                      <a:lnTo>
                        <a:pt x="920" y="700"/>
                      </a:lnTo>
                      <a:lnTo>
                        <a:pt x="932" y="696"/>
                      </a:lnTo>
                      <a:lnTo>
                        <a:pt x="936" y="694"/>
                      </a:lnTo>
                      <a:lnTo>
                        <a:pt x="946" y="692"/>
                      </a:lnTo>
                      <a:lnTo>
                        <a:pt x="954" y="694"/>
                      </a:lnTo>
                      <a:lnTo>
                        <a:pt x="956" y="700"/>
                      </a:lnTo>
                      <a:lnTo>
                        <a:pt x="964" y="694"/>
                      </a:lnTo>
                      <a:lnTo>
                        <a:pt x="978" y="700"/>
                      </a:lnTo>
                      <a:lnTo>
                        <a:pt x="986" y="704"/>
                      </a:lnTo>
                      <a:lnTo>
                        <a:pt x="992" y="706"/>
                      </a:lnTo>
                      <a:lnTo>
                        <a:pt x="1004" y="706"/>
                      </a:lnTo>
                      <a:lnTo>
                        <a:pt x="1016" y="704"/>
                      </a:lnTo>
                      <a:lnTo>
                        <a:pt x="1028" y="706"/>
                      </a:lnTo>
                      <a:lnTo>
                        <a:pt x="1032" y="702"/>
                      </a:lnTo>
                      <a:lnTo>
                        <a:pt x="1032" y="692"/>
                      </a:lnTo>
                      <a:lnTo>
                        <a:pt x="1026" y="686"/>
                      </a:lnTo>
                      <a:lnTo>
                        <a:pt x="1020" y="682"/>
                      </a:lnTo>
                      <a:lnTo>
                        <a:pt x="1024" y="674"/>
                      </a:lnTo>
                      <a:lnTo>
                        <a:pt x="1026" y="668"/>
                      </a:lnTo>
                      <a:lnTo>
                        <a:pt x="1028" y="664"/>
                      </a:lnTo>
                      <a:lnTo>
                        <a:pt x="1030" y="662"/>
                      </a:lnTo>
                      <a:lnTo>
                        <a:pt x="1038" y="664"/>
                      </a:lnTo>
                      <a:lnTo>
                        <a:pt x="1046" y="664"/>
                      </a:lnTo>
                      <a:lnTo>
                        <a:pt x="1056" y="664"/>
                      </a:lnTo>
                      <a:lnTo>
                        <a:pt x="1062" y="670"/>
                      </a:lnTo>
                      <a:lnTo>
                        <a:pt x="1072" y="672"/>
                      </a:lnTo>
                      <a:lnTo>
                        <a:pt x="1084" y="682"/>
                      </a:lnTo>
                      <a:lnTo>
                        <a:pt x="1092" y="690"/>
                      </a:lnTo>
                      <a:lnTo>
                        <a:pt x="1098" y="698"/>
                      </a:lnTo>
                      <a:lnTo>
                        <a:pt x="1102" y="704"/>
                      </a:lnTo>
                      <a:lnTo>
                        <a:pt x="1114" y="712"/>
                      </a:lnTo>
                      <a:lnTo>
                        <a:pt x="1120" y="708"/>
                      </a:lnTo>
                      <a:lnTo>
                        <a:pt x="1126" y="708"/>
                      </a:lnTo>
                      <a:lnTo>
                        <a:pt x="1134" y="706"/>
                      </a:lnTo>
                      <a:lnTo>
                        <a:pt x="1138" y="700"/>
                      </a:lnTo>
                      <a:lnTo>
                        <a:pt x="1148" y="706"/>
                      </a:lnTo>
                      <a:lnTo>
                        <a:pt x="1162" y="708"/>
                      </a:lnTo>
                      <a:lnTo>
                        <a:pt x="1166" y="712"/>
                      </a:lnTo>
                      <a:lnTo>
                        <a:pt x="1166" y="716"/>
                      </a:lnTo>
                      <a:lnTo>
                        <a:pt x="1172" y="718"/>
                      </a:lnTo>
                      <a:lnTo>
                        <a:pt x="1180" y="718"/>
                      </a:lnTo>
                      <a:lnTo>
                        <a:pt x="1188" y="724"/>
                      </a:lnTo>
                      <a:lnTo>
                        <a:pt x="1192" y="724"/>
                      </a:lnTo>
                      <a:lnTo>
                        <a:pt x="1200" y="722"/>
                      </a:lnTo>
                      <a:lnTo>
                        <a:pt x="1208" y="724"/>
                      </a:lnTo>
                      <a:lnTo>
                        <a:pt x="1216" y="726"/>
                      </a:lnTo>
                      <a:lnTo>
                        <a:pt x="1228" y="724"/>
                      </a:lnTo>
                      <a:lnTo>
                        <a:pt x="1234" y="718"/>
                      </a:lnTo>
                      <a:lnTo>
                        <a:pt x="1246" y="718"/>
                      </a:lnTo>
                      <a:lnTo>
                        <a:pt x="1262" y="708"/>
                      </a:lnTo>
                      <a:lnTo>
                        <a:pt x="1264" y="706"/>
                      </a:lnTo>
                      <a:lnTo>
                        <a:pt x="1274" y="714"/>
                      </a:lnTo>
                      <a:lnTo>
                        <a:pt x="1282" y="714"/>
                      </a:lnTo>
                      <a:lnTo>
                        <a:pt x="1292" y="716"/>
                      </a:lnTo>
                      <a:lnTo>
                        <a:pt x="1300" y="714"/>
                      </a:lnTo>
                      <a:lnTo>
                        <a:pt x="1310" y="718"/>
                      </a:lnTo>
                      <a:lnTo>
                        <a:pt x="1316" y="724"/>
                      </a:lnTo>
                      <a:lnTo>
                        <a:pt x="1326" y="714"/>
                      </a:lnTo>
                      <a:lnTo>
                        <a:pt x="1330" y="714"/>
                      </a:lnTo>
                      <a:lnTo>
                        <a:pt x="1334" y="712"/>
                      </a:lnTo>
                      <a:lnTo>
                        <a:pt x="1336" y="708"/>
                      </a:lnTo>
                      <a:lnTo>
                        <a:pt x="1334" y="706"/>
                      </a:lnTo>
                      <a:lnTo>
                        <a:pt x="1336" y="704"/>
                      </a:lnTo>
                      <a:lnTo>
                        <a:pt x="1342" y="698"/>
                      </a:lnTo>
                      <a:lnTo>
                        <a:pt x="1346" y="690"/>
                      </a:lnTo>
                      <a:lnTo>
                        <a:pt x="1352" y="682"/>
                      </a:lnTo>
                      <a:lnTo>
                        <a:pt x="1348" y="676"/>
                      </a:lnTo>
                      <a:lnTo>
                        <a:pt x="1354" y="672"/>
                      </a:lnTo>
                      <a:lnTo>
                        <a:pt x="1354" y="664"/>
                      </a:lnTo>
                      <a:lnTo>
                        <a:pt x="1354" y="658"/>
                      </a:lnTo>
                      <a:lnTo>
                        <a:pt x="1348" y="660"/>
                      </a:lnTo>
                      <a:lnTo>
                        <a:pt x="1348" y="654"/>
                      </a:lnTo>
                      <a:lnTo>
                        <a:pt x="1352" y="652"/>
                      </a:lnTo>
                      <a:lnTo>
                        <a:pt x="1356" y="648"/>
                      </a:lnTo>
                      <a:lnTo>
                        <a:pt x="1364" y="642"/>
                      </a:lnTo>
                      <a:lnTo>
                        <a:pt x="1370" y="636"/>
                      </a:lnTo>
                      <a:lnTo>
                        <a:pt x="1378" y="636"/>
                      </a:lnTo>
                      <a:lnTo>
                        <a:pt x="1384" y="634"/>
                      </a:lnTo>
                      <a:lnTo>
                        <a:pt x="1390" y="632"/>
                      </a:lnTo>
                      <a:lnTo>
                        <a:pt x="1398" y="632"/>
                      </a:lnTo>
                      <a:lnTo>
                        <a:pt x="1406" y="636"/>
                      </a:lnTo>
                      <a:lnTo>
                        <a:pt x="1410" y="642"/>
                      </a:lnTo>
                      <a:lnTo>
                        <a:pt x="1416" y="648"/>
                      </a:lnTo>
                      <a:lnTo>
                        <a:pt x="1426" y="650"/>
                      </a:lnTo>
                      <a:lnTo>
                        <a:pt x="1434" y="654"/>
                      </a:lnTo>
                      <a:lnTo>
                        <a:pt x="1436" y="660"/>
                      </a:lnTo>
                      <a:lnTo>
                        <a:pt x="1444" y="668"/>
                      </a:lnTo>
                      <a:lnTo>
                        <a:pt x="1444" y="676"/>
                      </a:lnTo>
                      <a:lnTo>
                        <a:pt x="1444" y="682"/>
                      </a:lnTo>
                      <a:lnTo>
                        <a:pt x="1452" y="694"/>
                      </a:lnTo>
                      <a:lnTo>
                        <a:pt x="1456" y="704"/>
                      </a:lnTo>
                      <a:lnTo>
                        <a:pt x="1462" y="708"/>
                      </a:lnTo>
                      <a:lnTo>
                        <a:pt x="1466" y="708"/>
                      </a:lnTo>
                      <a:lnTo>
                        <a:pt x="1472" y="708"/>
                      </a:lnTo>
                      <a:lnTo>
                        <a:pt x="1482" y="712"/>
                      </a:lnTo>
                      <a:lnTo>
                        <a:pt x="1484" y="716"/>
                      </a:lnTo>
                      <a:lnTo>
                        <a:pt x="1488" y="722"/>
                      </a:lnTo>
                      <a:lnTo>
                        <a:pt x="1490" y="730"/>
                      </a:lnTo>
                      <a:lnTo>
                        <a:pt x="1498" y="736"/>
                      </a:lnTo>
                      <a:lnTo>
                        <a:pt x="1500" y="742"/>
                      </a:lnTo>
                      <a:lnTo>
                        <a:pt x="1498" y="750"/>
                      </a:lnTo>
                      <a:lnTo>
                        <a:pt x="1502" y="754"/>
                      </a:lnTo>
                      <a:lnTo>
                        <a:pt x="1508" y="758"/>
                      </a:lnTo>
                      <a:lnTo>
                        <a:pt x="1516" y="762"/>
                      </a:lnTo>
                      <a:lnTo>
                        <a:pt x="1520" y="760"/>
                      </a:lnTo>
                      <a:lnTo>
                        <a:pt x="1526" y="758"/>
                      </a:lnTo>
                      <a:lnTo>
                        <a:pt x="1530" y="752"/>
                      </a:lnTo>
                      <a:lnTo>
                        <a:pt x="1536" y="750"/>
                      </a:lnTo>
                      <a:lnTo>
                        <a:pt x="1542" y="750"/>
                      </a:lnTo>
                      <a:lnTo>
                        <a:pt x="1546" y="746"/>
                      </a:lnTo>
                      <a:lnTo>
                        <a:pt x="1548" y="742"/>
                      </a:lnTo>
                      <a:lnTo>
                        <a:pt x="1560" y="740"/>
                      </a:lnTo>
                      <a:lnTo>
                        <a:pt x="1554" y="746"/>
                      </a:lnTo>
                      <a:lnTo>
                        <a:pt x="1554" y="754"/>
                      </a:lnTo>
                      <a:lnTo>
                        <a:pt x="1556" y="758"/>
                      </a:lnTo>
                      <a:lnTo>
                        <a:pt x="1556" y="764"/>
                      </a:lnTo>
                      <a:lnTo>
                        <a:pt x="1552" y="770"/>
                      </a:lnTo>
                      <a:lnTo>
                        <a:pt x="1554" y="776"/>
                      </a:lnTo>
                      <a:lnTo>
                        <a:pt x="1552" y="786"/>
                      </a:lnTo>
                      <a:lnTo>
                        <a:pt x="1548" y="794"/>
                      </a:lnTo>
                      <a:lnTo>
                        <a:pt x="1542" y="798"/>
                      </a:lnTo>
                      <a:lnTo>
                        <a:pt x="1538" y="800"/>
                      </a:lnTo>
                      <a:lnTo>
                        <a:pt x="1536" y="806"/>
                      </a:lnTo>
                      <a:lnTo>
                        <a:pt x="1528" y="808"/>
                      </a:lnTo>
                      <a:lnTo>
                        <a:pt x="1526" y="814"/>
                      </a:lnTo>
                      <a:lnTo>
                        <a:pt x="1524" y="810"/>
                      </a:lnTo>
                      <a:lnTo>
                        <a:pt x="1524" y="816"/>
                      </a:lnTo>
                      <a:lnTo>
                        <a:pt x="1524" y="824"/>
                      </a:lnTo>
                      <a:lnTo>
                        <a:pt x="1516" y="824"/>
                      </a:lnTo>
                      <a:lnTo>
                        <a:pt x="1516" y="822"/>
                      </a:lnTo>
                      <a:lnTo>
                        <a:pt x="1516" y="818"/>
                      </a:lnTo>
                      <a:lnTo>
                        <a:pt x="1518" y="814"/>
                      </a:lnTo>
                      <a:lnTo>
                        <a:pt x="1518" y="810"/>
                      </a:lnTo>
                      <a:lnTo>
                        <a:pt x="1512" y="814"/>
                      </a:lnTo>
                      <a:lnTo>
                        <a:pt x="1508" y="816"/>
                      </a:lnTo>
                      <a:lnTo>
                        <a:pt x="1508" y="824"/>
                      </a:lnTo>
                      <a:lnTo>
                        <a:pt x="1506" y="832"/>
                      </a:lnTo>
                      <a:lnTo>
                        <a:pt x="1508" y="842"/>
                      </a:lnTo>
                      <a:lnTo>
                        <a:pt x="1508" y="846"/>
                      </a:lnTo>
                      <a:lnTo>
                        <a:pt x="1502" y="852"/>
                      </a:lnTo>
                      <a:lnTo>
                        <a:pt x="1502" y="858"/>
                      </a:lnTo>
                      <a:lnTo>
                        <a:pt x="1500" y="860"/>
                      </a:lnTo>
                      <a:lnTo>
                        <a:pt x="1502" y="862"/>
                      </a:lnTo>
                      <a:lnTo>
                        <a:pt x="1512" y="854"/>
                      </a:lnTo>
                      <a:lnTo>
                        <a:pt x="1516" y="846"/>
                      </a:lnTo>
                      <a:lnTo>
                        <a:pt x="1528" y="846"/>
                      </a:lnTo>
                      <a:lnTo>
                        <a:pt x="1526" y="858"/>
                      </a:lnTo>
                      <a:lnTo>
                        <a:pt x="1538" y="864"/>
                      </a:lnTo>
                      <a:lnTo>
                        <a:pt x="1544" y="864"/>
                      </a:lnTo>
                      <a:lnTo>
                        <a:pt x="1548" y="862"/>
                      </a:lnTo>
                      <a:lnTo>
                        <a:pt x="1548" y="858"/>
                      </a:lnTo>
                      <a:lnTo>
                        <a:pt x="1556" y="854"/>
                      </a:lnTo>
                      <a:lnTo>
                        <a:pt x="1560" y="850"/>
                      </a:lnTo>
                      <a:lnTo>
                        <a:pt x="1564" y="842"/>
                      </a:lnTo>
                      <a:lnTo>
                        <a:pt x="1566" y="842"/>
                      </a:lnTo>
                      <a:lnTo>
                        <a:pt x="1570" y="836"/>
                      </a:lnTo>
                      <a:lnTo>
                        <a:pt x="1572" y="828"/>
                      </a:lnTo>
                      <a:lnTo>
                        <a:pt x="1576" y="826"/>
                      </a:lnTo>
                      <a:lnTo>
                        <a:pt x="1584" y="822"/>
                      </a:lnTo>
                      <a:lnTo>
                        <a:pt x="1584" y="816"/>
                      </a:lnTo>
                      <a:lnTo>
                        <a:pt x="1588" y="808"/>
                      </a:lnTo>
                      <a:lnTo>
                        <a:pt x="1598" y="800"/>
                      </a:lnTo>
                      <a:lnTo>
                        <a:pt x="1606" y="794"/>
                      </a:lnTo>
                      <a:lnTo>
                        <a:pt x="1610" y="780"/>
                      </a:lnTo>
                      <a:lnTo>
                        <a:pt x="1610" y="772"/>
                      </a:lnTo>
                      <a:lnTo>
                        <a:pt x="1616" y="768"/>
                      </a:lnTo>
                      <a:lnTo>
                        <a:pt x="1620" y="764"/>
                      </a:lnTo>
                      <a:lnTo>
                        <a:pt x="1624" y="760"/>
                      </a:lnTo>
                      <a:lnTo>
                        <a:pt x="1624" y="752"/>
                      </a:lnTo>
                      <a:lnTo>
                        <a:pt x="1630" y="746"/>
                      </a:lnTo>
                      <a:lnTo>
                        <a:pt x="1636" y="742"/>
                      </a:lnTo>
                      <a:lnTo>
                        <a:pt x="1636" y="736"/>
                      </a:lnTo>
                      <a:lnTo>
                        <a:pt x="1636" y="734"/>
                      </a:lnTo>
                      <a:lnTo>
                        <a:pt x="1642" y="734"/>
                      </a:lnTo>
                      <a:lnTo>
                        <a:pt x="1636" y="726"/>
                      </a:lnTo>
                      <a:lnTo>
                        <a:pt x="1642" y="722"/>
                      </a:lnTo>
                      <a:lnTo>
                        <a:pt x="1644" y="716"/>
                      </a:lnTo>
                      <a:lnTo>
                        <a:pt x="1642" y="706"/>
                      </a:lnTo>
                      <a:lnTo>
                        <a:pt x="1638" y="698"/>
                      </a:lnTo>
                      <a:lnTo>
                        <a:pt x="1642" y="696"/>
                      </a:lnTo>
                      <a:lnTo>
                        <a:pt x="1644" y="690"/>
                      </a:lnTo>
                      <a:lnTo>
                        <a:pt x="1642" y="688"/>
                      </a:lnTo>
                      <a:lnTo>
                        <a:pt x="1642" y="682"/>
                      </a:lnTo>
                      <a:lnTo>
                        <a:pt x="1648" y="680"/>
                      </a:lnTo>
                      <a:lnTo>
                        <a:pt x="1652" y="672"/>
                      </a:lnTo>
                      <a:lnTo>
                        <a:pt x="1652" y="668"/>
                      </a:lnTo>
                      <a:lnTo>
                        <a:pt x="1648" y="652"/>
                      </a:lnTo>
                      <a:lnTo>
                        <a:pt x="1658" y="652"/>
                      </a:lnTo>
                      <a:lnTo>
                        <a:pt x="1658" y="650"/>
                      </a:lnTo>
                      <a:lnTo>
                        <a:pt x="1652" y="648"/>
                      </a:lnTo>
                      <a:lnTo>
                        <a:pt x="1652" y="644"/>
                      </a:lnTo>
                      <a:lnTo>
                        <a:pt x="1648" y="644"/>
                      </a:lnTo>
                      <a:lnTo>
                        <a:pt x="1648" y="648"/>
                      </a:lnTo>
                      <a:lnTo>
                        <a:pt x="1646" y="648"/>
                      </a:lnTo>
                      <a:lnTo>
                        <a:pt x="1642" y="642"/>
                      </a:lnTo>
                      <a:lnTo>
                        <a:pt x="1638" y="634"/>
                      </a:lnTo>
                      <a:lnTo>
                        <a:pt x="1634" y="630"/>
                      </a:lnTo>
                      <a:lnTo>
                        <a:pt x="1628" y="626"/>
                      </a:lnTo>
                      <a:lnTo>
                        <a:pt x="1616" y="624"/>
                      </a:lnTo>
                      <a:lnTo>
                        <a:pt x="1612" y="626"/>
                      </a:lnTo>
                      <a:lnTo>
                        <a:pt x="1616" y="634"/>
                      </a:lnTo>
                      <a:lnTo>
                        <a:pt x="1612" y="634"/>
                      </a:lnTo>
                      <a:lnTo>
                        <a:pt x="1610" y="632"/>
                      </a:lnTo>
                      <a:lnTo>
                        <a:pt x="1608" y="632"/>
                      </a:lnTo>
                      <a:lnTo>
                        <a:pt x="1606" y="636"/>
                      </a:lnTo>
                      <a:lnTo>
                        <a:pt x="1602" y="640"/>
                      </a:lnTo>
                      <a:lnTo>
                        <a:pt x="1602" y="642"/>
                      </a:lnTo>
                      <a:lnTo>
                        <a:pt x="1598" y="640"/>
                      </a:lnTo>
                      <a:lnTo>
                        <a:pt x="1600" y="636"/>
                      </a:lnTo>
                      <a:lnTo>
                        <a:pt x="1602" y="630"/>
                      </a:lnTo>
                      <a:lnTo>
                        <a:pt x="1600" y="630"/>
                      </a:lnTo>
                      <a:lnTo>
                        <a:pt x="1598" y="630"/>
                      </a:lnTo>
                      <a:lnTo>
                        <a:pt x="1598" y="626"/>
                      </a:lnTo>
                      <a:lnTo>
                        <a:pt x="1594" y="626"/>
                      </a:lnTo>
                      <a:lnTo>
                        <a:pt x="1594" y="630"/>
                      </a:lnTo>
                      <a:lnTo>
                        <a:pt x="1592" y="630"/>
                      </a:lnTo>
                      <a:lnTo>
                        <a:pt x="1592" y="632"/>
                      </a:lnTo>
                      <a:lnTo>
                        <a:pt x="1592" y="634"/>
                      </a:lnTo>
                      <a:lnTo>
                        <a:pt x="1588" y="634"/>
                      </a:lnTo>
                      <a:lnTo>
                        <a:pt x="1588" y="612"/>
                      </a:lnTo>
                      <a:lnTo>
                        <a:pt x="1566" y="612"/>
                      </a:lnTo>
                      <a:lnTo>
                        <a:pt x="1566" y="606"/>
                      </a:lnTo>
                      <a:lnTo>
                        <a:pt x="1570" y="600"/>
                      </a:lnTo>
                      <a:lnTo>
                        <a:pt x="1598" y="578"/>
                      </a:lnTo>
                      <a:lnTo>
                        <a:pt x="1602" y="578"/>
                      </a:lnTo>
                      <a:lnTo>
                        <a:pt x="1602" y="572"/>
                      </a:lnTo>
                      <a:lnTo>
                        <a:pt x="1602" y="570"/>
                      </a:lnTo>
                      <a:lnTo>
                        <a:pt x="1608" y="568"/>
                      </a:lnTo>
                      <a:lnTo>
                        <a:pt x="1610" y="558"/>
                      </a:lnTo>
                      <a:lnTo>
                        <a:pt x="1612" y="550"/>
                      </a:lnTo>
                      <a:lnTo>
                        <a:pt x="1616" y="552"/>
                      </a:lnTo>
                      <a:lnTo>
                        <a:pt x="1618" y="552"/>
                      </a:lnTo>
                      <a:lnTo>
                        <a:pt x="1624" y="542"/>
                      </a:lnTo>
                      <a:lnTo>
                        <a:pt x="1636" y="536"/>
                      </a:lnTo>
                      <a:lnTo>
                        <a:pt x="1636" y="530"/>
                      </a:lnTo>
                      <a:lnTo>
                        <a:pt x="1642" y="530"/>
                      </a:lnTo>
                      <a:lnTo>
                        <a:pt x="1646" y="530"/>
                      </a:lnTo>
                      <a:lnTo>
                        <a:pt x="1648" y="524"/>
                      </a:lnTo>
                      <a:lnTo>
                        <a:pt x="1648" y="516"/>
                      </a:lnTo>
                      <a:lnTo>
                        <a:pt x="1658" y="504"/>
                      </a:lnTo>
                      <a:lnTo>
                        <a:pt x="1672" y="494"/>
                      </a:lnTo>
                      <a:lnTo>
                        <a:pt x="1672" y="490"/>
                      </a:lnTo>
                      <a:lnTo>
                        <a:pt x="1676" y="490"/>
                      </a:lnTo>
                      <a:lnTo>
                        <a:pt x="1676" y="488"/>
                      </a:lnTo>
                      <a:lnTo>
                        <a:pt x="1676" y="486"/>
                      </a:lnTo>
                      <a:lnTo>
                        <a:pt x="1682" y="486"/>
                      </a:lnTo>
                      <a:lnTo>
                        <a:pt x="1684" y="488"/>
                      </a:lnTo>
                      <a:lnTo>
                        <a:pt x="1688" y="490"/>
                      </a:lnTo>
                      <a:lnTo>
                        <a:pt x="1706" y="490"/>
                      </a:lnTo>
                      <a:lnTo>
                        <a:pt x="1724" y="490"/>
                      </a:lnTo>
                      <a:lnTo>
                        <a:pt x="1724" y="494"/>
                      </a:lnTo>
                      <a:lnTo>
                        <a:pt x="1724" y="496"/>
                      </a:lnTo>
                      <a:lnTo>
                        <a:pt x="1724" y="500"/>
                      </a:lnTo>
                      <a:lnTo>
                        <a:pt x="1730" y="498"/>
                      </a:lnTo>
                      <a:lnTo>
                        <a:pt x="1734" y="490"/>
                      </a:lnTo>
                      <a:lnTo>
                        <a:pt x="1740" y="498"/>
                      </a:lnTo>
                      <a:lnTo>
                        <a:pt x="1746" y="498"/>
                      </a:lnTo>
                      <a:lnTo>
                        <a:pt x="1752" y="498"/>
                      </a:lnTo>
                      <a:lnTo>
                        <a:pt x="1758" y="496"/>
                      </a:lnTo>
                      <a:lnTo>
                        <a:pt x="1762" y="498"/>
                      </a:lnTo>
                      <a:lnTo>
                        <a:pt x="1764" y="500"/>
                      </a:lnTo>
                      <a:lnTo>
                        <a:pt x="1770" y="500"/>
                      </a:lnTo>
                      <a:lnTo>
                        <a:pt x="1770" y="486"/>
                      </a:lnTo>
                      <a:lnTo>
                        <a:pt x="1782" y="486"/>
                      </a:lnTo>
                      <a:lnTo>
                        <a:pt x="1794" y="488"/>
                      </a:lnTo>
                      <a:lnTo>
                        <a:pt x="1794" y="490"/>
                      </a:lnTo>
                      <a:lnTo>
                        <a:pt x="1798" y="490"/>
                      </a:lnTo>
                      <a:lnTo>
                        <a:pt x="1798" y="488"/>
                      </a:lnTo>
                      <a:lnTo>
                        <a:pt x="1808" y="486"/>
                      </a:lnTo>
                      <a:lnTo>
                        <a:pt x="1810" y="496"/>
                      </a:lnTo>
                      <a:lnTo>
                        <a:pt x="1816" y="496"/>
                      </a:lnTo>
                      <a:lnTo>
                        <a:pt x="1816" y="498"/>
                      </a:lnTo>
                      <a:lnTo>
                        <a:pt x="1816" y="500"/>
                      </a:lnTo>
                      <a:lnTo>
                        <a:pt x="1800" y="500"/>
                      </a:lnTo>
                      <a:lnTo>
                        <a:pt x="1802" y="512"/>
                      </a:lnTo>
                      <a:lnTo>
                        <a:pt x="1818" y="512"/>
                      </a:lnTo>
                      <a:lnTo>
                        <a:pt x="1818" y="508"/>
                      </a:lnTo>
                      <a:lnTo>
                        <a:pt x="1820" y="506"/>
                      </a:lnTo>
                      <a:lnTo>
                        <a:pt x="1824" y="508"/>
                      </a:lnTo>
                      <a:lnTo>
                        <a:pt x="1828" y="508"/>
                      </a:lnTo>
                      <a:lnTo>
                        <a:pt x="1828" y="506"/>
                      </a:lnTo>
                      <a:lnTo>
                        <a:pt x="1828" y="504"/>
                      </a:lnTo>
                      <a:lnTo>
                        <a:pt x="1830" y="504"/>
                      </a:lnTo>
                      <a:lnTo>
                        <a:pt x="1834" y="496"/>
                      </a:lnTo>
                      <a:lnTo>
                        <a:pt x="1844" y="496"/>
                      </a:lnTo>
                      <a:lnTo>
                        <a:pt x="1854" y="496"/>
                      </a:lnTo>
                      <a:lnTo>
                        <a:pt x="1854" y="494"/>
                      </a:lnTo>
                      <a:lnTo>
                        <a:pt x="1858" y="494"/>
                      </a:lnTo>
                      <a:lnTo>
                        <a:pt x="1856" y="488"/>
                      </a:lnTo>
                      <a:lnTo>
                        <a:pt x="1846" y="488"/>
                      </a:lnTo>
                      <a:lnTo>
                        <a:pt x="1846" y="490"/>
                      </a:lnTo>
                      <a:lnTo>
                        <a:pt x="1844" y="490"/>
                      </a:lnTo>
                      <a:lnTo>
                        <a:pt x="1844" y="472"/>
                      </a:lnTo>
                      <a:lnTo>
                        <a:pt x="1846" y="476"/>
                      </a:lnTo>
                      <a:lnTo>
                        <a:pt x="1848" y="470"/>
                      </a:lnTo>
                      <a:lnTo>
                        <a:pt x="1848" y="466"/>
                      </a:lnTo>
                      <a:lnTo>
                        <a:pt x="1854" y="462"/>
                      </a:lnTo>
                      <a:lnTo>
                        <a:pt x="1862" y="460"/>
                      </a:lnTo>
                      <a:lnTo>
                        <a:pt x="1866" y="458"/>
                      </a:lnTo>
                      <a:lnTo>
                        <a:pt x="1872" y="454"/>
                      </a:lnTo>
                      <a:lnTo>
                        <a:pt x="1872" y="450"/>
                      </a:lnTo>
                      <a:lnTo>
                        <a:pt x="1872" y="448"/>
                      </a:lnTo>
                      <a:lnTo>
                        <a:pt x="1874" y="448"/>
                      </a:lnTo>
                      <a:lnTo>
                        <a:pt x="1880" y="442"/>
                      </a:lnTo>
                      <a:lnTo>
                        <a:pt x="1882" y="436"/>
                      </a:lnTo>
                      <a:lnTo>
                        <a:pt x="1884" y="436"/>
                      </a:lnTo>
                      <a:lnTo>
                        <a:pt x="1890" y="434"/>
                      </a:lnTo>
                      <a:lnTo>
                        <a:pt x="1902" y="434"/>
                      </a:lnTo>
                      <a:lnTo>
                        <a:pt x="1910" y="432"/>
                      </a:lnTo>
                      <a:lnTo>
                        <a:pt x="1912" y="430"/>
                      </a:lnTo>
                      <a:lnTo>
                        <a:pt x="1916" y="430"/>
                      </a:lnTo>
                      <a:lnTo>
                        <a:pt x="1918" y="436"/>
                      </a:lnTo>
                      <a:lnTo>
                        <a:pt x="1926" y="436"/>
                      </a:lnTo>
                      <a:lnTo>
                        <a:pt x="1934" y="432"/>
                      </a:lnTo>
                      <a:lnTo>
                        <a:pt x="1930" y="442"/>
                      </a:lnTo>
                      <a:lnTo>
                        <a:pt x="1928" y="448"/>
                      </a:lnTo>
                      <a:lnTo>
                        <a:pt x="1926" y="450"/>
                      </a:lnTo>
                      <a:lnTo>
                        <a:pt x="1928" y="452"/>
                      </a:lnTo>
                      <a:lnTo>
                        <a:pt x="1928" y="454"/>
                      </a:lnTo>
                      <a:lnTo>
                        <a:pt x="1934" y="452"/>
                      </a:lnTo>
                      <a:lnTo>
                        <a:pt x="1934" y="458"/>
                      </a:lnTo>
                      <a:lnTo>
                        <a:pt x="1934" y="462"/>
                      </a:lnTo>
                      <a:lnTo>
                        <a:pt x="1938" y="454"/>
                      </a:lnTo>
                      <a:lnTo>
                        <a:pt x="1948" y="444"/>
                      </a:lnTo>
                      <a:lnTo>
                        <a:pt x="1958" y="436"/>
                      </a:lnTo>
                      <a:lnTo>
                        <a:pt x="1966" y="434"/>
                      </a:lnTo>
                      <a:lnTo>
                        <a:pt x="1972" y="434"/>
                      </a:lnTo>
                      <a:lnTo>
                        <a:pt x="1972" y="436"/>
                      </a:lnTo>
                      <a:lnTo>
                        <a:pt x="1974" y="436"/>
                      </a:lnTo>
                      <a:lnTo>
                        <a:pt x="1980" y="436"/>
                      </a:lnTo>
                      <a:lnTo>
                        <a:pt x="1976" y="430"/>
                      </a:lnTo>
                      <a:lnTo>
                        <a:pt x="1976" y="426"/>
                      </a:lnTo>
                      <a:lnTo>
                        <a:pt x="1976" y="424"/>
                      </a:lnTo>
                      <a:lnTo>
                        <a:pt x="1974" y="426"/>
                      </a:lnTo>
                      <a:lnTo>
                        <a:pt x="1974" y="424"/>
                      </a:lnTo>
                      <a:lnTo>
                        <a:pt x="1974" y="420"/>
                      </a:lnTo>
                      <a:lnTo>
                        <a:pt x="1984" y="412"/>
                      </a:lnTo>
                      <a:lnTo>
                        <a:pt x="1990" y="412"/>
                      </a:lnTo>
                      <a:lnTo>
                        <a:pt x="2004" y="416"/>
                      </a:lnTo>
                      <a:lnTo>
                        <a:pt x="2004" y="420"/>
                      </a:lnTo>
                      <a:lnTo>
                        <a:pt x="2000" y="420"/>
                      </a:lnTo>
                      <a:lnTo>
                        <a:pt x="2000" y="416"/>
                      </a:lnTo>
                      <a:lnTo>
                        <a:pt x="1998" y="416"/>
                      </a:lnTo>
                      <a:lnTo>
                        <a:pt x="1992" y="416"/>
                      </a:lnTo>
                      <a:lnTo>
                        <a:pt x="1990" y="420"/>
                      </a:lnTo>
                      <a:lnTo>
                        <a:pt x="1988" y="420"/>
                      </a:lnTo>
                      <a:lnTo>
                        <a:pt x="1984" y="442"/>
                      </a:lnTo>
                      <a:lnTo>
                        <a:pt x="1982" y="454"/>
                      </a:lnTo>
                      <a:lnTo>
                        <a:pt x="1980" y="458"/>
                      </a:lnTo>
                      <a:lnTo>
                        <a:pt x="1976" y="458"/>
                      </a:lnTo>
                      <a:lnTo>
                        <a:pt x="1966" y="458"/>
                      </a:lnTo>
                      <a:lnTo>
                        <a:pt x="1954" y="460"/>
                      </a:lnTo>
                      <a:lnTo>
                        <a:pt x="1954" y="466"/>
                      </a:lnTo>
                      <a:lnTo>
                        <a:pt x="1954" y="472"/>
                      </a:lnTo>
                      <a:lnTo>
                        <a:pt x="1952" y="472"/>
                      </a:lnTo>
                      <a:lnTo>
                        <a:pt x="1948" y="472"/>
                      </a:lnTo>
                      <a:lnTo>
                        <a:pt x="1948" y="478"/>
                      </a:lnTo>
                      <a:lnTo>
                        <a:pt x="1948" y="480"/>
                      </a:lnTo>
                      <a:lnTo>
                        <a:pt x="1938" y="488"/>
                      </a:lnTo>
                      <a:lnTo>
                        <a:pt x="1928" y="496"/>
                      </a:lnTo>
                      <a:lnTo>
                        <a:pt x="1918" y="512"/>
                      </a:lnTo>
                      <a:lnTo>
                        <a:pt x="1912" y="518"/>
                      </a:lnTo>
                      <a:lnTo>
                        <a:pt x="1906" y="524"/>
                      </a:lnTo>
                      <a:lnTo>
                        <a:pt x="1902" y="526"/>
                      </a:lnTo>
                      <a:lnTo>
                        <a:pt x="1902" y="524"/>
                      </a:lnTo>
                      <a:lnTo>
                        <a:pt x="1900" y="524"/>
                      </a:lnTo>
                      <a:lnTo>
                        <a:pt x="1898" y="524"/>
                      </a:lnTo>
                      <a:lnTo>
                        <a:pt x="1898" y="526"/>
                      </a:lnTo>
                      <a:lnTo>
                        <a:pt x="1894" y="530"/>
                      </a:lnTo>
                      <a:lnTo>
                        <a:pt x="1888" y="530"/>
                      </a:lnTo>
                      <a:lnTo>
                        <a:pt x="1882" y="530"/>
                      </a:lnTo>
                      <a:lnTo>
                        <a:pt x="1882" y="534"/>
                      </a:lnTo>
                      <a:lnTo>
                        <a:pt x="1884" y="534"/>
                      </a:lnTo>
                      <a:lnTo>
                        <a:pt x="1882" y="544"/>
                      </a:lnTo>
                      <a:lnTo>
                        <a:pt x="1882" y="550"/>
                      </a:lnTo>
                      <a:lnTo>
                        <a:pt x="1876" y="552"/>
                      </a:lnTo>
                      <a:lnTo>
                        <a:pt x="1872" y="552"/>
                      </a:lnTo>
                      <a:lnTo>
                        <a:pt x="1870" y="554"/>
                      </a:lnTo>
                      <a:lnTo>
                        <a:pt x="1866" y="566"/>
                      </a:lnTo>
                      <a:lnTo>
                        <a:pt x="1864" y="580"/>
                      </a:lnTo>
                      <a:lnTo>
                        <a:pt x="1864" y="598"/>
                      </a:lnTo>
                      <a:lnTo>
                        <a:pt x="1866" y="618"/>
                      </a:lnTo>
                      <a:lnTo>
                        <a:pt x="1882" y="688"/>
                      </a:lnTo>
                      <a:lnTo>
                        <a:pt x="1894" y="678"/>
                      </a:lnTo>
                      <a:lnTo>
                        <a:pt x="1906" y="668"/>
                      </a:lnTo>
                      <a:lnTo>
                        <a:pt x="1908" y="654"/>
                      </a:lnTo>
                      <a:lnTo>
                        <a:pt x="1908" y="650"/>
                      </a:lnTo>
                      <a:lnTo>
                        <a:pt x="1910" y="648"/>
                      </a:lnTo>
                      <a:lnTo>
                        <a:pt x="1922" y="644"/>
                      </a:lnTo>
                      <a:lnTo>
                        <a:pt x="1922" y="630"/>
                      </a:lnTo>
                      <a:lnTo>
                        <a:pt x="1922" y="624"/>
                      </a:lnTo>
                      <a:lnTo>
                        <a:pt x="1928" y="618"/>
                      </a:lnTo>
                      <a:lnTo>
                        <a:pt x="1934" y="616"/>
                      </a:lnTo>
                      <a:lnTo>
                        <a:pt x="1934" y="612"/>
                      </a:lnTo>
                      <a:lnTo>
                        <a:pt x="1938" y="608"/>
                      </a:lnTo>
                      <a:lnTo>
                        <a:pt x="1944" y="612"/>
                      </a:lnTo>
                      <a:lnTo>
                        <a:pt x="1946" y="612"/>
                      </a:lnTo>
                      <a:lnTo>
                        <a:pt x="1952" y="612"/>
                      </a:lnTo>
                      <a:lnTo>
                        <a:pt x="1958" y="604"/>
                      </a:lnTo>
                      <a:lnTo>
                        <a:pt x="1952" y="590"/>
                      </a:lnTo>
                      <a:lnTo>
                        <a:pt x="1952" y="582"/>
                      </a:lnTo>
                      <a:lnTo>
                        <a:pt x="1952" y="578"/>
                      </a:lnTo>
                      <a:lnTo>
                        <a:pt x="1954" y="576"/>
                      </a:lnTo>
                      <a:lnTo>
                        <a:pt x="1958" y="570"/>
                      </a:lnTo>
                      <a:lnTo>
                        <a:pt x="1966" y="568"/>
                      </a:lnTo>
                      <a:lnTo>
                        <a:pt x="1974" y="568"/>
                      </a:lnTo>
                      <a:lnTo>
                        <a:pt x="1974" y="560"/>
                      </a:lnTo>
                      <a:lnTo>
                        <a:pt x="1970" y="560"/>
                      </a:lnTo>
                      <a:lnTo>
                        <a:pt x="1966" y="560"/>
                      </a:lnTo>
                      <a:lnTo>
                        <a:pt x="1962" y="552"/>
                      </a:lnTo>
                      <a:lnTo>
                        <a:pt x="1962" y="544"/>
                      </a:lnTo>
                      <a:lnTo>
                        <a:pt x="1964" y="544"/>
                      </a:lnTo>
                      <a:lnTo>
                        <a:pt x="1966" y="540"/>
                      </a:lnTo>
                      <a:lnTo>
                        <a:pt x="1970" y="540"/>
                      </a:lnTo>
                      <a:lnTo>
                        <a:pt x="1970" y="534"/>
                      </a:lnTo>
                      <a:lnTo>
                        <a:pt x="1970" y="532"/>
                      </a:lnTo>
                      <a:lnTo>
                        <a:pt x="1972" y="532"/>
                      </a:lnTo>
                      <a:lnTo>
                        <a:pt x="1972" y="526"/>
                      </a:lnTo>
                      <a:lnTo>
                        <a:pt x="1966" y="526"/>
                      </a:lnTo>
                      <a:lnTo>
                        <a:pt x="1956" y="524"/>
                      </a:lnTo>
                      <a:lnTo>
                        <a:pt x="1956" y="516"/>
                      </a:lnTo>
                      <a:lnTo>
                        <a:pt x="1956" y="508"/>
                      </a:lnTo>
                      <a:lnTo>
                        <a:pt x="1972" y="496"/>
                      </a:lnTo>
                      <a:lnTo>
                        <a:pt x="1972" y="494"/>
                      </a:lnTo>
                      <a:lnTo>
                        <a:pt x="1972" y="490"/>
                      </a:lnTo>
                      <a:lnTo>
                        <a:pt x="1976" y="490"/>
                      </a:lnTo>
                      <a:lnTo>
                        <a:pt x="1976" y="486"/>
                      </a:lnTo>
                      <a:lnTo>
                        <a:pt x="1974" y="486"/>
                      </a:lnTo>
                      <a:lnTo>
                        <a:pt x="1974" y="484"/>
                      </a:lnTo>
                      <a:lnTo>
                        <a:pt x="1976" y="480"/>
                      </a:lnTo>
                      <a:lnTo>
                        <a:pt x="1980" y="476"/>
                      </a:lnTo>
                      <a:lnTo>
                        <a:pt x="2002" y="478"/>
                      </a:lnTo>
                      <a:lnTo>
                        <a:pt x="2002" y="472"/>
                      </a:lnTo>
                      <a:lnTo>
                        <a:pt x="2018" y="462"/>
                      </a:lnTo>
                      <a:lnTo>
                        <a:pt x="2016" y="472"/>
                      </a:lnTo>
                      <a:lnTo>
                        <a:pt x="2016" y="478"/>
                      </a:lnTo>
                      <a:lnTo>
                        <a:pt x="2018" y="480"/>
                      </a:lnTo>
                      <a:lnTo>
                        <a:pt x="2020" y="480"/>
                      </a:lnTo>
                      <a:lnTo>
                        <a:pt x="2020" y="478"/>
                      </a:lnTo>
                      <a:lnTo>
                        <a:pt x="2022" y="478"/>
                      </a:lnTo>
                      <a:lnTo>
                        <a:pt x="2028" y="470"/>
                      </a:lnTo>
                      <a:lnTo>
                        <a:pt x="2034" y="462"/>
                      </a:lnTo>
                      <a:lnTo>
                        <a:pt x="2040" y="458"/>
                      </a:lnTo>
                      <a:lnTo>
                        <a:pt x="2048" y="458"/>
                      </a:lnTo>
                      <a:lnTo>
                        <a:pt x="2056" y="460"/>
                      </a:lnTo>
                      <a:lnTo>
                        <a:pt x="2064" y="466"/>
                      </a:lnTo>
                      <a:lnTo>
                        <a:pt x="2064" y="472"/>
                      </a:lnTo>
                      <a:lnTo>
                        <a:pt x="2072" y="476"/>
                      </a:lnTo>
                      <a:lnTo>
                        <a:pt x="2076" y="478"/>
                      </a:lnTo>
                      <a:lnTo>
                        <a:pt x="2082" y="468"/>
                      </a:lnTo>
                      <a:lnTo>
                        <a:pt x="2090" y="458"/>
                      </a:lnTo>
                      <a:lnTo>
                        <a:pt x="2098" y="452"/>
                      </a:lnTo>
                      <a:lnTo>
                        <a:pt x="2108" y="448"/>
                      </a:lnTo>
                      <a:lnTo>
                        <a:pt x="2108" y="444"/>
                      </a:lnTo>
                      <a:lnTo>
                        <a:pt x="2108" y="442"/>
                      </a:lnTo>
                      <a:lnTo>
                        <a:pt x="2108" y="440"/>
                      </a:lnTo>
                      <a:lnTo>
                        <a:pt x="2110" y="440"/>
                      </a:lnTo>
                      <a:lnTo>
                        <a:pt x="2112" y="442"/>
                      </a:lnTo>
                      <a:lnTo>
                        <a:pt x="2116" y="442"/>
                      </a:lnTo>
                      <a:lnTo>
                        <a:pt x="2118" y="442"/>
                      </a:lnTo>
                      <a:lnTo>
                        <a:pt x="2120" y="436"/>
                      </a:lnTo>
                      <a:lnTo>
                        <a:pt x="2120" y="434"/>
                      </a:lnTo>
                      <a:lnTo>
                        <a:pt x="2122" y="434"/>
                      </a:lnTo>
                      <a:lnTo>
                        <a:pt x="2122" y="436"/>
                      </a:lnTo>
                      <a:lnTo>
                        <a:pt x="2126" y="436"/>
                      </a:lnTo>
                      <a:lnTo>
                        <a:pt x="2130" y="430"/>
                      </a:lnTo>
                      <a:lnTo>
                        <a:pt x="2138" y="426"/>
                      </a:lnTo>
                      <a:lnTo>
                        <a:pt x="2144" y="426"/>
                      </a:lnTo>
                      <a:lnTo>
                        <a:pt x="2154" y="422"/>
                      </a:lnTo>
                      <a:lnTo>
                        <a:pt x="2164" y="416"/>
                      </a:lnTo>
                      <a:lnTo>
                        <a:pt x="2174" y="416"/>
                      </a:lnTo>
                      <a:lnTo>
                        <a:pt x="2184" y="420"/>
                      </a:lnTo>
                      <a:lnTo>
                        <a:pt x="2192" y="420"/>
                      </a:lnTo>
                      <a:lnTo>
                        <a:pt x="2198" y="420"/>
                      </a:lnTo>
                      <a:lnTo>
                        <a:pt x="2204" y="414"/>
                      </a:lnTo>
                      <a:lnTo>
                        <a:pt x="2202" y="408"/>
                      </a:lnTo>
                      <a:lnTo>
                        <a:pt x="2202" y="406"/>
                      </a:lnTo>
                      <a:lnTo>
                        <a:pt x="2204" y="404"/>
                      </a:lnTo>
                      <a:lnTo>
                        <a:pt x="2202" y="404"/>
                      </a:lnTo>
                      <a:lnTo>
                        <a:pt x="2198" y="404"/>
                      </a:lnTo>
                      <a:lnTo>
                        <a:pt x="2190" y="378"/>
                      </a:lnTo>
                      <a:lnTo>
                        <a:pt x="2186" y="378"/>
                      </a:lnTo>
                      <a:lnTo>
                        <a:pt x="2186" y="372"/>
                      </a:lnTo>
                      <a:lnTo>
                        <a:pt x="2180" y="376"/>
                      </a:lnTo>
                      <a:lnTo>
                        <a:pt x="2182" y="376"/>
                      </a:lnTo>
                      <a:lnTo>
                        <a:pt x="2180" y="378"/>
                      </a:lnTo>
                      <a:lnTo>
                        <a:pt x="2176" y="378"/>
                      </a:lnTo>
                      <a:lnTo>
                        <a:pt x="2176" y="372"/>
                      </a:lnTo>
                      <a:lnTo>
                        <a:pt x="2176" y="370"/>
                      </a:lnTo>
                      <a:lnTo>
                        <a:pt x="2180" y="368"/>
                      </a:lnTo>
                      <a:lnTo>
                        <a:pt x="2170" y="368"/>
                      </a:lnTo>
                      <a:lnTo>
                        <a:pt x="2162" y="368"/>
                      </a:lnTo>
                      <a:lnTo>
                        <a:pt x="2162" y="362"/>
                      </a:lnTo>
                      <a:lnTo>
                        <a:pt x="2176" y="360"/>
                      </a:lnTo>
                      <a:lnTo>
                        <a:pt x="2182" y="366"/>
                      </a:lnTo>
                      <a:lnTo>
                        <a:pt x="2198" y="366"/>
                      </a:lnTo>
                      <a:lnTo>
                        <a:pt x="2210" y="368"/>
                      </a:lnTo>
                      <a:lnTo>
                        <a:pt x="2218" y="360"/>
                      </a:lnTo>
                      <a:lnTo>
                        <a:pt x="2222" y="350"/>
                      </a:lnTo>
                      <a:lnTo>
                        <a:pt x="2222" y="342"/>
                      </a:lnTo>
                      <a:lnTo>
                        <a:pt x="2216" y="340"/>
                      </a:lnTo>
                      <a:lnTo>
                        <a:pt x="2216" y="334"/>
                      </a:lnTo>
                      <a:lnTo>
                        <a:pt x="2218" y="332"/>
                      </a:lnTo>
                      <a:lnTo>
                        <a:pt x="2218" y="324"/>
                      </a:lnTo>
                      <a:lnTo>
                        <a:pt x="2228" y="322"/>
                      </a:lnTo>
                      <a:lnTo>
                        <a:pt x="2226" y="328"/>
                      </a:lnTo>
                      <a:lnTo>
                        <a:pt x="2228" y="330"/>
                      </a:lnTo>
                      <a:lnTo>
                        <a:pt x="2230" y="332"/>
                      </a:lnTo>
                      <a:lnTo>
                        <a:pt x="2226" y="332"/>
                      </a:lnTo>
                      <a:lnTo>
                        <a:pt x="2226" y="334"/>
                      </a:lnTo>
                      <a:lnTo>
                        <a:pt x="2228" y="342"/>
                      </a:lnTo>
                      <a:lnTo>
                        <a:pt x="2238" y="350"/>
                      </a:lnTo>
                      <a:lnTo>
                        <a:pt x="2240" y="350"/>
                      </a:lnTo>
                      <a:lnTo>
                        <a:pt x="2238" y="348"/>
                      </a:lnTo>
                      <a:lnTo>
                        <a:pt x="2248" y="342"/>
                      </a:lnTo>
                      <a:lnTo>
                        <a:pt x="2254" y="340"/>
                      </a:lnTo>
                      <a:lnTo>
                        <a:pt x="2262" y="342"/>
                      </a:lnTo>
                      <a:lnTo>
                        <a:pt x="2266" y="350"/>
                      </a:lnTo>
                      <a:lnTo>
                        <a:pt x="2274" y="352"/>
                      </a:lnTo>
                      <a:lnTo>
                        <a:pt x="2274" y="360"/>
                      </a:lnTo>
                      <a:lnTo>
                        <a:pt x="2272" y="362"/>
                      </a:lnTo>
                      <a:lnTo>
                        <a:pt x="2276" y="366"/>
                      </a:lnTo>
                      <a:lnTo>
                        <a:pt x="2284" y="368"/>
                      </a:lnTo>
                      <a:lnTo>
                        <a:pt x="2302" y="372"/>
                      </a:lnTo>
                      <a:lnTo>
                        <a:pt x="2302" y="378"/>
                      </a:lnTo>
                      <a:lnTo>
                        <a:pt x="2316" y="372"/>
                      </a:lnTo>
                      <a:lnTo>
                        <a:pt x="2316" y="378"/>
                      </a:lnTo>
                      <a:lnTo>
                        <a:pt x="2328" y="378"/>
                      </a:lnTo>
                      <a:lnTo>
                        <a:pt x="2328" y="376"/>
                      </a:lnTo>
                      <a:lnTo>
                        <a:pt x="2320" y="368"/>
                      </a:lnTo>
                      <a:lnTo>
                        <a:pt x="2320" y="362"/>
                      </a:lnTo>
                      <a:lnTo>
                        <a:pt x="2330" y="362"/>
                      </a:lnTo>
                      <a:lnTo>
                        <a:pt x="2330" y="352"/>
                      </a:lnTo>
                      <a:lnTo>
                        <a:pt x="2322" y="354"/>
                      </a:lnTo>
                      <a:lnTo>
                        <a:pt x="2322" y="350"/>
                      </a:lnTo>
                      <a:lnTo>
                        <a:pt x="2320" y="348"/>
                      </a:lnTo>
                      <a:lnTo>
                        <a:pt x="2330" y="348"/>
                      </a:lnTo>
                      <a:lnTo>
                        <a:pt x="2330" y="350"/>
                      </a:lnTo>
                      <a:lnTo>
                        <a:pt x="2334" y="350"/>
                      </a:lnTo>
                      <a:lnTo>
                        <a:pt x="2336" y="350"/>
                      </a:lnTo>
                      <a:lnTo>
                        <a:pt x="2346" y="350"/>
                      </a:lnTo>
                      <a:lnTo>
                        <a:pt x="2346" y="352"/>
                      </a:lnTo>
                      <a:lnTo>
                        <a:pt x="2348" y="352"/>
                      </a:lnTo>
                      <a:lnTo>
                        <a:pt x="2348" y="350"/>
                      </a:lnTo>
                      <a:lnTo>
                        <a:pt x="2346" y="344"/>
                      </a:lnTo>
                      <a:lnTo>
                        <a:pt x="2352" y="344"/>
                      </a:lnTo>
                      <a:lnTo>
                        <a:pt x="2352" y="334"/>
                      </a:lnTo>
                      <a:lnTo>
                        <a:pt x="2356" y="334"/>
                      </a:lnTo>
                      <a:lnTo>
                        <a:pt x="2338" y="326"/>
                      </a:lnTo>
                      <a:close/>
                      <a:moveTo>
                        <a:pt x="1770" y="196"/>
                      </a:moveTo>
                      <a:lnTo>
                        <a:pt x="1774" y="194"/>
                      </a:lnTo>
                      <a:lnTo>
                        <a:pt x="1772" y="198"/>
                      </a:lnTo>
                      <a:lnTo>
                        <a:pt x="1770" y="198"/>
                      </a:lnTo>
                      <a:lnTo>
                        <a:pt x="1770" y="196"/>
                      </a:lnTo>
                      <a:close/>
                      <a:moveTo>
                        <a:pt x="744" y="204"/>
                      </a:moveTo>
                      <a:lnTo>
                        <a:pt x="742" y="206"/>
                      </a:lnTo>
                      <a:lnTo>
                        <a:pt x="742" y="202"/>
                      </a:lnTo>
                      <a:lnTo>
                        <a:pt x="744" y="202"/>
                      </a:lnTo>
                      <a:lnTo>
                        <a:pt x="744" y="204"/>
                      </a:lnTo>
                      <a:close/>
                      <a:moveTo>
                        <a:pt x="84" y="458"/>
                      </a:moveTo>
                      <a:lnTo>
                        <a:pt x="84" y="466"/>
                      </a:lnTo>
                      <a:lnTo>
                        <a:pt x="82" y="466"/>
                      </a:lnTo>
                      <a:lnTo>
                        <a:pt x="82" y="470"/>
                      </a:lnTo>
                      <a:lnTo>
                        <a:pt x="62" y="474"/>
                      </a:lnTo>
                      <a:lnTo>
                        <a:pt x="62" y="468"/>
                      </a:lnTo>
                      <a:lnTo>
                        <a:pt x="52" y="458"/>
                      </a:lnTo>
                      <a:lnTo>
                        <a:pt x="52" y="452"/>
                      </a:lnTo>
                      <a:lnTo>
                        <a:pt x="48" y="448"/>
                      </a:lnTo>
                      <a:lnTo>
                        <a:pt x="44" y="440"/>
                      </a:lnTo>
                      <a:lnTo>
                        <a:pt x="52" y="438"/>
                      </a:lnTo>
                      <a:lnTo>
                        <a:pt x="56" y="432"/>
                      </a:lnTo>
                      <a:lnTo>
                        <a:pt x="64" y="440"/>
                      </a:lnTo>
                      <a:lnTo>
                        <a:pt x="72" y="444"/>
                      </a:lnTo>
                      <a:lnTo>
                        <a:pt x="74" y="444"/>
                      </a:lnTo>
                      <a:lnTo>
                        <a:pt x="80" y="444"/>
                      </a:lnTo>
                      <a:lnTo>
                        <a:pt x="82" y="450"/>
                      </a:lnTo>
                      <a:lnTo>
                        <a:pt x="82" y="456"/>
                      </a:lnTo>
                      <a:lnTo>
                        <a:pt x="84" y="456"/>
                      </a:lnTo>
                      <a:lnTo>
                        <a:pt x="84" y="458"/>
                      </a:lnTo>
                      <a:close/>
                      <a:moveTo>
                        <a:pt x="108" y="398"/>
                      </a:moveTo>
                      <a:lnTo>
                        <a:pt x="106" y="386"/>
                      </a:lnTo>
                      <a:lnTo>
                        <a:pt x="114" y="386"/>
                      </a:lnTo>
                      <a:lnTo>
                        <a:pt x="116" y="388"/>
                      </a:lnTo>
                      <a:lnTo>
                        <a:pt x="116" y="392"/>
                      </a:lnTo>
                      <a:lnTo>
                        <a:pt x="118" y="394"/>
                      </a:lnTo>
                      <a:lnTo>
                        <a:pt x="120" y="396"/>
                      </a:lnTo>
                      <a:lnTo>
                        <a:pt x="118" y="398"/>
                      </a:lnTo>
                      <a:lnTo>
                        <a:pt x="108" y="398"/>
                      </a:lnTo>
                      <a:close/>
                      <a:moveTo>
                        <a:pt x="136" y="444"/>
                      </a:moveTo>
                      <a:lnTo>
                        <a:pt x="136" y="450"/>
                      </a:lnTo>
                      <a:lnTo>
                        <a:pt x="130" y="456"/>
                      </a:lnTo>
                      <a:lnTo>
                        <a:pt x="120" y="444"/>
                      </a:lnTo>
                      <a:lnTo>
                        <a:pt x="110" y="438"/>
                      </a:lnTo>
                      <a:lnTo>
                        <a:pt x="110" y="432"/>
                      </a:lnTo>
                      <a:lnTo>
                        <a:pt x="118" y="434"/>
                      </a:lnTo>
                      <a:lnTo>
                        <a:pt x="116" y="430"/>
                      </a:lnTo>
                      <a:lnTo>
                        <a:pt x="116" y="428"/>
                      </a:lnTo>
                      <a:lnTo>
                        <a:pt x="118" y="428"/>
                      </a:lnTo>
                      <a:lnTo>
                        <a:pt x="118" y="430"/>
                      </a:lnTo>
                      <a:lnTo>
                        <a:pt x="120" y="430"/>
                      </a:lnTo>
                      <a:lnTo>
                        <a:pt x="124" y="422"/>
                      </a:lnTo>
                      <a:lnTo>
                        <a:pt x="124" y="420"/>
                      </a:lnTo>
                      <a:lnTo>
                        <a:pt x="120" y="416"/>
                      </a:lnTo>
                      <a:lnTo>
                        <a:pt x="118" y="420"/>
                      </a:lnTo>
                      <a:lnTo>
                        <a:pt x="116" y="420"/>
                      </a:lnTo>
                      <a:lnTo>
                        <a:pt x="114" y="416"/>
                      </a:lnTo>
                      <a:lnTo>
                        <a:pt x="114" y="412"/>
                      </a:lnTo>
                      <a:lnTo>
                        <a:pt x="116" y="412"/>
                      </a:lnTo>
                      <a:lnTo>
                        <a:pt x="128" y="416"/>
                      </a:lnTo>
                      <a:lnTo>
                        <a:pt x="128" y="424"/>
                      </a:lnTo>
                      <a:lnTo>
                        <a:pt x="130" y="434"/>
                      </a:lnTo>
                      <a:lnTo>
                        <a:pt x="136" y="440"/>
                      </a:lnTo>
                      <a:lnTo>
                        <a:pt x="136" y="444"/>
                      </a:lnTo>
                      <a:close/>
                      <a:moveTo>
                        <a:pt x="156" y="496"/>
                      </a:moveTo>
                      <a:lnTo>
                        <a:pt x="156" y="498"/>
                      </a:lnTo>
                      <a:lnTo>
                        <a:pt x="154" y="498"/>
                      </a:lnTo>
                      <a:lnTo>
                        <a:pt x="154" y="494"/>
                      </a:lnTo>
                      <a:lnTo>
                        <a:pt x="154" y="492"/>
                      </a:lnTo>
                      <a:lnTo>
                        <a:pt x="156" y="496"/>
                      </a:lnTo>
                      <a:close/>
                      <a:moveTo>
                        <a:pt x="144" y="468"/>
                      </a:moveTo>
                      <a:lnTo>
                        <a:pt x="144" y="466"/>
                      </a:lnTo>
                      <a:lnTo>
                        <a:pt x="146" y="466"/>
                      </a:lnTo>
                      <a:lnTo>
                        <a:pt x="152" y="466"/>
                      </a:lnTo>
                      <a:lnTo>
                        <a:pt x="154" y="468"/>
                      </a:lnTo>
                      <a:lnTo>
                        <a:pt x="152" y="470"/>
                      </a:lnTo>
                      <a:lnTo>
                        <a:pt x="146" y="470"/>
                      </a:lnTo>
                      <a:lnTo>
                        <a:pt x="144" y="468"/>
                      </a:lnTo>
                      <a:close/>
                      <a:moveTo>
                        <a:pt x="172" y="512"/>
                      </a:moveTo>
                      <a:lnTo>
                        <a:pt x="172" y="516"/>
                      </a:lnTo>
                      <a:lnTo>
                        <a:pt x="164" y="520"/>
                      </a:lnTo>
                      <a:lnTo>
                        <a:pt x="160" y="522"/>
                      </a:lnTo>
                      <a:lnTo>
                        <a:pt x="152" y="514"/>
                      </a:lnTo>
                      <a:lnTo>
                        <a:pt x="146" y="506"/>
                      </a:lnTo>
                      <a:lnTo>
                        <a:pt x="152" y="506"/>
                      </a:lnTo>
                      <a:lnTo>
                        <a:pt x="160" y="510"/>
                      </a:lnTo>
                      <a:lnTo>
                        <a:pt x="160" y="504"/>
                      </a:lnTo>
                      <a:lnTo>
                        <a:pt x="160" y="502"/>
                      </a:lnTo>
                      <a:lnTo>
                        <a:pt x="162" y="502"/>
                      </a:lnTo>
                      <a:lnTo>
                        <a:pt x="170" y="510"/>
                      </a:lnTo>
                      <a:lnTo>
                        <a:pt x="172" y="510"/>
                      </a:lnTo>
                      <a:lnTo>
                        <a:pt x="172" y="512"/>
                      </a:lnTo>
                      <a:close/>
                      <a:moveTo>
                        <a:pt x="308" y="786"/>
                      </a:moveTo>
                      <a:lnTo>
                        <a:pt x="308" y="784"/>
                      </a:lnTo>
                      <a:lnTo>
                        <a:pt x="310" y="786"/>
                      </a:lnTo>
                      <a:lnTo>
                        <a:pt x="310" y="788"/>
                      </a:lnTo>
                      <a:lnTo>
                        <a:pt x="308" y="788"/>
                      </a:lnTo>
                      <a:lnTo>
                        <a:pt x="308" y="786"/>
                      </a:lnTo>
                      <a:close/>
                      <a:moveTo>
                        <a:pt x="856" y="130"/>
                      </a:moveTo>
                      <a:lnTo>
                        <a:pt x="854" y="134"/>
                      </a:lnTo>
                      <a:lnTo>
                        <a:pt x="852" y="134"/>
                      </a:lnTo>
                      <a:lnTo>
                        <a:pt x="852" y="132"/>
                      </a:lnTo>
                      <a:lnTo>
                        <a:pt x="860" y="122"/>
                      </a:lnTo>
                      <a:lnTo>
                        <a:pt x="856" y="130"/>
                      </a:lnTo>
                      <a:close/>
                      <a:moveTo>
                        <a:pt x="1078" y="68"/>
                      </a:moveTo>
                      <a:lnTo>
                        <a:pt x="1080" y="62"/>
                      </a:lnTo>
                      <a:lnTo>
                        <a:pt x="1080" y="60"/>
                      </a:lnTo>
                      <a:lnTo>
                        <a:pt x="1082" y="62"/>
                      </a:lnTo>
                      <a:lnTo>
                        <a:pt x="1082" y="66"/>
                      </a:lnTo>
                      <a:lnTo>
                        <a:pt x="1090" y="66"/>
                      </a:lnTo>
                      <a:lnTo>
                        <a:pt x="1098" y="62"/>
                      </a:lnTo>
                      <a:lnTo>
                        <a:pt x="1114" y="58"/>
                      </a:lnTo>
                      <a:lnTo>
                        <a:pt x="1110" y="54"/>
                      </a:lnTo>
                      <a:lnTo>
                        <a:pt x="1114" y="52"/>
                      </a:lnTo>
                      <a:lnTo>
                        <a:pt x="1118" y="58"/>
                      </a:lnTo>
                      <a:lnTo>
                        <a:pt x="1116" y="60"/>
                      </a:lnTo>
                      <a:lnTo>
                        <a:pt x="1100" y="68"/>
                      </a:lnTo>
                      <a:lnTo>
                        <a:pt x="1086" y="80"/>
                      </a:lnTo>
                      <a:lnTo>
                        <a:pt x="1086" y="76"/>
                      </a:lnTo>
                      <a:lnTo>
                        <a:pt x="1078" y="72"/>
                      </a:lnTo>
                      <a:lnTo>
                        <a:pt x="1078" y="68"/>
                      </a:lnTo>
                      <a:close/>
                      <a:moveTo>
                        <a:pt x="1050" y="50"/>
                      </a:moveTo>
                      <a:lnTo>
                        <a:pt x="1052" y="44"/>
                      </a:lnTo>
                      <a:lnTo>
                        <a:pt x="1054" y="54"/>
                      </a:lnTo>
                      <a:lnTo>
                        <a:pt x="1046" y="54"/>
                      </a:lnTo>
                      <a:lnTo>
                        <a:pt x="1050" y="50"/>
                      </a:lnTo>
                      <a:close/>
                      <a:moveTo>
                        <a:pt x="1196" y="596"/>
                      </a:moveTo>
                      <a:lnTo>
                        <a:pt x="1198" y="606"/>
                      </a:lnTo>
                      <a:lnTo>
                        <a:pt x="1198" y="616"/>
                      </a:lnTo>
                      <a:lnTo>
                        <a:pt x="1190" y="626"/>
                      </a:lnTo>
                      <a:lnTo>
                        <a:pt x="1190" y="624"/>
                      </a:lnTo>
                      <a:lnTo>
                        <a:pt x="1184" y="624"/>
                      </a:lnTo>
                      <a:lnTo>
                        <a:pt x="1184" y="626"/>
                      </a:lnTo>
                      <a:lnTo>
                        <a:pt x="1182" y="630"/>
                      </a:lnTo>
                      <a:lnTo>
                        <a:pt x="1184" y="632"/>
                      </a:lnTo>
                      <a:lnTo>
                        <a:pt x="1188" y="634"/>
                      </a:lnTo>
                      <a:lnTo>
                        <a:pt x="1178" y="644"/>
                      </a:lnTo>
                      <a:lnTo>
                        <a:pt x="1178" y="648"/>
                      </a:lnTo>
                      <a:lnTo>
                        <a:pt x="1172" y="648"/>
                      </a:lnTo>
                      <a:lnTo>
                        <a:pt x="1166" y="648"/>
                      </a:lnTo>
                      <a:lnTo>
                        <a:pt x="1166" y="650"/>
                      </a:lnTo>
                      <a:lnTo>
                        <a:pt x="1164" y="652"/>
                      </a:lnTo>
                      <a:lnTo>
                        <a:pt x="1162" y="654"/>
                      </a:lnTo>
                      <a:lnTo>
                        <a:pt x="1162" y="658"/>
                      </a:lnTo>
                      <a:lnTo>
                        <a:pt x="1156" y="658"/>
                      </a:lnTo>
                      <a:lnTo>
                        <a:pt x="1152" y="658"/>
                      </a:lnTo>
                      <a:lnTo>
                        <a:pt x="1146" y="664"/>
                      </a:lnTo>
                      <a:lnTo>
                        <a:pt x="1142" y="672"/>
                      </a:lnTo>
                      <a:lnTo>
                        <a:pt x="1134" y="682"/>
                      </a:lnTo>
                      <a:lnTo>
                        <a:pt x="1130" y="686"/>
                      </a:lnTo>
                      <a:lnTo>
                        <a:pt x="1126" y="686"/>
                      </a:lnTo>
                      <a:lnTo>
                        <a:pt x="1120" y="686"/>
                      </a:lnTo>
                      <a:lnTo>
                        <a:pt x="1116" y="682"/>
                      </a:lnTo>
                      <a:lnTo>
                        <a:pt x="1110" y="680"/>
                      </a:lnTo>
                      <a:lnTo>
                        <a:pt x="1126" y="672"/>
                      </a:lnTo>
                      <a:lnTo>
                        <a:pt x="1130" y="668"/>
                      </a:lnTo>
                      <a:lnTo>
                        <a:pt x="1136" y="662"/>
                      </a:lnTo>
                      <a:lnTo>
                        <a:pt x="1138" y="654"/>
                      </a:lnTo>
                      <a:lnTo>
                        <a:pt x="1142" y="650"/>
                      </a:lnTo>
                      <a:lnTo>
                        <a:pt x="1146" y="650"/>
                      </a:lnTo>
                      <a:lnTo>
                        <a:pt x="1148" y="648"/>
                      </a:lnTo>
                      <a:lnTo>
                        <a:pt x="1152" y="644"/>
                      </a:lnTo>
                      <a:lnTo>
                        <a:pt x="1154" y="640"/>
                      </a:lnTo>
                      <a:lnTo>
                        <a:pt x="1156" y="636"/>
                      </a:lnTo>
                      <a:lnTo>
                        <a:pt x="1162" y="636"/>
                      </a:lnTo>
                      <a:lnTo>
                        <a:pt x="1170" y="626"/>
                      </a:lnTo>
                      <a:lnTo>
                        <a:pt x="1180" y="614"/>
                      </a:lnTo>
                      <a:lnTo>
                        <a:pt x="1196" y="582"/>
                      </a:lnTo>
                      <a:lnTo>
                        <a:pt x="1198" y="582"/>
                      </a:lnTo>
                      <a:lnTo>
                        <a:pt x="1200" y="582"/>
                      </a:lnTo>
                      <a:lnTo>
                        <a:pt x="1196" y="596"/>
                      </a:lnTo>
                      <a:close/>
                      <a:moveTo>
                        <a:pt x="1248" y="142"/>
                      </a:moveTo>
                      <a:lnTo>
                        <a:pt x="1246" y="150"/>
                      </a:lnTo>
                      <a:lnTo>
                        <a:pt x="1244" y="150"/>
                      </a:lnTo>
                      <a:lnTo>
                        <a:pt x="1242" y="158"/>
                      </a:lnTo>
                      <a:lnTo>
                        <a:pt x="1238" y="158"/>
                      </a:lnTo>
                      <a:lnTo>
                        <a:pt x="1242" y="156"/>
                      </a:lnTo>
                      <a:lnTo>
                        <a:pt x="1244" y="150"/>
                      </a:lnTo>
                      <a:lnTo>
                        <a:pt x="1242" y="144"/>
                      </a:lnTo>
                      <a:lnTo>
                        <a:pt x="1244" y="140"/>
                      </a:lnTo>
                      <a:lnTo>
                        <a:pt x="1248" y="138"/>
                      </a:lnTo>
                      <a:lnTo>
                        <a:pt x="1252" y="138"/>
                      </a:lnTo>
                      <a:lnTo>
                        <a:pt x="1248" y="142"/>
                      </a:lnTo>
                      <a:close/>
                      <a:moveTo>
                        <a:pt x="1642" y="160"/>
                      </a:moveTo>
                      <a:lnTo>
                        <a:pt x="1638" y="160"/>
                      </a:lnTo>
                      <a:lnTo>
                        <a:pt x="1642" y="158"/>
                      </a:lnTo>
                      <a:lnTo>
                        <a:pt x="1644" y="160"/>
                      </a:lnTo>
                      <a:lnTo>
                        <a:pt x="1646" y="162"/>
                      </a:lnTo>
                      <a:lnTo>
                        <a:pt x="1642" y="1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3" name="Freeform: Shape 276"/>
                <p:cNvSpPr/>
                <p:nvPr/>
              </p:nvSpPr>
              <p:spPr bwMode="auto">
                <a:xfrm>
                  <a:off x="3241675" y="1958975"/>
                  <a:ext cx="19050" cy="22225"/>
                </a:xfrm>
                <a:custGeom>
                  <a:gdLst>
                    <a:gd name="T0" fmla="*/ 0 w 12"/>
                    <a:gd name="T1" fmla="*/ 8 h 14"/>
                    <a:gd name="T2" fmla="*/ 0 w 12"/>
                    <a:gd name="T3" fmla="*/ 14 h 14"/>
                    <a:gd name="T4" fmla="*/ 6 w 12"/>
                    <a:gd name="T5" fmla="*/ 12 h 14"/>
                    <a:gd name="T6" fmla="*/ 12 w 12"/>
                    <a:gd name="T7" fmla="*/ 6 h 14"/>
                    <a:gd name="T8" fmla="*/ 12 w 12"/>
                    <a:gd name="T9" fmla="*/ 0 h 14"/>
                    <a:gd name="T10" fmla="*/ 8 w 12"/>
                    <a:gd name="T11" fmla="*/ 0 h 14"/>
                    <a:gd name="T12" fmla="*/ 4 w 12"/>
                    <a:gd name="T13" fmla="*/ 4 h 14"/>
                    <a:gd name="T14" fmla="*/ 0 w 12"/>
                    <a:gd name="T15" fmla="*/ 8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4">
                      <a:moveTo>
                        <a:pt x="0" y="8"/>
                      </a:moveTo>
                      <a:lnTo>
                        <a:pt x="0" y="14"/>
                      </a:lnTo>
                      <a:lnTo>
                        <a:pt x="6" y="12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4" name="Freeform: Shape 277"/>
                <p:cNvSpPr/>
                <p:nvPr/>
              </p:nvSpPr>
              <p:spPr bwMode="auto">
                <a:xfrm>
                  <a:off x="3819525" y="2752725"/>
                  <a:ext cx="22225" cy="22225"/>
                </a:xfrm>
                <a:custGeom>
                  <a:gdLst>
                    <a:gd name="T0" fmla="*/ 6 w 14"/>
                    <a:gd name="T1" fmla="*/ 14 h 14"/>
                    <a:gd name="T2" fmla="*/ 8 w 14"/>
                    <a:gd name="T3" fmla="*/ 14 h 14"/>
                    <a:gd name="T4" fmla="*/ 14 w 14"/>
                    <a:gd name="T5" fmla="*/ 6 h 14"/>
                    <a:gd name="T6" fmla="*/ 6 w 14"/>
                    <a:gd name="T7" fmla="*/ 0 h 14"/>
                    <a:gd name="T8" fmla="*/ 4 w 14"/>
                    <a:gd name="T9" fmla="*/ 2 h 14"/>
                    <a:gd name="T10" fmla="*/ 0 w 14"/>
                    <a:gd name="T11" fmla="*/ 6 h 14"/>
                    <a:gd name="T12" fmla="*/ 0 w 14"/>
                    <a:gd name="T13" fmla="*/ 10 h 14"/>
                    <a:gd name="T14" fmla="*/ 4 w 14"/>
                    <a:gd name="T15" fmla="*/ 10 h 14"/>
                    <a:gd name="T16" fmla="*/ 4 w 14"/>
                    <a:gd name="T17" fmla="*/ 14 h 14"/>
                    <a:gd name="T18" fmla="*/ 6 w 14"/>
                    <a:gd name="T19" fmla="*/ 14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4">
                      <a:moveTo>
                        <a:pt x="6" y="14"/>
                      </a:moveTo>
                      <a:lnTo>
                        <a:pt x="8" y="14"/>
                      </a:ln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0"/>
                      </a:lnTo>
                      <a:lnTo>
                        <a:pt x="4" y="14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5" name="Freeform: Shape 278"/>
                <p:cNvSpPr/>
                <p:nvPr/>
              </p:nvSpPr>
              <p:spPr bwMode="auto">
                <a:xfrm>
                  <a:off x="4137025" y="2098675"/>
                  <a:ext cx="34925" cy="25400"/>
                </a:xfrm>
                <a:custGeom>
                  <a:gdLst>
                    <a:gd name="T0" fmla="*/ 12 w 22"/>
                    <a:gd name="T1" fmla="*/ 16 h 16"/>
                    <a:gd name="T2" fmla="*/ 18 w 22"/>
                    <a:gd name="T3" fmla="*/ 16 h 16"/>
                    <a:gd name="T4" fmla="*/ 22 w 22"/>
                    <a:gd name="T5" fmla="*/ 12 h 16"/>
                    <a:gd name="T6" fmla="*/ 22 w 22"/>
                    <a:gd name="T7" fmla="*/ 10 h 16"/>
                    <a:gd name="T8" fmla="*/ 18 w 22"/>
                    <a:gd name="T9" fmla="*/ 10 h 16"/>
                    <a:gd name="T10" fmla="*/ 18 w 22"/>
                    <a:gd name="T11" fmla="*/ 8 h 16"/>
                    <a:gd name="T12" fmla="*/ 18 w 22"/>
                    <a:gd name="T13" fmla="*/ 4 h 16"/>
                    <a:gd name="T14" fmla="*/ 16 w 22"/>
                    <a:gd name="T15" fmla="*/ 8 h 16"/>
                    <a:gd name="T16" fmla="*/ 14 w 22"/>
                    <a:gd name="T17" fmla="*/ 0 h 16"/>
                    <a:gd name="T18" fmla="*/ 8 w 22"/>
                    <a:gd name="T19" fmla="*/ 0 h 16"/>
                    <a:gd name="T20" fmla="*/ 6 w 22"/>
                    <a:gd name="T21" fmla="*/ 0 h 16"/>
                    <a:gd name="T22" fmla="*/ 0 w 22"/>
                    <a:gd name="T23" fmla="*/ 16 h 16"/>
                    <a:gd name="T24" fmla="*/ 12 w 22"/>
                    <a:gd name="T25" fmla="*/ 16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2" y="16"/>
                      </a:moveTo>
                      <a:lnTo>
                        <a:pt x="18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18" y="10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16"/>
                      </a:lnTo>
                      <a:lnTo>
                        <a:pt x="1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6" name="Freeform: Shape 279"/>
                <p:cNvSpPr/>
                <p:nvPr/>
              </p:nvSpPr>
              <p:spPr bwMode="auto">
                <a:xfrm>
                  <a:off x="4149725" y="3025775"/>
                  <a:ext cx="9525" cy="15875"/>
                </a:xfrm>
                <a:custGeom>
                  <a:gdLst>
                    <a:gd name="T0" fmla="*/ 0 w 6"/>
                    <a:gd name="T1" fmla="*/ 8 h 10"/>
                    <a:gd name="T2" fmla="*/ 0 w 6"/>
                    <a:gd name="T3" fmla="*/ 10 h 10"/>
                    <a:gd name="T4" fmla="*/ 6 w 6"/>
                    <a:gd name="T5" fmla="*/ 2 h 10"/>
                    <a:gd name="T6" fmla="*/ 6 w 6"/>
                    <a:gd name="T7" fmla="*/ 0 h 10"/>
                    <a:gd name="T8" fmla="*/ 4 w 6"/>
                    <a:gd name="T9" fmla="*/ 0 h 10"/>
                    <a:gd name="T10" fmla="*/ 0 w 6"/>
                    <a:gd name="T11" fmla="*/ 8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7" name="Freeform: Shape 280"/>
                <p:cNvSpPr/>
                <p:nvPr/>
              </p:nvSpPr>
              <p:spPr bwMode="auto">
                <a:xfrm>
                  <a:off x="4540250" y="2139950"/>
                  <a:ext cx="25400" cy="22225"/>
                </a:xfrm>
                <a:custGeom>
                  <a:gdLst>
                    <a:gd name="T0" fmla="*/ 8 w 16"/>
                    <a:gd name="T1" fmla="*/ 14 h 14"/>
                    <a:gd name="T2" fmla="*/ 8 w 16"/>
                    <a:gd name="T3" fmla="*/ 12 h 14"/>
                    <a:gd name="T4" fmla="*/ 10 w 16"/>
                    <a:gd name="T5" fmla="*/ 12 h 14"/>
                    <a:gd name="T6" fmla="*/ 14 w 16"/>
                    <a:gd name="T7" fmla="*/ 12 h 14"/>
                    <a:gd name="T8" fmla="*/ 16 w 16"/>
                    <a:gd name="T9" fmla="*/ 10 h 14"/>
                    <a:gd name="T10" fmla="*/ 16 w 16"/>
                    <a:gd name="T11" fmla="*/ 8 h 14"/>
                    <a:gd name="T12" fmla="*/ 6 w 16"/>
                    <a:gd name="T13" fmla="*/ 0 h 14"/>
                    <a:gd name="T14" fmla="*/ 0 w 16"/>
                    <a:gd name="T15" fmla="*/ 10 h 14"/>
                    <a:gd name="T16" fmla="*/ 6 w 16"/>
                    <a:gd name="T17" fmla="*/ 12 h 14"/>
                    <a:gd name="T18" fmla="*/ 8 w 16"/>
                    <a:gd name="T19" fmla="*/ 14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4">
                      <a:moveTo>
                        <a:pt x="8" y="14"/>
                      </a:moveTo>
                      <a:lnTo>
                        <a:pt x="8" y="12"/>
                      </a:lnTo>
                      <a:lnTo>
                        <a:pt x="10" y="12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8" name="Freeform: Shape 281"/>
                <p:cNvSpPr/>
                <p:nvPr/>
              </p:nvSpPr>
              <p:spPr bwMode="auto">
                <a:xfrm>
                  <a:off x="4013200" y="3117850"/>
                  <a:ext cx="15875" cy="28575"/>
                </a:xfrm>
                <a:custGeom>
                  <a:gdLst>
                    <a:gd name="T0" fmla="*/ 2 w 10"/>
                    <a:gd name="T1" fmla="*/ 12 h 18"/>
                    <a:gd name="T2" fmla="*/ 0 w 10"/>
                    <a:gd name="T3" fmla="*/ 16 h 18"/>
                    <a:gd name="T4" fmla="*/ 0 w 10"/>
                    <a:gd name="T5" fmla="*/ 18 h 18"/>
                    <a:gd name="T6" fmla="*/ 2 w 10"/>
                    <a:gd name="T7" fmla="*/ 16 h 18"/>
                    <a:gd name="T8" fmla="*/ 8 w 10"/>
                    <a:gd name="T9" fmla="*/ 8 h 18"/>
                    <a:gd name="T10" fmla="*/ 10 w 10"/>
                    <a:gd name="T11" fmla="*/ 4 h 18"/>
                    <a:gd name="T12" fmla="*/ 10 w 10"/>
                    <a:gd name="T13" fmla="*/ 0 h 18"/>
                    <a:gd name="T14" fmla="*/ 8 w 10"/>
                    <a:gd name="T15" fmla="*/ 0 h 18"/>
                    <a:gd name="T16" fmla="*/ 2 w 10"/>
                    <a:gd name="T17" fmla="*/ 12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8">
                      <a:moveTo>
                        <a:pt x="2" y="12"/>
                      </a:move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8" y="8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9" name="Freeform: Shape 282"/>
                <p:cNvSpPr/>
                <p:nvPr/>
              </p:nvSpPr>
              <p:spPr bwMode="auto">
                <a:xfrm>
                  <a:off x="3921125" y="2781300"/>
                  <a:ext cx="66675" cy="288925"/>
                </a:xfrm>
                <a:custGeom>
                  <a:gdLst>
                    <a:gd name="T0" fmla="*/ 32 w 42"/>
                    <a:gd name="T1" fmla="*/ 98 h 182"/>
                    <a:gd name="T2" fmla="*/ 30 w 42"/>
                    <a:gd name="T3" fmla="*/ 92 h 182"/>
                    <a:gd name="T4" fmla="*/ 26 w 42"/>
                    <a:gd name="T5" fmla="*/ 92 h 182"/>
                    <a:gd name="T6" fmla="*/ 26 w 42"/>
                    <a:gd name="T7" fmla="*/ 82 h 182"/>
                    <a:gd name="T8" fmla="*/ 26 w 42"/>
                    <a:gd name="T9" fmla="*/ 70 h 182"/>
                    <a:gd name="T10" fmla="*/ 26 w 42"/>
                    <a:gd name="T11" fmla="*/ 56 h 182"/>
                    <a:gd name="T12" fmla="*/ 24 w 42"/>
                    <a:gd name="T13" fmla="*/ 48 h 182"/>
                    <a:gd name="T14" fmla="*/ 26 w 42"/>
                    <a:gd name="T15" fmla="*/ 44 h 182"/>
                    <a:gd name="T16" fmla="*/ 30 w 42"/>
                    <a:gd name="T17" fmla="*/ 38 h 182"/>
                    <a:gd name="T18" fmla="*/ 24 w 42"/>
                    <a:gd name="T19" fmla="*/ 32 h 182"/>
                    <a:gd name="T20" fmla="*/ 18 w 42"/>
                    <a:gd name="T21" fmla="*/ 24 h 182"/>
                    <a:gd name="T22" fmla="*/ 22 w 42"/>
                    <a:gd name="T23" fmla="*/ 16 h 182"/>
                    <a:gd name="T24" fmla="*/ 24 w 42"/>
                    <a:gd name="T25" fmla="*/ 10 h 182"/>
                    <a:gd name="T26" fmla="*/ 22 w 42"/>
                    <a:gd name="T27" fmla="*/ 6 h 182"/>
                    <a:gd name="T28" fmla="*/ 16 w 42"/>
                    <a:gd name="T29" fmla="*/ 0 h 182"/>
                    <a:gd name="T30" fmla="*/ 14 w 42"/>
                    <a:gd name="T31" fmla="*/ 6 h 182"/>
                    <a:gd name="T32" fmla="*/ 12 w 42"/>
                    <a:gd name="T33" fmla="*/ 8 h 182"/>
                    <a:gd name="T34" fmla="*/ 14 w 42"/>
                    <a:gd name="T35" fmla="*/ 16 h 182"/>
                    <a:gd name="T36" fmla="*/ 16 w 42"/>
                    <a:gd name="T37" fmla="*/ 20 h 182"/>
                    <a:gd name="T38" fmla="*/ 14 w 42"/>
                    <a:gd name="T39" fmla="*/ 26 h 182"/>
                    <a:gd name="T40" fmla="*/ 8 w 42"/>
                    <a:gd name="T41" fmla="*/ 28 h 182"/>
                    <a:gd name="T42" fmla="*/ 6 w 42"/>
                    <a:gd name="T43" fmla="*/ 34 h 182"/>
                    <a:gd name="T44" fmla="*/ 4 w 42"/>
                    <a:gd name="T45" fmla="*/ 36 h 182"/>
                    <a:gd name="T46" fmla="*/ 0 w 42"/>
                    <a:gd name="T47" fmla="*/ 46 h 182"/>
                    <a:gd name="T48" fmla="*/ 4 w 42"/>
                    <a:gd name="T49" fmla="*/ 54 h 182"/>
                    <a:gd name="T50" fmla="*/ 6 w 42"/>
                    <a:gd name="T51" fmla="*/ 66 h 182"/>
                    <a:gd name="T52" fmla="*/ 6 w 42"/>
                    <a:gd name="T53" fmla="*/ 92 h 182"/>
                    <a:gd name="T54" fmla="*/ 4 w 42"/>
                    <a:gd name="T55" fmla="*/ 116 h 182"/>
                    <a:gd name="T56" fmla="*/ 6 w 42"/>
                    <a:gd name="T57" fmla="*/ 116 h 182"/>
                    <a:gd name="T58" fmla="*/ 6 w 42"/>
                    <a:gd name="T59" fmla="*/ 118 h 182"/>
                    <a:gd name="T60" fmla="*/ 6 w 42"/>
                    <a:gd name="T61" fmla="*/ 124 h 182"/>
                    <a:gd name="T62" fmla="*/ 4 w 42"/>
                    <a:gd name="T63" fmla="*/ 126 h 182"/>
                    <a:gd name="T64" fmla="*/ 4 w 42"/>
                    <a:gd name="T65" fmla="*/ 128 h 182"/>
                    <a:gd name="T66" fmla="*/ 8 w 42"/>
                    <a:gd name="T67" fmla="*/ 136 h 182"/>
                    <a:gd name="T68" fmla="*/ 6 w 42"/>
                    <a:gd name="T69" fmla="*/ 156 h 182"/>
                    <a:gd name="T70" fmla="*/ 0 w 42"/>
                    <a:gd name="T71" fmla="*/ 180 h 182"/>
                    <a:gd name="T72" fmla="*/ 6 w 42"/>
                    <a:gd name="T73" fmla="*/ 172 h 182"/>
                    <a:gd name="T74" fmla="*/ 8 w 42"/>
                    <a:gd name="T75" fmla="*/ 166 h 182"/>
                    <a:gd name="T76" fmla="*/ 14 w 42"/>
                    <a:gd name="T77" fmla="*/ 170 h 182"/>
                    <a:gd name="T78" fmla="*/ 18 w 42"/>
                    <a:gd name="T79" fmla="*/ 174 h 182"/>
                    <a:gd name="T80" fmla="*/ 24 w 42"/>
                    <a:gd name="T81" fmla="*/ 182 h 182"/>
                    <a:gd name="T82" fmla="*/ 24 w 42"/>
                    <a:gd name="T83" fmla="*/ 178 h 182"/>
                    <a:gd name="T84" fmla="*/ 24 w 42"/>
                    <a:gd name="T85" fmla="*/ 172 h 182"/>
                    <a:gd name="T86" fmla="*/ 18 w 42"/>
                    <a:gd name="T87" fmla="*/ 162 h 182"/>
                    <a:gd name="T88" fmla="*/ 14 w 42"/>
                    <a:gd name="T89" fmla="*/ 152 h 182"/>
                    <a:gd name="T90" fmla="*/ 14 w 42"/>
                    <a:gd name="T91" fmla="*/ 142 h 182"/>
                    <a:gd name="T92" fmla="*/ 14 w 42"/>
                    <a:gd name="T93" fmla="*/ 130 h 182"/>
                    <a:gd name="T94" fmla="*/ 18 w 42"/>
                    <a:gd name="T95" fmla="*/ 110 h 182"/>
                    <a:gd name="T96" fmla="*/ 22 w 42"/>
                    <a:gd name="T97" fmla="*/ 110 h 182"/>
                    <a:gd name="T98" fmla="*/ 22 w 42"/>
                    <a:gd name="T99" fmla="*/ 106 h 182"/>
                    <a:gd name="T100" fmla="*/ 26 w 42"/>
                    <a:gd name="T101" fmla="*/ 106 h 182"/>
                    <a:gd name="T102" fmla="*/ 32 w 42"/>
                    <a:gd name="T103" fmla="*/ 106 h 182"/>
                    <a:gd name="T104" fmla="*/ 42 w 42"/>
                    <a:gd name="T105" fmla="*/ 116 h 182"/>
                    <a:gd name="T106" fmla="*/ 36 w 42"/>
                    <a:gd name="T107" fmla="*/ 102 h 182"/>
                    <a:gd name="T108" fmla="*/ 32 w 42"/>
                    <a:gd name="T109" fmla="*/ 98 h 18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2" h="182">
                      <a:moveTo>
                        <a:pt x="32" y="98"/>
                      </a:moveTo>
                      <a:lnTo>
                        <a:pt x="30" y="92"/>
                      </a:lnTo>
                      <a:lnTo>
                        <a:pt x="26" y="92"/>
                      </a:lnTo>
                      <a:lnTo>
                        <a:pt x="26" y="82"/>
                      </a:lnTo>
                      <a:lnTo>
                        <a:pt x="26" y="70"/>
                      </a:lnTo>
                      <a:lnTo>
                        <a:pt x="26" y="56"/>
                      </a:lnTo>
                      <a:lnTo>
                        <a:pt x="24" y="48"/>
                      </a:lnTo>
                      <a:lnTo>
                        <a:pt x="26" y="44"/>
                      </a:lnTo>
                      <a:lnTo>
                        <a:pt x="30" y="38"/>
                      </a:lnTo>
                      <a:lnTo>
                        <a:pt x="24" y="32"/>
                      </a:lnTo>
                      <a:lnTo>
                        <a:pt x="18" y="24"/>
                      </a:lnTo>
                      <a:lnTo>
                        <a:pt x="22" y="16"/>
                      </a:lnTo>
                      <a:lnTo>
                        <a:pt x="24" y="10"/>
                      </a:lnTo>
                      <a:lnTo>
                        <a:pt x="22" y="6"/>
                      </a:lnTo>
                      <a:lnTo>
                        <a:pt x="16" y="0"/>
                      </a:lnTo>
                      <a:lnTo>
                        <a:pt x="14" y="6"/>
                      </a:lnTo>
                      <a:lnTo>
                        <a:pt x="12" y="8"/>
                      </a:lnTo>
                      <a:lnTo>
                        <a:pt x="14" y="16"/>
                      </a:lnTo>
                      <a:lnTo>
                        <a:pt x="16" y="20"/>
                      </a:lnTo>
                      <a:lnTo>
                        <a:pt x="14" y="26"/>
                      </a:lnTo>
                      <a:lnTo>
                        <a:pt x="8" y="28"/>
                      </a:lnTo>
                      <a:lnTo>
                        <a:pt x="6" y="34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6" y="66"/>
                      </a:lnTo>
                      <a:lnTo>
                        <a:pt x="6" y="92"/>
                      </a:lnTo>
                      <a:lnTo>
                        <a:pt x="4" y="116"/>
                      </a:lnTo>
                      <a:lnTo>
                        <a:pt x="6" y="116"/>
                      </a:lnTo>
                      <a:lnTo>
                        <a:pt x="6" y="118"/>
                      </a:lnTo>
                      <a:lnTo>
                        <a:pt x="6" y="124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8" y="136"/>
                      </a:lnTo>
                      <a:lnTo>
                        <a:pt x="6" y="156"/>
                      </a:lnTo>
                      <a:lnTo>
                        <a:pt x="0" y="180"/>
                      </a:lnTo>
                      <a:lnTo>
                        <a:pt x="6" y="172"/>
                      </a:lnTo>
                      <a:lnTo>
                        <a:pt x="8" y="166"/>
                      </a:lnTo>
                      <a:lnTo>
                        <a:pt x="14" y="170"/>
                      </a:lnTo>
                      <a:lnTo>
                        <a:pt x="18" y="174"/>
                      </a:lnTo>
                      <a:lnTo>
                        <a:pt x="24" y="182"/>
                      </a:lnTo>
                      <a:lnTo>
                        <a:pt x="24" y="178"/>
                      </a:lnTo>
                      <a:lnTo>
                        <a:pt x="24" y="172"/>
                      </a:lnTo>
                      <a:lnTo>
                        <a:pt x="18" y="162"/>
                      </a:lnTo>
                      <a:lnTo>
                        <a:pt x="14" y="152"/>
                      </a:lnTo>
                      <a:lnTo>
                        <a:pt x="14" y="142"/>
                      </a:lnTo>
                      <a:lnTo>
                        <a:pt x="14" y="130"/>
                      </a:lnTo>
                      <a:lnTo>
                        <a:pt x="18" y="110"/>
                      </a:lnTo>
                      <a:lnTo>
                        <a:pt x="22" y="110"/>
                      </a:lnTo>
                      <a:lnTo>
                        <a:pt x="22" y="106"/>
                      </a:lnTo>
                      <a:lnTo>
                        <a:pt x="26" y="106"/>
                      </a:lnTo>
                      <a:lnTo>
                        <a:pt x="32" y="106"/>
                      </a:lnTo>
                      <a:lnTo>
                        <a:pt x="42" y="116"/>
                      </a:lnTo>
                      <a:lnTo>
                        <a:pt x="36" y="102"/>
                      </a:lnTo>
                      <a:lnTo>
                        <a:pt x="3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0" name="Freeform: Shape 283"/>
                <p:cNvSpPr/>
                <p:nvPr/>
              </p:nvSpPr>
              <p:spPr bwMode="auto">
                <a:xfrm>
                  <a:off x="4102100" y="3054350"/>
                  <a:ext cx="15875" cy="25400"/>
                </a:xfrm>
                <a:custGeom>
                  <a:gdLst>
                    <a:gd name="T0" fmla="*/ 4 w 10"/>
                    <a:gd name="T1" fmla="*/ 6 h 16"/>
                    <a:gd name="T2" fmla="*/ 2 w 10"/>
                    <a:gd name="T3" fmla="*/ 12 h 16"/>
                    <a:gd name="T4" fmla="*/ 0 w 10"/>
                    <a:gd name="T5" fmla="*/ 16 h 16"/>
                    <a:gd name="T6" fmla="*/ 2 w 10"/>
                    <a:gd name="T7" fmla="*/ 16 h 16"/>
                    <a:gd name="T8" fmla="*/ 8 w 10"/>
                    <a:gd name="T9" fmla="*/ 12 h 16"/>
                    <a:gd name="T10" fmla="*/ 10 w 10"/>
                    <a:gd name="T11" fmla="*/ 6 h 16"/>
                    <a:gd name="T12" fmla="*/ 10 w 10"/>
                    <a:gd name="T13" fmla="*/ 2 h 16"/>
                    <a:gd name="T14" fmla="*/ 8 w 10"/>
                    <a:gd name="T15" fmla="*/ 0 h 16"/>
                    <a:gd name="T16" fmla="*/ 4 w 10"/>
                    <a:gd name="T17" fmla="*/ 6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6">
                      <a:moveTo>
                        <a:pt x="4" y="6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1" name="Freeform: Shape 284"/>
                <p:cNvSpPr/>
                <p:nvPr/>
              </p:nvSpPr>
              <p:spPr bwMode="auto">
                <a:xfrm>
                  <a:off x="4041775" y="3089275"/>
                  <a:ext cx="28575" cy="25400"/>
                </a:xfrm>
                <a:custGeom>
                  <a:gdLst>
                    <a:gd name="T0" fmla="*/ 14 w 18"/>
                    <a:gd name="T1" fmla="*/ 0 h 16"/>
                    <a:gd name="T2" fmla="*/ 12 w 18"/>
                    <a:gd name="T3" fmla="*/ 0 h 16"/>
                    <a:gd name="T4" fmla="*/ 6 w 18"/>
                    <a:gd name="T5" fmla="*/ 12 h 16"/>
                    <a:gd name="T6" fmla="*/ 2 w 18"/>
                    <a:gd name="T7" fmla="*/ 12 h 16"/>
                    <a:gd name="T8" fmla="*/ 0 w 18"/>
                    <a:gd name="T9" fmla="*/ 16 h 16"/>
                    <a:gd name="T10" fmla="*/ 4 w 18"/>
                    <a:gd name="T11" fmla="*/ 16 h 16"/>
                    <a:gd name="T12" fmla="*/ 18 w 18"/>
                    <a:gd name="T13" fmla="*/ 8 h 16"/>
                    <a:gd name="T14" fmla="*/ 18 w 18"/>
                    <a:gd name="T15" fmla="*/ 4 h 16"/>
                    <a:gd name="T16" fmla="*/ 14 w 18"/>
                    <a:gd name="T17" fmla="*/ 4 h 16"/>
                    <a:gd name="T18" fmla="*/ 14 w 18"/>
                    <a:gd name="T19" fmla="*/ 0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4" y="0"/>
                      </a:moveTo>
                      <a:lnTo>
                        <a:pt x="12" y="0"/>
                      </a:lnTo>
                      <a:lnTo>
                        <a:pt x="6" y="12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4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2" name="Freeform: Shape 285"/>
                <p:cNvSpPr/>
                <p:nvPr/>
              </p:nvSpPr>
              <p:spPr bwMode="auto">
                <a:xfrm>
                  <a:off x="4073525" y="3079750"/>
                  <a:ext cx="6350" cy="19050"/>
                </a:xfrm>
                <a:custGeom>
                  <a:gdLst>
                    <a:gd name="T0" fmla="*/ 0 w 4"/>
                    <a:gd name="T1" fmla="*/ 12 h 12"/>
                    <a:gd name="T2" fmla="*/ 2 w 4"/>
                    <a:gd name="T3" fmla="*/ 12 h 12"/>
                    <a:gd name="T4" fmla="*/ 4 w 4"/>
                    <a:gd name="T5" fmla="*/ 12 h 12"/>
                    <a:gd name="T6" fmla="*/ 4 w 4"/>
                    <a:gd name="T7" fmla="*/ 4 h 12"/>
                    <a:gd name="T8" fmla="*/ 4 w 4"/>
                    <a:gd name="T9" fmla="*/ 0 h 12"/>
                    <a:gd name="T10" fmla="*/ 0 w 4"/>
                    <a:gd name="T11" fmla="*/ 6 h 12"/>
                    <a:gd name="T12" fmla="*/ 0 w 4"/>
                    <a:gd name="T13" fmla="*/ 12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2">
                      <a:moveTo>
                        <a:pt x="0" y="12"/>
                      </a:moveTo>
                      <a:lnTo>
                        <a:pt x="2" y="12"/>
                      </a:lnTo>
                      <a:lnTo>
                        <a:pt x="4" y="12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3" name="Freeform: Shape 286"/>
                <p:cNvSpPr/>
                <p:nvPr/>
              </p:nvSpPr>
              <p:spPr bwMode="auto">
                <a:xfrm>
                  <a:off x="2755900" y="1638300"/>
                  <a:ext cx="28575" cy="12700"/>
                </a:xfrm>
                <a:custGeom>
                  <a:gdLst>
                    <a:gd name="T0" fmla="*/ 18 w 18"/>
                    <a:gd name="T1" fmla="*/ 2 h 8"/>
                    <a:gd name="T2" fmla="*/ 8 w 18"/>
                    <a:gd name="T3" fmla="*/ 0 h 8"/>
                    <a:gd name="T4" fmla="*/ 0 w 18"/>
                    <a:gd name="T5" fmla="*/ 0 h 8"/>
                    <a:gd name="T6" fmla="*/ 4 w 18"/>
                    <a:gd name="T7" fmla="*/ 8 h 8"/>
                    <a:gd name="T8" fmla="*/ 18 w 18"/>
                    <a:gd name="T9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8">
                      <a:moveTo>
                        <a:pt x="18" y="2"/>
                      </a:move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4" y="8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4" name="Freeform: Shape 287"/>
                <p:cNvSpPr/>
                <p:nvPr/>
              </p:nvSpPr>
              <p:spPr bwMode="auto">
                <a:xfrm>
                  <a:off x="2482850" y="2000250"/>
                  <a:ext cx="19050" cy="25400"/>
                </a:xfrm>
                <a:custGeom>
                  <a:gdLst>
                    <a:gd name="T0" fmla="*/ 8 w 12"/>
                    <a:gd name="T1" fmla="*/ 16 h 16"/>
                    <a:gd name="T2" fmla="*/ 12 w 12"/>
                    <a:gd name="T3" fmla="*/ 16 h 16"/>
                    <a:gd name="T4" fmla="*/ 12 w 12"/>
                    <a:gd name="T5" fmla="*/ 6 h 16"/>
                    <a:gd name="T6" fmla="*/ 8 w 12"/>
                    <a:gd name="T7" fmla="*/ 0 h 16"/>
                    <a:gd name="T8" fmla="*/ 0 w 12"/>
                    <a:gd name="T9" fmla="*/ 8 h 16"/>
                    <a:gd name="T10" fmla="*/ 4 w 12"/>
                    <a:gd name="T11" fmla="*/ 16 h 16"/>
                    <a:gd name="T12" fmla="*/ 8 w 12"/>
                    <a:gd name="T13" fmla="*/ 16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6">
                      <a:moveTo>
                        <a:pt x="8" y="16"/>
                      </a:moveTo>
                      <a:lnTo>
                        <a:pt x="12" y="16"/>
                      </a:lnTo>
                      <a:lnTo>
                        <a:pt x="12" y="6"/>
                      </a:lnTo>
                      <a:lnTo>
                        <a:pt x="8" y="0"/>
                      </a:lnTo>
                      <a:lnTo>
                        <a:pt x="0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5" name="Freeform: Shape 288"/>
                <p:cNvSpPr/>
                <p:nvPr/>
              </p:nvSpPr>
              <p:spPr bwMode="auto">
                <a:xfrm>
                  <a:off x="2451100" y="2028825"/>
                  <a:ext cx="31750" cy="19050"/>
                </a:xfrm>
                <a:custGeom>
                  <a:gdLst>
                    <a:gd name="T0" fmla="*/ 20 w 20"/>
                    <a:gd name="T1" fmla="*/ 10 h 12"/>
                    <a:gd name="T2" fmla="*/ 20 w 20"/>
                    <a:gd name="T3" fmla="*/ 2 h 12"/>
                    <a:gd name="T4" fmla="*/ 14 w 20"/>
                    <a:gd name="T5" fmla="*/ 2 h 12"/>
                    <a:gd name="T6" fmla="*/ 10 w 20"/>
                    <a:gd name="T7" fmla="*/ 0 h 12"/>
                    <a:gd name="T8" fmla="*/ 4 w 20"/>
                    <a:gd name="T9" fmla="*/ 8 h 12"/>
                    <a:gd name="T10" fmla="*/ 4 w 20"/>
                    <a:gd name="T11" fmla="*/ 10 h 12"/>
                    <a:gd name="T12" fmla="*/ 0 w 20"/>
                    <a:gd name="T13" fmla="*/ 12 h 12"/>
                    <a:gd name="T14" fmla="*/ 6 w 20"/>
                    <a:gd name="T15" fmla="*/ 12 h 12"/>
                    <a:gd name="T16" fmla="*/ 20 w 20"/>
                    <a:gd name="T17" fmla="*/ 1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2">
                      <a:moveTo>
                        <a:pt x="20" y="10"/>
                      </a:moveTo>
                      <a:lnTo>
                        <a:pt x="20" y="2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6" name="Freeform: Shape 289"/>
                <p:cNvSpPr/>
                <p:nvPr/>
              </p:nvSpPr>
              <p:spPr bwMode="auto">
                <a:xfrm>
                  <a:off x="2286000" y="1984375"/>
                  <a:ext cx="22225" cy="19050"/>
                </a:xfrm>
                <a:custGeom>
                  <a:gdLst>
                    <a:gd name="T0" fmla="*/ 14 w 14"/>
                    <a:gd name="T1" fmla="*/ 12 h 12"/>
                    <a:gd name="T2" fmla="*/ 10 w 14"/>
                    <a:gd name="T3" fmla="*/ 8 h 12"/>
                    <a:gd name="T4" fmla="*/ 10 w 14"/>
                    <a:gd name="T5" fmla="*/ 4 h 12"/>
                    <a:gd name="T6" fmla="*/ 14 w 14"/>
                    <a:gd name="T7" fmla="*/ 2 h 12"/>
                    <a:gd name="T8" fmla="*/ 4 w 14"/>
                    <a:gd name="T9" fmla="*/ 0 h 12"/>
                    <a:gd name="T10" fmla="*/ 0 w 14"/>
                    <a:gd name="T11" fmla="*/ 10 h 12"/>
                    <a:gd name="T12" fmla="*/ 0 w 14"/>
                    <a:gd name="T13" fmla="*/ 12 h 12"/>
                    <a:gd name="T14" fmla="*/ 4 w 14"/>
                    <a:gd name="T15" fmla="*/ 12 h 12"/>
                    <a:gd name="T16" fmla="*/ 14 w 14"/>
                    <a:gd name="T17" fmla="*/ 12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14" y="12"/>
                      </a:moveTo>
                      <a:lnTo>
                        <a:pt x="10" y="8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4" y="0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7" name="Freeform: Shape 290"/>
                <p:cNvSpPr/>
                <p:nvPr/>
              </p:nvSpPr>
              <p:spPr bwMode="auto">
                <a:xfrm>
                  <a:off x="2114550" y="1638300"/>
                  <a:ext cx="57150" cy="31750"/>
                </a:xfrm>
                <a:custGeom>
                  <a:gdLst>
                    <a:gd name="T0" fmla="*/ 8 w 36"/>
                    <a:gd name="T1" fmla="*/ 20 h 20"/>
                    <a:gd name="T2" fmla="*/ 16 w 36"/>
                    <a:gd name="T3" fmla="*/ 20 h 20"/>
                    <a:gd name="T4" fmla="*/ 16 w 36"/>
                    <a:gd name="T5" fmla="*/ 16 h 20"/>
                    <a:gd name="T6" fmla="*/ 32 w 36"/>
                    <a:gd name="T7" fmla="*/ 8 h 20"/>
                    <a:gd name="T8" fmla="*/ 36 w 36"/>
                    <a:gd name="T9" fmla="*/ 4 h 20"/>
                    <a:gd name="T10" fmla="*/ 36 w 36"/>
                    <a:gd name="T11" fmla="*/ 2 h 20"/>
                    <a:gd name="T12" fmla="*/ 34 w 36"/>
                    <a:gd name="T13" fmla="*/ 0 h 20"/>
                    <a:gd name="T14" fmla="*/ 26 w 36"/>
                    <a:gd name="T15" fmla="*/ 0 h 20"/>
                    <a:gd name="T16" fmla="*/ 18 w 36"/>
                    <a:gd name="T17" fmla="*/ 0 h 20"/>
                    <a:gd name="T18" fmla="*/ 14 w 36"/>
                    <a:gd name="T19" fmla="*/ 4 h 20"/>
                    <a:gd name="T20" fmla="*/ 4 w 36"/>
                    <a:gd name="T21" fmla="*/ 4 h 20"/>
                    <a:gd name="T22" fmla="*/ 6 w 36"/>
                    <a:gd name="T23" fmla="*/ 10 h 20"/>
                    <a:gd name="T24" fmla="*/ 4 w 36"/>
                    <a:gd name="T25" fmla="*/ 8 h 20"/>
                    <a:gd name="T26" fmla="*/ 4 w 36"/>
                    <a:gd name="T27" fmla="*/ 10 h 20"/>
                    <a:gd name="T28" fmla="*/ 0 w 36"/>
                    <a:gd name="T29" fmla="*/ 16 h 20"/>
                    <a:gd name="T30" fmla="*/ 6 w 36"/>
                    <a:gd name="T31" fmla="*/ 16 h 20"/>
                    <a:gd name="T32" fmla="*/ 8 w 36"/>
                    <a:gd name="T33" fmla="*/ 20 h 2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0">
                      <a:moveTo>
                        <a:pt x="8" y="20"/>
                      </a:moveTo>
                      <a:lnTo>
                        <a:pt x="16" y="20"/>
                      </a:lnTo>
                      <a:lnTo>
                        <a:pt x="16" y="16"/>
                      </a:lnTo>
                      <a:lnTo>
                        <a:pt x="32" y="8"/>
                      </a:lnTo>
                      <a:lnTo>
                        <a:pt x="36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4" y="4"/>
                      </a:lnTo>
                      <a:lnTo>
                        <a:pt x="6" y="1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6"/>
                      </a:lnTo>
                      <a:lnTo>
                        <a:pt x="6" y="16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8" name="Freeform: Shape 291"/>
                <p:cNvSpPr/>
                <p:nvPr/>
              </p:nvSpPr>
              <p:spPr bwMode="auto">
                <a:xfrm>
                  <a:off x="2959100" y="1714500"/>
                  <a:ext cx="114300" cy="73025"/>
                </a:xfrm>
                <a:custGeom>
                  <a:gdLst>
                    <a:gd name="T0" fmla="*/ 0 w 72"/>
                    <a:gd name="T1" fmla="*/ 46 h 46"/>
                    <a:gd name="T2" fmla="*/ 10 w 72"/>
                    <a:gd name="T3" fmla="*/ 46 h 46"/>
                    <a:gd name="T4" fmla="*/ 12 w 72"/>
                    <a:gd name="T5" fmla="*/ 46 h 46"/>
                    <a:gd name="T6" fmla="*/ 18 w 72"/>
                    <a:gd name="T7" fmla="*/ 44 h 46"/>
                    <a:gd name="T8" fmla="*/ 20 w 72"/>
                    <a:gd name="T9" fmla="*/ 38 h 46"/>
                    <a:gd name="T10" fmla="*/ 26 w 72"/>
                    <a:gd name="T11" fmla="*/ 36 h 46"/>
                    <a:gd name="T12" fmla="*/ 36 w 72"/>
                    <a:gd name="T13" fmla="*/ 38 h 46"/>
                    <a:gd name="T14" fmla="*/ 44 w 72"/>
                    <a:gd name="T15" fmla="*/ 38 h 46"/>
                    <a:gd name="T16" fmla="*/ 52 w 72"/>
                    <a:gd name="T17" fmla="*/ 38 h 46"/>
                    <a:gd name="T18" fmla="*/ 62 w 72"/>
                    <a:gd name="T19" fmla="*/ 34 h 46"/>
                    <a:gd name="T20" fmla="*/ 64 w 72"/>
                    <a:gd name="T21" fmla="*/ 34 h 46"/>
                    <a:gd name="T22" fmla="*/ 68 w 72"/>
                    <a:gd name="T23" fmla="*/ 34 h 46"/>
                    <a:gd name="T24" fmla="*/ 72 w 72"/>
                    <a:gd name="T25" fmla="*/ 28 h 46"/>
                    <a:gd name="T26" fmla="*/ 72 w 72"/>
                    <a:gd name="T27" fmla="*/ 24 h 46"/>
                    <a:gd name="T28" fmla="*/ 44 w 72"/>
                    <a:gd name="T29" fmla="*/ 6 h 46"/>
                    <a:gd name="T30" fmla="*/ 38 w 72"/>
                    <a:gd name="T31" fmla="*/ 8 h 46"/>
                    <a:gd name="T32" fmla="*/ 36 w 72"/>
                    <a:gd name="T33" fmla="*/ 10 h 46"/>
                    <a:gd name="T34" fmla="*/ 36 w 72"/>
                    <a:gd name="T35" fmla="*/ 8 h 46"/>
                    <a:gd name="T36" fmla="*/ 36 w 72"/>
                    <a:gd name="T37" fmla="*/ 6 h 46"/>
                    <a:gd name="T38" fmla="*/ 38 w 72"/>
                    <a:gd name="T39" fmla="*/ 2 h 46"/>
                    <a:gd name="T40" fmla="*/ 34 w 72"/>
                    <a:gd name="T41" fmla="*/ 0 h 46"/>
                    <a:gd name="T42" fmla="*/ 30 w 72"/>
                    <a:gd name="T43" fmla="*/ 0 h 46"/>
                    <a:gd name="T44" fmla="*/ 30 w 72"/>
                    <a:gd name="T45" fmla="*/ 2 h 46"/>
                    <a:gd name="T46" fmla="*/ 28 w 72"/>
                    <a:gd name="T47" fmla="*/ 2 h 46"/>
                    <a:gd name="T48" fmla="*/ 26 w 72"/>
                    <a:gd name="T49" fmla="*/ 2 h 46"/>
                    <a:gd name="T50" fmla="*/ 26 w 72"/>
                    <a:gd name="T51" fmla="*/ 6 h 46"/>
                    <a:gd name="T52" fmla="*/ 28 w 72"/>
                    <a:gd name="T53" fmla="*/ 6 h 46"/>
                    <a:gd name="T54" fmla="*/ 12 w 72"/>
                    <a:gd name="T55" fmla="*/ 26 h 46"/>
                    <a:gd name="T56" fmla="*/ 12 w 72"/>
                    <a:gd name="T57" fmla="*/ 32 h 46"/>
                    <a:gd name="T58" fmla="*/ 12 w 72"/>
                    <a:gd name="T59" fmla="*/ 36 h 46"/>
                    <a:gd name="T60" fmla="*/ 8 w 72"/>
                    <a:gd name="T61" fmla="*/ 42 h 46"/>
                    <a:gd name="T62" fmla="*/ 0 w 72"/>
                    <a:gd name="T63" fmla="*/ 46 h 4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2" h="46">
                      <a:moveTo>
                        <a:pt x="0" y="46"/>
                      </a:moveTo>
                      <a:lnTo>
                        <a:pt x="10" y="46"/>
                      </a:lnTo>
                      <a:lnTo>
                        <a:pt x="12" y="46"/>
                      </a:lnTo>
                      <a:lnTo>
                        <a:pt x="18" y="44"/>
                      </a:lnTo>
                      <a:lnTo>
                        <a:pt x="20" y="38"/>
                      </a:lnTo>
                      <a:lnTo>
                        <a:pt x="26" y="36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62" y="34"/>
                      </a:lnTo>
                      <a:lnTo>
                        <a:pt x="64" y="34"/>
                      </a:lnTo>
                      <a:lnTo>
                        <a:pt x="68" y="34"/>
                      </a:lnTo>
                      <a:lnTo>
                        <a:pt x="72" y="28"/>
                      </a:lnTo>
                      <a:lnTo>
                        <a:pt x="72" y="24"/>
                      </a:lnTo>
                      <a:lnTo>
                        <a:pt x="44" y="6"/>
                      </a:lnTo>
                      <a:lnTo>
                        <a:pt x="38" y="8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8" y="2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12" y="26"/>
                      </a:lnTo>
                      <a:lnTo>
                        <a:pt x="12" y="32"/>
                      </a:lnTo>
                      <a:lnTo>
                        <a:pt x="12" y="36"/>
                      </a:lnTo>
                      <a:lnTo>
                        <a:pt x="8" y="4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9" name="Freeform: Shape 292"/>
                <p:cNvSpPr/>
                <p:nvPr/>
              </p:nvSpPr>
              <p:spPr bwMode="auto">
                <a:xfrm>
                  <a:off x="2806700" y="1638300"/>
                  <a:ext cx="168275" cy="114300"/>
                </a:xfrm>
                <a:custGeom>
                  <a:gdLst>
                    <a:gd name="T0" fmla="*/ 16 w 106"/>
                    <a:gd name="T1" fmla="*/ 34 h 72"/>
                    <a:gd name="T2" fmla="*/ 18 w 106"/>
                    <a:gd name="T3" fmla="*/ 38 h 72"/>
                    <a:gd name="T4" fmla="*/ 26 w 106"/>
                    <a:gd name="T5" fmla="*/ 40 h 72"/>
                    <a:gd name="T6" fmla="*/ 36 w 106"/>
                    <a:gd name="T7" fmla="*/ 40 h 72"/>
                    <a:gd name="T8" fmla="*/ 52 w 106"/>
                    <a:gd name="T9" fmla="*/ 36 h 72"/>
                    <a:gd name="T10" fmla="*/ 52 w 106"/>
                    <a:gd name="T11" fmla="*/ 40 h 72"/>
                    <a:gd name="T12" fmla="*/ 44 w 106"/>
                    <a:gd name="T13" fmla="*/ 40 h 72"/>
                    <a:gd name="T14" fmla="*/ 40 w 106"/>
                    <a:gd name="T15" fmla="*/ 44 h 72"/>
                    <a:gd name="T16" fmla="*/ 34 w 106"/>
                    <a:gd name="T17" fmla="*/ 46 h 72"/>
                    <a:gd name="T18" fmla="*/ 34 w 106"/>
                    <a:gd name="T19" fmla="*/ 50 h 72"/>
                    <a:gd name="T20" fmla="*/ 18 w 106"/>
                    <a:gd name="T21" fmla="*/ 56 h 72"/>
                    <a:gd name="T22" fmla="*/ 18 w 106"/>
                    <a:gd name="T23" fmla="*/ 62 h 72"/>
                    <a:gd name="T24" fmla="*/ 34 w 106"/>
                    <a:gd name="T25" fmla="*/ 64 h 72"/>
                    <a:gd name="T26" fmla="*/ 44 w 106"/>
                    <a:gd name="T27" fmla="*/ 64 h 72"/>
                    <a:gd name="T28" fmla="*/ 48 w 106"/>
                    <a:gd name="T29" fmla="*/ 68 h 72"/>
                    <a:gd name="T30" fmla="*/ 62 w 106"/>
                    <a:gd name="T31" fmla="*/ 68 h 72"/>
                    <a:gd name="T32" fmla="*/ 70 w 106"/>
                    <a:gd name="T33" fmla="*/ 72 h 72"/>
                    <a:gd name="T34" fmla="*/ 76 w 106"/>
                    <a:gd name="T35" fmla="*/ 68 h 72"/>
                    <a:gd name="T36" fmla="*/ 88 w 106"/>
                    <a:gd name="T37" fmla="*/ 66 h 72"/>
                    <a:gd name="T38" fmla="*/ 90 w 106"/>
                    <a:gd name="T39" fmla="*/ 66 h 72"/>
                    <a:gd name="T40" fmla="*/ 96 w 106"/>
                    <a:gd name="T41" fmla="*/ 66 h 72"/>
                    <a:gd name="T42" fmla="*/ 98 w 106"/>
                    <a:gd name="T43" fmla="*/ 64 h 72"/>
                    <a:gd name="T44" fmla="*/ 98 w 106"/>
                    <a:gd name="T45" fmla="*/ 58 h 72"/>
                    <a:gd name="T46" fmla="*/ 106 w 106"/>
                    <a:gd name="T47" fmla="*/ 54 h 72"/>
                    <a:gd name="T48" fmla="*/ 104 w 106"/>
                    <a:gd name="T49" fmla="*/ 46 h 72"/>
                    <a:gd name="T50" fmla="*/ 98 w 106"/>
                    <a:gd name="T51" fmla="*/ 44 h 72"/>
                    <a:gd name="T52" fmla="*/ 96 w 106"/>
                    <a:gd name="T53" fmla="*/ 40 h 72"/>
                    <a:gd name="T54" fmla="*/ 90 w 106"/>
                    <a:gd name="T55" fmla="*/ 50 h 72"/>
                    <a:gd name="T56" fmla="*/ 88 w 106"/>
                    <a:gd name="T57" fmla="*/ 50 h 72"/>
                    <a:gd name="T58" fmla="*/ 86 w 106"/>
                    <a:gd name="T59" fmla="*/ 50 h 72"/>
                    <a:gd name="T60" fmla="*/ 88 w 106"/>
                    <a:gd name="T61" fmla="*/ 38 h 72"/>
                    <a:gd name="T62" fmla="*/ 80 w 106"/>
                    <a:gd name="T63" fmla="*/ 34 h 72"/>
                    <a:gd name="T64" fmla="*/ 80 w 106"/>
                    <a:gd name="T65" fmla="*/ 38 h 72"/>
                    <a:gd name="T66" fmla="*/ 64 w 106"/>
                    <a:gd name="T67" fmla="*/ 40 h 72"/>
                    <a:gd name="T68" fmla="*/ 76 w 106"/>
                    <a:gd name="T69" fmla="*/ 36 h 72"/>
                    <a:gd name="T70" fmla="*/ 76 w 106"/>
                    <a:gd name="T71" fmla="*/ 26 h 72"/>
                    <a:gd name="T72" fmla="*/ 78 w 106"/>
                    <a:gd name="T73" fmla="*/ 26 h 72"/>
                    <a:gd name="T74" fmla="*/ 78 w 106"/>
                    <a:gd name="T75" fmla="*/ 22 h 72"/>
                    <a:gd name="T76" fmla="*/ 48 w 106"/>
                    <a:gd name="T77" fmla="*/ 0 h 72"/>
                    <a:gd name="T78" fmla="*/ 42 w 106"/>
                    <a:gd name="T79" fmla="*/ 8 h 72"/>
                    <a:gd name="T80" fmla="*/ 40 w 106"/>
                    <a:gd name="T81" fmla="*/ 10 h 72"/>
                    <a:gd name="T82" fmla="*/ 34 w 106"/>
                    <a:gd name="T83" fmla="*/ 12 h 72"/>
                    <a:gd name="T84" fmla="*/ 32 w 106"/>
                    <a:gd name="T85" fmla="*/ 12 h 72"/>
                    <a:gd name="T86" fmla="*/ 26 w 106"/>
                    <a:gd name="T87" fmla="*/ 12 h 72"/>
                    <a:gd name="T88" fmla="*/ 22 w 106"/>
                    <a:gd name="T89" fmla="*/ 28 h 72"/>
                    <a:gd name="T90" fmla="*/ 16 w 106"/>
                    <a:gd name="T91" fmla="*/ 28 h 72"/>
                    <a:gd name="T92" fmla="*/ 8 w 106"/>
                    <a:gd name="T93" fmla="*/ 28 h 72"/>
                    <a:gd name="T94" fmla="*/ 0 w 106"/>
                    <a:gd name="T95" fmla="*/ 34 h 72"/>
                    <a:gd name="T96" fmla="*/ 8 w 106"/>
                    <a:gd name="T97" fmla="*/ 34 h 72"/>
                    <a:gd name="T98" fmla="*/ 16 w 106"/>
                    <a:gd name="T99" fmla="*/ 34 h 7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5" h="72">
                      <a:moveTo>
                        <a:pt x="16" y="34"/>
                      </a:moveTo>
                      <a:lnTo>
                        <a:pt x="18" y="38"/>
                      </a:lnTo>
                      <a:lnTo>
                        <a:pt x="26" y="40"/>
                      </a:lnTo>
                      <a:lnTo>
                        <a:pt x="36" y="40"/>
                      </a:lnTo>
                      <a:lnTo>
                        <a:pt x="52" y="36"/>
                      </a:lnTo>
                      <a:lnTo>
                        <a:pt x="52" y="40"/>
                      </a:lnTo>
                      <a:lnTo>
                        <a:pt x="44" y="40"/>
                      </a:lnTo>
                      <a:lnTo>
                        <a:pt x="40" y="44"/>
                      </a:lnTo>
                      <a:lnTo>
                        <a:pt x="34" y="46"/>
                      </a:lnTo>
                      <a:lnTo>
                        <a:pt x="34" y="50"/>
                      </a:lnTo>
                      <a:lnTo>
                        <a:pt x="18" y="56"/>
                      </a:lnTo>
                      <a:lnTo>
                        <a:pt x="18" y="62"/>
                      </a:lnTo>
                      <a:lnTo>
                        <a:pt x="34" y="64"/>
                      </a:lnTo>
                      <a:lnTo>
                        <a:pt x="44" y="64"/>
                      </a:lnTo>
                      <a:lnTo>
                        <a:pt x="48" y="68"/>
                      </a:lnTo>
                      <a:lnTo>
                        <a:pt x="62" y="68"/>
                      </a:lnTo>
                      <a:lnTo>
                        <a:pt x="70" y="72"/>
                      </a:lnTo>
                      <a:lnTo>
                        <a:pt x="76" y="68"/>
                      </a:lnTo>
                      <a:lnTo>
                        <a:pt x="88" y="66"/>
                      </a:lnTo>
                      <a:lnTo>
                        <a:pt x="90" y="66"/>
                      </a:lnTo>
                      <a:lnTo>
                        <a:pt x="96" y="66"/>
                      </a:lnTo>
                      <a:lnTo>
                        <a:pt x="98" y="64"/>
                      </a:lnTo>
                      <a:lnTo>
                        <a:pt x="98" y="58"/>
                      </a:lnTo>
                      <a:lnTo>
                        <a:pt x="106" y="54"/>
                      </a:lnTo>
                      <a:lnTo>
                        <a:pt x="104" y="46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0" y="50"/>
                      </a:lnTo>
                      <a:lnTo>
                        <a:pt x="88" y="50"/>
                      </a:lnTo>
                      <a:lnTo>
                        <a:pt x="86" y="50"/>
                      </a:lnTo>
                      <a:lnTo>
                        <a:pt x="88" y="38"/>
                      </a:lnTo>
                      <a:lnTo>
                        <a:pt x="80" y="34"/>
                      </a:lnTo>
                      <a:lnTo>
                        <a:pt x="80" y="38"/>
                      </a:lnTo>
                      <a:lnTo>
                        <a:pt x="64" y="40"/>
                      </a:lnTo>
                      <a:lnTo>
                        <a:pt x="76" y="3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78" y="22"/>
                      </a:lnTo>
                      <a:lnTo>
                        <a:pt x="48" y="0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4" y="12"/>
                      </a:lnTo>
                      <a:lnTo>
                        <a:pt x="32" y="12"/>
                      </a:lnTo>
                      <a:lnTo>
                        <a:pt x="26" y="12"/>
                      </a:lnTo>
                      <a:lnTo>
                        <a:pt x="22" y="28"/>
                      </a:lnTo>
                      <a:lnTo>
                        <a:pt x="16" y="28"/>
                      </a:lnTo>
                      <a:lnTo>
                        <a:pt x="8" y="28"/>
                      </a:lnTo>
                      <a:lnTo>
                        <a:pt x="0" y="34"/>
                      </a:lnTo>
                      <a:lnTo>
                        <a:pt x="8" y="34"/>
                      </a:lnTo>
                      <a:lnTo>
                        <a:pt x="16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0" name="Freeform: Shape 293"/>
                <p:cNvSpPr/>
                <p:nvPr/>
              </p:nvSpPr>
              <p:spPr bwMode="auto">
                <a:xfrm>
                  <a:off x="2784475" y="1698625"/>
                  <a:ext cx="47625" cy="31750"/>
                </a:xfrm>
                <a:custGeom>
                  <a:gdLst>
                    <a:gd name="T0" fmla="*/ 0 w 30"/>
                    <a:gd name="T1" fmla="*/ 20 h 20"/>
                    <a:gd name="T2" fmla="*/ 30 w 30"/>
                    <a:gd name="T3" fmla="*/ 18 h 20"/>
                    <a:gd name="T4" fmla="*/ 30 w 30"/>
                    <a:gd name="T5" fmla="*/ 16 h 20"/>
                    <a:gd name="T6" fmla="*/ 30 w 30"/>
                    <a:gd name="T7" fmla="*/ 12 h 20"/>
                    <a:gd name="T8" fmla="*/ 30 w 30"/>
                    <a:gd name="T9" fmla="*/ 10 h 20"/>
                    <a:gd name="T10" fmla="*/ 22 w 30"/>
                    <a:gd name="T11" fmla="*/ 6 h 20"/>
                    <a:gd name="T12" fmla="*/ 18 w 30"/>
                    <a:gd name="T13" fmla="*/ 2 h 20"/>
                    <a:gd name="T14" fmla="*/ 2 w 30"/>
                    <a:gd name="T15" fmla="*/ 0 h 20"/>
                    <a:gd name="T16" fmla="*/ 0 w 30"/>
                    <a:gd name="T17" fmla="*/ 12 h 20"/>
                    <a:gd name="T18" fmla="*/ 0 w 30"/>
                    <a:gd name="T19" fmla="*/ 20 h 2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20">
                      <a:moveTo>
                        <a:pt x="0" y="20"/>
                      </a:move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2" y="0"/>
                      </a:lnTo>
                      <a:lnTo>
                        <a:pt x="0" y="12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1" name="Freeform: Shape 294"/>
                <p:cNvSpPr/>
                <p:nvPr/>
              </p:nvSpPr>
              <p:spPr bwMode="auto">
                <a:xfrm>
                  <a:off x="1936750" y="1679575"/>
                  <a:ext cx="9525" cy="6350"/>
                </a:xfrm>
                <a:custGeom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2 w 6"/>
                    <a:gd name="T7" fmla="*/ 2 h 4"/>
                    <a:gd name="T8" fmla="*/ 2 w 6"/>
                    <a:gd name="T9" fmla="*/ 0 h 4"/>
                    <a:gd name="T10" fmla="*/ 0 w 6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2" name="Freeform: Shape 295"/>
                <p:cNvSpPr/>
                <p:nvPr/>
              </p:nvSpPr>
              <p:spPr bwMode="auto">
                <a:xfrm>
                  <a:off x="1847850" y="1695450"/>
                  <a:ext cx="15875" cy="15875"/>
                </a:xfrm>
                <a:custGeom>
                  <a:gdLst>
                    <a:gd name="T0" fmla="*/ 2 w 10"/>
                    <a:gd name="T1" fmla="*/ 0 h 10"/>
                    <a:gd name="T2" fmla="*/ 0 w 10"/>
                    <a:gd name="T3" fmla="*/ 2 h 10"/>
                    <a:gd name="T4" fmla="*/ 0 w 10"/>
                    <a:gd name="T5" fmla="*/ 8 h 10"/>
                    <a:gd name="T6" fmla="*/ 10 w 10"/>
                    <a:gd name="T7" fmla="*/ 10 h 10"/>
                    <a:gd name="T8" fmla="*/ 8 w 10"/>
                    <a:gd name="T9" fmla="*/ 2 h 10"/>
                    <a:gd name="T10" fmla="*/ 4 w 10"/>
                    <a:gd name="T11" fmla="*/ 2 h 10"/>
                    <a:gd name="T12" fmla="*/ 2 w 10"/>
                    <a:gd name="T13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10" y="10"/>
                      </a:lnTo>
                      <a:lnTo>
                        <a:pt x="8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3" name="Freeform: Shape 296"/>
                <p:cNvSpPr/>
                <p:nvPr/>
              </p:nvSpPr>
              <p:spPr bwMode="auto">
                <a:xfrm>
                  <a:off x="1851025" y="1844675"/>
                  <a:ext cx="371475" cy="295275"/>
                </a:xfrm>
                <a:custGeom>
                  <a:gdLst>
                    <a:gd name="T0" fmla="*/ 12 w 234"/>
                    <a:gd name="T1" fmla="*/ 134 h 186"/>
                    <a:gd name="T2" fmla="*/ 0 w 234"/>
                    <a:gd name="T3" fmla="*/ 146 h 186"/>
                    <a:gd name="T4" fmla="*/ 10 w 234"/>
                    <a:gd name="T5" fmla="*/ 150 h 186"/>
                    <a:gd name="T6" fmla="*/ 18 w 234"/>
                    <a:gd name="T7" fmla="*/ 154 h 186"/>
                    <a:gd name="T8" fmla="*/ 28 w 234"/>
                    <a:gd name="T9" fmla="*/ 150 h 186"/>
                    <a:gd name="T10" fmla="*/ 34 w 234"/>
                    <a:gd name="T11" fmla="*/ 162 h 186"/>
                    <a:gd name="T12" fmla="*/ 42 w 234"/>
                    <a:gd name="T13" fmla="*/ 168 h 186"/>
                    <a:gd name="T14" fmla="*/ 28 w 234"/>
                    <a:gd name="T15" fmla="*/ 172 h 186"/>
                    <a:gd name="T16" fmla="*/ 26 w 234"/>
                    <a:gd name="T17" fmla="*/ 180 h 186"/>
                    <a:gd name="T18" fmla="*/ 56 w 234"/>
                    <a:gd name="T19" fmla="*/ 178 h 186"/>
                    <a:gd name="T20" fmla="*/ 78 w 234"/>
                    <a:gd name="T21" fmla="*/ 182 h 186"/>
                    <a:gd name="T22" fmla="*/ 80 w 234"/>
                    <a:gd name="T23" fmla="*/ 172 h 186"/>
                    <a:gd name="T24" fmla="*/ 84 w 234"/>
                    <a:gd name="T25" fmla="*/ 178 h 186"/>
                    <a:gd name="T26" fmla="*/ 88 w 234"/>
                    <a:gd name="T27" fmla="*/ 170 h 186"/>
                    <a:gd name="T28" fmla="*/ 72 w 234"/>
                    <a:gd name="T29" fmla="*/ 164 h 186"/>
                    <a:gd name="T30" fmla="*/ 60 w 234"/>
                    <a:gd name="T31" fmla="*/ 134 h 186"/>
                    <a:gd name="T32" fmla="*/ 62 w 234"/>
                    <a:gd name="T33" fmla="*/ 124 h 186"/>
                    <a:gd name="T34" fmla="*/ 62 w 234"/>
                    <a:gd name="T35" fmla="*/ 100 h 186"/>
                    <a:gd name="T36" fmla="*/ 60 w 234"/>
                    <a:gd name="T37" fmla="*/ 96 h 186"/>
                    <a:gd name="T38" fmla="*/ 70 w 234"/>
                    <a:gd name="T39" fmla="*/ 100 h 186"/>
                    <a:gd name="T40" fmla="*/ 74 w 234"/>
                    <a:gd name="T41" fmla="*/ 92 h 186"/>
                    <a:gd name="T42" fmla="*/ 78 w 234"/>
                    <a:gd name="T43" fmla="*/ 88 h 186"/>
                    <a:gd name="T44" fmla="*/ 82 w 234"/>
                    <a:gd name="T45" fmla="*/ 88 h 186"/>
                    <a:gd name="T46" fmla="*/ 84 w 234"/>
                    <a:gd name="T47" fmla="*/ 78 h 186"/>
                    <a:gd name="T48" fmla="*/ 96 w 234"/>
                    <a:gd name="T49" fmla="*/ 78 h 186"/>
                    <a:gd name="T50" fmla="*/ 106 w 234"/>
                    <a:gd name="T51" fmla="*/ 62 h 186"/>
                    <a:gd name="T52" fmla="*/ 128 w 234"/>
                    <a:gd name="T53" fmla="*/ 52 h 186"/>
                    <a:gd name="T54" fmla="*/ 146 w 234"/>
                    <a:gd name="T55" fmla="*/ 44 h 186"/>
                    <a:gd name="T56" fmla="*/ 172 w 234"/>
                    <a:gd name="T57" fmla="*/ 40 h 186"/>
                    <a:gd name="T58" fmla="*/ 210 w 234"/>
                    <a:gd name="T59" fmla="*/ 26 h 186"/>
                    <a:gd name="T60" fmla="*/ 218 w 234"/>
                    <a:gd name="T61" fmla="*/ 0 h 186"/>
                    <a:gd name="T62" fmla="*/ 202 w 234"/>
                    <a:gd name="T63" fmla="*/ 10 h 186"/>
                    <a:gd name="T64" fmla="*/ 180 w 234"/>
                    <a:gd name="T65" fmla="*/ 22 h 186"/>
                    <a:gd name="T66" fmla="*/ 162 w 234"/>
                    <a:gd name="T67" fmla="*/ 24 h 186"/>
                    <a:gd name="T68" fmla="*/ 156 w 234"/>
                    <a:gd name="T69" fmla="*/ 22 h 186"/>
                    <a:gd name="T70" fmla="*/ 146 w 234"/>
                    <a:gd name="T71" fmla="*/ 22 h 186"/>
                    <a:gd name="T72" fmla="*/ 138 w 234"/>
                    <a:gd name="T73" fmla="*/ 26 h 186"/>
                    <a:gd name="T74" fmla="*/ 112 w 234"/>
                    <a:gd name="T75" fmla="*/ 32 h 186"/>
                    <a:gd name="T76" fmla="*/ 98 w 234"/>
                    <a:gd name="T77" fmla="*/ 36 h 186"/>
                    <a:gd name="T78" fmla="*/ 74 w 234"/>
                    <a:gd name="T79" fmla="*/ 42 h 186"/>
                    <a:gd name="T80" fmla="*/ 66 w 234"/>
                    <a:gd name="T81" fmla="*/ 46 h 186"/>
                    <a:gd name="T82" fmla="*/ 60 w 234"/>
                    <a:gd name="T83" fmla="*/ 50 h 186"/>
                    <a:gd name="T84" fmla="*/ 56 w 234"/>
                    <a:gd name="T85" fmla="*/ 54 h 186"/>
                    <a:gd name="T86" fmla="*/ 56 w 234"/>
                    <a:gd name="T87" fmla="*/ 60 h 186"/>
                    <a:gd name="T88" fmla="*/ 46 w 234"/>
                    <a:gd name="T89" fmla="*/ 64 h 186"/>
                    <a:gd name="T90" fmla="*/ 44 w 234"/>
                    <a:gd name="T91" fmla="*/ 70 h 186"/>
                    <a:gd name="T92" fmla="*/ 30 w 234"/>
                    <a:gd name="T93" fmla="*/ 76 h 186"/>
                    <a:gd name="T94" fmla="*/ 20 w 234"/>
                    <a:gd name="T95" fmla="*/ 80 h 186"/>
                    <a:gd name="T96" fmla="*/ 30 w 234"/>
                    <a:gd name="T97" fmla="*/ 90 h 186"/>
                    <a:gd name="T98" fmla="*/ 34 w 234"/>
                    <a:gd name="T99" fmla="*/ 98 h 186"/>
                    <a:gd name="T100" fmla="*/ 12 w 234"/>
                    <a:gd name="T101" fmla="*/ 108 h 186"/>
                    <a:gd name="T102" fmla="*/ 12 w 234"/>
                    <a:gd name="T103" fmla="*/ 122 h 186"/>
                    <a:gd name="T104" fmla="*/ 16 w 234"/>
                    <a:gd name="T105" fmla="*/ 126 h 186"/>
                    <a:gd name="T106" fmla="*/ 46 w 234"/>
                    <a:gd name="T107" fmla="*/ 96 h 186"/>
                    <a:gd name="T108" fmla="*/ 44 w 234"/>
                    <a:gd name="T109" fmla="*/ 96 h 1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4" h="186">
                      <a:moveTo>
                        <a:pt x="10" y="128"/>
                      </a:moveTo>
                      <a:lnTo>
                        <a:pt x="12" y="132"/>
                      </a:lnTo>
                      <a:lnTo>
                        <a:pt x="12" y="134"/>
                      </a:lnTo>
                      <a:lnTo>
                        <a:pt x="6" y="136"/>
                      </a:lnTo>
                      <a:lnTo>
                        <a:pt x="0" y="140"/>
                      </a:lnTo>
                      <a:lnTo>
                        <a:pt x="0" y="146"/>
                      </a:lnTo>
                      <a:lnTo>
                        <a:pt x="2" y="158"/>
                      </a:lnTo>
                      <a:lnTo>
                        <a:pt x="8" y="158"/>
                      </a:lnTo>
                      <a:lnTo>
                        <a:pt x="10" y="150"/>
                      </a:lnTo>
                      <a:lnTo>
                        <a:pt x="12" y="150"/>
                      </a:lnTo>
                      <a:lnTo>
                        <a:pt x="16" y="152"/>
                      </a:lnTo>
                      <a:lnTo>
                        <a:pt x="18" y="154"/>
                      </a:lnTo>
                      <a:lnTo>
                        <a:pt x="20" y="152"/>
                      </a:lnTo>
                      <a:lnTo>
                        <a:pt x="20" y="150"/>
                      </a:lnTo>
                      <a:lnTo>
                        <a:pt x="28" y="150"/>
                      </a:lnTo>
                      <a:lnTo>
                        <a:pt x="28" y="154"/>
                      </a:lnTo>
                      <a:lnTo>
                        <a:pt x="28" y="162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42" y="160"/>
                      </a:lnTo>
                      <a:lnTo>
                        <a:pt x="42" y="168"/>
                      </a:lnTo>
                      <a:lnTo>
                        <a:pt x="36" y="168"/>
                      </a:lnTo>
                      <a:lnTo>
                        <a:pt x="28" y="168"/>
                      </a:lnTo>
                      <a:lnTo>
                        <a:pt x="28" y="172"/>
                      </a:lnTo>
                      <a:lnTo>
                        <a:pt x="34" y="172"/>
                      </a:lnTo>
                      <a:lnTo>
                        <a:pt x="34" y="176"/>
                      </a:lnTo>
                      <a:lnTo>
                        <a:pt x="26" y="180"/>
                      </a:lnTo>
                      <a:lnTo>
                        <a:pt x="44" y="180"/>
                      </a:lnTo>
                      <a:lnTo>
                        <a:pt x="52" y="186"/>
                      </a:lnTo>
                      <a:lnTo>
                        <a:pt x="56" y="178"/>
                      </a:lnTo>
                      <a:lnTo>
                        <a:pt x="60" y="180"/>
                      </a:lnTo>
                      <a:lnTo>
                        <a:pt x="62" y="182"/>
                      </a:lnTo>
                      <a:lnTo>
                        <a:pt x="78" y="182"/>
                      </a:lnTo>
                      <a:lnTo>
                        <a:pt x="74" y="178"/>
                      </a:lnTo>
                      <a:lnTo>
                        <a:pt x="72" y="172"/>
                      </a:lnTo>
                      <a:lnTo>
                        <a:pt x="80" y="172"/>
                      </a:lnTo>
                      <a:lnTo>
                        <a:pt x="82" y="176"/>
                      </a:lnTo>
                      <a:lnTo>
                        <a:pt x="82" y="178"/>
                      </a:lnTo>
                      <a:lnTo>
                        <a:pt x="84" y="178"/>
                      </a:lnTo>
                      <a:lnTo>
                        <a:pt x="96" y="176"/>
                      </a:lnTo>
                      <a:lnTo>
                        <a:pt x="96" y="170"/>
                      </a:lnTo>
                      <a:lnTo>
                        <a:pt x="88" y="170"/>
                      </a:lnTo>
                      <a:lnTo>
                        <a:pt x="82" y="170"/>
                      </a:lnTo>
                      <a:lnTo>
                        <a:pt x="78" y="168"/>
                      </a:lnTo>
                      <a:lnTo>
                        <a:pt x="72" y="164"/>
                      </a:lnTo>
                      <a:lnTo>
                        <a:pt x="66" y="154"/>
                      </a:lnTo>
                      <a:lnTo>
                        <a:pt x="62" y="144"/>
                      </a:lnTo>
                      <a:lnTo>
                        <a:pt x="60" y="134"/>
                      </a:lnTo>
                      <a:lnTo>
                        <a:pt x="64" y="132"/>
                      </a:lnTo>
                      <a:lnTo>
                        <a:pt x="62" y="126"/>
                      </a:lnTo>
                      <a:lnTo>
                        <a:pt x="62" y="124"/>
                      </a:lnTo>
                      <a:lnTo>
                        <a:pt x="70" y="108"/>
                      </a:lnTo>
                      <a:lnTo>
                        <a:pt x="70" y="104"/>
                      </a:lnTo>
                      <a:lnTo>
                        <a:pt x="62" y="100"/>
                      </a:lnTo>
                      <a:lnTo>
                        <a:pt x="56" y="98"/>
                      </a:lnTo>
                      <a:lnTo>
                        <a:pt x="54" y="98"/>
                      </a:lnTo>
                      <a:lnTo>
                        <a:pt x="60" y="96"/>
                      </a:lnTo>
                      <a:lnTo>
                        <a:pt x="62" y="98"/>
                      </a:lnTo>
                      <a:lnTo>
                        <a:pt x="62" y="100"/>
                      </a:lnTo>
                      <a:lnTo>
                        <a:pt x="70" y="100"/>
                      </a:lnTo>
                      <a:lnTo>
                        <a:pt x="74" y="98"/>
                      </a:lnTo>
                      <a:lnTo>
                        <a:pt x="74" y="96"/>
                      </a:lnTo>
                      <a:lnTo>
                        <a:pt x="74" y="92"/>
                      </a:lnTo>
                      <a:lnTo>
                        <a:pt x="74" y="90"/>
                      </a:lnTo>
                      <a:lnTo>
                        <a:pt x="74" y="88"/>
                      </a:lnTo>
                      <a:lnTo>
                        <a:pt x="78" y="88"/>
                      </a:lnTo>
                      <a:lnTo>
                        <a:pt x="78" y="90"/>
                      </a:lnTo>
                      <a:lnTo>
                        <a:pt x="82" y="90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8" y="82"/>
                      </a:lnTo>
                      <a:lnTo>
                        <a:pt x="84" y="78"/>
                      </a:lnTo>
                      <a:lnTo>
                        <a:pt x="84" y="76"/>
                      </a:lnTo>
                      <a:lnTo>
                        <a:pt x="88" y="72"/>
                      </a:lnTo>
                      <a:lnTo>
                        <a:pt x="96" y="78"/>
                      </a:lnTo>
                      <a:lnTo>
                        <a:pt x="98" y="68"/>
                      </a:lnTo>
                      <a:lnTo>
                        <a:pt x="102" y="68"/>
                      </a:lnTo>
                      <a:lnTo>
                        <a:pt x="106" y="62"/>
                      </a:lnTo>
                      <a:lnTo>
                        <a:pt x="108" y="58"/>
                      </a:lnTo>
                      <a:lnTo>
                        <a:pt x="126" y="58"/>
                      </a:lnTo>
                      <a:lnTo>
                        <a:pt x="128" y="52"/>
                      </a:lnTo>
                      <a:lnTo>
                        <a:pt x="134" y="44"/>
                      </a:lnTo>
                      <a:lnTo>
                        <a:pt x="142" y="44"/>
                      </a:lnTo>
                      <a:lnTo>
                        <a:pt x="146" y="44"/>
                      </a:lnTo>
                      <a:lnTo>
                        <a:pt x="160" y="44"/>
                      </a:lnTo>
                      <a:lnTo>
                        <a:pt x="170" y="36"/>
                      </a:lnTo>
                      <a:lnTo>
                        <a:pt x="172" y="40"/>
                      </a:lnTo>
                      <a:lnTo>
                        <a:pt x="174" y="42"/>
                      </a:lnTo>
                      <a:lnTo>
                        <a:pt x="182" y="34"/>
                      </a:lnTo>
                      <a:lnTo>
                        <a:pt x="210" y="26"/>
                      </a:lnTo>
                      <a:lnTo>
                        <a:pt x="234" y="18"/>
                      </a:lnTo>
                      <a:lnTo>
                        <a:pt x="228" y="0"/>
                      </a:lnTo>
                      <a:lnTo>
                        <a:pt x="218" y="0"/>
                      </a:lnTo>
                      <a:lnTo>
                        <a:pt x="212" y="6"/>
                      </a:lnTo>
                      <a:lnTo>
                        <a:pt x="206" y="10"/>
                      </a:lnTo>
                      <a:lnTo>
                        <a:pt x="202" y="10"/>
                      </a:lnTo>
                      <a:lnTo>
                        <a:pt x="200" y="8"/>
                      </a:lnTo>
                      <a:lnTo>
                        <a:pt x="190" y="16"/>
                      </a:lnTo>
                      <a:lnTo>
                        <a:pt x="180" y="22"/>
                      </a:lnTo>
                      <a:lnTo>
                        <a:pt x="172" y="22"/>
                      </a:lnTo>
                      <a:lnTo>
                        <a:pt x="166" y="22"/>
                      </a:lnTo>
                      <a:lnTo>
                        <a:pt x="162" y="24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56" y="22"/>
                      </a:lnTo>
                      <a:lnTo>
                        <a:pt x="154" y="24"/>
                      </a:lnTo>
                      <a:lnTo>
                        <a:pt x="152" y="24"/>
                      </a:lnTo>
                      <a:lnTo>
                        <a:pt x="146" y="22"/>
                      </a:lnTo>
                      <a:lnTo>
                        <a:pt x="144" y="18"/>
                      </a:lnTo>
                      <a:lnTo>
                        <a:pt x="138" y="18"/>
                      </a:lnTo>
                      <a:lnTo>
                        <a:pt x="138" y="26"/>
                      </a:lnTo>
                      <a:lnTo>
                        <a:pt x="126" y="26"/>
                      </a:lnTo>
                      <a:lnTo>
                        <a:pt x="112" y="26"/>
                      </a:lnTo>
                      <a:lnTo>
                        <a:pt x="112" y="32"/>
                      </a:lnTo>
                      <a:lnTo>
                        <a:pt x="108" y="32"/>
                      </a:lnTo>
                      <a:lnTo>
                        <a:pt x="102" y="32"/>
                      </a:lnTo>
                      <a:lnTo>
                        <a:pt x="98" y="36"/>
                      </a:lnTo>
                      <a:lnTo>
                        <a:pt x="96" y="42"/>
                      </a:lnTo>
                      <a:lnTo>
                        <a:pt x="84" y="42"/>
                      </a:lnTo>
                      <a:lnTo>
                        <a:pt x="74" y="42"/>
                      </a:lnTo>
                      <a:lnTo>
                        <a:pt x="72" y="44"/>
                      </a:lnTo>
                      <a:lnTo>
                        <a:pt x="72" y="46"/>
                      </a:lnTo>
                      <a:lnTo>
                        <a:pt x="66" y="46"/>
                      </a:lnTo>
                      <a:lnTo>
                        <a:pt x="64" y="46"/>
                      </a:lnTo>
                      <a:lnTo>
                        <a:pt x="62" y="44"/>
                      </a:lnTo>
                      <a:lnTo>
                        <a:pt x="60" y="50"/>
                      </a:lnTo>
                      <a:lnTo>
                        <a:pt x="62" y="50"/>
                      </a:lnTo>
                      <a:lnTo>
                        <a:pt x="62" y="52"/>
                      </a:lnTo>
                      <a:lnTo>
                        <a:pt x="56" y="54"/>
                      </a:lnTo>
                      <a:lnTo>
                        <a:pt x="56" y="58"/>
                      </a:lnTo>
                      <a:lnTo>
                        <a:pt x="62" y="60"/>
                      </a:lnTo>
                      <a:lnTo>
                        <a:pt x="56" y="60"/>
                      </a:lnTo>
                      <a:lnTo>
                        <a:pt x="54" y="60"/>
                      </a:lnTo>
                      <a:lnTo>
                        <a:pt x="52" y="58"/>
                      </a:lnTo>
                      <a:lnTo>
                        <a:pt x="46" y="64"/>
                      </a:lnTo>
                      <a:lnTo>
                        <a:pt x="46" y="62"/>
                      </a:lnTo>
                      <a:lnTo>
                        <a:pt x="44" y="62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34" y="72"/>
                      </a:lnTo>
                      <a:lnTo>
                        <a:pt x="30" y="76"/>
                      </a:lnTo>
                      <a:lnTo>
                        <a:pt x="28" y="80"/>
                      </a:lnTo>
                      <a:lnTo>
                        <a:pt x="26" y="78"/>
                      </a:lnTo>
                      <a:lnTo>
                        <a:pt x="20" y="80"/>
                      </a:lnTo>
                      <a:lnTo>
                        <a:pt x="20" y="82"/>
                      </a:lnTo>
                      <a:lnTo>
                        <a:pt x="30" y="88"/>
                      </a:lnTo>
                      <a:lnTo>
                        <a:pt x="30" y="90"/>
                      </a:lnTo>
                      <a:lnTo>
                        <a:pt x="26" y="96"/>
                      </a:lnTo>
                      <a:lnTo>
                        <a:pt x="30" y="96"/>
                      </a:lnTo>
                      <a:lnTo>
                        <a:pt x="34" y="98"/>
                      </a:lnTo>
                      <a:lnTo>
                        <a:pt x="34" y="100"/>
                      </a:lnTo>
                      <a:lnTo>
                        <a:pt x="26" y="104"/>
                      </a:lnTo>
                      <a:lnTo>
                        <a:pt x="12" y="108"/>
                      </a:lnTo>
                      <a:lnTo>
                        <a:pt x="16" y="118"/>
                      </a:lnTo>
                      <a:lnTo>
                        <a:pt x="16" y="122"/>
                      </a:lnTo>
                      <a:lnTo>
                        <a:pt x="12" y="122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6" y="126"/>
                      </a:lnTo>
                      <a:lnTo>
                        <a:pt x="10" y="128"/>
                      </a:lnTo>
                      <a:close/>
                      <a:moveTo>
                        <a:pt x="44" y="96"/>
                      </a:moveTo>
                      <a:lnTo>
                        <a:pt x="46" y="96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4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4" name="Freeform: Shape 297"/>
                <p:cNvSpPr/>
                <p:nvPr/>
              </p:nvSpPr>
              <p:spPr bwMode="auto">
                <a:xfrm>
                  <a:off x="2019300" y="2139950"/>
                  <a:ext cx="38100" cy="28575"/>
                </a:xfrm>
                <a:custGeom>
                  <a:gdLst>
                    <a:gd name="T0" fmla="*/ 18 w 24"/>
                    <a:gd name="T1" fmla="*/ 18 h 18"/>
                    <a:gd name="T2" fmla="*/ 24 w 24"/>
                    <a:gd name="T3" fmla="*/ 18 h 18"/>
                    <a:gd name="T4" fmla="*/ 24 w 24"/>
                    <a:gd name="T5" fmla="*/ 10 h 18"/>
                    <a:gd name="T6" fmla="*/ 6 w 24"/>
                    <a:gd name="T7" fmla="*/ 0 h 18"/>
                    <a:gd name="T8" fmla="*/ 4 w 24"/>
                    <a:gd name="T9" fmla="*/ 0 h 18"/>
                    <a:gd name="T10" fmla="*/ 0 w 24"/>
                    <a:gd name="T11" fmla="*/ 0 h 18"/>
                    <a:gd name="T12" fmla="*/ 0 w 24"/>
                    <a:gd name="T13" fmla="*/ 4 h 18"/>
                    <a:gd name="T14" fmla="*/ 0 w 24"/>
                    <a:gd name="T15" fmla="*/ 12 h 18"/>
                    <a:gd name="T16" fmla="*/ 6 w 24"/>
                    <a:gd name="T17" fmla="*/ 12 h 18"/>
                    <a:gd name="T18" fmla="*/ 12 w 24"/>
                    <a:gd name="T19" fmla="*/ 14 h 18"/>
                    <a:gd name="T20" fmla="*/ 12 w 24"/>
                    <a:gd name="T21" fmla="*/ 18 h 18"/>
                    <a:gd name="T22" fmla="*/ 18 w 24"/>
                    <a:gd name="T23" fmla="*/ 18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18">
                      <a:moveTo>
                        <a:pt x="18" y="18"/>
                      </a:moveTo>
                      <a:lnTo>
                        <a:pt x="24" y="18"/>
                      </a:lnTo>
                      <a:lnTo>
                        <a:pt x="24" y="1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14"/>
                      </a:lnTo>
                      <a:lnTo>
                        <a:pt x="12" y="18"/>
                      </a:ln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5" name="Rectangle 298"/>
                <p:cNvSpPr/>
                <p:nvPr/>
              </p:nvSpPr>
              <p:spPr bwMode="auto">
                <a:xfrm>
                  <a:off x="1911350" y="1666875"/>
                  <a:ext cx="6350" cy="3175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6" name="Freeform: Shape 299"/>
                <p:cNvSpPr/>
                <p:nvPr/>
              </p:nvSpPr>
              <p:spPr bwMode="auto">
                <a:xfrm>
                  <a:off x="1876425" y="1670050"/>
                  <a:ext cx="31750" cy="22225"/>
                </a:xfrm>
                <a:custGeom>
                  <a:gdLst>
                    <a:gd name="T0" fmla="*/ 18 w 20"/>
                    <a:gd name="T1" fmla="*/ 14 h 14"/>
                    <a:gd name="T2" fmla="*/ 20 w 20"/>
                    <a:gd name="T3" fmla="*/ 6 h 14"/>
                    <a:gd name="T4" fmla="*/ 10 w 20"/>
                    <a:gd name="T5" fmla="*/ 0 h 14"/>
                    <a:gd name="T6" fmla="*/ 0 w 20"/>
                    <a:gd name="T7" fmla="*/ 6 h 14"/>
                    <a:gd name="T8" fmla="*/ 0 w 20"/>
                    <a:gd name="T9" fmla="*/ 8 h 14"/>
                    <a:gd name="T10" fmla="*/ 2 w 20"/>
                    <a:gd name="T11" fmla="*/ 8 h 14"/>
                    <a:gd name="T12" fmla="*/ 18 w 20"/>
                    <a:gd name="T13" fmla="*/ 14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4">
                      <a:moveTo>
                        <a:pt x="18" y="14"/>
                      </a:moveTo>
                      <a:lnTo>
                        <a:pt x="20" y="6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1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7" name="Freeform: Shape 300"/>
                <p:cNvSpPr/>
                <p:nvPr/>
              </p:nvSpPr>
              <p:spPr bwMode="auto">
                <a:xfrm>
                  <a:off x="2047875" y="1644650"/>
                  <a:ext cx="47625" cy="41275"/>
                </a:xfrm>
                <a:custGeom>
                  <a:gdLst>
                    <a:gd name="T0" fmla="*/ 14 w 30"/>
                    <a:gd name="T1" fmla="*/ 26 h 26"/>
                    <a:gd name="T2" fmla="*/ 12 w 30"/>
                    <a:gd name="T3" fmla="*/ 16 h 26"/>
                    <a:gd name="T4" fmla="*/ 30 w 30"/>
                    <a:gd name="T5" fmla="*/ 16 h 26"/>
                    <a:gd name="T6" fmla="*/ 24 w 30"/>
                    <a:gd name="T7" fmla="*/ 8 h 26"/>
                    <a:gd name="T8" fmla="*/ 20 w 30"/>
                    <a:gd name="T9" fmla="*/ 6 h 26"/>
                    <a:gd name="T10" fmla="*/ 20 w 30"/>
                    <a:gd name="T11" fmla="*/ 0 h 26"/>
                    <a:gd name="T12" fmla="*/ 14 w 30"/>
                    <a:gd name="T13" fmla="*/ 0 h 26"/>
                    <a:gd name="T14" fmla="*/ 10 w 30"/>
                    <a:gd name="T15" fmla="*/ 0 h 26"/>
                    <a:gd name="T16" fmla="*/ 2 w 30"/>
                    <a:gd name="T17" fmla="*/ 12 h 26"/>
                    <a:gd name="T18" fmla="*/ 0 w 30"/>
                    <a:gd name="T19" fmla="*/ 16 h 26"/>
                    <a:gd name="T20" fmla="*/ 0 w 30"/>
                    <a:gd name="T21" fmla="*/ 18 h 26"/>
                    <a:gd name="T22" fmla="*/ 0 w 30"/>
                    <a:gd name="T23" fmla="*/ 22 h 26"/>
                    <a:gd name="T24" fmla="*/ 4 w 30"/>
                    <a:gd name="T25" fmla="*/ 24 h 26"/>
                    <a:gd name="T26" fmla="*/ 14 w 30"/>
                    <a:gd name="T27" fmla="*/ 26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26">
                      <a:moveTo>
                        <a:pt x="14" y="26"/>
                      </a:moveTo>
                      <a:lnTo>
                        <a:pt x="12" y="16"/>
                      </a:lnTo>
                      <a:lnTo>
                        <a:pt x="30" y="16"/>
                      </a:lnTo>
                      <a:lnTo>
                        <a:pt x="24" y="8"/>
                      </a:lnTo>
                      <a:lnTo>
                        <a:pt x="20" y="6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2"/>
                      </a:lnTo>
                      <a:lnTo>
                        <a:pt x="4" y="24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8" name="Freeform: Shape 301"/>
                <p:cNvSpPr/>
                <p:nvPr/>
              </p:nvSpPr>
              <p:spPr bwMode="auto">
                <a:xfrm>
                  <a:off x="2876550" y="1860550"/>
                  <a:ext cx="28575" cy="12700"/>
                </a:xfrm>
                <a:custGeom>
                  <a:gdLst>
                    <a:gd name="T0" fmla="*/ 18 w 18"/>
                    <a:gd name="T1" fmla="*/ 0 h 8"/>
                    <a:gd name="T2" fmla="*/ 0 w 18"/>
                    <a:gd name="T3" fmla="*/ 0 h 8"/>
                    <a:gd name="T4" fmla="*/ 0 w 18"/>
                    <a:gd name="T5" fmla="*/ 8 h 8"/>
                    <a:gd name="T6" fmla="*/ 8 w 18"/>
                    <a:gd name="T7" fmla="*/ 8 h 8"/>
                    <a:gd name="T8" fmla="*/ 16 w 18"/>
                    <a:gd name="T9" fmla="*/ 8 h 8"/>
                    <a:gd name="T10" fmla="*/ 18 w 18"/>
                    <a:gd name="T11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8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9" name="Freeform: Shape 302"/>
                <p:cNvSpPr/>
                <p:nvPr/>
              </p:nvSpPr>
              <p:spPr bwMode="auto">
                <a:xfrm>
                  <a:off x="1114425" y="2743200"/>
                  <a:ext cx="82550" cy="50800"/>
                </a:xfrm>
                <a:custGeom>
                  <a:gdLst>
                    <a:gd name="T0" fmla="*/ 40 w 52"/>
                    <a:gd name="T1" fmla="*/ 14 h 32"/>
                    <a:gd name="T2" fmla="*/ 34 w 52"/>
                    <a:gd name="T3" fmla="*/ 14 h 32"/>
                    <a:gd name="T4" fmla="*/ 30 w 52"/>
                    <a:gd name="T5" fmla="*/ 12 h 32"/>
                    <a:gd name="T6" fmla="*/ 20 w 52"/>
                    <a:gd name="T7" fmla="*/ 2 h 32"/>
                    <a:gd name="T8" fmla="*/ 12 w 52"/>
                    <a:gd name="T9" fmla="*/ 4 h 32"/>
                    <a:gd name="T10" fmla="*/ 16 w 52"/>
                    <a:gd name="T11" fmla="*/ 0 h 32"/>
                    <a:gd name="T12" fmla="*/ 10 w 52"/>
                    <a:gd name="T13" fmla="*/ 0 h 32"/>
                    <a:gd name="T14" fmla="*/ 2 w 52"/>
                    <a:gd name="T15" fmla="*/ 4 h 32"/>
                    <a:gd name="T16" fmla="*/ 2 w 52"/>
                    <a:gd name="T17" fmla="*/ 12 h 32"/>
                    <a:gd name="T18" fmla="*/ 2 w 52"/>
                    <a:gd name="T19" fmla="*/ 18 h 32"/>
                    <a:gd name="T20" fmla="*/ 0 w 52"/>
                    <a:gd name="T21" fmla="*/ 20 h 32"/>
                    <a:gd name="T22" fmla="*/ 6 w 52"/>
                    <a:gd name="T23" fmla="*/ 24 h 32"/>
                    <a:gd name="T24" fmla="*/ 18 w 52"/>
                    <a:gd name="T25" fmla="*/ 30 h 32"/>
                    <a:gd name="T26" fmla="*/ 28 w 52"/>
                    <a:gd name="T27" fmla="*/ 30 h 32"/>
                    <a:gd name="T28" fmla="*/ 36 w 52"/>
                    <a:gd name="T29" fmla="*/ 32 h 32"/>
                    <a:gd name="T30" fmla="*/ 44 w 52"/>
                    <a:gd name="T31" fmla="*/ 32 h 32"/>
                    <a:gd name="T32" fmla="*/ 52 w 52"/>
                    <a:gd name="T33" fmla="*/ 30 h 32"/>
                    <a:gd name="T34" fmla="*/ 48 w 52"/>
                    <a:gd name="T35" fmla="*/ 14 h 32"/>
                    <a:gd name="T36" fmla="*/ 40 w 52"/>
                    <a:gd name="T37" fmla="*/ 14 h 3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" h="32">
                      <a:moveTo>
                        <a:pt x="40" y="14"/>
                      </a:moveTo>
                      <a:lnTo>
                        <a:pt x="34" y="14"/>
                      </a:lnTo>
                      <a:lnTo>
                        <a:pt x="30" y="12"/>
                      </a:lnTo>
                      <a:lnTo>
                        <a:pt x="20" y="2"/>
                      </a:lnTo>
                      <a:lnTo>
                        <a:pt x="1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6" y="24"/>
                      </a:lnTo>
                      <a:lnTo>
                        <a:pt x="18" y="30"/>
                      </a:lnTo>
                      <a:lnTo>
                        <a:pt x="28" y="30"/>
                      </a:lnTo>
                      <a:lnTo>
                        <a:pt x="36" y="32"/>
                      </a:lnTo>
                      <a:lnTo>
                        <a:pt x="44" y="32"/>
                      </a:lnTo>
                      <a:lnTo>
                        <a:pt x="52" y="30"/>
                      </a:lnTo>
                      <a:lnTo>
                        <a:pt x="48" y="14"/>
                      </a:lnTo>
                      <a:lnTo>
                        <a:pt x="40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0" name="Freeform: Shape 303"/>
                <p:cNvSpPr/>
                <p:nvPr/>
              </p:nvSpPr>
              <p:spPr bwMode="auto">
                <a:xfrm>
                  <a:off x="1644650" y="1651000"/>
                  <a:ext cx="209550" cy="47625"/>
                </a:xfrm>
                <a:custGeom>
                  <a:gdLst>
                    <a:gd name="T0" fmla="*/ 18 w 132"/>
                    <a:gd name="T1" fmla="*/ 22 h 30"/>
                    <a:gd name="T2" fmla="*/ 38 w 132"/>
                    <a:gd name="T3" fmla="*/ 18 h 30"/>
                    <a:gd name="T4" fmla="*/ 40 w 132"/>
                    <a:gd name="T5" fmla="*/ 22 h 30"/>
                    <a:gd name="T6" fmla="*/ 48 w 132"/>
                    <a:gd name="T7" fmla="*/ 20 h 30"/>
                    <a:gd name="T8" fmla="*/ 50 w 132"/>
                    <a:gd name="T9" fmla="*/ 18 h 30"/>
                    <a:gd name="T10" fmla="*/ 56 w 132"/>
                    <a:gd name="T11" fmla="*/ 10 h 30"/>
                    <a:gd name="T12" fmla="*/ 66 w 132"/>
                    <a:gd name="T13" fmla="*/ 14 h 30"/>
                    <a:gd name="T14" fmla="*/ 74 w 132"/>
                    <a:gd name="T15" fmla="*/ 18 h 30"/>
                    <a:gd name="T16" fmla="*/ 68 w 132"/>
                    <a:gd name="T17" fmla="*/ 26 h 30"/>
                    <a:gd name="T18" fmla="*/ 76 w 132"/>
                    <a:gd name="T19" fmla="*/ 26 h 30"/>
                    <a:gd name="T20" fmla="*/ 78 w 132"/>
                    <a:gd name="T21" fmla="*/ 26 h 30"/>
                    <a:gd name="T22" fmla="*/ 82 w 132"/>
                    <a:gd name="T23" fmla="*/ 30 h 30"/>
                    <a:gd name="T24" fmla="*/ 86 w 132"/>
                    <a:gd name="T25" fmla="*/ 30 h 30"/>
                    <a:gd name="T26" fmla="*/ 90 w 132"/>
                    <a:gd name="T27" fmla="*/ 26 h 30"/>
                    <a:gd name="T28" fmla="*/ 96 w 132"/>
                    <a:gd name="T29" fmla="*/ 22 h 30"/>
                    <a:gd name="T30" fmla="*/ 102 w 132"/>
                    <a:gd name="T31" fmla="*/ 20 h 30"/>
                    <a:gd name="T32" fmla="*/ 108 w 132"/>
                    <a:gd name="T33" fmla="*/ 20 h 30"/>
                    <a:gd name="T34" fmla="*/ 114 w 132"/>
                    <a:gd name="T35" fmla="*/ 22 h 30"/>
                    <a:gd name="T36" fmla="*/ 114 w 132"/>
                    <a:gd name="T37" fmla="*/ 18 h 30"/>
                    <a:gd name="T38" fmla="*/ 132 w 132"/>
                    <a:gd name="T39" fmla="*/ 14 h 30"/>
                    <a:gd name="T40" fmla="*/ 132 w 132"/>
                    <a:gd name="T41" fmla="*/ 8 h 30"/>
                    <a:gd name="T42" fmla="*/ 124 w 132"/>
                    <a:gd name="T43" fmla="*/ 10 h 30"/>
                    <a:gd name="T44" fmla="*/ 122 w 132"/>
                    <a:gd name="T45" fmla="*/ 10 h 30"/>
                    <a:gd name="T46" fmla="*/ 124 w 132"/>
                    <a:gd name="T47" fmla="*/ 4 h 30"/>
                    <a:gd name="T48" fmla="*/ 112 w 132"/>
                    <a:gd name="T49" fmla="*/ 4 h 30"/>
                    <a:gd name="T50" fmla="*/ 112 w 132"/>
                    <a:gd name="T51" fmla="*/ 8 h 30"/>
                    <a:gd name="T52" fmla="*/ 110 w 132"/>
                    <a:gd name="T53" fmla="*/ 10 h 30"/>
                    <a:gd name="T54" fmla="*/ 100 w 132"/>
                    <a:gd name="T55" fmla="*/ 14 h 30"/>
                    <a:gd name="T56" fmla="*/ 90 w 132"/>
                    <a:gd name="T57" fmla="*/ 14 h 30"/>
                    <a:gd name="T58" fmla="*/ 68 w 132"/>
                    <a:gd name="T59" fmla="*/ 10 h 30"/>
                    <a:gd name="T60" fmla="*/ 92 w 132"/>
                    <a:gd name="T61" fmla="*/ 10 h 30"/>
                    <a:gd name="T62" fmla="*/ 100 w 132"/>
                    <a:gd name="T63" fmla="*/ 10 h 30"/>
                    <a:gd name="T64" fmla="*/ 90 w 132"/>
                    <a:gd name="T65" fmla="*/ 8 h 30"/>
                    <a:gd name="T66" fmla="*/ 82 w 132"/>
                    <a:gd name="T67" fmla="*/ 2 h 30"/>
                    <a:gd name="T68" fmla="*/ 72 w 132"/>
                    <a:gd name="T69" fmla="*/ 0 h 30"/>
                    <a:gd name="T70" fmla="*/ 68 w 132"/>
                    <a:gd name="T71" fmla="*/ 4 h 30"/>
                    <a:gd name="T72" fmla="*/ 60 w 132"/>
                    <a:gd name="T73" fmla="*/ 4 h 30"/>
                    <a:gd name="T74" fmla="*/ 54 w 132"/>
                    <a:gd name="T75" fmla="*/ 4 h 30"/>
                    <a:gd name="T76" fmla="*/ 46 w 132"/>
                    <a:gd name="T77" fmla="*/ 2 h 30"/>
                    <a:gd name="T78" fmla="*/ 38 w 132"/>
                    <a:gd name="T79" fmla="*/ 2 h 30"/>
                    <a:gd name="T80" fmla="*/ 18 w 132"/>
                    <a:gd name="T81" fmla="*/ 10 h 30"/>
                    <a:gd name="T82" fmla="*/ 14 w 132"/>
                    <a:gd name="T83" fmla="*/ 10 h 30"/>
                    <a:gd name="T84" fmla="*/ 12 w 132"/>
                    <a:gd name="T85" fmla="*/ 8 h 30"/>
                    <a:gd name="T86" fmla="*/ 10 w 132"/>
                    <a:gd name="T87" fmla="*/ 10 h 30"/>
                    <a:gd name="T88" fmla="*/ 4 w 132"/>
                    <a:gd name="T89" fmla="*/ 14 h 30"/>
                    <a:gd name="T90" fmla="*/ 0 w 132"/>
                    <a:gd name="T91" fmla="*/ 20 h 30"/>
                    <a:gd name="T92" fmla="*/ 18 w 132"/>
                    <a:gd name="T93" fmla="*/ 20 h 30"/>
                    <a:gd name="T94" fmla="*/ 18 w 132"/>
                    <a:gd name="T95" fmla="*/ 22 h 3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32" h="30">
                      <a:moveTo>
                        <a:pt x="18" y="22"/>
                      </a:moveTo>
                      <a:lnTo>
                        <a:pt x="38" y="18"/>
                      </a:lnTo>
                      <a:lnTo>
                        <a:pt x="40" y="22"/>
                      </a:lnTo>
                      <a:lnTo>
                        <a:pt x="48" y="20"/>
                      </a:lnTo>
                      <a:lnTo>
                        <a:pt x="50" y="18"/>
                      </a:lnTo>
                      <a:lnTo>
                        <a:pt x="56" y="10"/>
                      </a:lnTo>
                      <a:lnTo>
                        <a:pt x="66" y="14"/>
                      </a:lnTo>
                      <a:lnTo>
                        <a:pt x="74" y="18"/>
                      </a:lnTo>
                      <a:lnTo>
                        <a:pt x="68" y="2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82" y="30"/>
                      </a:lnTo>
                      <a:lnTo>
                        <a:pt x="86" y="30"/>
                      </a:lnTo>
                      <a:lnTo>
                        <a:pt x="90" y="26"/>
                      </a:lnTo>
                      <a:lnTo>
                        <a:pt x="96" y="22"/>
                      </a:lnTo>
                      <a:lnTo>
                        <a:pt x="102" y="20"/>
                      </a:lnTo>
                      <a:lnTo>
                        <a:pt x="108" y="20"/>
                      </a:lnTo>
                      <a:lnTo>
                        <a:pt x="114" y="22"/>
                      </a:lnTo>
                      <a:lnTo>
                        <a:pt x="114" y="18"/>
                      </a:lnTo>
                      <a:lnTo>
                        <a:pt x="132" y="14"/>
                      </a:lnTo>
                      <a:lnTo>
                        <a:pt x="132" y="8"/>
                      </a:lnTo>
                      <a:lnTo>
                        <a:pt x="124" y="10"/>
                      </a:lnTo>
                      <a:lnTo>
                        <a:pt x="122" y="10"/>
                      </a:lnTo>
                      <a:lnTo>
                        <a:pt x="124" y="4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110" y="10"/>
                      </a:lnTo>
                      <a:lnTo>
                        <a:pt x="100" y="14"/>
                      </a:lnTo>
                      <a:lnTo>
                        <a:pt x="90" y="14"/>
                      </a:lnTo>
                      <a:lnTo>
                        <a:pt x="68" y="10"/>
                      </a:lnTo>
                      <a:lnTo>
                        <a:pt x="92" y="10"/>
                      </a:lnTo>
                      <a:lnTo>
                        <a:pt x="100" y="10"/>
                      </a:lnTo>
                      <a:lnTo>
                        <a:pt x="90" y="8"/>
                      </a:lnTo>
                      <a:lnTo>
                        <a:pt x="82" y="2"/>
                      </a:lnTo>
                      <a:lnTo>
                        <a:pt x="72" y="0"/>
                      </a:lnTo>
                      <a:lnTo>
                        <a:pt x="68" y="4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46" y="2"/>
                      </a:lnTo>
                      <a:lnTo>
                        <a:pt x="38" y="2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4" y="14"/>
                      </a:lnTo>
                      <a:lnTo>
                        <a:pt x="0" y="20"/>
                      </a:lnTo>
                      <a:lnTo>
                        <a:pt x="18" y="20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1" name="Freeform: Shape 304"/>
                <p:cNvSpPr/>
                <p:nvPr/>
              </p:nvSpPr>
              <p:spPr bwMode="auto">
                <a:xfrm>
                  <a:off x="1933575" y="1628775"/>
                  <a:ext cx="19050" cy="9525"/>
                </a:xfrm>
                <a:custGeom>
                  <a:gdLst>
                    <a:gd name="T0" fmla="*/ 12 w 12"/>
                    <a:gd name="T1" fmla="*/ 6 h 6"/>
                    <a:gd name="T2" fmla="*/ 10 w 12"/>
                    <a:gd name="T3" fmla="*/ 4 h 6"/>
                    <a:gd name="T4" fmla="*/ 10 w 12"/>
                    <a:gd name="T5" fmla="*/ 0 h 6"/>
                    <a:gd name="T6" fmla="*/ 0 w 12"/>
                    <a:gd name="T7" fmla="*/ 0 h 6"/>
                    <a:gd name="T8" fmla="*/ 4 w 12"/>
                    <a:gd name="T9" fmla="*/ 6 h 6"/>
                    <a:gd name="T10" fmla="*/ 12 w 12"/>
                    <a:gd name="T11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12" y="6"/>
                      </a:move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2" name="Freeform: Shape 305"/>
                <p:cNvSpPr/>
                <p:nvPr/>
              </p:nvSpPr>
              <p:spPr bwMode="auto">
                <a:xfrm>
                  <a:off x="1790700" y="2168525"/>
                  <a:ext cx="28575" cy="31750"/>
                </a:xfrm>
                <a:custGeom>
                  <a:gdLst>
                    <a:gd name="T0" fmla="*/ 4 w 18"/>
                    <a:gd name="T1" fmla="*/ 2 h 20"/>
                    <a:gd name="T2" fmla="*/ 0 w 18"/>
                    <a:gd name="T3" fmla="*/ 4 h 20"/>
                    <a:gd name="T4" fmla="*/ 0 w 18"/>
                    <a:gd name="T5" fmla="*/ 10 h 20"/>
                    <a:gd name="T6" fmla="*/ 0 w 18"/>
                    <a:gd name="T7" fmla="*/ 14 h 20"/>
                    <a:gd name="T8" fmla="*/ 2 w 18"/>
                    <a:gd name="T9" fmla="*/ 18 h 20"/>
                    <a:gd name="T10" fmla="*/ 4 w 18"/>
                    <a:gd name="T11" fmla="*/ 20 h 20"/>
                    <a:gd name="T12" fmla="*/ 10 w 18"/>
                    <a:gd name="T13" fmla="*/ 20 h 20"/>
                    <a:gd name="T14" fmla="*/ 12 w 18"/>
                    <a:gd name="T15" fmla="*/ 18 h 20"/>
                    <a:gd name="T16" fmla="*/ 18 w 18"/>
                    <a:gd name="T17" fmla="*/ 14 h 20"/>
                    <a:gd name="T18" fmla="*/ 18 w 18"/>
                    <a:gd name="T19" fmla="*/ 10 h 20"/>
                    <a:gd name="T20" fmla="*/ 18 w 18"/>
                    <a:gd name="T21" fmla="*/ 4 h 20"/>
                    <a:gd name="T22" fmla="*/ 8 w 18"/>
                    <a:gd name="T23" fmla="*/ 0 h 20"/>
                    <a:gd name="T24" fmla="*/ 4 w 18"/>
                    <a:gd name="T25" fmla="*/ 2 h 2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0">
                      <a:moveTo>
                        <a:pt x="4" y="2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4" y="20"/>
                      </a:lnTo>
                      <a:lnTo>
                        <a:pt x="10" y="20"/>
                      </a:lnTo>
                      <a:lnTo>
                        <a:pt x="12" y="18"/>
                      </a:lnTo>
                      <a:lnTo>
                        <a:pt x="18" y="14"/>
                      </a:lnTo>
                      <a:lnTo>
                        <a:pt x="18" y="10"/>
                      </a:lnTo>
                      <a:lnTo>
                        <a:pt x="18" y="4"/>
                      </a:lnTo>
                      <a:lnTo>
                        <a:pt x="8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3" name="Freeform: Shape 306"/>
                <p:cNvSpPr/>
                <p:nvPr/>
              </p:nvSpPr>
              <p:spPr bwMode="auto">
                <a:xfrm>
                  <a:off x="1819275" y="1692275"/>
                  <a:ext cx="19050" cy="6350"/>
                </a:xfrm>
                <a:custGeom>
                  <a:gdLst>
                    <a:gd name="T0" fmla="*/ 12 w 12"/>
                    <a:gd name="T1" fmla="*/ 4 h 4"/>
                    <a:gd name="T2" fmla="*/ 10 w 12"/>
                    <a:gd name="T3" fmla="*/ 0 h 4"/>
                    <a:gd name="T4" fmla="*/ 8 w 12"/>
                    <a:gd name="T5" fmla="*/ 0 h 4"/>
                    <a:gd name="T6" fmla="*/ 4 w 12"/>
                    <a:gd name="T7" fmla="*/ 0 h 4"/>
                    <a:gd name="T8" fmla="*/ 0 w 12"/>
                    <a:gd name="T9" fmla="*/ 0 h 4"/>
                    <a:gd name="T10" fmla="*/ 2 w 12"/>
                    <a:gd name="T11" fmla="*/ 2 h 4"/>
                    <a:gd name="T12" fmla="*/ 2 w 12"/>
                    <a:gd name="T13" fmla="*/ 4 h 4"/>
                    <a:gd name="T14" fmla="*/ 12 w 12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">
                      <a:moveTo>
                        <a:pt x="12" y="4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4" name="Freeform: Shape 307"/>
                <p:cNvSpPr/>
                <p:nvPr/>
              </p:nvSpPr>
              <p:spPr bwMode="auto">
                <a:xfrm>
                  <a:off x="2012950" y="1555750"/>
                  <a:ext cx="15875" cy="9525"/>
                </a:xfrm>
                <a:custGeom>
                  <a:gdLst>
                    <a:gd name="T0" fmla="*/ 0 w 10"/>
                    <a:gd name="T1" fmla="*/ 0 h 6"/>
                    <a:gd name="T2" fmla="*/ 0 w 10"/>
                    <a:gd name="T3" fmla="*/ 6 h 6"/>
                    <a:gd name="T4" fmla="*/ 10 w 10"/>
                    <a:gd name="T5" fmla="*/ 2 h 6"/>
                    <a:gd name="T6" fmla="*/ 0 w 10"/>
                    <a:gd name="T7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5" name="Freeform: Shape 308"/>
                <p:cNvSpPr/>
                <p:nvPr/>
              </p:nvSpPr>
              <p:spPr bwMode="auto">
                <a:xfrm>
                  <a:off x="2006600" y="1616075"/>
                  <a:ext cx="6350" cy="12700"/>
                </a:xfrm>
                <a:custGeom>
                  <a:gdLst>
                    <a:gd name="T0" fmla="*/ 4 w 4"/>
                    <a:gd name="T1" fmla="*/ 0 h 8"/>
                    <a:gd name="T2" fmla="*/ 2 w 4"/>
                    <a:gd name="T3" fmla="*/ 0 h 8"/>
                    <a:gd name="T4" fmla="*/ 0 w 4"/>
                    <a:gd name="T5" fmla="*/ 6 h 8"/>
                    <a:gd name="T6" fmla="*/ 0 w 4"/>
                    <a:gd name="T7" fmla="*/ 8 h 8"/>
                    <a:gd name="T8" fmla="*/ 4 w 4"/>
                    <a:gd name="T9" fmla="*/ 8 h 8"/>
                    <a:gd name="T10" fmla="*/ 4 w 4"/>
                    <a:gd name="T11" fmla="*/ 4 h 8"/>
                    <a:gd name="T12" fmla="*/ 4 w 4"/>
                    <a:gd name="T1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6" name="Freeform: Shape 309"/>
                <p:cNvSpPr/>
                <p:nvPr/>
              </p:nvSpPr>
              <p:spPr bwMode="auto">
                <a:xfrm>
                  <a:off x="2025650" y="1692275"/>
                  <a:ext cx="22225" cy="22225"/>
                </a:xfrm>
                <a:custGeom>
                  <a:gdLst>
                    <a:gd name="T0" fmla="*/ 0 w 14"/>
                    <a:gd name="T1" fmla="*/ 6 h 14"/>
                    <a:gd name="T2" fmla="*/ 10 w 14"/>
                    <a:gd name="T3" fmla="*/ 14 h 14"/>
                    <a:gd name="T4" fmla="*/ 14 w 14"/>
                    <a:gd name="T5" fmla="*/ 2 h 14"/>
                    <a:gd name="T6" fmla="*/ 6 w 14"/>
                    <a:gd name="T7" fmla="*/ 0 h 14"/>
                    <a:gd name="T8" fmla="*/ 0 w 14"/>
                    <a:gd name="T9" fmla="*/ 4 h 14"/>
                    <a:gd name="T10" fmla="*/ 0 w 14"/>
                    <a:gd name="T11" fmla="*/ 6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6"/>
                      </a:moveTo>
                      <a:lnTo>
                        <a:pt x="10" y="14"/>
                      </a:lnTo>
                      <a:lnTo>
                        <a:pt x="14" y="2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7" name="Freeform: Shape 310"/>
                <p:cNvSpPr/>
                <p:nvPr/>
              </p:nvSpPr>
              <p:spPr bwMode="auto">
                <a:xfrm>
                  <a:off x="2003425" y="1666875"/>
                  <a:ext cx="25400" cy="25400"/>
                </a:xfrm>
                <a:custGeom>
                  <a:gdLst>
                    <a:gd name="T0" fmla="*/ 0 w 16"/>
                    <a:gd name="T1" fmla="*/ 16 h 16"/>
                    <a:gd name="T2" fmla="*/ 2 w 16"/>
                    <a:gd name="T3" fmla="*/ 16 h 16"/>
                    <a:gd name="T4" fmla="*/ 6 w 16"/>
                    <a:gd name="T5" fmla="*/ 16 h 16"/>
                    <a:gd name="T6" fmla="*/ 10 w 16"/>
                    <a:gd name="T7" fmla="*/ 12 h 16"/>
                    <a:gd name="T8" fmla="*/ 10 w 16"/>
                    <a:gd name="T9" fmla="*/ 8 h 16"/>
                    <a:gd name="T10" fmla="*/ 16 w 16"/>
                    <a:gd name="T11" fmla="*/ 4 h 16"/>
                    <a:gd name="T12" fmla="*/ 14 w 16"/>
                    <a:gd name="T13" fmla="*/ 2 h 16"/>
                    <a:gd name="T14" fmla="*/ 0 w 16"/>
                    <a:gd name="T15" fmla="*/ 0 h 16"/>
                    <a:gd name="T16" fmla="*/ 0 w 16"/>
                    <a:gd name="T17" fmla="*/ 16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10" y="12"/>
                      </a:lnTo>
                      <a:lnTo>
                        <a:pt x="10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8" name="Freeform: Shape 311"/>
                <p:cNvSpPr/>
                <p:nvPr/>
              </p:nvSpPr>
              <p:spPr bwMode="auto">
                <a:xfrm>
                  <a:off x="2009775" y="1584325"/>
                  <a:ext cx="9525" cy="9525"/>
                </a:xfrm>
                <a:custGeom>
                  <a:gdLst>
                    <a:gd name="T0" fmla="*/ 6 w 6"/>
                    <a:gd name="T1" fmla="*/ 2 h 6"/>
                    <a:gd name="T2" fmla="*/ 6 w 6"/>
                    <a:gd name="T3" fmla="*/ 0 h 6"/>
                    <a:gd name="T4" fmla="*/ 2 w 6"/>
                    <a:gd name="T5" fmla="*/ 0 h 6"/>
                    <a:gd name="T6" fmla="*/ 0 w 6"/>
                    <a:gd name="T7" fmla="*/ 6 h 6"/>
                    <a:gd name="T8" fmla="*/ 2 w 6"/>
                    <a:gd name="T9" fmla="*/ 6 h 6"/>
                    <a:gd name="T10" fmla="*/ 6 w 6"/>
                    <a:gd name="T11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9" name="Freeform: Shape 312"/>
                <p:cNvSpPr/>
                <p:nvPr/>
              </p:nvSpPr>
              <p:spPr bwMode="auto">
                <a:xfrm>
                  <a:off x="1952625" y="1609725"/>
                  <a:ext cx="50800" cy="31750"/>
                </a:xfrm>
                <a:custGeom>
                  <a:gdLst>
                    <a:gd name="T0" fmla="*/ 20 w 32"/>
                    <a:gd name="T1" fmla="*/ 18 h 20"/>
                    <a:gd name="T2" fmla="*/ 16 w 32"/>
                    <a:gd name="T3" fmla="*/ 16 h 20"/>
                    <a:gd name="T4" fmla="*/ 2 w 32"/>
                    <a:gd name="T5" fmla="*/ 18 h 20"/>
                    <a:gd name="T6" fmla="*/ 2 w 32"/>
                    <a:gd name="T7" fmla="*/ 20 h 20"/>
                    <a:gd name="T8" fmla="*/ 20 w 32"/>
                    <a:gd name="T9" fmla="*/ 20 h 20"/>
                    <a:gd name="T10" fmla="*/ 24 w 32"/>
                    <a:gd name="T11" fmla="*/ 18 h 20"/>
                    <a:gd name="T12" fmla="*/ 28 w 32"/>
                    <a:gd name="T13" fmla="*/ 16 h 20"/>
                    <a:gd name="T14" fmla="*/ 26 w 32"/>
                    <a:gd name="T15" fmla="*/ 12 h 20"/>
                    <a:gd name="T16" fmla="*/ 24 w 32"/>
                    <a:gd name="T17" fmla="*/ 10 h 20"/>
                    <a:gd name="T18" fmla="*/ 20 w 32"/>
                    <a:gd name="T19" fmla="*/ 10 h 20"/>
                    <a:gd name="T20" fmla="*/ 16 w 32"/>
                    <a:gd name="T21" fmla="*/ 10 h 20"/>
                    <a:gd name="T22" fmla="*/ 16 w 32"/>
                    <a:gd name="T23" fmla="*/ 8 h 20"/>
                    <a:gd name="T24" fmla="*/ 14 w 32"/>
                    <a:gd name="T25" fmla="*/ 4 h 20"/>
                    <a:gd name="T26" fmla="*/ 16 w 32"/>
                    <a:gd name="T27" fmla="*/ 4 h 20"/>
                    <a:gd name="T28" fmla="*/ 20 w 32"/>
                    <a:gd name="T29" fmla="*/ 8 h 20"/>
                    <a:gd name="T30" fmla="*/ 24 w 32"/>
                    <a:gd name="T31" fmla="*/ 10 h 20"/>
                    <a:gd name="T32" fmla="*/ 32 w 32"/>
                    <a:gd name="T33" fmla="*/ 8 h 20"/>
                    <a:gd name="T34" fmla="*/ 32 w 32"/>
                    <a:gd name="T35" fmla="*/ 2 h 20"/>
                    <a:gd name="T36" fmla="*/ 24 w 32"/>
                    <a:gd name="T37" fmla="*/ 0 h 20"/>
                    <a:gd name="T38" fmla="*/ 16 w 32"/>
                    <a:gd name="T39" fmla="*/ 2 h 20"/>
                    <a:gd name="T40" fmla="*/ 14 w 32"/>
                    <a:gd name="T41" fmla="*/ 2 h 20"/>
                    <a:gd name="T42" fmla="*/ 2 w 32"/>
                    <a:gd name="T43" fmla="*/ 0 h 20"/>
                    <a:gd name="T44" fmla="*/ 0 w 32"/>
                    <a:gd name="T45" fmla="*/ 8 h 20"/>
                    <a:gd name="T46" fmla="*/ 18 w 32"/>
                    <a:gd name="T47" fmla="*/ 12 h 20"/>
                    <a:gd name="T48" fmla="*/ 20 w 32"/>
                    <a:gd name="T49" fmla="*/ 18 h 2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20">
                      <a:moveTo>
                        <a:pt x="20" y="18"/>
                      </a:moveTo>
                      <a:lnTo>
                        <a:pt x="16" y="16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0" y="20"/>
                      </a:lnTo>
                      <a:lnTo>
                        <a:pt x="24" y="18"/>
                      </a:lnTo>
                      <a:lnTo>
                        <a:pt x="28" y="16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0" y="10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8"/>
                      </a:lnTo>
                      <a:lnTo>
                        <a:pt x="24" y="10"/>
                      </a:lnTo>
                      <a:lnTo>
                        <a:pt x="32" y="8"/>
                      </a:lnTo>
                      <a:lnTo>
                        <a:pt x="32" y="2"/>
                      </a:ln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4" y="2"/>
                      </a:ln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18" y="12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0" name="Freeform: Shape 313"/>
                <p:cNvSpPr/>
                <p:nvPr/>
              </p:nvSpPr>
              <p:spPr bwMode="auto">
                <a:xfrm>
                  <a:off x="1936750" y="1609725"/>
                  <a:ext cx="12700" cy="12700"/>
                </a:xfrm>
                <a:custGeom>
                  <a:gdLst>
                    <a:gd name="T0" fmla="*/ 8 w 8"/>
                    <a:gd name="T1" fmla="*/ 8 h 8"/>
                    <a:gd name="T2" fmla="*/ 8 w 8"/>
                    <a:gd name="T3" fmla="*/ 4 h 8"/>
                    <a:gd name="T4" fmla="*/ 6 w 8"/>
                    <a:gd name="T5" fmla="*/ 2 h 8"/>
                    <a:gd name="T6" fmla="*/ 0 w 8"/>
                    <a:gd name="T7" fmla="*/ 0 h 8"/>
                    <a:gd name="T8" fmla="*/ 2 w 8"/>
                    <a:gd name="T9" fmla="*/ 4 h 8"/>
                    <a:gd name="T10" fmla="*/ 8 w 8"/>
                    <a:gd name="T11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1" name="Freeform: Shape 314"/>
                <p:cNvSpPr/>
                <p:nvPr/>
              </p:nvSpPr>
              <p:spPr bwMode="auto">
                <a:xfrm>
                  <a:off x="1968500" y="1673225"/>
                  <a:ext cx="25400" cy="22225"/>
                </a:xfrm>
                <a:custGeom>
                  <a:gdLst>
                    <a:gd name="T0" fmla="*/ 16 w 16"/>
                    <a:gd name="T1" fmla="*/ 4 h 14"/>
                    <a:gd name="T2" fmla="*/ 14 w 16"/>
                    <a:gd name="T3" fmla="*/ 0 h 14"/>
                    <a:gd name="T4" fmla="*/ 8 w 16"/>
                    <a:gd name="T5" fmla="*/ 0 h 14"/>
                    <a:gd name="T6" fmla="*/ 4 w 16"/>
                    <a:gd name="T7" fmla="*/ 6 h 14"/>
                    <a:gd name="T8" fmla="*/ 0 w 16"/>
                    <a:gd name="T9" fmla="*/ 8 h 14"/>
                    <a:gd name="T10" fmla="*/ 6 w 16"/>
                    <a:gd name="T11" fmla="*/ 14 h 14"/>
                    <a:gd name="T12" fmla="*/ 14 w 16"/>
                    <a:gd name="T13" fmla="*/ 14 h 14"/>
                    <a:gd name="T14" fmla="*/ 16 w 16"/>
                    <a:gd name="T15" fmla="*/ 14 h 14"/>
                    <a:gd name="T16" fmla="*/ 16 w 16"/>
                    <a:gd name="T17" fmla="*/ 12 h 14"/>
                    <a:gd name="T18" fmla="*/ 14 w 16"/>
                    <a:gd name="T19" fmla="*/ 8 h 14"/>
                    <a:gd name="T20" fmla="*/ 16 w 16"/>
                    <a:gd name="T21" fmla="*/ 8 h 14"/>
                    <a:gd name="T22" fmla="*/ 16 w 16"/>
                    <a:gd name="T23" fmla="*/ 4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4">
                      <a:moveTo>
                        <a:pt x="16" y="4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6" y="14"/>
                      </a:lnTo>
                      <a:lnTo>
                        <a:pt x="14" y="14"/>
                      </a:lnTo>
                      <a:lnTo>
                        <a:pt x="16" y="14"/>
                      </a:lnTo>
                      <a:lnTo>
                        <a:pt x="16" y="12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2" name="Freeform: Shape 315"/>
                <p:cNvSpPr/>
                <p:nvPr/>
              </p:nvSpPr>
              <p:spPr bwMode="auto">
                <a:xfrm>
                  <a:off x="1952625" y="1581150"/>
                  <a:ext cx="28575" cy="19050"/>
                </a:xfrm>
                <a:custGeom>
                  <a:gdLst>
                    <a:gd name="T0" fmla="*/ 2 w 18"/>
                    <a:gd name="T1" fmla="*/ 12 h 12"/>
                    <a:gd name="T2" fmla="*/ 16 w 18"/>
                    <a:gd name="T3" fmla="*/ 8 h 12"/>
                    <a:gd name="T4" fmla="*/ 18 w 18"/>
                    <a:gd name="T5" fmla="*/ 4 h 12"/>
                    <a:gd name="T6" fmla="*/ 16 w 18"/>
                    <a:gd name="T7" fmla="*/ 2 h 12"/>
                    <a:gd name="T8" fmla="*/ 10 w 18"/>
                    <a:gd name="T9" fmla="*/ 0 h 12"/>
                    <a:gd name="T10" fmla="*/ 10 w 18"/>
                    <a:gd name="T11" fmla="*/ 4 h 12"/>
                    <a:gd name="T12" fmla="*/ 2 w 18"/>
                    <a:gd name="T13" fmla="*/ 8 h 12"/>
                    <a:gd name="T14" fmla="*/ 0 w 18"/>
                    <a:gd name="T15" fmla="*/ 8 h 12"/>
                    <a:gd name="T16" fmla="*/ 0 w 18"/>
                    <a:gd name="T17" fmla="*/ 10 h 12"/>
                    <a:gd name="T18" fmla="*/ 2 w 18"/>
                    <a:gd name="T19" fmla="*/ 10 h 12"/>
                    <a:gd name="T20" fmla="*/ 0 w 18"/>
                    <a:gd name="T21" fmla="*/ 12 h 12"/>
                    <a:gd name="T22" fmla="*/ 2 w 18"/>
                    <a:gd name="T23" fmla="*/ 12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2">
                      <a:moveTo>
                        <a:pt x="2" y="12"/>
                      </a:move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6" y="2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3" name="Freeform: Shape 316"/>
                <p:cNvSpPr/>
                <p:nvPr/>
              </p:nvSpPr>
              <p:spPr bwMode="auto">
                <a:xfrm>
                  <a:off x="1990725" y="1571625"/>
                  <a:ext cx="15875" cy="12700"/>
                </a:xfrm>
                <a:custGeom>
                  <a:gdLst>
                    <a:gd name="T0" fmla="*/ 4 w 10"/>
                    <a:gd name="T1" fmla="*/ 8 h 8"/>
                    <a:gd name="T2" fmla="*/ 8 w 10"/>
                    <a:gd name="T3" fmla="*/ 6 h 8"/>
                    <a:gd name="T4" fmla="*/ 10 w 10"/>
                    <a:gd name="T5" fmla="*/ 6 h 8"/>
                    <a:gd name="T6" fmla="*/ 10 w 10"/>
                    <a:gd name="T7" fmla="*/ 4 h 8"/>
                    <a:gd name="T8" fmla="*/ 2 w 10"/>
                    <a:gd name="T9" fmla="*/ 0 h 8"/>
                    <a:gd name="T10" fmla="*/ 0 w 10"/>
                    <a:gd name="T11" fmla="*/ 6 h 8"/>
                    <a:gd name="T12" fmla="*/ 2 w 10"/>
                    <a:gd name="T13" fmla="*/ 6 h 8"/>
                    <a:gd name="T14" fmla="*/ 4 w 10"/>
                    <a:gd name="T15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8">
                      <a:moveTo>
                        <a:pt x="4" y="8"/>
                      </a:move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4" name="Freeform: Shape 317"/>
                <p:cNvSpPr/>
                <p:nvPr/>
              </p:nvSpPr>
              <p:spPr bwMode="auto">
                <a:xfrm>
                  <a:off x="2003425" y="1609725"/>
                  <a:ext cx="6350" cy="3175"/>
                </a:xfrm>
                <a:custGeom>
                  <a:gdLst>
                    <a:gd name="T0" fmla="*/ 2 w 4"/>
                    <a:gd name="T1" fmla="*/ 2 h 2"/>
                    <a:gd name="T2" fmla="*/ 4 w 4"/>
                    <a:gd name="T3" fmla="*/ 2 h 2"/>
                    <a:gd name="T4" fmla="*/ 0 w 4"/>
                    <a:gd name="T5" fmla="*/ 0 h 2"/>
                    <a:gd name="T6" fmla="*/ 2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5" name="Freeform: Shape 318"/>
                <p:cNvSpPr/>
                <p:nvPr/>
              </p:nvSpPr>
              <p:spPr bwMode="auto">
                <a:xfrm>
                  <a:off x="1149350" y="2981325"/>
                  <a:ext cx="193675" cy="152400"/>
                </a:xfrm>
                <a:custGeom>
                  <a:gdLst>
                    <a:gd name="T0" fmla="*/ 122 w 122"/>
                    <a:gd name="T1" fmla="*/ 66 h 96"/>
                    <a:gd name="T2" fmla="*/ 118 w 122"/>
                    <a:gd name="T3" fmla="*/ 66 h 96"/>
                    <a:gd name="T4" fmla="*/ 112 w 122"/>
                    <a:gd name="T5" fmla="*/ 66 h 96"/>
                    <a:gd name="T6" fmla="*/ 106 w 122"/>
                    <a:gd name="T7" fmla="*/ 62 h 96"/>
                    <a:gd name="T8" fmla="*/ 106 w 122"/>
                    <a:gd name="T9" fmla="*/ 56 h 96"/>
                    <a:gd name="T10" fmla="*/ 102 w 122"/>
                    <a:gd name="T11" fmla="*/ 54 h 96"/>
                    <a:gd name="T12" fmla="*/ 106 w 122"/>
                    <a:gd name="T13" fmla="*/ 46 h 96"/>
                    <a:gd name="T14" fmla="*/ 106 w 122"/>
                    <a:gd name="T15" fmla="*/ 38 h 96"/>
                    <a:gd name="T16" fmla="*/ 106 w 122"/>
                    <a:gd name="T17" fmla="*/ 32 h 96"/>
                    <a:gd name="T18" fmla="*/ 98 w 122"/>
                    <a:gd name="T19" fmla="*/ 22 h 96"/>
                    <a:gd name="T20" fmla="*/ 92 w 122"/>
                    <a:gd name="T21" fmla="*/ 10 h 96"/>
                    <a:gd name="T22" fmla="*/ 82 w 122"/>
                    <a:gd name="T23" fmla="*/ 0 h 96"/>
                    <a:gd name="T24" fmla="*/ 78 w 122"/>
                    <a:gd name="T25" fmla="*/ 6 h 96"/>
                    <a:gd name="T26" fmla="*/ 70 w 122"/>
                    <a:gd name="T27" fmla="*/ 8 h 96"/>
                    <a:gd name="T28" fmla="*/ 62 w 122"/>
                    <a:gd name="T29" fmla="*/ 14 h 96"/>
                    <a:gd name="T30" fmla="*/ 56 w 122"/>
                    <a:gd name="T31" fmla="*/ 14 h 96"/>
                    <a:gd name="T32" fmla="*/ 46 w 122"/>
                    <a:gd name="T33" fmla="*/ 8 h 96"/>
                    <a:gd name="T34" fmla="*/ 40 w 122"/>
                    <a:gd name="T35" fmla="*/ 6 h 96"/>
                    <a:gd name="T36" fmla="*/ 32 w 122"/>
                    <a:gd name="T37" fmla="*/ 16 h 96"/>
                    <a:gd name="T38" fmla="*/ 22 w 122"/>
                    <a:gd name="T39" fmla="*/ 24 h 96"/>
                    <a:gd name="T40" fmla="*/ 18 w 122"/>
                    <a:gd name="T41" fmla="*/ 36 h 96"/>
                    <a:gd name="T42" fmla="*/ 16 w 122"/>
                    <a:gd name="T43" fmla="*/ 48 h 96"/>
                    <a:gd name="T44" fmla="*/ 8 w 122"/>
                    <a:gd name="T45" fmla="*/ 56 h 96"/>
                    <a:gd name="T46" fmla="*/ 0 w 122"/>
                    <a:gd name="T47" fmla="*/ 58 h 96"/>
                    <a:gd name="T48" fmla="*/ 8 w 122"/>
                    <a:gd name="T49" fmla="*/ 70 h 96"/>
                    <a:gd name="T50" fmla="*/ 12 w 122"/>
                    <a:gd name="T51" fmla="*/ 74 h 96"/>
                    <a:gd name="T52" fmla="*/ 16 w 122"/>
                    <a:gd name="T53" fmla="*/ 76 h 96"/>
                    <a:gd name="T54" fmla="*/ 22 w 122"/>
                    <a:gd name="T55" fmla="*/ 74 h 96"/>
                    <a:gd name="T56" fmla="*/ 26 w 122"/>
                    <a:gd name="T57" fmla="*/ 74 h 96"/>
                    <a:gd name="T58" fmla="*/ 34 w 122"/>
                    <a:gd name="T59" fmla="*/ 80 h 96"/>
                    <a:gd name="T60" fmla="*/ 26 w 122"/>
                    <a:gd name="T61" fmla="*/ 82 h 96"/>
                    <a:gd name="T62" fmla="*/ 34 w 122"/>
                    <a:gd name="T63" fmla="*/ 90 h 96"/>
                    <a:gd name="T64" fmla="*/ 40 w 122"/>
                    <a:gd name="T65" fmla="*/ 90 h 96"/>
                    <a:gd name="T66" fmla="*/ 40 w 122"/>
                    <a:gd name="T67" fmla="*/ 94 h 96"/>
                    <a:gd name="T68" fmla="*/ 42 w 122"/>
                    <a:gd name="T69" fmla="*/ 96 h 96"/>
                    <a:gd name="T70" fmla="*/ 50 w 122"/>
                    <a:gd name="T71" fmla="*/ 96 h 96"/>
                    <a:gd name="T72" fmla="*/ 54 w 122"/>
                    <a:gd name="T73" fmla="*/ 96 h 96"/>
                    <a:gd name="T74" fmla="*/ 66 w 122"/>
                    <a:gd name="T75" fmla="*/ 96 h 96"/>
                    <a:gd name="T76" fmla="*/ 74 w 122"/>
                    <a:gd name="T77" fmla="*/ 92 h 96"/>
                    <a:gd name="T78" fmla="*/ 84 w 122"/>
                    <a:gd name="T79" fmla="*/ 86 h 96"/>
                    <a:gd name="T80" fmla="*/ 90 w 122"/>
                    <a:gd name="T81" fmla="*/ 92 h 96"/>
                    <a:gd name="T82" fmla="*/ 100 w 122"/>
                    <a:gd name="T83" fmla="*/ 90 h 96"/>
                    <a:gd name="T84" fmla="*/ 110 w 122"/>
                    <a:gd name="T85" fmla="*/ 92 h 96"/>
                    <a:gd name="T86" fmla="*/ 112 w 122"/>
                    <a:gd name="T87" fmla="*/ 86 h 96"/>
                    <a:gd name="T88" fmla="*/ 118 w 122"/>
                    <a:gd name="T89" fmla="*/ 84 h 96"/>
                    <a:gd name="T90" fmla="*/ 118 w 122"/>
                    <a:gd name="T91" fmla="*/ 66 h 96"/>
                    <a:gd name="T92" fmla="*/ 122 w 122"/>
                    <a:gd name="T93" fmla="*/ 66 h 9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" h="96">
                      <a:moveTo>
                        <a:pt x="122" y="66"/>
                      </a:moveTo>
                      <a:lnTo>
                        <a:pt x="122" y="66"/>
                      </a:lnTo>
                      <a:lnTo>
                        <a:pt x="120" y="64"/>
                      </a:lnTo>
                      <a:lnTo>
                        <a:pt x="118" y="66"/>
                      </a:lnTo>
                      <a:lnTo>
                        <a:pt x="116" y="66"/>
                      </a:lnTo>
                      <a:lnTo>
                        <a:pt x="112" y="66"/>
                      </a:lnTo>
                      <a:lnTo>
                        <a:pt x="110" y="64"/>
                      </a:lnTo>
                      <a:lnTo>
                        <a:pt x="106" y="62"/>
                      </a:lnTo>
                      <a:lnTo>
                        <a:pt x="106" y="58"/>
                      </a:lnTo>
                      <a:lnTo>
                        <a:pt x="106" y="56"/>
                      </a:lnTo>
                      <a:lnTo>
                        <a:pt x="106" y="54"/>
                      </a:lnTo>
                      <a:lnTo>
                        <a:pt x="102" y="54"/>
                      </a:lnTo>
                      <a:lnTo>
                        <a:pt x="106" y="52"/>
                      </a:lnTo>
                      <a:lnTo>
                        <a:pt x="106" y="46"/>
                      </a:lnTo>
                      <a:lnTo>
                        <a:pt x="106" y="42"/>
                      </a:lnTo>
                      <a:lnTo>
                        <a:pt x="106" y="38"/>
                      </a:lnTo>
                      <a:lnTo>
                        <a:pt x="102" y="36"/>
                      </a:lnTo>
                      <a:lnTo>
                        <a:pt x="106" y="32"/>
                      </a:lnTo>
                      <a:lnTo>
                        <a:pt x="102" y="26"/>
                      </a:lnTo>
                      <a:lnTo>
                        <a:pt x="98" y="22"/>
                      </a:lnTo>
                      <a:lnTo>
                        <a:pt x="94" y="16"/>
                      </a:lnTo>
                      <a:lnTo>
                        <a:pt x="92" y="10"/>
                      </a:lnTo>
                      <a:lnTo>
                        <a:pt x="88" y="4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8" y="6"/>
                      </a:lnTo>
                      <a:lnTo>
                        <a:pt x="74" y="8"/>
                      </a:lnTo>
                      <a:lnTo>
                        <a:pt x="70" y="8"/>
                      </a:lnTo>
                      <a:lnTo>
                        <a:pt x="66" y="10"/>
                      </a:lnTo>
                      <a:lnTo>
                        <a:pt x="62" y="14"/>
                      </a:lnTo>
                      <a:lnTo>
                        <a:pt x="60" y="16"/>
                      </a:lnTo>
                      <a:lnTo>
                        <a:pt x="56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42" y="8"/>
                      </a:lnTo>
                      <a:lnTo>
                        <a:pt x="40" y="6"/>
                      </a:lnTo>
                      <a:lnTo>
                        <a:pt x="34" y="4"/>
                      </a:lnTo>
                      <a:lnTo>
                        <a:pt x="32" y="16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18" y="28"/>
                      </a:lnTo>
                      <a:lnTo>
                        <a:pt x="18" y="36"/>
                      </a:lnTo>
                      <a:lnTo>
                        <a:pt x="18" y="44"/>
                      </a:lnTo>
                      <a:lnTo>
                        <a:pt x="16" y="48"/>
                      </a:lnTo>
                      <a:lnTo>
                        <a:pt x="12" y="54"/>
                      </a:lnTo>
                      <a:lnTo>
                        <a:pt x="8" y="56"/>
                      </a:lnTo>
                      <a:lnTo>
                        <a:pt x="6" y="58"/>
                      </a:lnTo>
                      <a:lnTo>
                        <a:pt x="0" y="58"/>
                      </a:lnTo>
                      <a:lnTo>
                        <a:pt x="6" y="62"/>
                      </a:lnTo>
                      <a:lnTo>
                        <a:pt x="8" y="70"/>
                      </a:lnTo>
                      <a:lnTo>
                        <a:pt x="8" y="72"/>
                      </a:lnTo>
                      <a:lnTo>
                        <a:pt x="12" y="74"/>
                      </a:lnTo>
                      <a:lnTo>
                        <a:pt x="14" y="74"/>
                      </a:lnTo>
                      <a:lnTo>
                        <a:pt x="16" y="76"/>
                      </a:lnTo>
                      <a:lnTo>
                        <a:pt x="18" y="80"/>
                      </a:lnTo>
                      <a:lnTo>
                        <a:pt x="22" y="74"/>
                      </a:lnTo>
                      <a:lnTo>
                        <a:pt x="24" y="74"/>
                      </a:lnTo>
                      <a:lnTo>
                        <a:pt x="26" y="74"/>
                      </a:lnTo>
                      <a:lnTo>
                        <a:pt x="32" y="76"/>
                      </a:lnTo>
                      <a:lnTo>
                        <a:pt x="34" y="80"/>
                      </a:lnTo>
                      <a:lnTo>
                        <a:pt x="28" y="80"/>
                      </a:lnTo>
                      <a:lnTo>
                        <a:pt x="26" y="82"/>
                      </a:lnTo>
                      <a:lnTo>
                        <a:pt x="28" y="84"/>
                      </a:lnTo>
                      <a:lnTo>
                        <a:pt x="34" y="90"/>
                      </a:lnTo>
                      <a:lnTo>
                        <a:pt x="36" y="90"/>
                      </a:lnTo>
                      <a:lnTo>
                        <a:pt x="40" y="90"/>
                      </a:lnTo>
                      <a:lnTo>
                        <a:pt x="42" y="92"/>
                      </a:lnTo>
                      <a:lnTo>
                        <a:pt x="40" y="94"/>
                      </a:lnTo>
                      <a:lnTo>
                        <a:pt x="40" y="96"/>
                      </a:lnTo>
                      <a:lnTo>
                        <a:pt x="42" y="96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2" y="96"/>
                      </a:lnTo>
                      <a:lnTo>
                        <a:pt x="54" y="96"/>
                      </a:lnTo>
                      <a:lnTo>
                        <a:pt x="60" y="96"/>
                      </a:lnTo>
                      <a:lnTo>
                        <a:pt x="66" y="96"/>
                      </a:lnTo>
                      <a:lnTo>
                        <a:pt x="72" y="94"/>
                      </a:lnTo>
                      <a:lnTo>
                        <a:pt x="74" y="92"/>
                      </a:lnTo>
                      <a:lnTo>
                        <a:pt x="80" y="90"/>
                      </a:lnTo>
                      <a:lnTo>
                        <a:pt x="84" y="86"/>
                      </a:lnTo>
                      <a:lnTo>
                        <a:pt x="88" y="92"/>
                      </a:lnTo>
                      <a:lnTo>
                        <a:pt x="90" y="92"/>
                      </a:lnTo>
                      <a:lnTo>
                        <a:pt x="94" y="92"/>
                      </a:lnTo>
                      <a:lnTo>
                        <a:pt x="100" y="90"/>
                      </a:lnTo>
                      <a:lnTo>
                        <a:pt x="106" y="90"/>
                      </a:lnTo>
                      <a:lnTo>
                        <a:pt x="110" y="92"/>
                      </a:lnTo>
                      <a:lnTo>
                        <a:pt x="116" y="90"/>
                      </a:lnTo>
                      <a:lnTo>
                        <a:pt x="112" y="86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0" y="74"/>
                      </a:lnTo>
                      <a:lnTo>
                        <a:pt x="118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6" name="Freeform: Shape 319"/>
                <p:cNvSpPr/>
                <p:nvPr/>
              </p:nvSpPr>
              <p:spPr bwMode="auto">
                <a:xfrm>
                  <a:off x="1825625" y="3695700"/>
                  <a:ext cx="22225" cy="31750"/>
                </a:xfrm>
                <a:custGeom>
                  <a:gdLst>
                    <a:gd name="T0" fmla="*/ 0 w 14"/>
                    <a:gd name="T1" fmla="*/ 16 h 20"/>
                    <a:gd name="T2" fmla="*/ 8 w 14"/>
                    <a:gd name="T3" fmla="*/ 18 h 20"/>
                    <a:gd name="T4" fmla="*/ 14 w 14"/>
                    <a:gd name="T5" fmla="*/ 20 h 20"/>
                    <a:gd name="T6" fmla="*/ 14 w 14"/>
                    <a:gd name="T7" fmla="*/ 4 h 20"/>
                    <a:gd name="T8" fmla="*/ 10 w 14"/>
                    <a:gd name="T9" fmla="*/ 0 h 20"/>
                    <a:gd name="T10" fmla="*/ 8 w 14"/>
                    <a:gd name="T11" fmla="*/ 0 h 20"/>
                    <a:gd name="T12" fmla="*/ 6 w 14"/>
                    <a:gd name="T13" fmla="*/ 4 h 20"/>
                    <a:gd name="T14" fmla="*/ 2 w 14"/>
                    <a:gd name="T15" fmla="*/ 16 h 20"/>
                    <a:gd name="T16" fmla="*/ 0 w 14"/>
                    <a:gd name="T17" fmla="*/ 16 h 20"/>
                    <a:gd name="T18" fmla="*/ 0 w 14"/>
                    <a:gd name="T19" fmla="*/ 16 h 20"/>
                    <a:gd name="T20" fmla="*/ 0 w 14"/>
                    <a:gd name="T21" fmla="*/ 16 h 2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0">
                      <a:moveTo>
                        <a:pt x="0" y="16"/>
                      </a:moveTo>
                      <a:lnTo>
                        <a:pt x="8" y="18"/>
                      </a:lnTo>
                      <a:lnTo>
                        <a:pt x="14" y="20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4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7" name="Freeform: Shape 320"/>
                <p:cNvSpPr/>
                <p:nvPr/>
              </p:nvSpPr>
              <p:spPr bwMode="auto">
                <a:xfrm>
                  <a:off x="447675" y="3190875"/>
                  <a:ext cx="60325" cy="161925"/>
                </a:xfrm>
                <a:custGeom>
                  <a:gdLst>
                    <a:gd name="T0" fmla="*/ 34 w 38"/>
                    <a:gd name="T1" fmla="*/ 100 h 102"/>
                    <a:gd name="T2" fmla="*/ 34 w 38"/>
                    <a:gd name="T3" fmla="*/ 100 h 102"/>
                    <a:gd name="T4" fmla="*/ 34 w 38"/>
                    <a:gd name="T5" fmla="*/ 96 h 102"/>
                    <a:gd name="T6" fmla="*/ 34 w 38"/>
                    <a:gd name="T7" fmla="*/ 90 h 102"/>
                    <a:gd name="T8" fmla="*/ 34 w 38"/>
                    <a:gd name="T9" fmla="*/ 86 h 102"/>
                    <a:gd name="T10" fmla="*/ 30 w 38"/>
                    <a:gd name="T11" fmla="*/ 86 h 102"/>
                    <a:gd name="T12" fmla="*/ 28 w 38"/>
                    <a:gd name="T13" fmla="*/ 84 h 102"/>
                    <a:gd name="T14" fmla="*/ 28 w 38"/>
                    <a:gd name="T15" fmla="*/ 78 h 102"/>
                    <a:gd name="T16" fmla="*/ 30 w 38"/>
                    <a:gd name="T17" fmla="*/ 76 h 102"/>
                    <a:gd name="T18" fmla="*/ 34 w 38"/>
                    <a:gd name="T19" fmla="*/ 70 h 102"/>
                    <a:gd name="T20" fmla="*/ 30 w 38"/>
                    <a:gd name="T21" fmla="*/ 68 h 102"/>
                    <a:gd name="T22" fmla="*/ 28 w 38"/>
                    <a:gd name="T23" fmla="*/ 64 h 102"/>
                    <a:gd name="T24" fmla="*/ 28 w 38"/>
                    <a:gd name="T25" fmla="*/ 60 h 102"/>
                    <a:gd name="T26" fmla="*/ 30 w 38"/>
                    <a:gd name="T27" fmla="*/ 58 h 102"/>
                    <a:gd name="T28" fmla="*/ 34 w 38"/>
                    <a:gd name="T29" fmla="*/ 52 h 102"/>
                    <a:gd name="T30" fmla="*/ 30 w 38"/>
                    <a:gd name="T31" fmla="*/ 48 h 102"/>
                    <a:gd name="T32" fmla="*/ 30 w 38"/>
                    <a:gd name="T33" fmla="*/ 42 h 102"/>
                    <a:gd name="T34" fmla="*/ 36 w 38"/>
                    <a:gd name="T35" fmla="*/ 36 h 102"/>
                    <a:gd name="T36" fmla="*/ 36 w 38"/>
                    <a:gd name="T37" fmla="*/ 34 h 102"/>
                    <a:gd name="T38" fmla="*/ 36 w 38"/>
                    <a:gd name="T39" fmla="*/ 32 h 102"/>
                    <a:gd name="T40" fmla="*/ 34 w 38"/>
                    <a:gd name="T41" fmla="*/ 24 h 102"/>
                    <a:gd name="T42" fmla="*/ 30 w 38"/>
                    <a:gd name="T43" fmla="*/ 18 h 102"/>
                    <a:gd name="T44" fmla="*/ 34 w 38"/>
                    <a:gd name="T45" fmla="*/ 18 h 102"/>
                    <a:gd name="T46" fmla="*/ 38 w 38"/>
                    <a:gd name="T47" fmla="*/ 10 h 102"/>
                    <a:gd name="T48" fmla="*/ 38 w 38"/>
                    <a:gd name="T49" fmla="*/ 8 h 102"/>
                    <a:gd name="T50" fmla="*/ 36 w 38"/>
                    <a:gd name="T51" fmla="*/ 6 h 102"/>
                    <a:gd name="T52" fmla="*/ 36 w 38"/>
                    <a:gd name="T53" fmla="*/ 4 h 102"/>
                    <a:gd name="T54" fmla="*/ 30 w 38"/>
                    <a:gd name="T55" fmla="*/ 4 h 102"/>
                    <a:gd name="T56" fmla="*/ 20 w 38"/>
                    <a:gd name="T57" fmla="*/ 4 h 102"/>
                    <a:gd name="T58" fmla="*/ 18 w 38"/>
                    <a:gd name="T59" fmla="*/ 6 h 102"/>
                    <a:gd name="T60" fmla="*/ 18 w 38"/>
                    <a:gd name="T61" fmla="*/ 0 h 102"/>
                    <a:gd name="T62" fmla="*/ 16 w 38"/>
                    <a:gd name="T63" fmla="*/ 0 h 102"/>
                    <a:gd name="T64" fmla="*/ 10 w 38"/>
                    <a:gd name="T65" fmla="*/ 0 h 102"/>
                    <a:gd name="T66" fmla="*/ 4 w 38"/>
                    <a:gd name="T67" fmla="*/ 4 h 102"/>
                    <a:gd name="T68" fmla="*/ 10 w 38"/>
                    <a:gd name="T69" fmla="*/ 16 h 102"/>
                    <a:gd name="T70" fmla="*/ 10 w 38"/>
                    <a:gd name="T71" fmla="*/ 24 h 102"/>
                    <a:gd name="T72" fmla="*/ 10 w 38"/>
                    <a:gd name="T73" fmla="*/ 34 h 102"/>
                    <a:gd name="T74" fmla="*/ 4 w 38"/>
                    <a:gd name="T75" fmla="*/ 34 h 102"/>
                    <a:gd name="T76" fmla="*/ 2 w 38"/>
                    <a:gd name="T77" fmla="*/ 52 h 102"/>
                    <a:gd name="T78" fmla="*/ 0 w 38"/>
                    <a:gd name="T79" fmla="*/ 52 h 102"/>
                    <a:gd name="T80" fmla="*/ 0 w 38"/>
                    <a:gd name="T81" fmla="*/ 68 h 102"/>
                    <a:gd name="T82" fmla="*/ 2 w 38"/>
                    <a:gd name="T83" fmla="*/ 66 h 102"/>
                    <a:gd name="T84" fmla="*/ 2 w 38"/>
                    <a:gd name="T85" fmla="*/ 68 h 102"/>
                    <a:gd name="T86" fmla="*/ 2 w 38"/>
                    <a:gd name="T87" fmla="*/ 70 h 102"/>
                    <a:gd name="T88" fmla="*/ 2 w 38"/>
                    <a:gd name="T89" fmla="*/ 74 h 102"/>
                    <a:gd name="T90" fmla="*/ 4 w 38"/>
                    <a:gd name="T91" fmla="*/ 78 h 102"/>
                    <a:gd name="T92" fmla="*/ 4 w 38"/>
                    <a:gd name="T93" fmla="*/ 90 h 102"/>
                    <a:gd name="T94" fmla="*/ 2 w 38"/>
                    <a:gd name="T95" fmla="*/ 102 h 102"/>
                    <a:gd name="T96" fmla="*/ 18 w 38"/>
                    <a:gd name="T97" fmla="*/ 102 h 102"/>
                    <a:gd name="T98" fmla="*/ 34 w 38"/>
                    <a:gd name="T99" fmla="*/ 100 h 102"/>
                    <a:gd name="T100" fmla="*/ 34 w 38"/>
                    <a:gd name="T101" fmla="*/ 100 h 102"/>
                    <a:gd name="T102" fmla="*/ 34 w 38"/>
                    <a:gd name="T103" fmla="*/ 100 h 10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" h="102">
                      <a:moveTo>
                        <a:pt x="34" y="100"/>
                      </a:moveTo>
                      <a:lnTo>
                        <a:pt x="34" y="100"/>
                      </a:lnTo>
                      <a:lnTo>
                        <a:pt x="34" y="96"/>
                      </a:lnTo>
                      <a:lnTo>
                        <a:pt x="34" y="90"/>
                      </a:lnTo>
                      <a:lnTo>
                        <a:pt x="34" y="86"/>
                      </a:lnTo>
                      <a:lnTo>
                        <a:pt x="30" y="86"/>
                      </a:lnTo>
                      <a:lnTo>
                        <a:pt x="28" y="84"/>
                      </a:lnTo>
                      <a:lnTo>
                        <a:pt x="28" y="78"/>
                      </a:lnTo>
                      <a:lnTo>
                        <a:pt x="30" y="76"/>
                      </a:lnTo>
                      <a:lnTo>
                        <a:pt x="34" y="70"/>
                      </a:lnTo>
                      <a:lnTo>
                        <a:pt x="30" y="68"/>
                      </a:lnTo>
                      <a:lnTo>
                        <a:pt x="28" y="64"/>
                      </a:lnTo>
                      <a:lnTo>
                        <a:pt x="28" y="60"/>
                      </a:lnTo>
                      <a:lnTo>
                        <a:pt x="30" y="58"/>
                      </a:lnTo>
                      <a:lnTo>
                        <a:pt x="34" y="52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6" y="36"/>
                      </a:lnTo>
                      <a:lnTo>
                        <a:pt x="36" y="34"/>
                      </a:lnTo>
                      <a:lnTo>
                        <a:pt x="36" y="32"/>
                      </a:lnTo>
                      <a:lnTo>
                        <a:pt x="34" y="24"/>
                      </a:lnTo>
                      <a:lnTo>
                        <a:pt x="30" y="18"/>
                      </a:lnTo>
                      <a:lnTo>
                        <a:pt x="34" y="18"/>
                      </a:lnTo>
                      <a:lnTo>
                        <a:pt x="38" y="10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0" y="4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10" y="16"/>
                      </a:lnTo>
                      <a:lnTo>
                        <a:pt x="10" y="24"/>
                      </a:lnTo>
                      <a:lnTo>
                        <a:pt x="10" y="34"/>
                      </a:lnTo>
                      <a:lnTo>
                        <a:pt x="4" y="34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70"/>
                      </a:lnTo>
                      <a:lnTo>
                        <a:pt x="2" y="74"/>
                      </a:lnTo>
                      <a:lnTo>
                        <a:pt x="4" y="78"/>
                      </a:lnTo>
                      <a:lnTo>
                        <a:pt x="4" y="90"/>
                      </a:lnTo>
                      <a:lnTo>
                        <a:pt x="2" y="102"/>
                      </a:lnTo>
                      <a:lnTo>
                        <a:pt x="18" y="102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8" name="Freeform: Shape 321"/>
                <p:cNvSpPr/>
                <p:nvPr/>
              </p:nvSpPr>
              <p:spPr bwMode="auto">
                <a:xfrm>
                  <a:off x="987425" y="2765425"/>
                  <a:ext cx="247650" cy="203200"/>
                </a:xfrm>
                <a:custGeom>
                  <a:gdLst>
                    <a:gd name="T0" fmla="*/ 80 w 156"/>
                    <a:gd name="T1" fmla="*/ 8 h 128"/>
                    <a:gd name="T2" fmla="*/ 78 w 156"/>
                    <a:gd name="T3" fmla="*/ 4 h 128"/>
                    <a:gd name="T4" fmla="*/ 70 w 156"/>
                    <a:gd name="T5" fmla="*/ 8 h 128"/>
                    <a:gd name="T6" fmla="*/ 62 w 156"/>
                    <a:gd name="T7" fmla="*/ 4 h 128"/>
                    <a:gd name="T8" fmla="*/ 64 w 156"/>
                    <a:gd name="T9" fmla="*/ 2 h 128"/>
                    <a:gd name="T10" fmla="*/ 56 w 156"/>
                    <a:gd name="T11" fmla="*/ 0 h 128"/>
                    <a:gd name="T12" fmla="*/ 36 w 156"/>
                    <a:gd name="T13" fmla="*/ 8 h 128"/>
                    <a:gd name="T14" fmla="*/ 10 w 156"/>
                    <a:gd name="T15" fmla="*/ 18 h 128"/>
                    <a:gd name="T16" fmla="*/ 2 w 156"/>
                    <a:gd name="T17" fmla="*/ 22 h 128"/>
                    <a:gd name="T18" fmla="*/ 0 w 156"/>
                    <a:gd name="T19" fmla="*/ 34 h 128"/>
                    <a:gd name="T20" fmla="*/ 2 w 156"/>
                    <a:gd name="T21" fmla="*/ 40 h 128"/>
                    <a:gd name="T22" fmla="*/ 6 w 156"/>
                    <a:gd name="T23" fmla="*/ 56 h 128"/>
                    <a:gd name="T24" fmla="*/ 8 w 156"/>
                    <a:gd name="T25" fmla="*/ 80 h 128"/>
                    <a:gd name="T26" fmla="*/ 18 w 156"/>
                    <a:gd name="T27" fmla="*/ 82 h 128"/>
                    <a:gd name="T28" fmla="*/ 24 w 156"/>
                    <a:gd name="T29" fmla="*/ 88 h 128"/>
                    <a:gd name="T30" fmla="*/ 28 w 156"/>
                    <a:gd name="T31" fmla="*/ 84 h 128"/>
                    <a:gd name="T32" fmla="*/ 36 w 156"/>
                    <a:gd name="T33" fmla="*/ 92 h 128"/>
                    <a:gd name="T34" fmla="*/ 46 w 156"/>
                    <a:gd name="T35" fmla="*/ 92 h 128"/>
                    <a:gd name="T36" fmla="*/ 48 w 156"/>
                    <a:gd name="T37" fmla="*/ 98 h 128"/>
                    <a:gd name="T38" fmla="*/ 54 w 156"/>
                    <a:gd name="T39" fmla="*/ 100 h 128"/>
                    <a:gd name="T40" fmla="*/ 60 w 156"/>
                    <a:gd name="T41" fmla="*/ 108 h 128"/>
                    <a:gd name="T42" fmla="*/ 70 w 156"/>
                    <a:gd name="T43" fmla="*/ 108 h 128"/>
                    <a:gd name="T44" fmla="*/ 82 w 156"/>
                    <a:gd name="T45" fmla="*/ 112 h 128"/>
                    <a:gd name="T46" fmla="*/ 90 w 156"/>
                    <a:gd name="T47" fmla="*/ 116 h 128"/>
                    <a:gd name="T48" fmla="*/ 96 w 156"/>
                    <a:gd name="T49" fmla="*/ 110 h 128"/>
                    <a:gd name="T50" fmla="*/ 108 w 156"/>
                    <a:gd name="T51" fmla="*/ 106 h 128"/>
                    <a:gd name="T52" fmla="*/ 116 w 156"/>
                    <a:gd name="T53" fmla="*/ 106 h 128"/>
                    <a:gd name="T54" fmla="*/ 126 w 156"/>
                    <a:gd name="T55" fmla="*/ 110 h 128"/>
                    <a:gd name="T56" fmla="*/ 132 w 156"/>
                    <a:gd name="T57" fmla="*/ 116 h 128"/>
                    <a:gd name="T58" fmla="*/ 136 w 156"/>
                    <a:gd name="T59" fmla="*/ 124 h 128"/>
                    <a:gd name="T60" fmla="*/ 142 w 156"/>
                    <a:gd name="T61" fmla="*/ 128 h 128"/>
                    <a:gd name="T62" fmla="*/ 148 w 156"/>
                    <a:gd name="T63" fmla="*/ 126 h 128"/>
                    <a:gd name="T64" fmla="*/ 148 w 156"/>
                    <a:gd name="T65" fmla="*/ 118 h 128"/>
                    <a:gd name="T66" fmla="*/ 152 w 156"/>
                    <a:gd name="T67" fmla="*/ 106 h 128"/>
                    <a:gd name="T68" fmla="*/ 154 w 156"/>
                    <a:gd name="T69" fmla="*/ 90 h 128"/>
                    <a:gd name="T70" fmla="*/ 152 w 156"/>
                    <a:gd name="T71" fmla="*/ 84 h 128"/>
                    <a:gd name="T72" fmla="*/ 154 w 156"/>
                    <a:gd name="T73" fmla="*/ 74 h 128"/>
                    <a:gd name="T74" fmla="*/ 154 w 156"/>
                    <a:gd name="T75" fmla="*/ 70 h 128"/>
                    <a:gd name="T76" fmla="*/ 152 w 156"/>
                    <a:gd name="T77" fmla="*/ 58 h 128"/>
                    <a:gd name="T78" fmla="*/ 154 w 156"/>
                    <a:gd name="T79" fmla="*/ 46 h 128"/>
                    <a:gd name="T80" fmla="*/ 156 w 156"/>
                    <a:gd name="T81" fmla="*/ 36 h 128"/>
                    <a:gd name="T82" fmla="*/ 154 w 156"/>
                    <a:gd name="T83" fmla="*/ 26 h 128"/>
                    <a:gd name="T84" fmla="*/ 154 w 156"/>
                    <a:gd name="T85" fmla="*/ 20 h 128"/>
                    <a:gd name="T86" fmla="*/ 138 w 156"/>
                    <a:gd name="T87" fmla="*/ 16 h 128"/>
                    <a:gd name="T88" fmla="*/ 124 w 156"/>
                    <a:gd name="T89" fmla="*/ 18 h 128"/>
                    <a:gd name="T90" fmla="*/ 108 w 156"/>
                    <a:gd name="T91" fmla="*/ 16 h 128"/>
                    <a:gd name="T92" fmla="*/ 84 w 156"/>
                    <a:gd name="T93" fmla="*/ 10 h 128"/>
                    <a:gd name="T94" fmla="*/ 80 w 156"/>
                    <a:gd name="T95" fmla="*/ 8 h 128"/>
                    <a:gd name="T96" fmla="*/ 80 w 156"/>
                    <a:gd name="T97" fmla="*/ 8 h 12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6" h="128">
                      <a:moveTo>
                        <a:pt x="80" y="8"/>
                      </a:move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4" y="10"/>
                      </a:lnTo>
                      <a:lnTo>
                        <a:pt x="62" y="4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6" y="8"/>
                      </a:lnTo>
                      <a:lnTo>
                        <a:pt x="24" y="16"/>
                      </a:lnTo>
                      <a:lnTo>
                        <a:pt x="10" y="18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2" y="40"/>
                      </a:lnTo>
                      <a:lnTo>
                        <a:pt x="2" y="52"/>
                      </a:lnTo>
                      <a:lnTo>
                        <a:pt x="6" y="56"/>
                      </a:lnTo>
                      <a:lnTo>
                        <a:pt x="6" y="58"/>
                      </a:lnTo>
                      <a:lnTo>
                        <a:pt x="8" y="80"/>
                      </a:lnTo>
                      <a:lnTo>
                        <a:pt x="10" y="82"/>
                      </a:lnTo>
                      <a:lnTo>
                        <a:pt x="18" y="82"/>
                      </a:lnTo>
                      <a:lnTo>
                        <a:pt x="24" y="84"/>
                      </a:lnTo>
                      <a:lnTo>
                        <a:pt x="24" y="88"/>
                      </a:lnTo>
                      <a:lnTo>
                        <a:pt x="26" y="88"/>
                      </a:lnTo>
                      <a:lnTo>
                        <a:pt x="28" y="84"/>
                      </a:lnTo>
                      <a:lnTo>
                        <a:pt x="30" y="88"/>
                      </a:lnTo>
                      <a:lnTo>
                        <a:pt x="36" y="92"/>
                      </a:lnTo>
                      <a:lnTo>
                        <a:pt x="42" y="94"/>
                      </a:lnTo>
                      <a:lnTo>
                        <a:pt x="46" y="92"/>
                      </a:lnTo>
                      <a:lnTo>
                        <a:pt x="48" y="94"/>
                      </a:lnTo>
                      <a:lnTo>
                        <a:pt x="48" y="98"/>
                      </a:lnTo>
                      <a:lnTo>
                        <a:pt x="52" y="100"/>
                      </a:lnTo>
                      <a:lnTo>
                        <a:pt x="54" y="100"/>
                      </a:lnTo>
                      <a:lnTo>
                        <a:pt x="56" y="106"/>
                      </a:lnTo>
                      <a:lnTo>
                        <a:pt x="60" y="108"/>
                      </a:lnTo>
                      <a:lnTo>
                        <a:pt x="64" y="110"/>
                      </a:lnTo>
                      <a:lnTo>
                        <a:pt x="70" y="108"/>
                      </a:lnTo>
                      <a:lnTo>
                        <a:pt x="74" y="110"/>
                      </a:lnTo>
                      <a:lnTo>
                        <a:pt x="82" y="112"/>
                      </a:lnTo>
                      <a:lnTo>
                        <a:pt x="88" y="116"/>
                      </a:lnTo>
                      <a:lnTo>
                        <a:pt x="90" y="116"/>
                      </a:lnTo>
                      <a:lnTo>
                        <a:pt x="92" y="112"/>
                      </a:lnTo>
                      <a:lnTo>
                        <a:pt x="96" y="110"/>
                      </a:lnTo>
                      <a:lnTo>
                        <a:pt x="100" y="110"/>
                      </a:lnTo>
                      <a:lnTo>
                        <a:pt x="108" y="106"/>
                      </a:lnTo>
                      <a:lnTo>
                        <a:pt x="110" y="102"/>
                      </a:lnTo>
                      <a:lnTo>
                        <a:pt x="116" y="106"/>
                      </a:lnTo>
                      <a:lnTo>
                        <a:pt x="120" y="108"/>
                      </a:lnTo>
                      <a:lnTo>
                        <a:pt x="126" y="110"/>
                      </a:lnTo>
                      <a:lnTo>
                        <a:pt x="128" y="112"/>
                      </a:lnTo>
                      <a:lnTo>
                        <a:pt x="132" y="116"/>
                      </a:lnTo>
                      <a:lnTo>
                        <a:pt x="134" y="118"/>
                      </a:lnTo>
                      <a:lnTo>
                        <a:pt x="136" y="124"/>
                      </a:lnTo>
                      <a:lnTo>
                        <a:pt x="138" y="128"/>
                      </a:lnTo>
                      <a:lnTo>
                        <a:pt x="142" y="128"/>
                      </a:lnTo>
                      <a:lnTo>
                        <a:pt x="146" y="128"/>
                      </a:lnTo>
                      <a:lnTo>
                        <a:pt x="148" y="126"/>
                      </a:lnTo>
                      <a:lnTo>
                        <a:pt x="152" y="124"/>
                      </a:lnTo>
                      <a:lnTo>
                        <a:pt x="148" y="118"/>
                      </a:lnTo>
                      <a:lnTo>
                        <a:pt x="148" y="112"/>
                      </a:lnTo>
                      <a:lnTo>
                        <a:pt x="152" y="106"/>
                      </a:lnTo>
                      <a:lnTo>
                        <a:pt x="156" y="94"/>
                      </a:lnTo>
                      <a:lnTo>
                        <a:pt x="154" y="90"/>
                      </a:lnTo>
                      <a:lnTo>
                        <a:pt x="152" y="88"/>
                      </a:lnTo>
                      <a:lnTo>
                        <a:pt x="152" y="84"/>
                      </a:lnTo>
                      <a:lnTo>
                        <a:pt x="154" y="80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4" y="70"/>
                      </a:lnTo>
                      <a:lnTo>
                        <a:pt x="152" y="62"/>
                      </a:lnTo>
                      <a:lnTo>
                        <a:pt x="152" y="58"/>
                      </a:lnTo>
                      <a:lnTo>
                        <a:pt x="154" y="58"/>
                      </a:lnTo>
                      <a:lnTo>
                        <a:pt x="154" y="46"/>
                      </a:lnTo>
                      <a:lnTo>
                        <a:pt x="156" y="40"/>
                      </a:lnTo>
                      <a:lnTo>
                        <a:pt x="156" y="36"/>
                      </a:lnTo>
                      <a:lnTo>
                        <a:pt x="156" y="34"/>
                      </a:lnTo>
                      <a:lnTo>
                        <a:pt x="154" y="26"/>
                      </a:lnTo>
                      <a:lnTo>
                        <a:pt x="152" y="20"/>
                      </a:lnTo>
                      <a:lnTo>
                        <a:pt x="154" y="20"/>
                      </a:lnTo>
                      <a:lnTo>
                        <a:pt x="148" y="18"/>
                      </a:lnTo>
                      <a:lnTo>
                        <a:pt x="138" y="16"/>
                      </a:lnTo>
                      <a:lnTo>
                        <a:pt x="132" y="16"/>
                      </a:lnTo>
                      <a:lnTo>
                        <a:pt x="124" y="18"/>
                      </a:lnTo>
                      <a:lnTo>
                        <a:pt x="116" y="18"/>
                      </a:lnTo>
                      <a:lnTo>
                        <a:pt x="108" y="16"/>
                      </a:lnTo>
                      <a:lnTo>
                        <a:pt x="98" y="16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8"/>
                      </a:lnTo>
                      <a:lnTo>
                        <a:pt x="80" y="8"/>
                      </a:lnTo>
                      <a:lnTo>
                        <a:pt x="8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9" name="Freeform: Shape 322"/>
                <p:cNvSpPr/>
                <p:nvPr/>
              </p:nvSpPr>
              <p:spPr bwMode="auto">
                <a:xfrm>
                  <a:off x="3359150" y="3917950"/>
                  <a:ext cx="212725" cy="381000"/>
                </a:xfrm>
                <a:custGeom>
                  <a:gdLst>
                    <a:gd name="T0" fmla="*/ 114 w 134"/>
                    <a:gd name="T1" fmla="*/ 182 h 240"/>
                    <a:gd name="T2" fmla="*/ 94 w 134"/>
                    <a:gd name="T3" fmla="*/ 192 h 240"/>
                    <a:gd name="T4" fmla="*/ 80 w 134"/>
                    <a:gd name="T5" fmla="*/ 190 h 240"/>
                    <a:gd name="T6" fmla="*/ 70 w 134"/>
                    <a:gd name="T7" fmla="*/ 206 h 240"/>
                    <a:gd name="T8" fmla="*/ 76 w 134"/>
                    <a:gd name="T9" fmla="*/ 204 h 240"/>
                    <a:gd name="T10" fmla="*/ 98 w 134"/>
                    <a:gd name="T11" fmla="*/ 206 h 240"/>
                    <a:gd name="T12" fmla="*/ 102 w 134"/>
                    <a:gd name="T13" fmla="*/ 228 h 240"/>
                    <a:gd name="T14" fmla="*/ 122 w 134"/>
                    <a:gd name="T15" fmla="*/ 236 h 240"/>
                    <a:gd name="T16" fmla="*/ 122 w 134"/>
                    <a:gd name="T17" fmla="*/ 210 h 240"/>
                    <a:gd name="T18" fmla="*/ 134 w 134"/>
                    <a:gd name="T19" fmla="*/ 190 h 240"/>
                    <a:gd name="T20" fmla="*/ 120 w 134"/>
                    <a:gd name="T21" fmla="*/ 172 h 240"/>
                    <a:gd name="T22" fmla="*/ 98 w 134"/>
                    <a:gd name="T23" fmla="*/ 156 h 240"/>
                    <a:gd name="T24" fmla="*/ 106 w 134"/>
                    <a:gd name="T25" fmla="*/ 156 h 240"/>
                    <a:gd name="T26" fmla="*/ 88 w 134"/>
                    <a:gd name="T27" fmla="*/ 156 h 240"/>
                    <a:gd name="T28" fmla="*/ 88 w 134"/>
                    <a:gd name="T29" fmla="*/ 156 h 240"/>
                    <a:gd name="T30" fmla="*/ 70 w 134"/>
                    <a:gd name="T31" fmla="*/ 156 h 240"/>
                    <a:gd name="T32" fmla="*/ 88 w 134"/>
                    <a:gd name="T33" fmla="*/ 172 h 240"/>
                    <a:gd name="T34" fmla="*/ 102 w 134"/>
                    <a:gd name="T35" fmla="*/ 154 h 240"/>
                    <a:gd name="T36" fmla="*/ 90 w 134"/>
                    <a:gd name="T37" fmla="*/ 150 h 240"/>
                    <a:gd name="T38" fmla="*/ 106 w 134"/>
                    <a:gd name="T39" fmla="*/ 136 h 240"/>
                    <a:gd name="T40" fmla="*/ 112 w 134"/>
                    <a:gd name="T41" fmla="*/ 150 h 240"/>
                    <a:gd name="T42" fmla="*/ 114 w 134"/>
                    <a:gd name="T43" fmla="*/ 136 h 240"/>
                    <a:gd name="T44" fmla="*/ 32 w 134"/>
                    <a:gd name="T45" fmla="*/ 136 h 240"/>
                    <a:gd name="T46" fmla="*/ 16 w 134"/>
                    <a:gd name="T47" fmla="*/ 166 h 240"/>
                    <a:gd name="T48" fmla="*/ 0 w 134"/>
                    <a:gd name="T49" fmla="*/ 184 h 240"/>
                    <a:gd name="T50" fmla="*/ 22 w 134"/>
                    <a:gd name="T51" fmla="*/ 172 h 240"/>
                    <a:gd name="T52" fmla="*/ 32 w 134"/>
                    <a:gd name="T53" fmla="*/ 136 h 240"/>
                    <a:gd name="T54" fmla="*/ 68 w 134"/>
                    <a:gd name="T55" fmla="*/ 142 h 240"/>
                    <a:gd name="T56" fmla="*/ 84 w 134"/>
                    <a:gd name="T57" fmla="*/ 136 h 240"/>
                    <a:gd name="T58" fmla="*/ 88 w 134"/>
                    <a:gd name="T59" fmla="*/ 120 h 240"/>
                    <a:gd name="T60" fmla="*/ 94 w 134"/>
                    <a:gd name="T61" fmla="*/ 122 h 240"/>
                    <a:gd name="T62" fmla="*/ 38 w 134"/>
                    <a:gd name="T63" fmla="*/ 120 h 240"/>
                    <a:gd name="T64" fmla="*/ 38 w 134"/>
                    <a:gd name="T65" fmla="*/ 120 h 240"/>
                    <a:gd name="T66" fmla="*/ 70 w 134"/>
                    <a:gd name="T67" fmla="*/ 118 h 240"/>
                    <a:gd name="T68" fmla="*/ 106 w 134"/>
                    <a:gd name="T69" fmla="*/ 110 h 240"/>
                    <a:gd name="T70" fmla="*/ 112 w 134"/>
                    <a:gd name="T71" fmla="*/ 130 h 240"/>
                    <a:gd name="T72" fmla="*/ 120 w 134"/>
                    <a:gd name="T73" fmla="*/ 114 h 240"/>
                    <a:gd name="T74" fmla="*/ 106 w 134"/>
                    <a:gd name="T75" fmla="*/ 110 h 240"/>
                    <a:gd name="T76" fmla="*/ 58 w 134"/>
                    <a:gd name="T77" fmla="*/ 108 h 240"/>
                    <a:gd name="T78" fmla="*/ 60 w 134"/>
                    <a:gd name="T79" fmla="*/ 100 h 240"/>
                    <a:gd name="T80" fmla="*/ 48 w 134"/>
                    <a:gd name="T81" fmla="*/ 94 h 240"/>
                    <a:gd name="T82" fmla="*/ 104 w 134"/>
                    <a:gd name="T83" fmla="*/ 86 h 240"/>
                    <a:gd name="T84" fmla="*/ 50 w 134"/>
                    <a:gd name="T85" fmla="*/ 32 h 240"/>
                    <a:gd name="T86" fmla="*/ 42 w 134"/>
                    <a:gd name="T87" fmla="*/ 48 h 240"/>
                    <a:gd name="T88" fmla="*/ 40 w 134"/>
                    <a:gd name="T89" fmla="*/ 54 h 240"/>
                    <a:gd name="T90" fmla="*/ 52 w 134"/>
                    <a:gd name="T91" fmla="*/ 68 h 240"/>
                    <a:gd name="T92" fmla="*/ 78 w 134"/>
                    <a:gd name="T93" fmla="*/ 92 h 240"/>
                    <a:gd name="T94" fmla="*/ 98 w 134"/>
                    <a:gd name="T95" fmla="*/ 110 h 240"/>
                    <a:gd name="T96" fmla="*/ 86 w 134"/>
                    <a:gd name="T97" fmla="*/ 84 h 240"/>
                    <a:gd name="T98" fmla="*/ 62 w 134"/>
                    <a:gd name="T99" fmla="*/ 64 h 240"/>
                    <a:gd name="T100" fmla="*/ 78 w 134"/>
                    <a:gd name="T101" fmla="*/ 32 h 240"/>
                    <a:gd name="T102" fmla="*/ 74 w 134"/>
                    <a:gd name="T103" fmla="*/ 0 h 240"/>
                    <a:gd name="T104" fmla="*/ 52 w 134"/>
                    <a:gd name="T105" fmla="*/ 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4" h="240">
                      <a:moveTo>
                        <a:pt x="120" y="172"/>
                      </a:moveTo>
                      <a:lnTo>
                        <a:pt x="120" y="172"/>
                      </a:lnTo>
                      <a:lnTo>
                        <a:pt x="120" y="176"/>
                      </a:lnTo>
                      <a:lnTo>
                        <a:pt x="120" y="182"/>
                      </a:lnTo>
                      <a:lnTo>
                        <a:pt x="114" y="182"/>
                      </a:lnTo>
                      <a:lnTo>
                        <a:pt x="108" y="182"/>
                      </a:lnTo>
                      <a:lnTo>
                        <a:pt x="108" y="190"/>
                      </a:lnTo>
                      <a:lnTo>
                        <a:pt x="104" y="190"/>
                      </a:lnTo>
                      <a:lnTo>
                        <a:pt x="94" y="190"/>
                      </a:lnTo>
                      <a:lnTo>
                        <a:pt x="94" y="192"/>
                      </a:lnTo>
                      <a:lnTo>
                        <a:pt x="90" y="192"/>
                      </a:lnTo>
                      <a:lnTo>
                        <a:pt x="90" y="190"/>
                      </a:lnTo>
                      <a:lnTo>
                        <a:pt x="88" y="186"/>
                      </a:lnTo>
                      <a:lnTo>
                        <a:pt x="84" y="186"/>
                      </a:lnTo>
                      <a:lnTo>
                        <a:pt x="80" y="190"/>
                      </a:lnTo>
                      <a:lnTo>
                        <a:pt x="78" y="192"/>
                      </a:lnTo>
                      <a:lnTo>
                        <a:pt x="74" y="192"/>
                      </a:lnTo>
                      <a:lnTo>
                        <a:pt x="70" y="194"/>
                      </a:lnTo>
                      <a:lnTo>
                        <a:pt x="68" y="200"/>
                      </a:lnTo>
                      <a:lnTo>
                        <a:pt x="70" y="206"/>
                      </a:lnTo>
                      <a:lnTo>
                        <a:pt x="66" y="206"/>
                      </a:lnTo>
                      <a:lnTo>
                        <a:pt x="66" y="210"/>
                      </a:lnTo>
                      <a:lnTo>
                        <a:pt x="68" y="212"/>
                      </a:lnTo>
                      <a:lnTo>
                        <a:pt x="70" y="212"/>
                      </a:lnTo>
                      <a:lnTo>
                        <a:pt x="76" y="204"/>
                      </a:lnTo>
                      <a:lnTo>
                        <a:pt x="76" y="202"/>
                      </a:lnTo>
                      <a:lnTo>
                        <a:pt x="78" y="202"/>
                      </a:lnTo>
                      <a:lnTo>
                        <a:pt x="80" y="204"/>
                      </a:lnTo>
                      <a:lnTo>
                        <a:pt x="78" y="206"/>
                      </a:lnTo>
                      <a:lnTo>
                        <a:pt x="98" y="206"/>
                      </a:lnTo>
                      <a:lnTo>
                        <a:pt x="98" y="210"/>
                      </a:lnTo>
                      <a:lnTo>
                        <a:pt x="94" y="212"/>
                      </a:lnTo>
                      <a:lnTo>
                        <a:pt x="96" y="222"/>
                      </a:lnTo>
                      <a:lnTo>
                        <a:pt x="96" y="224"/>
                      </a:lnTo>
                      <a:lnTo>
                        <a:pt x="102" y="228"/>
                      </a:lnTo>
                      <a:lnTo>
                        <a:pt x="106" y="230"/>
                      </a:lnTo>
                      <a:lnTo>
                        <a:pt x="114" y="232"/>
                      </a:lnTo>
                      <a:lnTo>
                        <a:pt x="114" y="240"/>
                      </a:lnTo>
                      <a:lnTo>
                        <a:pt x="116" y="238"/>
                      </a:lnTo>
                      <a:lnTo>
                        <a:pt x="122" y="236"/>
                      </a:lnTo>
                      <a:lnTo>
                        <a:pt x="120" y="220"/>
                      </a:lnTo>
                      <a:lnTo>
                        <a:pt x="124" y="222"/>
                      </a:lnTo>
                      <a:lnTo>
                        <a:pt x="124" y="220"/>
                      </a:lnTo>
                      <a:lnTo>
                        <a:pt x="122" y="214"/>
                      </a:lnTo>
                      <a:lnTo>
                        <a:pt x="122" y="210"/>
                      </a:lnTo>
                      <a:lnTo>
                        <a:pt x="124" y="210"/>
                      </a:lnTo>
                      <a:lnTo>
                        <a:pt x="130" y="202"/>
                      </a:lnTo>
                      <a:lnTo>
                        <a:pt x="134" y="196"/>
                      </a:lnTo>
                      <a:lnTo>
                        <a:pt x="134" y="194"/>
                      </a:lnTo>
                      <a:lnTo>
                        <a:pt x="134" y="190"/>
                      </a:lnTo>
                      <a:lnTo>
                        <a:pt x="130" y="186"/>
                      </a:lnTo>
                      <a:lnTo>
                        <a:pt x="130" y="182"/>
                      </a:lnTo>
                      <a:lnTo>
                        <a:pt x="126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close/>
                      <a:moveTo>
                        <a:pt x="104" y="156"/>
                      </a:moveTo>
                      <a:lnTo>
                        <a:pt x="104" y="156"/>
                      </a:lnTo>
                      <a:lnTo>
                        <a:pt x="102" y="156"/>
                      </a:lnTo>
                      <a:lnTo>
                        <a:pt x="98" y="156"/>
                      </a:lnTo>
                      <a:lnTo>
                        <a:pt x="98" y="164"/>
                      </a:lnTo>
                      <a:lnTo>
                        <a:pt x="106" y="164"/>
                      </a:lnTo>
                      <a:lnTo>
                        <a:pt x="108" y="164"/>
                      </a:lnTo>
                      <a:lnTo>
                        <a:pt x="106" y="158"/>
                      </a:lnTo>
                      <a:lnTo>
                        <a:pt x="106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close/>
                      <a:moveTo>
                        <a:pt x="88" y="156"/>
                      </a:moveTo>
                      <a:lnTo>
                        <a:pt x="88" y="156"/>
                      </a:lnTo>
                      <a:lnTo>
                        <a:pt x="88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close/>
                      <a:moveTo>
                        <a:pt x="84" y="142"/>
                      </a:moveTo>
                      <a:lnTo>
                        <a:pt x="84" y="142"/>
                      </a:lnTo>
                      <a:lnTo>
                        <a:pt x="80" y="156"/>
                      </a:lnTo>
                      <a:lnTo>
                        <a:pt x="70" y="156"/>
                      </a:lnTo>
                      <a:lnTo>
                        <a:pt x="74" y="160"/>
                      </a:lnTo>
                      <a:lnTo>
                        <a:pt x="74" y="166"/>
                      </a:lnTo>
                      <a:lnTo>
                        <a:pt x="80" y="168"/>
                      </a:lnTo>
                      <a:lnTo>
                        <a:pt x="84" y="172"/>
                      </a:lnTo>
                      <a:lnTo>
                        <a:pt x="88" y="172"/>
                      </a:lnTo>
                      <a:lnTo>
                        <a:pt x="86" y="168"/>
                      </a:lnTo>
                      <a:lnTo>
                        <a:pt x="86" y="164"/>
                      </a:lnTo>
                      <a:lnTo>
                        <a:pt x="88" y="164"/>
                      </a:lnTo>
                      <a:lnTo>
                        <a:pt x="88" y="166"/>
                      </a:lnTo>
                      <a:lnTo>
                        <a:pt x="102" y="154"/>
                      </a:lnTo>
                      <a:lnTo>
                        <a:pt x="102" y="148"/>
                      </a:lnTo>
                      <a:lnTo>
                        <a:pt x="102" y="146"/>
                      </a:lnTo>
                      <a:lnTo>
                        <a:pt x="96" y="142"/>
                      </a:lnTo>
                      <a:lnTo>
                        <a:pt x="90" y="154"/>
                      </a:lnTo>
                      <a:lnTo>
                        <a:pt x="90" y="150"/>
                      </a:lnTo>
                      <a:lnTo>
                        <a:pt x="90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close/>
                      <a:moveTo>
                        <a:pt x="106" y="136"/>
                      </a:moveTo>
                      <a:lnTo>
                        <a:pt x="106" y="136"/>
                      </a:lnTo>
                      <a:lnTo>
                        <a:pt x="108" y="138"/>
                      </a:lnTo>
                      <a:lnTo>
                        <a:pt x="112" y="138"/>
                      </a:lnTo>
                      <a:lnTo>
                        <a:pt x="112" y="146"/>
                      </a:lnTo>
                      <a:lnTo>
                        <a:pt x="112" y="150"/>
                      </a:lnTo>
                      <a:lnTo>
                        <a:pt x="122" y="156"/>
                      </a:lnTo>
                      <a:lnTo>
                        <a:pt x="122" y="154"/>
                      </a:lnTo>
                      <a:lnTo>
                        <a:pt x="120" y="154"/>
                      </a:lnTo>
                      <a:lnTo>
                        <a:pt x="120" y="138"/>
                      </a:lnTo>
                      <a:lnTo>
                        <a:pt x="114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close/>
                      <a:moveTo>
                        <a:pt x="32" y="136"/>
                      </a:moveTo>
                      <a:lnTo>
                        <a:pt x="32" y="136"/>
                      </a:lnTo>
                      <a:lnTo>
                        <a:pt x="32" y="140"/>
                      </a:lnTo>
                      <a:lnTo>
                        <a:pt x="32" y="142"/>
                      </a:lnTo>
                      <a:lnTo>
                        <a:pt x="28" y="142"/>
                      </a:lnTo>
                      <a:lnTo>
                        <a:pt x="22" y="158"/>
                      </a:lnTo>
                      <a:lnTo>
                        <a:pt x="16" y="166"/>
                      </a:lnTo>
                      <a:lnTo>
                        <a:pt x="14" y="172"/>
                      </a:lnTo>
                      <a:lnTo>
                        <a:pt x="6" y="176"/>
                      </a:lnTo>
                      <a:lnTo>
                        <a:pt x="4" y="176"/>
                      </a:lnTo>
                      <a:lnTo>
                        <a:pt x="2" y="178"/>
                      </a:lnTo>
                      <a:lnTo>
                        <a:pt x="0" y="184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10" y="182"/>
                      </a:lnTo>
                      <a:lnTo>
                        <a:pt x="20" y="176"/>
                      </a:lnTo>
                      <a:lnTo>
                        <a:pt x="22" y="172"/>
                      </a:lnTo>
                      <a:lnTo>
                        <a:pt x="22" y="164"/>
                      </a:lnTo>
                      <a:lnTo>
                        <a:pt x="30" y="158"/>
                      </a:lnTo>
                      <a:lnTo>
                        <a:pt x="34" y="154"/>
                      </a:lnTo>
                      <a:lnTo>
                        <a:pt x="38" y="150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close/>
                      <a:moveTo>
                        <a:pt x="70" y="130"/>
                      </a:moveTo>
                      <a:lnTo>
                        <a:pt x="70" y="130"/>
                      </a:lnTo>
                      <a:lnTo>
                        <a:pt x="68" y="142"/>
                      </a:lnTo>
                      <a:lnTo>
                        <a:pt x="68" y="148"/>
                      </a:lnTo>
                      <a:lnTo>
                        <a:pt x="70" y="148"/>
                      </a:lnTo>
                      <a:lnTo>
                        <a:pt x="80" y="146"/>
                      </a:lnTo>
                      <a:lnTo>
                        <a:pt x="80" y="140"/>
                      </a:lnTo>
                      <a:lnTo>
                        <a:pt x="84" y="136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close/>
                      <a:moveTo>
                        <a:pt x="88" y="120"/>
                      </a:moveTo>
                      <a:lnTo>
                        <a:pt x="88" y="120"/>
                      </a:lnTo>
                      <a:lnTo>
                        <a:pt x="86" y="122"/>
                      </a:lnTo>
                      <a:lnTo>
                        <a:pt x="86" y="124"/>
                      </a:lnTo>
                      <a:lnTo>
                        <a:pt x="96" y="128"/>
                      </a:lnTo>
                      <a:lnTo>
                        <a:pt x="98" y="128"/>
                      </a:lnTo>
                      <a:lnTo>
                        <a:pt x="94" y="122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close/>
                      <a:moveTo>
                        <a:pt x="38" y="120"/>
                      </a:move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2" y="124"/>
                      </a:lnTo>
                      <a:lnTo>
                        <a:pt x="42" y="122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close/>
                      <a:moveTo>
                        <a:pt x="68" y="114"/>
                      </a:moveTo>
                      <a:lnTo>
                        <a:pt x="70" y="120"/>
                      </a:lnTo>
                      <a:lnTo>
                        <a:pt x="74" y="120"/>
                      </a:lnTo>
                      <a:lnTo>
                        <a:pt x="70" y="118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close/>
                      <a:moveTo>
                        <a:pt x="106" y="110"/>
                      </a:moveTo>
                      <a:lnTo>
                        <a:pt x="106" y="110"/>
                      </a:lnTo>
                      <a:lnTo>
                        <a:pt x="108" y="114"/>
                      </a:lnTo>
                      <a:lnTo>
                        <a:pt x="106" y="118"/>
                      </a:lnTo>
                      <a:lnTo>
                        <a:pt x="112" y="124"/>
                      </a:lnTo>
                      <a:lnTo>
                        <a:pt x="114" y="128"/>
                      </a:lnTo>
                      <a:lnTo>
                        <a:pt x="112" y="130"/>
                      </a:lnTo>
                      <a:lnTo>
                        <a:pt x="116" y="132"/>
                      </a:lnTo>
                      <a:lnTo>
                        <a:pt x="120" y="132"/>
                      </a:lnTo>
                      <a:lnTo>
                        <a:pt x="116" y="128"/>
                      </a:lnTo>
                      <a:lnTo>
                        <a:pt x="120" y="120"/>
                      </a:lnTo>
                      <a:lnTo>
                        <a:pt x="120" y="114"/>
                      </a:lnTo>
                      <a:lnTo>
                        <a:pt x="116" y="110"/>
                      </a:lnTo>
                      <a:lnTo>
                        <a:pt x="112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close/>
                      <a:moveTo>
                        <a:pt x="48" y="94"/>
                      </a:moveTo>
                      <a:lnTo>
                        <a:pt x="48" y="94"/>
                      </a:lnTo>
                      <a:lnTo>
                        <a:pt x="48" y="96"/>
                      </a:lnTo>
                      <a:lnTo>
                        <a:pt x="44" y="100"/>
                      </a:lnTo>
                      <a:lnTo>
                        <a:pt x="58" y="108"/>
                      </a:lnTo>
                      <a:lnTo>
                        <a:pt x="58" y="112"/>
                      </a:lnTo>
                      <a:lnTo>
                        <a:pt x="58" y="118"/>
                      </a:lnTo>
                      <a:lnTo>
                        <a:pt x="62" y="118"/>
                      </a:lnTo>
                      <a:lnTo>
                        <a:pt x="60" y="10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2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close/>
                      <a:moveTo>
                        <a:pt x="104" y="86"/>
                      </a:moveTo>
                      <a:lnTo>
                        <a:pt x="106" y="92"/>
                      </a:lnTo>
                      <a:lnTo>
                        <a:pt x="106" y="90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close/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50" y="18"/>
                      </a:lnTo>
                      <a:lnTo>
                        <a:pt x="50" y="32"/>
                      </a:lnTo>
                      <a:lnTo>
                        <a:pt x="44" y="36"/>
                      </a:lnTo>
                      <a:lnTo>
                        <a:pt x="44" y="42"/>
                      </a:lnTo>
                      <a:lnTo>
                        <a:pt x="48" y="42"/>
                      </a:lnTo>
                      <a:lnTo>
                        <a:pt x="48" y="48"/>
                      </a:lnTo>
                      <a:lnTo>
                        <a:pt x="42" y="48"/>
                      </a:lnTo>
                      <a:lnTo>
                        <a:pt x="40" y="46"/>
                      </a:lnTo>
                      <a:lnTo>
                        <a:pt x="38" y="46"/>
                      </a:lnTo>
                      <a:lnTo>
                        <a:pt x="38" y="48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2" y="66"/>
                      </a:lnTo>
                      <a:lnTo>
                        <a:pt x="48" y="74"/>
                      </a:lnTo>
                      <a:lnTo>
                        <a:pt x="50" y="72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2" y="82"/>
                      </a:lnTo>
                      <a:lnTo>
                        <a:pt x="56" y="94"/>
                      </a:lnTo>
                      <a:lnTo>
                        <a:pt x="70" y="92"/>
                      </a:lnTo>
                      <a:lnTo>
                        <a:pt x="80" y="100"/>
                      </a:lnTo>
                      <a:lnTo>
                        <a:pt x="78" y="92"/>
                      </a:lnTo>
                      <a:lnTo>
                        <a:pt x="78" y="90"/>
                      </a:lnTo>
                      <a:lnTo>
                        <a:pt x="80" y="90"/>
                      </a:lnTo>
                      <a:lnTo>
                        <a:pt x="88" y="96"/>
                      </a:lnTo>
                      <a:lnTo>
                        <a:pt x="94" y="108"/>
                      </a:lnTo>
                      <a:lnTo>
                        <a:pt x="98" y="110"/>
                      </a:lnTo>
                      <a:lnTo>
                        <a:pt x="98" y="104"/>
                      </a:lnTo>
                      <a:lnTo>
                        <a:pt x="102" y="102"/>
                      </a:lnTo>
                      <a:lnTo>
                        <a:pt x="96" y="92"/>
                      </a:lnTo>
                      <a:lnTo>
                        <a:pt x="94" y="84"/>
                      </a:lnTo>
                      <a:lnTo>
                        <a:pt x="86" y="84"/>
                      </a:lnTo>
                      <a:lnTo>
                        <a:pt x="86" y="78"/>
                      </a:lnTo>
                      <a:lnTo>
                        <a:pt x="66" y="84"/>
                      </a:lnTo>
                      <a:lnTo>
                        <a:pt x="62" y="72"/>
                      </a:lnTo>
                      <a:lnTo>
                        <a:pt x="60" y="66"/>
                      </a:lnTo>
                      <a:lnTo>
                        <a:pt x="62" y="64"/>
                      </a:lnTo>
                      <a:lnTo>
                        <a:pt x="62" y="58"/>
                      </a:lnTo>
                      <a:lnTo>
                        <a:pt x="60" y="54"/>
                      </a:lnTo>
                      <a:lnTo>
                        <a:pt x="62" y="54"/>
                      </a:lnTo>
                      <a:lnTo>
                        <a:pt x="70" y="42"/>
                      </a:lnTo>
                      <a:lnTo>
                        <a:pt x="78" y="32"/>
                      </a:lnTo>
                      <a:lnTo>
                        <a:pt x="78" y="30"/>
                      </a:lnTo>
                      <a:lnTo>
                        <a:pt x="76" y="24"/>
                      </a:lnTo>
                      <a:lnTo>
                        <a:pt x="70" y="20"/>
                      </a:lnTo>
                      <a:lnTo>
                        <a:pt x="74" y="10"/>
                      </a:lnTo>
                      <a:lnTo>
                        <a:pt x="74" y="0"/>
                      </a:lnTo>
                      <a:lnTo>
                        <a:pt x="70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0" y="4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0" name="Freeform: Shape 323"/>
                <p:cNvSpPr/>
                <p:nvPr/>
              </p:nvSpPr>
              <p:spPr bwMode="auto">
                <a:xfrm>
                  <a:off x="3892550" y="4521200"/>
                  <a:ext cx="346075" cy="244475"/>
                </a:xfrm>
                <a:custGeom>
                  <a:gdLst>
                    <a:gd name="T0" fmla="*/ 24 w 218"/>
                    <a:gd name="T1" fmla="*/ 126 h 154"/>
                    <a:gd name="T2" fmla="*/ 40 w 218"/>
                    <a:gd name="T3" fmla="*/ 116 h 154"/>
                    <a:gd name="T4" fmla="*/ 60 w 218"/>
                    <a:gd name="T5" fmla="*/ 106 h 154"/>
                    <a:gd name="T6" fmla="*/ 80 w 218"/>
                    <a:gd name="T7" fmla="*/ 124 h 154"/>
                    <a:gd name="T8" fmla="*/ 88 w 218"/>
                    <a:gd name="T9" fmla="*/ 130 h 154"/>
                    <a:gd name="T10" fmla="*/ 108 w 218"/>
                    <a:gd name="T11" fmla="*/ 148 h 154"/>
                    <a:gd name="T12" fmla="*/ 138 w 218"/>
                    <a:gd name="T13" fmla="*/ 146 h 154"/>
                    <a:gd name="T14" fmla="*/ 132 w 218"/>
                    <a:gd name="T15" fmla="*/ 142 h 154"/>
                    <a:gd name="T16" fmla="*/ 120 w 218"/>
                    <a:gd name="T17" fmla="*/ 136 h 154"/>
                    <a:gd name="T18" fmla="*/ 120 w 218"/>
                    <a:gd name="T19" fmla="*/ 126 h 154"/>
                    <a:gd name="T20" fmla="*/ 108 w 218"/>
                    <a:gd name="T21" fmla="*/ 120 h 154"/>
                    <a:gd name="T22" fmla="*/ 106 w 218"/>
                    <a:gd name="T23" fmla="*/ 108 h 154"/>
                    <a:gd name="T24" fmla="*/ 96 w 218"/>
                    <a:gd name="T25" fmla="*/ 102 h 154"/>
                    <a:gd name="T26" fmla="*/ 102 w 218"/>
                    <a:gd name="T27" fmla="*/ 82 h 154"/>
                    <a:gd name="T28" fmla="*/ 88 w 218"/>
                    <a:gd name="T29" fmla="*/ 70 h 154"/>
                    <a:gd name="T30" fmla="*/ 78 w 218"/>
                    <a:gd name="T31" fmla="*/ 58 h 154"/>
                    <a:gd name="T32" fmla="*/ 70 w 218"/>
                    <a:gd name="T33" fmla="*/ 54 h 154"/>
                    <a:gd name="T34" fmla="*/ 60 w 218"/>
                    <a:gd name="T35" fmla="*/ 36 h 154"/>
                    <a:gd name="T36" fmla="*/ 50 w 218"/>
                    <a:gd name="T37" fmla="*/ 28 h 154"/>
                    <a:gd name="T38" fmla="*/ 14 w 218"/>
                    <a:gd name="T39" fmla="*/ 18 h 154"/>
                    <a:gd name="T40" fmla="*/ 0 w 218"/>
                    <a:gd name="T41" fmla="*/ 82 h 154"/>
                    <a:gd name="T42" fmla="*/ 2 w 218"/>
                    <a:gd name="T43" fmla="*/ 126 h 154"/>
                    <a:gd name="T44" fmla="*/ 142 w 218"/>
                    <a:gd name="T45" fmla="*/ 138 h 154"/>
                    <a:gd name="T46" fmla="*/ 140 w 218"/>
                    <a:gd name="T47" fmla="*/ 134 h 154"/>
                    <a:gd name="T48" fmla="*/ 196 w 218"/>
                    <a:gd name="T49" fmla="*/ 52 h 154"/>
                    <a:gd name="T50" fmla="*/ 208 w 218"/>
                    <a:gd name="T51" fmla="*/ 88 h 154"/>
                    <a:gd name="T52" fmla="*/ 218 w 218"/>
                    <a:gd name="T53" fmla="*/ 82 h 154"/>
                    <a:gd name="T54" fmla="*/ 196 w 218"/>
                    <a:gd name="T55" fmla="*/ 52 h 154"/>
                    <a:gd name="T56" fmla="*/ 160 w 218"/>
                    <a:gd name="T57" fmla="*/ 38 h 154"/>
                    <a:gd name="T58" fmla="*/ 158 w 218"/>
                    <a:gd name="T59" fmla="*/ 44 h 154"/>
                    <a:gd name="T60" fmla="*/ 152 w 218"/>
                    <a:gd name="T61" fmla="*/ 56 h 154"/>
                    <a:gd name="T62" fmla="*/ 144 w 218"/>
                    <a:gd name="T63" fmla="*/ 58 h 154"/>
                    <a:gd name="T64" fmla="*/ 134 w 218"/>
                    <a:gd name="T65" fmla="*/ 58 h 154"/>
                    <a:gd name="T66" fmla="*/ 116 w 218"/>
                    <a:gd name="T67" fmla="*/ 66 h 154"/>
                    <a:gd name="T68" fmla="*/ 132 w 218"/>
                    <a:gd name="T69" fmla="*/ 74 h 154"/>
                    <a:gd name="T70" fmla="*/ 154 w 218"/>
                    <a:gd name="T71" fmla="*/ 64 h 154"/>
                    <a:gd name="T72" fmla="*/ 166 w 218"/>
                    <a:gd name="T73" fmla="*/ 56 h 154"/>
                    <a:gd name="T74" fmla="*/ 160 w 218"/>
                    <a:gd name="T75" fmla="*/ 38 h 154"/>
                    <a:gd name="T76" fmla="*/ 162 w 218"/>
                    <a:gd name="T77" fmla="*/ 22 h 154"/>
                    <a:gd name="T78" fmla="*/ 170 w 218"/>
                    <a:gd name="T79" fmla="*/ 46 h 154"/>
                    <a:gd name="T80" fmla="*/ 172 w 218"/>
                    <a:gd name="T81" fmla="*/ 38 h 154"/>
                    <a:gd name="T82" fmla="*/ 176 w 218"/>
                    <a:gd name="T83" fmla="*/ 36 h 154"/>
                    <a:gd name="T84" fmla="*/ 162 w 218"/>
                    <a:gd name="T85" fmla="*/ 22 h 154"/>
                    <a:gd name="T86" fmla="*/ 154 w 218"/>
                    <a:gd name="T87" fmla="*/ 22 h 154"/>
                    <a:gd name="T88" fmla="*/ 160 w 218"/>
                    <a:gd name="T89" fmla="*/ 20 h 154"/>
                    <a:gd name="T90" fmla="*/ 144 w 218"/>
                    <a:gd name="T91" fmla="*/ 12 h 154"/>
                    <a:gd name="T92" fmla="*/ 138 w 218"/>
                    <a:gd name="T93" fmla="*/ 14 h 154"/>
                    <a:gd name="T94" fmla="*/ 142 w 218"/>
                    <a:gd name="T95" fmla="*/ 10 h 154"/>
                    <a:gd name="T96" fmla="*/ 134 w 218"/>
                    <a:gd name="T97" fmla="*/ 8 h 154"/>
                    <a:gd name="T98" fmla="*/ 84 w 218"/>
                    <a:gd name="T99" fmla="*/ 2 h 154"/>
                    <a:gd name="T100" fmla="*/ 88 w 218"/>
                    <a:gd name="T101" fmla="*/ 2 h 154"/>
                    <a:gd name="T102" fmla="*/ 84 w 218"/>
                    <a:gd name="T103" fmla="*/ 0 h 1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8" h="154">
                      <a:moveTo>
                        <a:pt x="2" y="126"/>
                      </a:moveTo>
                      <a:lnTo>
                        <a:pt x="2" y="126"/>
                      </a:lnTo>
                      <a:lnTo>
                        <a:pt x="24" y="126"/>
                      </a:lnTo>
                      <a:lnTo>
                        <a:pt x="34" y="124"/>
                      </a:lnTo>
                      <a:lnTo>
                        <a:pt x="38" y="120"/>
                      </a:lnTo>
                      <a:lnTo>
                        <a:pt x="40" y="116"/>
                      </a:lnTo>
                      <a:lnTo>
                        <a:pt x="40" y="110"/>
                      </a:lnTo>
                      <a:lnTo>
                        <a:pt x="40" y="106"/>
                      </a:lnTo>
                      <a:lnTo>
                        <a:pt x="60" y="106"/>
                      </a:lnTo>
                      <a:lnTo>
                        <a:pt x="74" y="110"/>
                      </a:lnTo>
                      <a:lnTo>
                        <a:pt x="80" y="116"/>
                      </a:lnTo>
                      <a:lnTo>
                        <a:pt x="80" y="124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8" y="130"/>
                      </a:lnTo>
                      <a:lnTo>
                        <a:pt x="94" y="130"/>
                      </a:lnTo>
                      <a:lnTo>
                        <a:pt x="102" y="144"/>
                      </a:lnTo>
                      <a:lnTo>
                        <a:pt x="108" y="148"/>
                      </a:lnTo>
                      <a:lnTo>
                        <a:pt x="120" y="148"/>
                      </a:lnTo>
                      <a:lnTo>
                        <a:pt x="138" y="154"/>
                      </a:lnTo>
                      <a:lnTo>
                        <a:pt x="138" y="146"/>
                      </a:lnTo>
                      <a:lnTo>
                        <a:pt x="134" y="146"/>
                      </a:lnTo>
                      <a:lnTo>
                        <a:pt x="130" y="144"/>
                      </a:lnTo>
                      <a:lnTo>
                        <a:pt x="132" y="142"/>
                      </a:lnTo>
                      <a:lnTo>
                        <a:pt x="132" y="138"/>
                      </a:lnTo>
                      <a:lnTo>
                        <a:pt x="126" y="136"/>
                      </a:lnTo>
                      <a:lnTo>
                        <a:pt x="120" y="136"/>
                      </a:lnTo>
                      <a:lnTo>
                        <a:pt x="120" y="134"/>
                      </a:lnTo>
                      <a:lnTo>
                        <a:pt x="120" y="130"/>
                      </a:lnTo>
                      <a:lnTo>
                        <a:pt x="120" y="126"/>
                      </a:lnTo>
                      <a:lnTo>
                        <a:pt x="116" y="126"/>
                      </a:lnTo>
                      <a:lnTo>
                        <a:pt x="112" y="126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08" y="112"/>
                      </a:lnTo>
                      <a:lnTo>
                        <a:pt x="106" y="108"/>
                      </a:lnTo>
                      <a:lnTo>
                        <a:pt x="104" y="108"/>
                      </a:lnTo>
                      <a:lnTo>
                        <a:pt x="98" y="108"/>
                      </a:lnTo>
                      <a:lnTo>
                        <a:pt x="96" y="102"/>
                      </a:lnTo>
                      <a:lnTo>
                        <a:pt x="94" y="98"/>
                      </a:lnTo>
                      <a:lnTo>
                        <a:pt x="92" y="88"/>
                      </a:lnTo>
                      <a:lnTo>
                        <a:pt x="102" y="82"/>
                      </a:lnTo>
                      <a:lnTo>
                        <a:pt x="102" y="70"/>
                      </a:lnTo>
                      <a:lnTo>
                        <a:pt x="94" y="70"/>
                      </a:lnTo>
                      <a:lnTo>
                        <a:pt x="88" y="70"/>
                      </a:lnTo>
                      <a:lnTo>
                        <a:pt x="86" y="64"/>
                      </a:lnTo>
                      <a:lnTo>
                        <a:pt x="84" y="58"/>
                      </a:lnTo>
                      <a:lnTo>
                        <a:pt x="78" y="58"/>
                      </a:lnTo>
                      <a:lnTo>
                        <a:pt x="74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48"/>
                      </a:lnTo>
                      <a:lnTo>
                        <a:pt x="62" y="38"/>
                      </a:lnTo>
                      <a:lnTo>
                        <a:pt x="60" y="36"/>
                      </a:lnTo>
                      <a:lnTo>
                        <a:pt x="56" y="38"/>
                      </a:lnTo>
                      <a:lnTo>
                        <a:pt x="52" y="32"/>
                      </a:lnTo>
                      <a:lnTo>
                        <a:pt x="50" y="28"/>
                      </a:lnTo>
                      <a:lnTo>
                        <a:pt x="40" y="26"/>
                      </a:lnTo>
                      <a:lnTo>
                        <a:pt x="32" y="22"/>
                      </a:lnTo>
                      <a:lnTo>
                        <a:pt x="14" y="18"/>
                      </a:lnTo>
                      <a:lnTo>
                        <a:pt x="0" y="10"/>
                      </a:lnTo>
                      <a:lnTo>
                        <a:pt x="2" y="76"/>
                      </a:lnTo>
                      <a:lnTo>
                        <a:pt x="0" y="82"/>
                      </a:lnTo>
                      <a:lnTo>
                        <a:pt x="2" y="88"/>
                      </a:lnTo>
                      <a:lnTo>
                        <a:pt x="2" y="126"/>
                      </a:lnTo>
                      <a:lnTo>
                        <a:pt x="2" y="126"/>
                      </a:lnTo>
                      <a:lnTo>
                        <a:pt x="2" y="126"/>
                      </a:lnTo>
                      <a:close/>
                      <a:moveTo>
                        <a:pt x="140" y="134"/>
                      </a:moveTo>
                      <a:lnTo>
                        <a:pt x="142" y="138"/>
                      </a:lnTo>
                      <a:lnTo>
                        <a:pt x="144" y="138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close/>
                      <a:moveTo>
                        <a:pt x="196" y="52"/>
                      </a:moveTo>
                      <a:lnTo>
                        <a:pt x="196" y="52"/>
                      </a:lnTo>
                      <a:lnTo>
                        <a:pt x="200" y="72"/>
                      </a:lnTo>
                      <a:lnTo>
                        <a:pt x="208" y="88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18" y="82"/>
                      </a:lnTo>
                      <a:lnTo>
                        <a:pt x="218" y="76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close/>
                      <a:moveTo>
                        <a:pt x="160" y="38"/>
                      </a:moveTo>
                      <a:lnTo>
                        <a:pt x="160" y="38"/>
                      </a:lnTo>
                      <a:lnTo>
                        <a:pt x="160" y="40"/>
                      </a:lnTo>
                      <a:lnTo>
                        <a:pt x="154" y="40"/>
                      </a:lnTo>
                      <a:lnTo>
                        <a:pt x="158" y="44"/>
                      </a:lnTo>
                      <a:lnTo>
                        <a:pt x="158" y="48"/>
                      </a:lnTo>
                      <a:lnTo>
                        <a:pt x="154" y="48"/>
                      </a:lnTo>
                      <a:lnTo>
                        <a:pt x="152" y="56"/>
                      </a:lnTo>
                      <a:lnTo>
                        <a:pt x="150" y="56"/>
                      </a:lnTo>
                      <a:lnTo>
                        <a:pt x="150" y="58"/>
                      </a:lnTo>
                      <a:lnTo>
                        <a:pt x="144" y="58"/>
                      </a:lnTo>
                      <a:lnTo>
                        <a:pt x="138" y="58"/>
                      </a:lnTo>
                      <a:lnTo>
                        <a:pt x="138" y="56"/>
                      </a:lnTo>
                      <a:lnTo>
                        <a:pt x="134" y="58"/>
                      </a:lnTo>
                      <a:lnTo>
                        <a:pt x="134" y="62"/>
                      </a:lnTo>
                      <a:lnTo>
                        <a:pt x="114" y="62"/>
                      </a:lnTo>
                      <a:lnTo>
                        <a:pt x="116" y="66"/>
                      </a:lnTo>
                      <a:lnTo>
                        <a:pt x="122" y="72"/>
                      </a:lnTo>
                      <a:lnTo>
                        <a:pt x="124" y="74"/>
                      </a:lnTo>
                      <a:lnTo>
                        <a:pt x="132" y="74"/>
                      </a:lnTo>
                      <a:lnTo>
                        <a:pt x="142" y="72"/>
                      </a:lnTo>
                      <a:lnTo>
                        <a:pt x="150" y="70"/>
                      </a:lnTo>
                      <a:lnTo>
                        <a:pt x="154" y="64"/>
                      </a:lnTo>
                      <a:lnTo>
                        <a:pt x="158" y="62"/>
                      </a:lnTo>
                      <a:lnTo>
                        <a:pt x="158" y="56"/>
                      </a:lnTo>
                      <a:lnTo>
                        <a:pt x="166" y="56"/>
                      </a:lnTo>
                      <a:lnTo>
                        <a:pt x="166" y="52"/>
                      </a:lnTo>
                      <a:lnTo>
                        <a:pt x="168" y="40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close/>
                      <a:moveTo>
                        <a:pt x="162" y="22"/>
                      </a:moveTo>
                      <a:lnTo>
                        <a:pt x="162" y="22"/>
                      </a:lnTo>
                      <a:lnTo>
                        <a:pt x="168" y="32"/>
                      </a:lnTo>
                      <a:lnTo>
                        <a:pt x="170" y="46"/>
                      </a:lnTo>
                      <a:lnTo>
                        <a:pt x="172" y="44"/>
                      </a:lnTo>
                      <a:lnTo>
                        <a:pt x="176" y="40"/>
                      </a:lnTo>
                      <a:lnTo>
                        <a:pt x="172" y="38"/>
                      </a:lnTo>
                      <a:lnTo>
                        <a:pt x="176" y="40"/>
                      </a:lnTo>
                      <a:lnTo>
                        <a:pt x="176" y="38"/>
                      </a:lnTo>
                      <a:lnTo>
                        <a:pt x="176" y="36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close/>
                      <a:moveTo>
                        <a:pt x="144" y="12"/>
                      </a:moveTo>
                      <a:lnTo>
                        <a:pt x="144" y="18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60" y="20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38" y="14"/>
                      </a:lnTo>
                      <a:lnTo>
                        <a:pt x="140" y="14"/>
                      </a:lnTo>
                      <a:lnTo>
                        <a:pt x="140" y="12"/>
                      </a:lnTo>
                      <a:lnTo>
                        <a:pt x="142" y="10"/>
                      </a:lnTo>
                      <a:lnTo>
                        <a:pt x="140" y="1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  <a:moveTo>
                        <a:pt x="84" y="0"/>
                      </a:moveTo>
                      <a:lnTo>
                        <a:pt x="84" y="2"/>
                      </a:lnTo>
                      <a:lnTo>
                        <a:pt x="92" y="2"/>
                      </a:lnTo>
                      <a:lnTo>
                        <a:pt x="94" y="2"/>
                      </a:lnTo>
                      <a:lnTo>
                        <a:pt x="8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1" name="Freeform: Shape 324"/>
                <p:cNvSpPr/>
                <p:nvPr/>
              </p:nvSpPr>
              <p:spPr bwMode="auto">
                <a:xfrm>
                  <a:off x="2076450" y="3368675"/>
                  <a:ext cx="352425" cy="396875"/>
                </a:xfrm>
                <a:custGeom>
                  <a:gdLst>
                    <a:gd name="T0" fmla="*/ 104 w 222"/>
                    <a:gd name="T1" fmla="*/ 244 h 250"/>
                    <a:gd name="T2" fmla="*/ 114 w 222"/>
                    <a:gd name="T3" fmla="*/ 234 h 250"/>
                    <a:gd name="T4" fmla="*/ 122 w 222"/>
                    <a:gd name="T5" fmla="*/ 222 h 250"/>
                    <a:gd name="T6" fmla="*/ 114 w 222"/>
                    <a:gd name="T7" fmla="*/ 210 h 250"/>
                    <a:gd name="T8" fmla="*/ 112 w 222"/>
                    <a:gd name="T9" fmla="*/ 192 h 250"/>
                    <a:gd name="T10" fmla="*/ 122 w 222"/>
                    <a:gd name="T11" fmla="*/ 182 h 250"/>
                    <a:gd name="T12" fmla="*/ 130 w 222"/>
                    <a:gd name="T13" fmla="*/ 182 h 250"/>
                    <a:gd name="T14" fmla="*/ 144 w 222"/>
                    <a:gd name="T15" fmla="*/ 170 h 250"/>
                    <a:gd name="T16" fmla="*/ 150 w 222"/>
                    <a:gd name="T17" fmla="*/ 154 h 250"/>
                    <a:gd name="T18" fmla="*/ 164 w 222"/>
                    <a:gd name="T19" fmla="*/ 146 h 250"/>
                    <a:gd name="T20" fmla="*/ 174 w 222"/>
                    <a:gd name="T21" fmla="*/ 134 h 250"/>
                    <a:gd name="T22" fmla="*/ 176 w 222"/>
                    <a:gd name="T23" fmla="*/ 116 h 250"/>
                    <a:gd name="T24" fmla="*/ 184 w 222"/>
                    <a:gd name="T25" fmla="*/ 102 h 250"/>
                    <a:gd name="T26" fmla="*/ 178 w 222"/>
                    <a:gd name="T27" fmla="*/ 90 h 250"/>
                    <a:gd name="T28" fmla="*/ 172 w 222"/>
                    <a:gd name="T29" fmla="*/ 82 h 250"/>
                    <a:gd name="T30" fmla="*/ 164 w 222"/>
                    <a:gd name="T31" fmla="*/ 64 h 250"/>
                    <a:gd name="T32" fmla="*/ 172 w 222"/>
                    <a:gd name="T33" fmla="*/ 54 h 250"/>
                    <a:gd name="T34" fmla="*/ 182 w 222"/>
                    <a:gd name="T35" fmla="*/ 54 h 250"/>
                    <a:gd name="T36" fmla="*/ 186 w 222"/>
                    <a:gd name="T37" fmla="*/ 48 h 250"/>
                    <a:gd name="T38" fmla="*/ 202 w 222"/>
                    <a:gd name="T39" fmla="*/ 44 h 250"/>
                    <a:gd name="T40" fmla="*/ 212 w 222"/>
                    <a:gd name="T41" fmla="*/ 34 h 250"/>
                    <a:gd name="T42" fmla="*/ 222 w 222"/>
                    <a:gd name="T43" fmla="*/ 20 h 250"/>
                    <a:gd name="T44" fmla="*/ 212 w 222"/>
                    <a:gd name="T45" fmla="*/ 10 h 250"/>
                    <a:gd name="T46" fmla="*/ 186 w 222"/>
                    <a:gd name="T47" fmla="*/ 0 h 250"/>
                    <a:gd name="T48" fmla="*/ 176 w 222"/>
                    <a:gd name="T49" fmla="*/ 2 h 250"/>
                    <a:gd name="T50" fmla="*/ 158 w 222"/>
                    <a:gd name="T51" fmla="*/ 8 h 250"/>
                    <a:gd name="T52" fmla="*/ 132 w 222"/>
                    <a:gd name="T53" fmla="*/ 18 h 250"/>
                    <a:gd name="T54" fmla="*/ 128 w 222"/>
                    <a:gd name="T55" fmla="*/ 30 h 250"/>
                    <a:gd name="T56" fmla="*/ 130 w 222"/>
                    <a:gd name="T57" fmla="*/ 46 h 250"/>
                    <a:gd name="T58" fmla="*/ 114 w 222"/>
                    <a:gd name="T59" fmla="*/ 46 h 250"/>
                    <a:gd name="T60" fmla="*/ 118 w 222"/>
                    <a:gd name="T61" fmla="*/ 56 h 250"/>
                    <a:gd name="T62" fmla="*/ 112 w 222"/>
                    <a:gd name="T63" fmla="*/ 70 h 250"/>
                    <a:gd name="T64" fmla="*/ 110 w 222"/>
                    <a:gd name="T65" fmla="*/ 82 h 250"/>
                    <a:gd name="T66" fmla="*/ 100 w 222"/>
                    <a:gd name="T67" fmla="*/ 82 h 250"/>
                    <a:gd name="T68" fmla="*/ 92 w 222"/>
                    <a:gd name="T69" fmla="*/ 82 h 250"/>
                    <a:gd name="T70" fmla="*/ 90 w 222"/>
                    <a:gd name="T71" fmla="*/ 92 h 250"/>
                    <a:gd name="T72" fmla="*/ 84 w 222"/>
                    <a:gd name="T73" fmla="*/ 100 h 250"/>
                    <a:gd name="T74" fmla="*/ 68 w 222"/>
                    <a:gd name="T75" fmla="*/ 110 h 250"/>
                    <a:gd name="T76" fmla="*/ 62 w 222"/>
                    <a:gd name="T77" fmla="*/ 120 h 250"/>
                    <a:gd name="T78" fmla="*/ 50 w 222"/>
                    <a:gd name="T79" fmla="*/ 128 h 250"/>
                    <a:gd name="T80" fmla="*/ 44 w 222"/>
                    <a:gd name="T81" fmla="*/ 134 h 250"/>
                    <a:gd name="T82" fmla="*/ 22 w 222"/>
                    <a:gd name="T83" fmla="*/ 134 h 250"/>
                    <a:gd name="T84" fmla="*/ 2 w 222"/>
                    <a:gd name="T85" fmla="*/ 126 h 250"/>
                    <a:gd name="T86" fmla="*/ 8 w 222"/>
                    <a:gd name="T87" fmla="*/ 146 h 250"/>
                    <a:gd name="T88" fmla="*/ 16 w 222"/>
                    <a:gd name="T89" fmla="*/ 160 h 250"/>
                    <a:gd name="T90" fmla="*/ 26 w 222"/>
                    <a:gd name="T91" fmla="*/ 170 h 250"/>
                    <a:gd name="T92" fmla="*/ 32 w 222"/>
                    <a:gd name="T93" fmla="*/ 180 h 250"/>
                    <a:gd name="T94" fmla="*/ 28 w 222"/>
                    <a:gd name="T95" fmla="*/ 190 h 250"/>
                    <a:gd name="T96" fmla="*/ 10 w 222"/>
                    <a:gd name="T97" fmla="*/ 196 h 250"/>
                    <a:gd name="T98" fmla="*/ 0 w 222"/>
                    <a:gd name="T99" fmla="*/ 224 h 250"/>
                    <a:gd name="T100" fmla="*/ 32 w 222"/>
                    <a:gd name="T101" fmla="*/ 218 h 250"/>
                    <a:gd name="T102" fmla="*/ 62 w 222"/>
                    <a:gd name="T103" fmla="*/ 216 h 250"/>
                    <a:gd name="T104" fmla="*/ 76 w 222"/>
                    <a:gd name="T105" fmla="*/ 226 h 250"/>
                    <a:gd name="T106" fmla="*/ 74 w 222"/>
                    <a:gd name="T107" fmla="*/ 228 h 250"/>
                    <a:gd name="T108" fmla="*/ 74 w 222"/>
                    <a:gd name="T109" fmla="*/ 234 h 250"/>
                    <a:gd name="T110" fmla="*/ 82 w 222"/>
                    <a:gd name="T111" fmla="*/ 234 h 250"/>
                    <a:gd name="T112" fmla="*/ 86 w 222"/>
                    <a:gd name="T113" fmla="*/ 242 h 250"/>
                    <a:gd name="T114" fmla="*/ 90 w 222"/>
                    <a:gd name="T115" fmla="*/ 246 h 250"/>
                    <a:gd name="T116" fmla="*/ 100 w 222"/>
                    <a:gd name="T117" fmla="*/ 250 h 2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21" h="250">
                      <a:moveTo>
                        <a:pt x="100" y="250"/>
                      </a:moveTo>
                      <a:lnTo>
                        <a:pt x="104" y="244"/>
                      </a:lnTo>
                      <a:lnTo>
                        <a:pt x="108" y="236"/>
                      </a:lnTo>
                      <a:lnTo>
                        <a:pt x="114" y="234"/>
                      </a:lnTo>
                      <a:lnTo>
                        <a:pt x="126" y="232"/>
                      </a:lnTo>
                      <a:lnTo>
                        <a:pt x="122" y="222"/>
                      </a:lnTo>
                      <a:lnTo>
                        <a:pt x="114" y="214"/>
                      </a:lnTo>
                      <a:lnTo>
                        <a:pt x="114" y="210"/>
                      </a:lnTo>
                      <a:lnTo>
                        <a:pt x="120" y="204"/>
                      </a:lnTo>
                      <a:lnTo>
                        <a:pt x="112" y="192"/>
                      </a:lnTo>
                      <a:lnTo>
                        <a:pt x="118" y="188"/>
                      </a:lnTo>
                      <a:lnTo>
                        <a:pt x="122" y="182"/>
                      </a:lnTo>
                      <a:lnTo>
                        <a:pt x="126" y="178"/>
                      </a:lnTo>
                      <a:lnTo>
                        <a:pt x="130" y="182"/>
                      </a:lnTo>
                      <a:lnTo>
                        <a:pt x="136" y="174"/>
                      </a:lnTo>
                      <a:lnTo>
                        <a:pt x="144" y="170"/>
                      </a:lnTo>
                      <a:lnTo>
                        <a:pt x="146" y="162"/>
                      </a:lnTo>
                      <a:lnTo>
                        <a:pt x="150" y="154"/>
                      </a:lnTo>
                      <a:lnTo>
                        <a:pt x="158" y="152"/>
                      </a:lnTo>
                      <a:lnTo>
                        <a:pt x="164" y="146"/>
                      </a:lnTo>
                      <a:lnTo>
                        <a:pt x="166" y="138"/>
                      </a:lnTo>
                      <a:lnTo>
                        <a:pt x="174" y="134"/>
                      </a:lnTo>
                      <a:lnTo>
                        <a:pt x="174" y="126"/>
                      </a:lnTo>
                      <a:lnTo>
                        <a:pt x="176" y="116"/>
                      </a:lnTo>
                      <a:lnTo>
                        <a:pt x="182" y="110"/>
                      </a:lnTo>
                      <a:lnTo>
                        <a:pt x="184" y="102"/>
                      </a:lnTo>
                      <a:lnTo>
                        <a:pt x="184" y="98"/>
                      </a:lnTo>
                      <a:lnTo>
                        <a:pt x="178" y="90"/>
                      </a:lnTo>
                      <a:lnTo>
                        <a:pt x="174" y="84"/>
                      </a:lnTo>
                      <a:lnTo>
                        <a:pt x="172" y="82"/>
                      </a:lnTo>
                      <a:lnTo>
                        <a:pt x="168" y="70"/>
                      </a:lnTo>
                      <a:lnTo>
                        <a:pt x="164" y="64"/>
                      </a:lnTo>
                      <a:lnTo>
                        <a:pt x="164" y="58"/>
                      </a:lnTo>
                      <a:lnTo>
                        <a:pt x="172" y="54"/>
                      </a:lnTo>
                      <a:lnTo>
                        <a:pt x="176" y="54"/>
                      </a:lnTo>
                      <a:lnTo>
                        <a:pt x="182" y="54"/>
                      </a:lnTo>
                      <a:lnTo>
                        <a:pt x="184" y="52"/>
                      </a:lnTo>
                      <a:lnTo>
                        <a:pt x="186" y="48"/>
                      </a:lnTo>
                      <a:lnTo>
                        <a:pt x="192" y="46"/>
                      </a:lnTo>
                      <a:lnTo>
                        <a:pt x="202" y="44"/>
                      </a:lnTo>
                      <a:lnTo>
                        <a:pt x="210" y="38"/>
                      </a:lnTo>
                      <a:lnTo>
                        <a:pt x="212" y="34"/>
                      </a:lnTo>
                      <a:lnTo>
                        <a:pt x="218" y="28"/>
                      </a:lnTo>
                      <a:lnTo>
                        <a:pt x="222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196" y="0"/>
                      </a:lnTo>
                      <a:lnTo>
                        <a:pt x="186" y="0"/>
                      </a:lnTo>
                      <a:lnTo>
                        <a:pt x="182" y="2"/>
                      </a:lnTo>
                      <a:lnTo>
                        <a:pt x="176" y="2"/>
                      </a:lnTo>
                      <a:lnTo>
                        <a:pt x="168" y="2"/>
                      </a:lnTo>
                      <a:lnTo>
                        <a:pt x="158" y="8"/>
                      </a:lnTo>
                      <a:lnTo>
                        <a:pt x="150" y="8"/>
                      </a:lnTo>
                      <a:lnTo>
                        <a:pt x="132" y="18"/>
                      </a:lnTo>
                      <a:lnTo>
                        <a:pt x="132" y="28"/>
                      </a:lnTo>
                      <a:lnTo>
                        <a:pt x="128" y="30"/>
                      </a:lnTo>
                      <a:lnTo>
                        <a:pt x="132" y="36"/>
                      </a:lnTo>
                      <a:lnTo>
                        <a:pt x="130" y="46"/>
                      </a:lnTo>
                      <a:lnTo>
                        <a:pt x="122" y="46"/>
                      </a:lnTo>
                      <a:lnTo>
                        <a:pt x="114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18" y="64"/>
                      </a:lnTo>
                      <a:lnTo>
                        <a:pt x="112" y="70"/>
                      </a:lnTo>
                      <a:lnTo>
                        <a:pt x="112" y="76"/>
                      </a:lnTo>
                      <a:lnTo>
                        <a:pt x="110" y="82"/>
                      </a:lnTo>
                      <a:lnTo>
                        <a:pt x="104" y="84"/>
                      </a:lnTo>
                      <a:lnTo>
                        <a:pt x="100" y="82"/>
                      </a:lnTo>
                      <a:lnTo>
                        <a:pt x="94" y="76"/>
                      </a:lnTo>
                      <a:lnTo>
                        <a:pt x="92" y="82"/>
                      </a:lnTo>
                      <a:lnTo>
                        <a:pt x="84" y="88"/>
                      </a:lnTo>
                      <a:lnTo>
                        <a:pt x="90" y="92"/>
                      </a:lnTo>
                      <a:lnTo>
                        <a:pt x="86" y="98"/>
                      </a:lnTo>
                      <a:lnTo>
                        <a:pt x="84" y="100"/>
                      </a:lnTo>
                      <a:lnTo>
                        <a:pt x="80" y="98"/>
                      </a:lnTo>
                      <a:lnTo>
                        <a:pt x="68" y="110"/>
                      </a:lnTo>
                      <a:lnTo>
                        <a:pt x="64" y="116"/>
                      </a:lnTo>
                      <a:lnTo>
                        <a:pt x="62" y="120"/>
                      </a:lnTo>
                      <a:lnTo>
                        <a:pt x="58" y="128"/>
                      </a:lnTo>
                      <a:lnTo>
                        <a:pt x="50" y="128"/>
                      </a:lnTo>
                      <a:lnTo>
                        <a:pt x="50" y="136"/>
                      </a:lnTo>
                      <a:lnTo>
                        <a:pt x="44" y="134"/>
                      </a:lnTo>
                      <a:lnTo>
                        <a:pt x="28" y="134"/>
                      </a:lnTo>
                      <a:lnTo>
                        <a:pt x="22" y="134"/>
                      </a:lnTo>
                      <a:lnTo>
                        <a:pt x="18" y="136"/>
                      </a:lnTo>
                      <a:lnTo>
                        <a:pt x="2" y="126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10" y="152"/>
                      </a:lnTo>
                      <a:lnTo>
                        <a:pt x="16" y="160"/>
                      </a:lnTo>
                      <a:lnTo>
                        <a:pt x="22" y="162"/>
                      </a:lnTo>
                      <a:lnTo>
                        <a:pt x="26" y="170"/>
                      </a:lnTo>
                      <a:lnTo>
                        <a:pt x="28" y="178"/>
                      </a:lnTo>
                      <a:lnTo>
                        <a:pt x="32" y="180"/>
                      </a:lnTo>
                      <a:lnTo>
                        <a:pt x="32" y="188"/>
                      </a:lnTo>
                      <a:lnTo>
                        <a:pt x="28" y="190"/>
                      </a:lnTo>
                      <a:lnTo>
                        <a:pt x="18" y="192"/>
                      </a:lnTo>
                      <a:lnTo>
                        <a:pt x="10" y="196"/>
                      </a:lnTo>
                      <a:lnTo>
                        <a:pt x="2" y="208"/>
                      </a:lnTo>
                      <a:lnTo>
                        <a:pt x="0" y="224"/>
                      </a:lnTo>
                      <a:lnTo>
                        <a:pt x="12" y="224"/>
                      </a:lnTo>
                      <a:lnTo>
                        <a:pt x="32" y="218"/>
                      </a:lnTo>
                      <a:lnTo>
                        <a:pt x="54" y="216"/>
                      </a:lnTo>
                      <a:lnTo>
                        <a:pt x="62" y="216"/>
                      </a:lnTo>
                      <a:lnTo>
                        <a:pt x="68" y="218"/>
                      </a:lnTo>
                      <a:lnTo>
                        <a:pt x="76" y="226"/>
                      </a:lnTo>
                      <a:lnTo>
                        <a:pt x="76" y="228"/>
                      </a:lnTo>
                      <a:lnTo>
                        <a:pt x="74" y="228"/>
                      </a:lnTo>
                      <a:lnTo>
                        <a:pt x="72" y="232"/>
                      </a:lnTo>
                      <a:lnTo>
                        <a:pt x="74" y="234"/>
                      </a:lnTo>
                      <a:lnTo>
                        <a:pt x="76" y="234"/>
                      </a:lnTo>
                      <a:lnTo>
                        <a:pt x="82" y="234"/>
                      </a:lnTo>
                      <a:lnTo>
                        <a:pt x="86" y="236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90" y="246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2" name="Freeform: Shape 325"/>
                <p:cNvSpPr/>
                <p:nvPr/>
              </p:nvSpPr>
              <p:spPr bwMode="auto">
                <a:xfrm>
                  <a:off x="1857375" y="3695700"/>
                  <a:ext cx="174625" cy="269875"/>
                </a:xfrm>
                <a:custGeom>
                  <a:gdLst>
                    <a:gd name="T0" fmla="*/ 56 w 110"/>
                    <a:gd name="T1" fmla="*/ 10 h 170"/>
                    <a:gd name="T2" fmla="*/ 54 w 110"/>
                    <a:gd name="T3" fmla="*/ 4 h 170"/>
                    <a:gd name="T4" fmla="*/ 64 w 110"/>
                    <a:gd name="T5" fmla="*/ 14 h 170"/>
                    <a:gd name="T6" fmla="*/ 64 w 110"/>
                    <a:gd name="T7" fmla="*/ 14 h 170"/>
                    <a:gd name="T8" fmla="*/ 20 w 110"/>
                    <a:gd name="T9" fmla="*/ 170 h 170"/>
                    <a:gd name="T10" fmla="*/ 34 w 110"/>
                    <a:gd name="T11" fmla="*/ 162 h 170"/>
                    <a:gd name="T12" fmla="*/ 38 w 110"/>
                    <a:gd name="T13" fmla="*/ 164 h 170"/>
                    <a:gd name="T14" fmla="*/ 44 w 110"/>
                    <a:gd name="T15" fmla="*/ 160 h 170"/>
                    <a:gd name="T16" fmla="*/ 46 w 110"/>
                    <a:gd name="T17" fmla="*/ 152 h 170"/>
                    <a:gd name="T18" fmla="*/ 54 w 110"/>
                    <a:gd name="T19" fmla="*/ 150 h 170"/>
                    <a:gd name="T20" fmla="*/ 68 w 110"/>
                    <a:gd name="T21" fmla="*/ 142 h 170"/>
                    <a:gd name="T22" fmla="*/ 86 w 110"/>
                    <a:gd name="T23" fmla="*/ 132 h 170"/>
                    <a:gd name="T24" fmla="*/ 86 w 110"/>
                    <a:gd name="T25" fmla="*/ 120 h 170"/>
                    <a:gd name="T26" fmla="*/ 92 w 110"/>
                    <a:gd name="T27" fmla="*/ 106 h 170"/>
                    <a:gd name="T28" fmla="*/ 98 w 110"/>
                    <a:gd name="T29" fmla="*/ 88 h 170"/>
                    <a:gd name="T30" fmla="*/ 110 w 110"/>
                    <a:gd name="T31" fmla="*/ 70 h 170"/>
                    <a:gd name="T32" fmla="*/ 108 w 110"/>
                    <a:gd name="T33" fmla="*/ 60 h 170"/>
                    <a:gd name="T34" fmla="*/ 104 w 110"/>
                    <a:gd name="T35" fmla="*/ 52 h 170"/>
                    <a:gd name="T36" fmla="*/ 96 w 110"/>
                    <a:gd name="T37" fmla="*/ 40 h 170"/>
                    <a:gd name="T38" fmla="*/ 80 w 110"/>
                    <a:gd name="T39" fmla="*/ 34 h 170"/>
                    <a:gd name="T40" fmla="*/ 64 w 110"/>
                    <a:gd name="T41" fmla="*/ 18 h 170"/>
                    <a:gd name="T42" fmla="*/ 60 w 110"/>
                    <a:gd name="T43" fmla="*/ 20 h 170"/>
                    <a:gd name="T44" fmla="*/ 56 w 110"/>
                    <a:gd name="T45" fmla="*/ 20 h 170"/>
                    <a:gd name="T46" fmla="*/ 54 w 110"/>
                    <a:gd name="T47" fmla="*/ 24 h 170"/>
                    <a:gd name="T48" fmla="*/ 52 w 110"/>
                    <a:gd name="T49" fmla="*/ 30 h 170"/>
                    <a:gd name="T50" fmla="*/ 52 w 110"/>
                    <a:gd name="T51" fmla="*/ 32 h 170"/>
                    <a:gd name="T52" fmla="*/ 52 w 110"/>
                    <a:gd name="T53" fmla="*/ 46 h 170"/>
                    <a:gd name="T54" fmla="*/ 46 w 110"/>
                    <a:gd name="T55" fmla="*/ 56 h 170"/>
                    <a:gd name="T56" fmla="*/ 54 w 110"/>
                    <a:gd name="T57" fmla="*/ 88 h 170"/>
                    <a:gd name="T58" fmla="*/ 46 w 110"/>
                    <a:gd name="T59" fmla="*/ 112 h 170"/>
                    <a:gd name="T60" fmla="*/ 0 w 110"/>
                    <a:gd name="T61" fmla="*/ 134 h 170"/>
                    <a:gd name="T62" fmla="*/ 20 w 110"/>
                    <a:gd name="T63" fmla="*/ 170 h 170"/>
                    <a:gd name="T64" fmla="*/ 20 w 110"/>
                    <a:gd name="T65" fmla="*/ 170 h 17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0" h="170">
                      <a:moveTo>
                        <a:pt x="64" y="14"/>
                      </a:moveTo>
                      <a:lnTo>
                        <a:pt x="56" y="10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60" y="0"/>
                      </a:lnTo>
                      <a:lnTo>
                        <a:pt x="64" y="14"/>
                      </a:lnTo>
                      <a:lnTo>
                        <a:pt x="64" y="14"/>
                      </a:lnTo>
                      <a:lnTo>
                        <a:pt x="64" y="14"/>
                      </a:lnTo>
                      <a:close/>
                      <a:moveTo>
                        <a:pt x="20" y="170"/>
                      </a:moveTo>
                      <a:lnTo>
                        <a:pt x="20" y="170"/>
                      </a:lnTo>
                      <a:lnTo>
                        <a:pt x="26" y="170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38" y="164"/>
                      </a:lnTo>
                      <a:lnTo>
                        <a:pt x="42" y="162"/>
                      </a:lnTo>
                      <a:lnTo>
                        <a:pt x="44" y="160"/>
                      </a:lnTo>
                      <a:lnTo>
                        <a:pt x="44" y="154"/>
                      </a:lnTo>
                      <a:lnTo>
                        <a:pt x="46" y="152"/>
                      </a:lnTo>
                      <a:lnTo>
                        <a:pt x="50" y="150"/>
                      </a:lnTo>
                      <a:lnTo>
                        <a:pt x="54" y="150"/>
                      </a:lnTo>
                      <a:lnTo>
                        <a:pt x="62" y="150"/>
                      </a:lnTo>
                      <a:lnTo>
                        <a:pt x="68" y="142"/>
                      </a:lnTo>
                      <a:lnTo>
                        <a:pt x="70" y="136"/>
                      </a:lnTo>
                      <a:lnTo>
                        <a:pt x="86" y="132"/>
                      </a:lnTo>
                      <a:lnTo>
                        <a:pt x="82" y="126"/>
                      </a:lnTo>
                      <a:lnTo>
                        <a:pt x="86" y="120"/>
                      </a:lnTo>
                      <a:lnTo>
                        <a:pt x="88" y="106"/>
                      </a:lnTo>
                      <a:lnTo>
                        <a:pt x="92" y="106"/>
                      </a:lnTo>
                      <a:lnTo>
                        <a:pt x="96" y="98"/>
                      </a:lnTo>
                      <a:lnTo>
                        <a:pt x="98" y="88"/>
                      </a:lnTo>
                      <a:lnTo>
                        <a:pt x="108" y="78"/>
                      </a:lnTo>
                      <a:lnTo>
                        <a:pt x="110" y="70"/>
                      </a:lnTo>
                      <a:lnTo>
                        <a:pt x="110" y="62"/>
                      </a:lnTo>
                      <a:lnTo>
                        <a:pt x="108" y="60"/>
                      </a:lnTo>
                      <a:lnTo>
                        <a:pt x="106" y="60"/>
                      </a:lnTo>
                      <a:lnTo>
                        <a:pt x="104" y="52"/>
                      </a:lnTo>
                      <a:lnTo>
                        <a:pt x="98" y="42"/>
                      </a:lnTo>
                      <a:lnTo>
                        <a:pt x="96" y="40"/>
                      </a:lnTo>
                      <a:lnTo>
                        <a:pt x="90" y="40"/>
                      </a:lnTo>
                      <a:lnTo>
                        <a:pt x="80" y="34"/>
                      </a:lnTo>
                      <a:lnTo>
                        <a:pt x="72" y="28"/>
                      </a:lnTo>
                      <a:lnTo>
                        <a:pt x="64" y="18"/>
                      </a:lnTo>
                      <a:lnTo>
                        <a:pt x="62" y="18"/>
                      </a:lnTo>
                      <a:lnTo>
                        <a:pt x="60" y="20"/>
                      </a:lnTo>
                      <a:lnTo>
                        <a:pt x="60" y="22"/>
                      </a:lnTo>
                      <a:lnTo>
                        <a:pt x="56" y="20"/>
                      </a:lnTo>
                      <a:lnTo>
                        <a:pt x="54" y="20"/>
                      </a:lnTo>
                      <a:lnTo>
                        <a:pt x="54" y="24"/>
                      </a:lnTo>
                      <a:lnTo>
                        <a:pt x="56" y="24"/>
                      </a:lnTo>
                      <a:lnTo>
                        <a:pt x="52" y="30"/>
                      </a:lnTo>
                      <a:lnTo>
                        <a:pt x="50" y="32"/>
                      </a:lnTo>
                      <a:lnTo>
                        <a:pt x="52" y="32"/>
                      </a:lnTo>
                      <a:lnTo>
                        <a:pt x="54" y="38"/>
                      </a:lnTo>
                      <a:lnTo>
                        <a:pt x="52" y="46"/>
                      </a:lnTo>
                      <a:lnTo>
                        <a:pt x="46" y="52"/>
                      </a:lnTo>
                      <a:lnTo>
                        <a:pt x="46" y="56"/>
                      </a:lnTo>
                      <a:lnTo>
                        <a:pt x="56" y="68"/>
                      </a:lnTo>
                      <a:lnTo>
                        <a:pt x="54" y="88"/>
                      </a:lnTo>
                      <a:lnTo>
                        <a:pt x="50" y="104"/>
                      </a:lnTo>
                      <a:lnTo>
                        <a:pt x="46" y="11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14" y="162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3" name="Freeform: Shape 326"/>
                <p:cNvSpPr/>
                <p:nvPr/>
              </p:nvSpPr>
              <p:spPr bwMode="auto">
                <a:xfrm>
                  <a:off x="774700" y="2089150"/>
                  <a:ext cx="609600" cy="552450"/>
                </a:xfrm>
                <a:custGeom>
                  <a:gdLst>
                    <a:gd name="T0" fmla="*/ 102 w 384"/>
                    <a:gd name="T1" fmla="*/ 312 h 348"/>
                    <a:gd name="T2" fmla="*/ 106 w 384"/>
                    <a:gd name="T3" fmla="*/ 298 h 348"/>
                    <a:gd name="T4" fmla="*/ 112 w 384"/>
                    <a:gd name="T5" fmla="*/ 272 h 348"/>
                    <a:gd name="T6" fmla="*/ 108 w 384"/>
                    <a:gd name="T7" fmla="*/ 246 h 348"/>
                    <a:gd name="T8" fmla="*/ 106 w 384"/>
                    <a:gd name="T9" fmla="*/ 210 h 348"/>
                    <a:gd name="T10" fmla="*/ 122 w 384"/>
                    <a:gd name="T11" fmla="*/ 188 h 348"/>
                    <a:gd name="T12" fmla="*/ 144 w 384"/>
                    <a:gd name="T13" fmla="*/ 184 h 348"/>
                    <a:gd name="T14" fmla="*/ 158 w 384"/>
                    <a:gd name="T15" fmla="*/ 154 h 348"/>
                    <a:gd name="T16" fmla="*/ 174 w 384"/>
                    <a:gd name="T17" fmla="*/ 126 h 348"/>
                    <a:gd name="T18" fmla="*/ 188 w 384"/>
                    <a:gd name="T19" fmla="*/ 98 h 348"/>
                    <a:gd name="T20" fmla="*/ 206 w 384"/>
                    <a:gd name="T21" fmla="*/ 90 h 348"/>
                    <a:gd name="T22" fmla="*/ 226 w 384"/>
                    <a:gd name="T23" fmla="*/ 82 h 348"/>
                    <a:gd name="T24" fmla="*/ 242 w 384"/>
                    <a:gd name="T25" fmla="*/ 60 h 348"/>
                    <a:gd name="T26" fmla="*/ 284 w 384"/>
                    <a:gd name="T27" fmla="*/ 78 h 348"/>
                    <a:gd name="T28" fmla="*/ 306 w 384"/>
                    <a:gd name="T29" fmla="*/ 74 h 348"/>
                    <a:gd name="T30" fmla="*/ 312 w 384"/>
                    <a:gd name="T31" fmla="*/ 52 h 348"/>
                    <a:gd name="T32" fmla="*/ 338 w 384"/>
                    <a:gd name="T33" fmla="*/ 42 h 348"/>
                    <a:gd name="T34" fmla="*/ 366 w 384"/>
                    <a:gd name="T35" fmla="*/ 60 h 348"/>
                    <a:gd name="T36" fmla="*/ 370 w 384"/>
                    <a:gd name="T37" fmla="*/ 48 h 348"/>
                    <a:gd name="T38" fmla="*/ 374 w 384"/>
                    <a:gd name="T39" fmla="*/ 44 h 348"/>
                    <a:gd name="T40" fmla="*/ 370 w 384"/>
                    <a:gd name="T41" fmla="*/ 36 h 348"/>
                    <a:gd name="T42" fmla="*/ 382 w 384"/>
                    <a:gd name="T43" fmla="*/ 26 h 348"/>
                    <a:gd name="T44" fmla="*/ 374 w 384"/>
                    <a:gd name="T45" fmla="*/ 16 h 348"/>
                    <a:gd name="T46" fmla="*/ 360 w 384"/>
                    <a:gd name="T47" fmla="*/ 14 h 348"/>
                    <a:gd name="T48" fmla="*/ 346 w 384"/>
                    <a:gd name="T49" fmla="*/ 10 h 348"/>
                    <a:gd name="T50" fmla="*/ 334 w 384"/>
                    <a:gd name="T51" fmla="*/ 16 h 348"/>
                    <a:gd name="T52" fmla="*/ 324 w 384"/>
                    <a:gd name="T53" fmla="*/ 16 h 348"/>
                    <a:gd name="T54" fmla="*/ 312 w 384"/>
                    <a:gd name="T55" fmla="*/ 20 h 348"/>
                    <a:gd name="T56" fmla="*/ 306 w 384"/>
                    <a:gd name="T57" fmla="*/ 24 h 348"/>
                    <a:gd name="T58" fmla="*/ 298 w 384"/>
                    <a:gd name="T59" fmla="*/ 10 h 348"/>
                    <a:gd name="T60" fmla="*/ 286 w 384"/>
                    <a:gd name="T61" fmla="*/ 18 h 348"/>
                    <a:gd name="T62" fmla="*/ 268 w 384"/>
                    <a:gd name="T63" fmla="*/ 32 h 348"/>
                    <a:gd name="T64" fmla="*/ 250 w 384"/>
                    <a:gd name="T65" fmla="*/ 34 h 348"/>
                    <a:gd name="T66" fmla="*/ 234 w 384"/>
                    <a:gd name="T67" fmla="*/ 32 h 348"/>
                    <a:gd name="T68" fmla="*/ 214 w 384"/>
                    <a:gd name="T69" fmla="*/ 44 h 348"/>
                    <a:gd name="T70" fmla="*/ 212 w 384"/>
                    <a:gd name="T71" fmla="*/ 48 h 348"/>
                    <a:gd name="T72" fmla="*/ 202 w 384"/>
                    <a:gd name="T73" fmla="*/ 56 h 348"/>
                    <a:gd name="T74" fmla="*/ 194 w 384"/>
                    <a:gd name="T75" fmla="*/ 46 h 348"/>
                    <a:gd name="T76" fmla="*/ 184 w 384"/>
                    <a:gd name="T77" fmla="*/ 82 h 348"/>
                    <a:gd name="T78" fmla="*/ 170 w 384"/>
                    <a:gd name="T79" fmla="*/ 102 h 348"/>
                    <a:gd name="T80" fmla="*/ 150 w 384"/>
                    <a:gd name="T81" fmla="*/ 128 h 348"/>
                    <a:gd name="T82" fmla="*/ 138 w 384"/>
                    <a:gd name="T83" fmla="*/ 136 h 348"/>
                    <a:gd name="T84" fmla="*/ 140 w 384"/>
                    <a:gd name="T85" fmla="*/ 152 h 348"/>
                    <a:gd name="T86" fmla="*/ 112 w 384"/>
                    <a:gd name="T87" fmla="*/ 172 h 348"/>
                    <a:gd name="T88" fmla="*/ 86 w 384"/>
                    <a:gd name="T89" fmla="*/ 198 h 348"/>
                    <a:gd name="T90" fmla="*/ 98 w 384"/>
                    <a:gd name="T91" fmla="*/ 196 h 348"/>
                    <a:gd name="T92" fmla="*/ 78 w 384"/>
                    <a:gd name="T93" fmla="*/ 208 h 348"/>
                    <a:gd name="T94" fmla="*/ 58 w 384"/>
                    <a:gd name="T95" fmla="*/ 206 h 348"/>
                    <a:gd name="T96" fmla="*/ 62 w 384"/>
                    <a:gd name="T97" fmla="*/ 216 h 348"/>
                    <a:gd name="T98" fmla="*/ 40 w 384"/>
                    <a:gd name="T99" fmla="*/ 228 h 348"/>
                    <a:gd name="T100" fmla="*/ 32 w 384"/>
                    <a:gd name="T101" fmla="*/ 242 h 348"/>
                    <a:gd name="T102" fmla="*/ 22 w 384"/>
                    <a:gd name="T103" fmla="*/ 256 h 348"/>
                    <a:gd name="T104" fmla="*/ 14 w 384"/>
                    <a:gd name="T105" fmla="*/ 270 h 348"/>
                    <a:gd name="T106" fmla="*/ 8 w 384"/>
                    <a:gd name="T107" fmla="*/ 288 h 348"/>
                    <a:gd name="T108" fmla="*/ 18 w 384"/>
                    <a:gd name="T109" fmla="*/ 294 h 348"/>
                    <a:gd name="T110" fmla="*/ 16 w 384"/>
                    <a:gd name="T111" fmla="*/ 310 h 348"/>
                    <a:gd name="T112" fmla="*/ 22 w 384"/>
                    <a:gd name="T113" fmla="*/ 316 h 348"/>
                    <a:gd name="T114" fmla="*/ 14 w 384"/>
                    <a:gd name="T115" fmla="*/ 338 h 348"/>
                    <a:gd name="T116" fmla="*/ 32 w 384"/>
                    <a:gd name="T117" fmla="*/ 348 h 348"/>
                    <a:gd name="T118" fmla="*/ 72 w 384"/>
                    <a:gd name="T119" fmla="*/ 330 h 348"/>
                    <a:gd name="T120" fmla="*/ 96 w 384"/>
                    <a:gd name="T121" fmla="*/ 326 h 3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84" h="348">
                      <a:moveTo>
                        <a:pt x="96" y="326"/>
                      </a:moveTo>
                      <a:lnTo>
                        <a:pt x="96" y="326"/>
                      </a:lnTo>
                      <a:lnTo>
                        <a:pt x="102" y="326"/>
                      </a:lnTo>
                      <a:lnTo>
                        <a:pt x="104" y="324"/>
                      </a:lnTo>
                      <a:lnTo>
                        <a:pt x="104" y="318"/>
                      </a:lnTo>
                      <a:lnTo>
                        <a:pt x="102" y="312"/>
                      </a:lnTo>
                      <a:lnTo>
                        <a:pt x="102" y="308"/>
                      </a:lnTo>
                      <a:lnTo>
                        <a:pt x="98" y="306"/>
                      </a:lnTo>
                      <a:lnTo>
                        <a:pt x="102" y="302"/>
                      </a:lnTo>
                      <a:lnTo>
                        <a:pt x="104" y="302"/>
                      </a:lnTo>
                      <a:lnTo>
                        <a:pt x="104" y="300"/>
                      </a:lnTo>
                      <a:lnTo>
                        <a:pt x="106" y="298"/>
                      </a:lnTo>
                      <a:lnTo>
                        <a:pt x="108" y="294"/>
                      </a:lnTo>
                      <a:lnTo>
                        <a:pt x="106" y="290"/>
                      </a:lnTo>
                      <a:lnTo>
                        <a:pt x="104" y="288"/>
                      </a:lnTo>
                      <a:lnTo>
                        <a:pt x="106" y="282"/>
                      </a:lnTo>
                      <a:lnTo>
                        <a:pt x="106" y="272"/>
                      </a:lnTo>
                      <a:lnTo>
                        <a:pt x="112" y="272"/>
                      </a:lnTo>
                      <a:lnTo>
                        <a:pt x="114" y="266"/>
                      </a:lnTo>
                      <a:lnTo>
                        <a:pt x="112" y="262"/>
                      </a:lnTo>
                      <a:lnTo>
                        <a:pt x="112" y="256"/>
                      </a:lnTo>
                      <a:lnTo>
                        <a:pt x="108" y="254"/>
                      </a:lnTo>
                      <a:lnTo>
                        <a:pt x="106" y="252"/>
                      </a:lnTo>
                      <a:lnTo>
                        <a:pt x="108" y="246"/>
                      </a:lnTo>
                      <a:lnTo>
                        <a:pt x="108" y="238"/>
                      </a:lnTo>
                      <a:lnTo>
                        <a:pt x="108" y="234"/>
                      </a:lnTo>
                      <a:lnTo>
                        <a:pt x="108" y="226"/>
                      </a:lnTo>
                      <a:lnTo>
                        <a:pt x="108" y="220"/>
                      </a:lnTo>
                      <a:lnTo>
                        <a:pt x="108" y="216"/>
                      </a:lnTo>
                      <a:lnTo>
                        <a:pt x="106" y="210"/>
                      </a:lnTo>
                      <a:lnTo>
                        <a:pt x="108" y="208"/>
                      </a:lnTo>
                      <a:lnTo>
                        <a:pt x="112" y="206"/>
                      </a:lnTo>
                      <a:lnTo>
                        <a:pt x="114" y="202"/>
                      </a:lnTo>
                      <a:lnTo>
                        <a:pt x="114" y="200"/>
                      </a:lnTo>
                      <a:lnTo>
                        <a:pt x="120" y="196"/>
                      </a:lnTo>
                      <a:lnTo>
                        <a:pt x="122" y="188"/>
                      </a:lnTo>
                      <a:lnTo>
                        <a:pt x="124" y="184"/>
                      </a:lnTo>
                      <a:lnTo>
                        <a:pt x="126" y="182"/>
                      </a:lnTo>
                      <a:lnTo>
                        <a:pt x="134" y="180"/>
                      </a:lnTo>
                      <a:lnTo>
                        <a:pt x="138" y="180"/>
                      </a:lnTo>
                      <a:lnTo>
                        <a:pt x="140" y="180"/>
                      </a:lnTo>
                      <a:lnTo>
                        <a:pt x="144" y="184"/>
                      </a:lnTo>
                      <a:lnTo>
                        <a:pt x="148" y="184"/>
                      </a:lnTo>
                      <a:lnTo>
                        <a:pt x="150" y="178"/>
                      </a:lnTo>
                      <a:lnTo>
                        <a:pt x="150" y="170"/>
                      </a:lnTo>
                      <a:lnTo>
                        <a:pt x="148" y="162"/>
                      </a:lnTo>
                      <a:lnTo>
                        <a:pt x="152" y="160"/>
                      </a:lnTo>
                      <a:lnTo>
                        <a:pt x="158" y="154"/>
                      </a:lnTo>
                      <a:lnTo>
                        <a:pt x="162" y="146"/>
                      </a:lnTo>
                      <a:lnTo>
                        <a:pt x="166" y="136"/>
                      </a:lnTo>
                      <a:lnTo>
                        <a:pt x="166" y="128"/>
                      </a:lnTo>
                      <a:lnTo>
                        <a:pt x="166" y="126"/>
                      </a:lnTo>
                      <a:lnTo>
                        <a:pt x="168" y="126"/>
                      </a:lnTo>
                      <a:lnTo>
                        <a:pt x="174" y="126"/>
                      </a:lnTo>
                      <a:lnTo>
                        <a:pt x="176" y="124"/>
                      </a:lnTo>
                      <a:lnTo>
                        <a:pt x="178" y="118"/>
                      </a:lnTo>
                      <a:lnTo>
                        <a:pt x="180" y="116"/>
                      </a:lnTo>
                      <a:lnTo>
                        <a:pt x="186" y="114"/>
                      </a:lnTo>
                      <a:lnTo>
                        <a:pt x="186" y="108"/>
                      </a:lnTo>
                      <a:lnTo>
                        <a:pt x="188" y="98"/>
                      </a:lnTo>
                      <a:lnTo>
                        <a:pt x="194" y="92"/>
                      </a:lnTo>
                      <a:lnTo>
                        <a:pt x="194" y="90"/>
                      </a:lnTo>
                      <a:lnTo>
                        <a:pt x="202" y="98"/>
                      </a:lnTo>
                      <a:lnTo>
                        <a:pt x="206" y="100"/>
                      </a:lnTo>
                      <a:lnTo>
                        <a:pt x="206" y="96"/>
                      </a:lnTo>
                      <a:lnTo>
                        <a:pt x="206" y="90"/>
                      </a:lnTo>
                      <a:lnTo>
                        <a:pt x="206" y="88"/>
                      </a:lnTo>
                      <a:lnTo>
                        <a:pt x="212" y="88"/>
                      </a:lnTo>
                      <a:lnTo>
                        <a:pt x="214" y="88"/>
                      </a:lnTo>
                      <a:lnTo>
                        <a:pt x="222" y="90"/>
                      </a:lnTo>
                      <a:lnTo>
                        <a:pt x="224" y="88"/>
                      </a:lnTo>
                      <a:lnTo>
                        <a:pt x="226" y="82"/>
                      </a:lnTo>
                      <a:lnTo>
                        <a:pt x="230" y="74"/>
                      </a:lnTo>
                      <a:lnTo>
                        <a:pt x="224" y="66"/>
                      </a:lnTo>
                      <a:lnTo>
                        <a:pt x="232" y="70"/>
                      </a:lnTo>
                      <a:lnTo>
                        <a:pt x="240" y="64"/>
                      </a:lnTo>
                      <a:lnTo>
                        <a:pt x="240" y="62"/>
                      </a:lnTo>
                      <a:lnTo>
                        <a:pt x="242" y="60"/>
                      </a:lnTo>
                      <a:lnTo>
                        <a:pt x="248" y="60"/>
                      </a:lnTo>
                      <a:lnTo>
                        <a:pt x="262" y="78"/>
                      </a:lnTo>
                      <a:lnTo>
                        <a:pt x="270" y="78"/>
                      </a:lnTo>
                      <a:lnTo>
                        <a:pt x="278" y="78"/>
                      </a:lnTo>
                      <a:lnTo>
                        <a:pt x="280" y="78"/>
                      </a:lnTo>
                      <a:lnTo>
                        <a:pt x="284" y="78"/>
                      </a:lnTo>
                      <a:lnTo>
                        <a:pt x="284" y="74"/>
                      </a:lnTo>
                      <a:lnTo>
                        <a:pt x="286" y="74"/>
                      </a:lnTo>
                      <a:lnTo>
                        <a:pt x="288" y="78"/>
                      </a:lnTo>
                      <a:lnTo>
                        <a:pt x="298" y="82"/>
                      </a:lnTo>
                      <a:lnTo>
                        <a:pt x="302" y="78"/>
                      </a:lnTo>
                      <a:lnTo>
                        <a:pt x="306" y="74"/>
                      </a:lnTo>
                      <a:lnTo>
                        <a:pt x="310" y="66"/>
                      </a:lnTo>
                      <a:lnTo>
                        <a:pt x="306" y="64"/>
                      </a:lnTo>
                      <a:lnTo>
                        <a:pt x="306" y="60"/>
                      </a:lnTo>
                      <a:lnTo>
                        <a:pt x="306" y="56"/>
                      </a:lnTo>
                      <a:lnTo>
                        <a:pt x="310" y="54"/>
                      </a:lnTo>
                      <a:lnTo>
                        <a:pt x="312" y="52"/>
                      </a:lnTo>
                      <a:lnTo>
                        <a:pt x="316" y="48"/>
                      </a:lnTo>
                      <a:lnTo>
                        <a:pt x="320" y="46"/>
                      </a:lnTo>
                      <a:lnTo>
                        <a:pt x="320" y="42"/>
                      </a:lnTo>
                      <a:lnTo>
                        <a:pt x="330" y="44"/>
                      </a:lnTo>
                      <a:lnTo>
                        <a:pt x="332" y="44"/>
                      </a:lnTo>
                      <a:lnTo>
                        <a:pt x="338" y="42"/>
                      </a:lnTo>
                      <a:lnTo>
                        <a:pt x="342" y="38"/>
                      </a:lnTo>
                      <a:lnTo>
                        <a:pt x="346" y="44"/>
                      </a:lnTo>
                      <a:lnTo>
                        <a:pt x="350" y="52"/>
                      </a:lnTo>
                      <a:lnTo>
                        <a:pt x="360" y="56"/>
                      </a:lnTo>
                      <a:lnTo>
                        <a:pt x="364" y="60"/>
                      </a:lnTo>
                      <a:lnTo>
                        <a:pt x="366" y="60"/>
                      </a:lnTo>
                      <a:lnTo>
                        <a:pt x="366" y="62"/>
                      </a:lnTo>
                      <a:lnTo>
                        <a:pt x="366" y="64"/>
                      </a:lnTo>
                      <a:lnTo>
                        <a:pt x="368" y="64"/>
                      </a:lnTo>
                      <a:lnTo>
                        <a:pt x="370" y="60"/>
                      </a:lnTo>
                      <a:lnTo>
                        <a:pt x="370" y="52"/>
                      </a:lnTo>
                      <a:lnTo>
                        <a:pt x="370" y="48"/>
                      </a:lnTo>
                      <a:lnTo>
                        <a:pt x="374" y="48"/>
                      </a:lnTo>
                      <a:lnTo>
                        <a:pt x="378" y="46"/>
                      </a:lnTo>
                      <a:lnTo>
                        <a:pt x="382" y="42"/>
                      </a:lnTo>
                      <a:lnTo>
                        <a:pt x="384" y="38"/>
                      </a:lnTo>
                      <a:lnTo>
                        <a:pt x="376" y="38"/>
                      </a:lnTo>
                      <a:lnTo>
                        <a:pt x="374" y="44"/>
                      </a:lnTo>
                      <a:lnTo>
                        <a:pt x="370" y="44"/>
                      </a:lnTo>
                      <a:lnTo>
                        <a:pt x="364" y="46"/>
                      </a:lnTo>
                      <a:lnTo>
                        <a:pt x="360" y="42"/>
                      </a:lnTo>
                      <a:lnTo>
                        <a:pt x="358" y="36"/>
                      </a:lnTo>
                      <a:lnTo>
                        <a:pt x="364" y="36"/>
                      </a:lnTo>
                      <a:lnTo>
                        <a:pt x="370" y="36"/>
                      </a:lnTo>
                      <a:lnTo>
                        <a:pt x="374" y="32"/>
                      </a:lnTo>
                      <a:lnTo>
                        <a:pt x="378" y="28"/>
                      </a:lnTo>
                      <a:lnTo>
                        <a:pt x="378" y="32"/>
                      </a:lnTo>
                      <a:lnTo>
                        <a:pt x="382" y="32"/>
                      </a:lnTo>
                      <a:lnTo>
                        <a:pt x="384" y="32"/>
                      </a:lnTo>
                      <a:lnTo>
                        <a:pt x="382" y="26"/>
                      </a:lnTo>
                      <a:lnTo>
                        <a:pt x="378" y="20"/>
                      </a:lnTo>
                      <a:lnTo>
                        <a:pt x="376" y="20"/>
                      </a:lnTo>
                      <a:lnTo>
                        <a:pt x="376" y="24"/>
                      </a:lnTo>
                      <a:lnTo>
                        <a:pt x="370" y="24"/>
                      </a:lnTo>
                      <a:lnTo>
                        <a:pt x="374" y="18"/>
                      </a:lnTo>
                      <a:lnTo>
                        <a:pt x="374" y="16"/>
                      </a:lnTo>
                      <a:lnTo>
                        <a:pt x="370" y="18"/>
                      </a:lnTo>
                      <a:lnTo>
                        <a:pt x="366" y="20"/>
                      </a:lnTo>
                      <a:lnTo>
                        <a:pt x="366" y="16"/>
                      </a:lnTo>
                      <a:lnTo>
                        <a:pt x="360" y="16"/>
                      </a:lnTo>
                      <a:lnTo>
                        <a:pt x="364" y="14"/>
                      </a:lnTo>
                      <a:lnTo>
                        <a:pt x="360" y="14"/>
                      </a:lnTo>
                      <a:lnTo>
                        <a:pt x="360" y="10"/>
                      </a:lnTo>
                      <a:lnTo>
                        <a:pt x="356" y="10"/>
                      </a:lnTo>
                      <a:lnTo>
                        <a:pt x="356" y="14"/>
                      </a:lnTo>
                      <a:lnTo>
                        <a:pt x="356" y="16"/>
                      </a:lnTo>
                      <a:lnTo>
                        <a:pt x="346" y="18"/>
                      </a:lnTo>
                      <a:lnTo>
                        <a:pt x="346" y="10"/>
                      </a:lnTo>
                      <a:lnTo>
                        <a:pt x="350" y="8"/>
                      </a:lnTo>
                      <a:lnTo>
                        <a:pt x="348" y="6"/>
                      </a:lnTo>
                      <a:lnTo>
                        <a:pt x="338" y="0"/>
                      </a:lnTo>
                      <a:lnTo>
                        <a:pt x="338" y="8"/>
                      </a:lnTo>
                      <a:lnTo>
                        <a:pt x="332" y="10"/>
                      </a:lnTo>
                      <a:lnTo>
                        <a:pt x="334" y="16"/>
                      </a:lnTo>
                      <a:lnTo>
                        <a:pt x="324" y="24"/>
                      </a:lnTo>
                      <a:lnTo>
                        <a:pt x="324" y="26"/>
                      </a:lnTo>
                      <a:lnTo>
                        <a:pt x="322" y="26"/>
                      </a:lnTo>
                      <a:lnTo>
                        <a:pt x="322" y="24"/>
                      </a:lnTo>
                      <a:lnTo>
                        <a:pt x="322" y="16"/>
                      </a:lnTo>
                      <a:lnTo>
                        <a:pt x="324" y="16"/>
                      </a:lnTo>
                      <a:lnTo>
                        <a:pt x="324" y="14"/>
                      </a:lnTo>
                      <a:lnTo>
                        <a:pt x="322" y="10"/>
                      </a:lnTo>
                      <a:lnTo>
                        <a:pt x="320" y="14"/>
                      </a:lnTo>
                      <a:lnTo>
                        <a:pt x="316" y="16"/>
                      </a:lnTo>
                      <a:lnTo>
                        <a:pt x="320" y="16"/>
                      </a:lnTo>
                      <a:lnTo>
                        <a:pt x="312" y="20"/>
                      </a:lnTo>
                      <a:lnTo>
                        <a:pt x="306" y="28"/>
                      </a:lnTo>
                      <a:lnTo>
                        <a:pt x="306" y="32"/>
                      </a:lnTo>
                      <a:lnTo>
                        <a:pt x="306" y="34"/>
                      </a:lnTo>
                      <a:lnTo>
                        <a:pt x="302" y="38"/>
                      </a:lnTo>
                      <a:lnTo>
                        <a:pt x="304" y="24"/>
                      </a:lnTo>
                      <a:lnTo>
                        <a:pt x="306" y="24"/>
                      </a:lnTo>
                      <a:lnTo>
                        <a:pt x="310" y="20"/>
                      </a:lnTo>
                      <a:lnTo>
                        <a:pt x="304" y="10"/>
                      </a:lnTo>
                      <a:lnTo>
                        <a:pt x="302" y="14"/>
                      </a:lnTo>
                      <a:lnTo>
                        <a:pt x="304" y="14"/>
                      </a:lnTo>
                      <a:lnTo>
                        <a:pt x="298" y="14"/>
                      </a:lnTo>
                      <a:lnTo>
                        <a:pt x="298" y="10"/>
                      </a:lnTo>
                      <a:lnTo>
                        <a:pt x="296" y="10"/>
                      </a:lnTo>
                      <a:lnTo>
                        <a:pt x="294" y="10"/>
                      </a:lnTo>
                      <a:lnTo>
                        <a:pt x="292" y="8"/>
                      </a:lnTo>
                      <a:lnTo>
                        <a:pt x="292" y="16"/>
                      </a:lnTo>
                      <a:lnTo>
                        <a:pt x="292" y="20"/>
                      </a:lnTo>
                      <a:lnTo>
                        <a:pt x="286" y="18"/>
                      </a:lnTo>
                      <a:lnTo>
                        <a:pt x="288" y="16"/>
                      </a:lnTo>
                      <a:lnTo>
                        <a:pt x="286" y="16"/>
                      </a:lnTo>
                      <a:lnTo>
                        <a:pt x="284" y="14"/>
                      </a:lnTo>
                      <a:lnTo>
                        <a:pt x="284" y="18"/>
                      </a:lnTo>
                      <a:lnTo>
                        <a:pt x="284" y="20"/>
                      </a:lnTo>
                      <a:lnTo>
                        <a:pt x="268" y="32"/>
                      </a:lnTo>
                      <a:lnTo>
                        <a:pt x="258" y="26"/>
                      </a:lnTo>
                      <a:lnTo>
                        <a:pt x="252" y="20"/>
                      </a:lnTo>
                      <a:lnTo>
                        <a:pt x="248" y="20"/>
                      </a:lnTo>
                      <a:lnTo>
                        <a:pt x="242" y="28"/>
                      </a:lnTo>
                      <a:lnTo>
                        <a:pt x="250" y="28"/>
                      </a:lnTo>
                      <a:lnTo>
                        <a:pt x="250" y="34"/>
                      </a:lnTo>
                      <a:lnTo>
                        <a:pt x="250" y="36"/>
                      </a:lnTo>
                      <a:lnTo>
                        <a:pt x="240" y="32"/>
                      </a:lnTo>
                      <a:lnTo>
                        <a:pt x="242" y="42"/>
                      </a:lnTo>
                      <a:lnTo>
                        <a:pt x="234" y="42"/>
                      </a:lnTo>
                      <a:lnTo>
                        <a:pt x="238" y="36"/>
                      </a:lnTo>
                      <a:lnTo>
                        <a:pt x="234" y="32"/>
                      </a:lnTo>
                      <a:lnTo>
                        <a:pt x="230" y="42"/>
                      </a:lnTo>
                      <a:lnTo>
                        <a:pt x="226" y="32"/>
                      </a:lnTo>
                      <a:lnTo>
                        <a:pt x="224" y="36"/>
                      </a:lnTo>
                      <a:lnTo>
                        <a:pt x="224" y="42"/>
                      </a:lnTo>
                      <a:lnTo>
                        <a:pt x="216" y="46"/>
                      </a:lnTo>
                      <a:lnTo>
                        <a:pt x="214" y="44"/>
                      </a:lnTo>
                      <a:lnTo>
                        <a:pt x="214" y="42"/>
                      </a:lnTo>
                      <a:lnTo>
                        <a:pt x="212" y="38"/>
                      </a:lnTo>
                      <a:lnTo>
                        <a:pt x="210" y="46"/>
                      </a:lnTo>
                      <a:lnTo>
                        <a:pt x="212" y="48"/>
                      </a:lnTo>
                      <a:lnTo>
                        <a:pt x="214" y="48"/>
                      </a:lnTo>
                      <a:lnTo>
                        <a:pt x="212" y="48"/>
                      </a:lnTo>
                      <a:lnTo>
                        <a:pt x="206" y="52"/>
                      </a:lnTo>
                      <a:lnTo>
                        <a:pt x="204" y="52"/>
                      </a:lnTo>
                      <a:lnTo>
                        <a:pt x="206" y="52"/>
                      </a:lnTo>
                      <a:lnTo>
                        <a:pt x="206" y="56"/>
                      </a:lnTo>
                      <a:lnTo>
                        <a:pt x="204" y="56"/>
                      </a:lnTo>
                      <a:lnTo>
                        <a:pt x="202" y="56"/>
                      </a:lnTo>
                      <a:lnTo>
                        <a:pt x="202" y="54"/>
                      </a:lnTo>
                      <a:lnTo>
                        <a:pt x="198" y="5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4" y="52"/>
                      </a:lnTo>
                      <a:lnTo>
                        <a:pt x="194" y="46"/>
                      </a:lnTo>
                      <a:lnTo>
                        <a:pt x="188" y="46"/>
                      </a:lnTo>
                      <a:lnTo>
                        <a:pt x="180" y="52"/>
                      </a:lnTo>
                      <a:lnTo>
                        <a:pt x="184" y="64"/>
                      </a:lnTo>
                      <a:lnTo>
                        <a:pt x="194" y="62"/>
                      </a:lnTo>
                      <a:lnTo>
                        <a:pt x="188" y="78"/>
                      </a:lnTo>
                      <a:lnTo>
                        <a:pt x="184" y="82"/>
                      </a:lnTo>
                      <a:lnTo>
                        <a:pt x="176" y="84"/>
                      </a:lnTo>
                      <a:lnTo>
                        <a:pt x="176" y="90"/>
                      </a:lnTo>
                      <a:lnTo>
                        <a:pt x="180" y="90"/>
                      </a:lnTo>
                      <a:lnTo>
                        <a:pt x="180" y="100"/>
                      </a:lnTo>
                      <a:lnTo>
                        <a:pt x="166" y="92"/>
                      </a:lnTo>
                      <a:lnTo>
                        <a:pt x="170" y="102"/>
                      </a:lnTo>
                      <a:lnTo>
                        <a:pt x="176" y="114"/>
                      </a:lnTo>
                      <a:lnTo>
                        <a:pt x="170" y="114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58" y="126"/>
                      </a:lnTo>
                      <a:lnTo>
                        <a:pt x="150" y="128"/>
                      </a:lnTo>
                      <a:lnTo>
                        <a:pt x="150" y="126"/>
                      </a:lnTo>
                      <a:lnTo>
                        <a:pt x="148" y="126"/>
                      </a:lnTo>
                      <a:lnTo>
                        <a:pt x="144" y="130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38" y="136"/>
                      </a:lnTo>
                      <a:lnTo>
                        <a:pt x="138" y="138"/>
                      </a:lnTo>
                      <a:lnTo>
                        <a:pt x="142" y="138"/>
                      </a:lnTo>
                      <a:lnTo>
                        <a:pt x="138" y="142"/>
                      </a:lnTo>
                      <a:lnTo>
                        <a:pt x="140" y="144"/>
                      </a:lnTo>
                      <a:lnTo>
                        <a:pt x="140" y="146"/>
                      </a:lnTo>
                      <a:lnTo>
                        <a:pt x="140" y="152"/>
                      </a:lnTo>
                      <a:lnTo>
                        <a:pt x="138" y="152"/>
                      </a:lnTo>
                      <a:lnTo>
                        <a:pt x="132" y="152"/>
                      </a:lnTo>
                      <a:lnTo>
                        <a:pt x="122" y="160"/>
                      </a:lnTo>
                      <a:lnTo>
                        <a:pt x="120" y="164"/>
                      </a:lnTo>
                      <a:lnTo>
                        <a:pt x="116" y="172"/>
                      </a:lnTo>
                      <a:lnTo>
                        <a:pt x="112" y="172"/>
                      </a:lnTo>
                      <a:lnTo>
                        <a:pt x="108" y="170"/>
                      </a:lnTo>
                      <a:lnTo>
                        <a:pt x="96" y="184"/>
                      </a:lnTo>
                      <a:lnTo>
                        <a:pt x="94" y="184"/>
                      </a:lnTo>
                      <a:lnTo>
                        <a:pt x="90" y="188"/>
                      </a:lnTo>
                      <a:lnTo>
                        <a:pt x="88" y="192"/>
                      </a:lnTo>
                      <a:lnTo>
                        <a:pt x="86" y="198"/>
                      </a:lnTo>
                      <a:lnTo>
                        <a:pt x="80" y="198"/>
                      </a:lnTo>
                      <a:lnTo>
                        <a:pt x="80" y="200"/>
                      </a:lnTo>
                      <a:lnTo>
                        <a:pt x="84" y="202"/>
                      </a:lnTo>
                      <a:lnTo>
                        <a:pt x="88" y="202"/>
                      </a:lnTo>
                      <a:lnTo>
                        <a:pt x="94" y="196"/>
                      </a:lnTo>
                      <a:lnTo>
                        <a:pt x="98" y="196"/>
                      </a:lnTo>
                      <a:lnTo>
                        <a:pt x="102" y="198"/>
                      </a:lnTo>
                      <a:lnTo>
                        <a:pt x="98" y="200"/>
                      </a:lnTo>
                      <a:lnTo>
                        <a:pt x="90" y="206"/>
                      </a:lnTo>
                      <a:lnTo>
                        <a:pt x="90" y="208"/>
                      </a:lnTo>
                      <a:lnTo>
                        <a:pt x="84" y="208"/>
                      </a:lnTo>
                      <a:lnTo>
                        <a:pt x="78" y="208"/>
                      </a:lnTo>
                      <a:lnTo>
                        <a:pt x="78" y="202"/>
                      </a:lnTo>
                      <a:lnTo>
                        <a:pt x="76" y="200"/>
                      </a:lnTo>
                      <a:lnTo>
                        <a:pt x="72" y="200"/>
                      </a:lnTo>
                      <a:lnTo>
                        <a:pt x="72" y="206"/>
                      </a:lnTo>
                      <a:lnTo>
                        <a:pt x="60" y="198"/>
                      </a:lnTo>
                      <a:lnTo>
                        <a:pt x="58" y="206"/>
                      </a:lnTo>
                      <a:lnTo>
                        <a:pt x="60" y="202"/>
                      </a:lnTo>
                      <a:lnTo>
                        <a:pt x="62" y="202"/>
                      </a:lnTo>
                      <a:lnTo>
                        <a:pt x="62" y="208"/>
                      </a:lnTo>
                      <a:lnTo>
                        <a:pt x="66" y="210"/>
                      </a:lnTo>
                      <a:lnTo>
                        <a:pt x="62" y="212"/>
                      </a:lnTo>
                      <a:lnTo>
                        <a:pt x="62" y="216"/>
                      </a:lnTo>
                      <a:lnTo>
                        <a:pt x="58" y="216"/>
                      </a:lnTo>
                      <a:lnTo>
                        <a:pt x="52" y="224"/>
                      </a:lnTo>
                      <a:lnTo>
                        <a:pt x="44" y="226"/>
                      </a:lnTo>
                      <a:lnTo>
                        <a:pt x="36" y="224"/>
                      </a:lnTo>
                      <a:lnTo>
                        <a:pt x="36" y="228"/>
                      </a:lnTo>
                      <a:lnTo>
                        <a:pt x="40" y="228"/>
                      </a:lnTo>
                      <a:lnTo>
                        <a:pt x="40" y="234"/>
                      </a:lnTo>
                      <a:lnTo>
                        <a:pt x="36" y="236"/>
                      </a:lnTo>
                      <a:lnTo>
                        <a:pt x="34" y="236"/>
                      </a:lnTo>
                      <a:lnTo>
                        <a:pt x="24" y="236"/>
                      </a:lnTo>
                      <a:lnTo>
                        <a:pt x="24" y="242"/>
                      </a:lnTo>
                      <a:lnTo>
                        <a:pt x="32" y="242"/>
                      </a:lnTo>
                      <a:lnTo>
                        <a:pt x="26" y="244"/>
                      </a:lnTo>
                      <a:lnTo>
                        <a:pt x="18" y="246"/>
                      </a:lnTo>
                      <a:lnTo>
                        <a:pt x="6" y="248"/>
                      </a:lnTo>
                      <a:lnTo>
                        <a:pt x="6" y="254"/>
                      </a:lnTo>
                      <a:lnTo>
                        <a:pt x="16" y="256"/>
                      </a:lnTo>
                      <a:lnTo>
                        <a:pt x="22" y="256"/>
                      </a:lnTo>
                      <a:lnTo>
                        <a:pt x="18" y="256"/>
                      </a:lnTo>
                      <a:lnTo>
                        <a:pt x="6" y="256"/>
                      </a:lnTo>
                      <a:lnTo>
                        <a:pt x="0" y="260"/>
                      </a:lnTo>
                      <a:lnTo>
                        <a:pt x="4" y="266"/>
                      </a:lnTo>
                      <a:lnTo>
                        <a:pt x="4" y="270"/>
                      </a:lnTo>
                      <a:lnTo>
                        <a:pt x="14" y="270"/>
                      </a:lnTo>
                      <a:lnTo>
                        <a:pt x="4" y="274"/>
                      </a:lnTo>
                      <a:lnTo>
                        <a:pt x="6" y="278"/>
                      </a:lnTo>
                      <a:lnTo>
                        <a:pt x="8" y="278"/>
                      </a:lnTo>
                      <a:lnTo>
                        <a:pt x="8" y="282"/>
                      </a:lnTo>
                      <a:lnTo>
                        <a:pt x="4" y="284"/>
                      </a:lnTo>
                      <a:lnTo>
                        <a:pt x="8" y="288"/>
                      </a:lnTo>
                      <a:lnTo>
                        <a:pt x="12" y="288"/>
                      </a:lnTo>
                      <a:lnTo>
                        <a:pt x="12" y="290"/>
                      </a:lnTo>
                      <a:lnTo>
                        <a:pt x="8" y="292"/>
                      </a:lnTo>
                      <a:lnTo>
                        <a:pt x="14" y="294"/>
                      </a:lnTo>
                      <a:lnTo>
                        <a:pt x="16" y="298"/>
                      </a:lnTo>
                      <a:lnTo>
                        <a:pt x="18" y="294"/>
                      </a:lnTo>
                      <a:lnTo>
                        <a:pt x="24" y="290"/>
                      </a:lnTo>
                      <a:lnTo>
                        <a:pt x="26" y="290"/>
                      </a:lnTo>
                      <a:lnTo>
                        <a:pt x="30" y="290"/>
                      </a:lnTo>
                      <a:lnTo>
                        <a:pt x="30" y="292"/>
                      </a:lnTo>
                      <a:lnTo>
                        <a:pt x="24" y="292"/>
                      </a:lnTo>
                      <a:lnTo>
                        <a:pt x="16" y="310"/>
                      </a:lnTo>
                      <a:lnTo>
                        <a:pt x="6" y="310"/>
                      </a:lnTo>
                      <a:lnTo>
                        <a:pt x="6" y="312"/>
                      </a:lnTo>
                      <a:lnTo>
                        <a:pt x="6" y="316"/>
                      </a:lnTo>
                      <a:lnTo>
                        <a:pt x="14" y="320"/>
                      </a:lnTo>
                      <a:lnTo>
                        <a:pt x="16" y="316"/>
                      </a:lnTo>
                      <a:lnTo>
                        <a:pt x="22" y="316"/>
                      </a:lnTo>
                      <a:lnTo>
                        <a:pt x="22" y="320"/>
                      </a:lnTo>
                      <a:lnTo>
                        <a:pt x="22" y="324"/>
                      </a:lnTo>
                      <a:lnTo>
                        <a:pt x="16" y="328"/>
                      </a:lnTo>
                      <a:lnTo>
                        <a:pt x="14" y="328"/>
                      </a:lnTo>
                      <a:lnTo>
                        <a:pt x="14" y="334"/>
                      </a:lnTo>
                      <a:lnTo>
                        <a:pt x="14" y="338"/>
                      </a:lnTo>
                      <a:lnTo>
                        <a:pt x="18" y="338"/>
                      </a:lnTo>
                      <a:lnTo>
                        <a:pt x="22" y="344"/>
                      </a:lnTo>
                      <a:lnTo>
                        <a:pt x="26" y="344"/>
                      </a:lnTo>
                      <a:lnTo>
                        <a:pt x="30" y="344"/>
                      </a:lnTo>
                      <a:lnTo>
                        <a:pt x="32" y="344"/>
                      </a:lnTo>
                      <a:lnTo>
                        <a:pt x="32" y="348"/>
                      </a:lnTo>
                      <a:lnTo>
                        <a:pt x="40" y="348"/>
                      </a:lnTo>
                      <a:lnTo>
                        <a:pt x="50" y="346"/>
                      </a:lnTo>
                      <a:lnTo>
                        <a:pt x="62" y="338"/>
                      </a:lnTo>
                      <a:lnTo>
                        <a:pt x="66" y="336"/>
                      </a:lnTo>
                      <a:lnTo>
                        <a:pt x="68" y="330"/>
                      </a:lnTo>
                      <a:lnTo>
                        <a:pt x="72" y="330"/>
                      </a:lnTo>
                      <a:lnTo>
                        <a:pt x="76" y="330"/>
                      </a:lnTo>
                      <a:lnTo>
                        <a:pt x="86" y="326"/>
                      </a:lnTo>
                      <a:lnTo>
                        <a:pt x="94" y="320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4" name="Freeform: Shape 327"/>
                <p:cNvSpPr/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5" name="Freeform: Shape 328"/>
                <p:cNvSpPr/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6" name="Freeform: Shape 329"/>
                <p:cNvSpPr/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7" name="Freeform: Shape 330"/>
                <p:cNvSpPr/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8" name="Freeform: Shape 331"/>
                <p:cNvSpPr/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9" name="Freeform: Shape 332"/>
                <p:cNvSpPr/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0" name="Freeform: Shape 333"/>
                <p:cNvSpPr/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1" name="Freeform: Shape 334"/>
                <p:cNvSpPr/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2" name="Freeform: Shape 335"/>
                <p:cNvSpPr/>
                <p:nvPr/>
              </p:nvSpPr>
              <p:spPr bwMode="auto">
                <a:xfrm>
                  <a:off x="984250" y="2228850"/>
                  <a:ext cx="9525" cy="6350"/>
                </a:xfrm>
                <a:custGeom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6 w 6"/>
                    <a:gd name="T7" fmla="*/ 2 h 4"/>
                    <a:gd name="T8" fmla="*/ 0 w 6"/>
                    <a:gd name="T9" fmla="*/ 0 h 4"/>
                    <a:gd name="T10" fmla="*/ 0 w 6"/>
                    <a:gd name="T11" fmla="*/ 0 h 4"/>
                    <a:gd name="T12" fmla="*/ 0 w 6"/>
                    <a:gd name="T13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3" name="Freeform: Shape 336"/>
                <p:cNvSpPr/>
                <p:nvPr/>
              </p:nvSpPr>
              <p:spPr bwMode="auto">
                <a:xfrm>
                  <a:off x="1060450" y="2222500"/>
                  <a:ext cx="12700" cy="9525"/>
                </a:xfrm>
                <a:custGeom>
                  <a:gdLst>
                    <a:gd name="T0" fmla="*/ 6 w 8"/>
                    <a:gd name="T1" fmla="*/ 0 h 6"/>
                    <a:gd name="T2" fmla="*/ 6 w 8"/>
                    <a:gd name="T3" fmla="*/ 0 h 6"/>
                    <a:gd name="T4" fmla="*/ 8 w 8"/>
                    <a:gd name="T5" fmla="*/ 0 h 6"/>
                    <a:gd name="T6" fmla="*/ 8 w 8"/>
                    <a:gd name="T7" fmla="*/ 4 h 6"/>
                    <a:gd name="T8" fmla="*/ 8 w 8"/>
                    <a:gd name="T9" fmla="*/ 6 h 6"/>
                    <a:gd name="T10" fmla="*/ 2 w 8"/>
                    <a:gd name="T11" fmla="*/ 6 h 6"/>
                    <a:gd name="T12" fmla="*/ 0 w 8"/>
                    <a:gd name="T13" fmla="*/ 4 h 6"/>
                    <a:gd name="T14" fmla="*/ 6 w 8"/>
                    <a:gd name="T15" fmla="*/ 0 h 6"/>
                    <a:gd name="T16" fmla="*/ 6 w 8"/>
                    <a:gd name="T17" fmla="*/ 0 h 6"/>
                    <a:gd name="T18" fmla="*/ 6 w 8"/>
                    <a:gd name="T19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4" name="Freeform: Shape 337"/>
                <p:cNvSpPr/>
                <p:nvPr/>
              </p:nvSpPr>
              <p:spPr bwMode="auto">
                <a:xfrm>
                  <a:off x="1000125" y="2216150"/>
                  <a:ext cx="9525" cy="12700"/>
                </a:xfrm>
                <a:custGeom>
                  <a:gdLst>
                    <a:gd name="T0" fmla="*/ 4 w 6"/>
                    <a:gd name="T1" fmla="*/ 2 h 8"/>
                    <a:gd name="T2" fmla="*/ 4 w 6"/>
                    <a:gd name="T3" fmla="*/ 2 h 8"/>
                    <a:gd name="T4" fmla="*/ 0 w 6"/>
                    <a:gd name="T5" fmla="*/ 8 h 8"/>
                    <a:gd name="T6" fmla="*/ 2 w 6"/>
                    <a:gd name="T7" fmla="*/ 8 h 8"/>
                    <a:gd name="T8" fmla="*/ 6 w 6"/>
                    <a:gd name="T9" fmla="*/ 6 h 8"/>
                    <a:gd name="T10" fmla="*/ 6 w 6"/>
                    <a:gd name="T11" fmla="*/ 2 h 8"/>
                    <a:gd name="T12" fmla="*/ 6 w 6"/>
                    <a:gd name="T13" fmla="*/ 0 h 8"/>
                    <a:gd name="T14" fmla="*/ 4 w 6"/>
                    <a:gd name="T15" fmla="*/ 2 h 8"/>
                    <a:gd name="T16" fmla="*/ 4 w 6"/>
                    <a:gd name="T17" fmla="*/ 2 h 8"/>
                    <a:gd name="T18" fmla="*/ 4 w 6"/>
                    <a:gd name="T19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5" name="Freeform: Shape 338"/>
                <p:cNvSpPr/>
                <p:nvPr/>
              </p:nvSpPr>
              <p:spPr bwMode="auto">
                <a:xfrm>
                  <a:off x="1009650" y="2193925"/>
                  <a:ext cx="15875" cy="15875"/>
                </a:xfrm>
                <a:custGeom>
                  <a:gdLst>
                    <a:gd name="T0" fmla="*/ 4 w 10"/>
                    <a:gd name="T1" fmla="*/ 0 h 10"/>
                    <a:gd name="T2" fmla="*/ 4 w 10"/>
                    <a:gd name="T3" fmla="*/ 0 h 10"/>
                    <a:gd name="T4" fmla="*/ 0 w 10"/>
                    <a:gd name="T5" fmla="*/ 4 h 10"/>
                    <a:gd name="T6" fmla="*/ 0 w 10"/>
                    <a:gd name="T7" fmla="*/ 6 h 10"/>
                    <a:gd name="T8" fmla="*/ 6 w 10"/>
                    <a:gd name="T9" fmla="*/ 10 h 10"/>
                    <a:gd name="T10" fmla="*/ 10 w 10"/>
                    <a:gd name="T11" fmla="*/ 4 h 10"/>
                    <a:gd name="T12" fmla="*/ 10 w 10"/>
                    <a:gd name="T13" fmla="*/ 0 h 10"/>
                    <a:gd name="T14" fmla="*/ 4 w 10"/>
                    <a:gd name="T15" fmla="*/ 0 h 10"/>
                    <a:gd name="T16" fmla="*/ 4 w 10"/>
                    <a:gd name="T17" fmla="*/ 0 h 10"/>
                    <a:gd name="T18" fmla="*/ 4 w 10"/>
                    <a:gd name="T19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6" name="Freeform: Shape 339"/>
                <p:cNvSpPr/>
                <p:nvPr/>
              </p:nvSpPr>
              <p:spPr bwMode="auto">
                <a:xfrm>
                  <a:off x="1022350" y="2193925"/>
                  <a:ext cx="34925" cy="34925"/>
                </a:xfrm>
                <a:custGeom>
                  <a:gdLst>
                    <a:gd name="T0" fmla="*/ 8 w 22"/>
                    <a:gd name="T1" fmla="*/ 0 h 22"/>
                    <a:gd name="T2" fmla="*/ 8 w 22"/>
                    <a:gd name="T3" fmla="*/ 0 h 22"/>
                    <a:gd name="T4" fmla="*/ 4 w 22"/>
                    <a:gd name="T5" fmla="*/ 12 h 22"/>
                    <a:gd name="T6" fmla="*/ 0 w 22"/>
                    <a:gd name="T7" fmla="*/ 12 h 22"/>
                    <a:gd name="T8" fmla="*/ 4 w 22"/>
                    <a:gd name="T9" fmla="*/ 22 h 22"/>
                    <a:gd name="T10" fmla="*/ 12 w 22"/>
                    <a:gd name="T11" fmla="*/ 16 h 22"/>
                    <a:gd name="T12" fmla="*/ 20 w 22"/>
                    <a:gd name="T13" fmla="*/ 12 h 22"/>
                    <a:gd name="T14" fmla="*/ 20 w 22"/>
                    <a:gd name="T15" fmla="*/ 6 h 22"/>
                    <a:gd name="T16" fmla="*/ 22 w 22"/>
                    <a:gd name="T17" fmla="*/ 4 h 22"/>
                    <a:gd name="T18" fmla="*/ 20 w 22"/>
                    <a:gd name="T19" fmla="*/ 4 h 22"/>
                    <a:gd name="T20" fmla="*/ 10 w 22"/>
                    <a:gd name="T21" fmla="*/ 6 h 22"/>
                    <a:gd name="T22" fmla="*/ 10 w 22"/>
                    <a:gd name="T23" fmla="*/ 2 h 22"/>
                    <a:gd name="T24" fmla="*/ 8 w 22"/>
                    <a:gd name="T25" fmla="*/ 0 h 22"/>
                    <a:gd name="T26" fmla="*/ 8 w 22"/>
                    <a:gd name="T27" fmla="*/ 0 h 22"/>
                    <a:gd name="T28" fmla="*/ 8 w 22"/>
                    <a:gd name="T29" fmla="*/ 0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22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12"/>
                      </a:lnTo>
                      <a:lnTo>
                        <a:pt x="0" y="12"/>
                      </a:lnTo>
                      <a:lnTo>
                        <a:pt x="4" y="22"/>
                      </a:lnTo>
                      <a:lnTo>
                        <a:pt x="12" y="16"/>
                      </a:lnTo>
                      <a:lnTo>
                        <a:pt x="20" y="12"/>
                      </a:lnTo>
                      <a:lnTo>
                        <a:pt x="20" y="6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7" name="Freeform: Shape 340"/>
                <p:cNvSpPr/>
                <p:nvPr/>
              </p:nvSpPr>
              <p:spPr bwMode="auto">
                <a:xfrm>
                  <a:off x="1050925" y="2178050"/>
                  <a:ext cx="6350" cy="9525"/>
                </a:xfrm>
                <a:custGeom>
                  <a:gdLst>
                    <a:gd name="T0" fmla="*/ 2 w 4"/>
                    <a:gd name="T1" fmla="*/ 0 h 6"/>
                    <a:gd name="T2" fmla="*/ 2 w 4"/>
                    <a:gd name="T3" fmla="*/ 0 h 6"/>
                    <a:gd name="T4" fmla="*/ 0 w 4"/>
                    <a:gd name="T5" fmla="*/ 4 h 6"/>
                    <a:gd name="T6" fmla="*/ 0 w 4"/>
                    <a:gd name="T7" fmla="*/ 6 h 6"/>
                    <a:gd name="T8" fmla="*/ 2 w 4"/>
                    <a:gd name="T9" fmla="*/ 6 h 6"/>
                    <a:gd name="T10" fmla="*/ 4 w 4"/>
                    <a:gd name="T11" fmla="*/ 0 h 6"/>
                    <a:gd name="T12" fmla="*/ 2 w 4"/>
                    <a:gd name="T13" fmla="*/ 0 h 6"/>
                    <a:gd name="T14" fmla="*/ 2 w 4"/>
                    <a:gd name="T15" fmla="*/ 0 h 6"/>
                    <a:gd name="T16" fmla="*/ 2 w 4"/>
                    <a:gd name="T17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8" name="Freeform: Shape 341"/>
                <p:cNvSpPr/>
                <p:nvPr/>
              </p:nvSpPr>
              <p:spPr bwMode="auto">
                <a:xfrm>
                  <a:off x="1089025" y="2143125"/>
                  <a:ext cx="12700" cy="15875"/>
                </a:xfrm>
                <a:custGeom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10 h 10"/>
                    <a:gd name="T6" fmla="*/ 2 w 8"/>
                    <a:gd name="T7" fmla="*/ 8 h 10"/>
                    <a:gd name="T8" fmla="*/ 8 w 8"/>
                    <a:gd name="T9" fmla="*/ 8 h 10"/>
                    <a:gd name="T10" fmla="*/ 8 w 8"/>
                    <a:gd name="T11" fmla="*/ 4 h 10"/>
                    <a:gd name="T12" fmla="*/ 8 w 8"/>
                    <a:gd name="T13" fmla="*/ 2 h 10"/>
                    <a:gd name="T14" fmla="*/ 6 w 8"/>
                    <a:gd name="T15" fmla="*/ 0 h 10"/>
                    <a:gd name="T16" fmla="*/ 0 w 8"/>
                    <a:gd name="T17" fmla="*/ 0 h 10"/>
                    <a:gd name="T18" fmla="*/ 0 w 8"/>
                    <a:gd name="T19" fmla="*/ 0 h 10"/>
                    <a:gd name="T20" fmla="*/ 0 w 8"/>
                    <a:gd name="T21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8" y="8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9" name="Freeform: Shape 342"/>
                <p:cNvSpPr/>
                <p:nvPr/>
              </p:nvSpPr>
              <p:spPr bwMode="auto">
                <a:xfrm>
                  <a:off x="1101725" y="2130425"/>
                  <a:ext cx="12700" cy="12700"/>
                </a:xfrm>
                <a:custGeom>
                  <a:gdLst>
                    <a:gd name="T0" fmla="*/ 0 w 8"/>
                    <a:gd name="T1" fmla="*/ 0 h 8"/>
                    <a:gd name="T2" fmla="*/ 0 w 8"/>
                    <a:gd name="T3" fmla="*/ 0 h 8"/>
                    <a:gd name="T4" fmla="*/ 2 w 8"/>
                    <a:gd name="T5" fmla="*/ 8 h 8"/>
                    <a:gd name="T6" fmla="*/ 6 w 8"/>
                    <a:gd name="T7" fmla="*/ 8 h 8"/>
                    <a:gd name="T8" fmla="*/ 8 w 8"/>
                    <a:gd name="T9" fmla="*/ 6 h 8"/>
                    <a:gd name="T10" fmla="*/ 6 w 8"/>
                    <a:gd name="T11" fmla="*/ 2 h 8"/>
                    <a:gd name="T12" fmla="*/ 0 w 8"/>
                    <a:gd name="T13" fmla="*/ 0 h 8"/>
                    <a:gd name="T14" fmla="*/ 0 w 8"/>
                    <a:gd name="T15" fmla="*/ 0 h 8"/>
                    <a:gd name="T16" fmla="*/ 0 w 8"/>
                    <a:gd name="T17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0" name="Freeform: Shape 343"/>
                <p:cNvSpPr/>
                <p:nvPr/>
              </p:nvSpPr>
              <p:spPr bwMode="auto">
                <a:xfrm>
                  <a:off x="1136650" y="2124075"/>
                  <a:ext cx="6350" cy="6350"/>
                </a:xfrm>
                <a:custGeom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4 w 4"/>
                    <a:gd name="T5" fmla="*/ 0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1" name="Freeform: Shape 344"/>
                <p:cNvSpPr/>
                <p:nvPr/>
              </p:nvSpPr>
              <p:spPr bwMode="auto">
                <a:xfrm>
                  <a:off x="1117600" y="2117725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8 h 8"/>
                    <a:gd name="T6" fmla="*/ 4 w 4"/>
                    <a:gd name="T7" fmla="*/ 8 h 8"/>
                    <a:gd name="T8" fmla="*/ 4 w 4"/>
                    <a:gd name="T9" fmla="*/ 6 h 8"/>
                    <a:gd name="T10" fmla="*/ 4 w 4"/>
                    <a:gd name="T11" fmla="*/ 2 h 8"/>
                    <a:gd name="T12" fmla="*/ 0 w 4"/>
                    <a:gd name="T13" fmla="*/ 0 h 8"/>
                    <a:gd name="T14" fmla="*/ 0 w 4"/>
                    <a:gd name="T15" fmla="*/ 0 h 8"/>
                    <a:gd name="T16" fmla="*/ 0 w 4"/>
                    <a:gd name="T17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2" name="Freeform: Shape 345"/>
                <p:cNvSpPr/>
                <p:nvPr/>
              </p:nvSpPr>
              <p:spPr bwMode="auto">
                <a:xfrm>
                  <a:off x="1330325" y="2114550"/>
                  <a:ext cx="6350" cy="15875"/>
                </a:xfrm>
                <a:custGeom>
                  <a:gdLst>
                    <a:gd name="T0" fmla="*/ 2 w 4"/>
                    <a:gd name="T1" fmla="*/ 0 h 10"/>
                    <a:gd name="T2" fmla="*/ 2 w 4"/>
                    <a:gd name="T3" fmla="*/ 0 h 10"/>
                    <a:gd name="T4" fmla="*/ 4 w 4"/>
                    <a:gd name="T5" fmla="*/ 8 h 10"/>
                    <a:gd name="T6" fmla="*/ 2 w 4"/>
                    <a:gd name="T7" fmla="*/ 8 h 10"/>
                    <a:gd name="T8" fmla="*/ 0 w 4"/>
                    <a:gd name="T9" fmla="*/ 10 h 10"/>
                    <a:gd name="T10" fmla="*/ 0 w 4"/>
                    <a:gd name="T11" fmla="*/ 6 h 10"/>
                    <a:gd name="T12" fmla="*/ 0 w 4"/>
                    <a:gd name="T13" fmla="*/ 4 h 10"/>
                    <a:gd name="T14" fmla="*/ 2 w 4"/>
                    <a:gd name="T15" fmla="*/ 0 h 10"/>
                    <a:gd name="T16" fmla="*/ 2 w 4"/>
                    <a:gd name="T17" fmla="*/ 0 h 10"/>
                    <a:gd name="T18" fmla="*/ 2 w 4"/>
                    <a:gd name="T19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3" name="Freeform: Shape 346"/>
                <p:cNvSpPr/>
                <p:nvPr/>
              </p:nvSpPr>
              <p:spPr bwMode="auto">
                <a:xfrm>
                  <a:off x="1181100" y="2114550"/>
                  <a:ext cx="6350" cy="9525"/>
                </a:xfrm>
                <a:custGeom>
                  <a:gdLst>
                    <a:gd name="T0" fmla="*/ 0 w 4"/>
                    <a:gd name="T1" fmla="*/ 0 h 6"/>
                    <a:gd name="T2" fmla="*/ 0 w 4"/>
                    <a:gd name="T3" fmla="*/ 6 h 6"/>
                    <a:gd name="T4" fmla="*/ 4 w 4"/>
                    <a:gd name="T5" fmla="*/ 6 h 6"/>
                    <a:gd name="T6" fmla="*/ 4 w 4"/>
                    <a:gd name="T7" fmla="*/ 4 h 6"/>
                    <a:gd name="T8" fmla="*/ 2 w 4"/>
                    <a:gd name="T9" fmla="*/ 0 h 6"/>
                    <a:gd name="T10" fmla="*/ 0 w 4"/>
                    <a:gd name="T11" fmla="*/ 0 h 6"/>
                    <a:gd name="T12" fmla="*/ 0 w 4"/>
                    <a:gd name="T13" fmla="*/ 0 h 6"/>
                    <a:gd name="T14" fmla="*/ 0 w 4"/>
                    <a:gd name="T15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4" name="Freeform: Shape 347"/>
                <p:cNvSpPr/>
                <p:nvPr/>
              </p:nvSpPr>
              <p:spPr bwMode="auto">
                <a:xfrm>
                  <a:off x="1193800" y="2108200"/>
                  <a:ext cx="12700" cy="15875"/>
                </a:xfrm>
                <a:custGeom>
                  <a:gdLst>
                    <a:gd name="T0" fmla="*/ 6 w 8"/>
                    <a:gd name="T1" fmla="*/ 0 h 10"/>
                    <a:gd name="T2" fmla="*/ 6 w 8"/>
                    <a:gd name="T3" fmla="*/ 0 h 10"/>
                    <a:gd name="T4" fmla="*/ 4 w 8"/>
                    <a:gd name="T5" fmla="*/ 0 h 10"/>
                    <a:gd name="T6" fmla="*/ 0 w 8"/>
                    <a:gd name="T7" fmla="*/ 6 h 10"/>
                    <a:gd name="T8" fmla="*/ 0 w 8"/>
                    <a:gd name="T9" fmla="*/ 8 h 10"/>
                    <a:gd name="T10" fmla="*/ 6 w 8"/>
                    <a:gd name="T11" fmla="*/ 10 h 10"/>
                    <a:gd name="T12" fmla="*/ 8 w 8"/>
                    <a:gd name="T13" fmla="*/ 4 h 10"/>
                    <a:gd name="T14" fmla="*/ 8 w 8"/>
                    <a:gd name="T15" fmla="*/ 0 h 10"/>
                    <a:gd name="T16" fmla="*/ 6 w 8"/>
                    <a:gd name="T17" fmla="*/ 0 h 10"/>
                    <a:gd name="T18" fmla="*/ 6 w 8"/>
                    <a:gd name="T19" fmla="*/ 0 h 10"/>
                    <a:gd name="T20" fmla="*/ 6 w 8"/>
                    <a:gd name="T21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5" name="Freeform: Shape 348"/>
                <p:cNvSpPr/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6" name="Freeform: Shape 349"/>
                <p:cNvSpPr/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7" name="Freeform: Shape 350"/>
                <p:cNvSpPr/>
                <p:nvPr/>
              </p:nvSpPr>
              <p:spPr bwMode="auto">
                <a:xfrm>
                  <a:off x="1165225" y="2089150"/>
                  <a:ext cx="34925" cy="25400"/>
                </a:xfrm>
                <a:custGeom>
                  <a:gdLst>
                    <a:gd name="T0" fmla="*/ 16 w 22"/>
                    <a:gd name="T1" fmla="*/ 0 h 16"/>
                    <a:gd name="T2" fmla="*/ 16 w 22"/>
                    <a:gd name="T3" fmla="*/ 0 h 16"/>
                    <a:gd name="T4" fmla="*/ 12 w 22"/>
                    <a:gd name="T5" fmla="*/ 8 h 16"/>
                    <a:gd name="T6" fmla="*/ 0 w 22"/>
                    <a:gd name="T7" fmla="*/ 12 h 16"/>
                    <a:gd name="T8" fmla="*/ 0 w 22"/>
                    <a:gd name="T9" fmla="*/ 16 h 16"/>
                    <a:gd name="T10" fmla="*/ 4 w 22"/>
                    <a:gd name="T11" fmla="*/ 16 h 16"/>
                    <a:gd name="T12" fmla="*/ 8 w 22"/>
                    <a:gd name="T13" fmla="*/ 14 h 16"/>
                    <a:gd name="T14" fmla="*/ 16 w 22"/>
                    <a:gd name="T15" fmla="*/ 6 h 16"/>
                    <a:gd name="T16" fmla="*/ 22 w 22"/>
                    <a:gd name="T17" fmla="*/ 0 h 16"/>
                    <a:gd name="T18" fmla="*/ 20 w 22"/>
                    <a:gd name="T19" fmla="*/ 0 h 16"/>
                    <a:gd name="T20" fmla="*/ 16 w 22"/>
                    <a:gd name="T21" fmla="*/ 0 h 16"/>
                    <a:gd name="T22" fmla="*/ 16 w 22"/>
                    <a:gd name="T23" fmla="*/ 0 h 16"/>
                    <a:gd name="T24" fmla="*/ 16 w 22"/>
                    <a:gd name="T25" fmla="*/ 0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2" y="8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8" y="14"/>
                      </a:lnTo>
                      <a:lnTo>
                        <a:pt x="16" y="6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8" name="Freeform: Shape 351"/>
                <p:cNvSpPr/>
                <p:nvPr/>
              </p:nvSpPr>
              <p:spPr bwMode="auto">
                <a:xfrm>
                  <a:off x="1257300" y="2085975"/>
                  <a:ext cx="12700" cy="15875"/>
                </a:xfrm>
                <a:custGeom>
                  <a:gdLst>
                    <a:gd name="T0" fmla="*/ 0 w 8"/>
                    <a:gd name="T1" fmla="*/ 0 h 10"/>
                    <a:gd name="T2" fmla="*/ 0 w 8"/>
                    <a:gd name="T3" fmla="*/ 10 h 10"/>
                    <a:gd name="T4" fmla="*/ 6 w 8"/>
                    <a:gd name="T5" fmla="*/ 8 h 10"/>
                    <a:gd name="T6" fmla="*/ 8 w 8"/>
                    <a:gd name="T7" fmla="*/ 6 h 10"/>
                    <a:gd name="T8" fmla="*/ 6 w 8"/>
                    <a:gd name="T9" fmla="*/ 2 h 10"/>
                    <a:gd name="T10" fmla="*/ 0 w 8"/>
                    <a:gd name="T11" fmla="*/ 0 h 10"/>
                    <a:gd name="T12" fmla="*/ 0 w 8"/>
                    <a:gd name="T13" fmla="*/ 0 h 10"/>
                    <a:gd name="T14" fmla="*/ 0 w 8"/>
                    <a:gd name="T15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9" name="Freeform: Shape 352"/>
                <p:cNvSpPr/>
                <p:nvPr/>
              </p:nvSpPr>
              <p:spPr bwMode="auto">
                <a:xfrm>
                  <a:off x="3533775" y="3146425"/>
                  <a:ext cx="142875" cy="193675"/>
                </a:xfrm>
                <a:custGeom>
                  <a:gdLst>
                    <a:gd name="T0" fmla="*/ 90 w 90"/>
                    <a:gd name="T1" fmla="*/ 16 h 122"/>
                    <a:gd name="T2" fmla="*/ 66 w 90"/>
                    <a:gd name="T3" fmla="*/ 36 h 122"/>
                    <a:gd name="T4" fmla="*/ 70 w 90"/>
                    <a:gd name="T5" fmla="*/ 42 h 122"/>
                    <a:gd name="T6" fmla="*/ 72 w 90"/>
                    <a:gd name="T7" fmla="*/ 54 h 122"/>
                    <a:gd name="T8" fmla="*/ 70 w 90"/>
                    <a:gd name="T9" fmla="*/ 62 h 122"/>
                    <a:gd name="T10" fmla="*/ 58 w 90"/>
                    <a:gd name="T11" fmla="*/ 62 h 122"/>
                    <a:gd name="T12" fmla="*/ 48 w 90"/>
                    <a:gd name="T13" fmla="*/ 76 h 122"/>
                    <a:gd name="T14" fmla="*/ 38 w 90"/>
                    <a:gd name="T15" fmla="*/ 94 h 122"/>
                    <a:gd name="T16" fmla="*/ 50 w 90"/>
                    <a:gd name="T17" fmla="*/ 96 h 122"/>
                    <a:gd name="T18" fmla="*/ 54 w 90"/>
                    <a:gd name="T19" fmla="*/ 100 h 122"/>
                    <a:gd name="T20" fmla="*/ 54 w 90"/>
                    <a:gd name="T21" fmla="*/ 108 h 122"/>
                    <a:gd name="T22" fmla="*/ 40 w 90"/>
                    <a:gd name="T23" fmla="*/ 108 h 122"/>
                    <a:gd name="T24" fmla="*/ 26 w 90"/>
                    <a:gd name="T25" fmla="*/ 118 h 122"/>
                    <a:gd name="T26" fmla="*/ 14 w 90"/>
                    <a:gd name="T27" fmla="*/ 122 h 122"/>
                    <a:gd name="T28" fmla="*/ 8 w 90"/>
                    <a:gd name="T29" fmla="*/ 118 h 122"/>
                    <a:gd name="T30" fmla="*/ 4 w 90"/>
                    <a:gd name="T31" fmla="*/ 112 h 122"/>
                    <a:gd name="T32" fmla="*/ 0 w 90"/>
                    <a:gd name="T33" fmla="*/ 104 h 122"/>
                    <a:gd name="T34" fmla="*/ 4 w 90"/>
                    <a:gd name="T35" fmla="*/ 98 h 122"/>
                    <a:gd name="T36" fmla="*/ 10 w 90"/>
                    <a:gd name="T37" fmla="*/ 96 h 122"/>
                    <a:gd name="T38" fmla="*/ 10 w 90"/>
                    <a:gd name="T39" fmla="*/ 88 h 122"/>
                    <a:gd name="T40" fmla="*/ 10 w 90"/>
                    <a:gd name="T41" fmla="*/ 82 h 122"/>
                    <a:gd name="T42" fmla="*/ 2 w 90"/>
                    <a:gd name="T43" fmla="*/ 78 h 122"/>
                    <a:gd name="T44" fmla="*/ 12 w 90"/>
                    <a:gd name="T45" fmla="*/ 62 h 122"/>
                    <a:gd name="T46" fmla="*/ 22 w 90"/>
                    <a:gd name="T47" fmla="*/ 44 h 122"/>
                    <a:gd name="T48" fmla="*/ 30 w 90"/>
                    <a:gd name="T49" fmla="*/ 28 h 122"/>
                    <a:gd name="T50" fmla="*/ 40 w 90"/>
                    <a:gd name="T51" fmla="*/ 32 h 122"/>
                    <a:gd name="T52" fmla="*/ 56 w 90"/>
                    <a:gd name="T53" fmla="*/ 36 h 122"/>
                    <a:gd name="T54" fmla="*/ 56 w 90"/>
                    <a:gd name="T55" fmla="*/ 26 h 122"/>
                    <a:gd name="T56" fmla="*/ 66 w 90"/>
                    <a:gd name="T57" fmla="*/ 22 h 122"/>
                    <a:gd name="T58" fmla="*/ 70 w 90"/>
                    <a:gd name="T59" fmla="*/ 16 h 122"/>
                    <a:gd name="T60" fmla="*/ 80 w 90"/>
                    <a:gd name="T61" fmla="*/ 0 h 122"/>
                    <a:gd name="T62" fmla="*/ 90 w 90"/>
                    <a:gd name="T63" fmla="*/ 16 h 1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0" h="122">
                      <a:moveTo>
                        <a:pt x="90" y="16"/>
                      </a:moveTo>
                      <a:lnTo>
                        <a:pt x="90" y="16"/>
                      </a:lnTo>
                      <a:lnTo>
                        <a:pt x="66" y="34"/>
                      </a:lnTo>
                      <a:lnTo>
                        <a:pt x="66" y="36"/>
                      </a:lnTo>
                      <a:lnTo>
                        <a:pt x="66" y="42"/>
                      </a:lnTo>
                      <a:lnTo>
                        <a:pt x="70" y="42"/>
                      </a:lnTo>
                      <a:lnTo>
                        <a:pt x="74" y="44"/>
                      </a:lnTo>
                      <a:lnTo>
                        <a:pt x="72" y="54"/>
                      </a:lnTo>
                      <a:lnTo>
                        <a:pt x="72" y="58"/>
                      </a:lnTo>
                      <a:lnTo>
                        <a:pt x="70" y="62"/>
                      </a:lnTo>
                      <a:lnTo>
                        <a:pt x="64" y="62"/>
                      </a:lnTo>
                      <a:lnTo>
                        <a:pt x="58" y="62"/>
                      </a:lnTo>
                      <a:lnTo>
                        <a:pt x="54" y="72"/>
                      </a:lnTo>
                      <a:lnTo>
                        <a:pt x="48" y="76"/>
                      </a:lnTo>
                      <a:lnTo>
                        <a:pt x="44" y="78"/>
                      </a:lnTo>
                      <a:lnTo>
                        <a:pt x="38" y="94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4" y="98"/>
                      </a:lnTo>
                      <a:lnTo>
                        <a:pt x="54" y="100"/>
                      </a:lnTo>
                      <a:lnTo>
                        <a:pt x="50" y="106"/>
                      </a:lnTo>
                      <a:lnTo>
                        <a:pt x="54" y="108"/>
                      </a:lnTo>
                      <a:lnTo>
                        <a:pt x="48" y="114"/>
                      </a:lnTo>
                      <a:lnTo>
                        <a:pt x="40" y="108"/>
                      </a:lnTo>
                      <a:lnTo>
                        <a:pt x="36" y="112"/>
                      </a:lnTo>
                      <a:lnTo>
                        <a:pt x="26" y="118"/>
                      </a:lnTo>
                      <a:lnTo>
                        <a:pt x="14" y="118"/>
                      </a:lnTo>
                      <a:lnTo>
                        <a:pt x="14" y="122"/>
                      </a:lnTo>
                      <a:lnTo>
                        <a:pt x="12" y="122"/>
                      </a:lnTo>
                      <a:lnTo>
                        <a:pt x="8" y="118"/>
                      </a:lnTo>
                      <a:lnTo>
                        <a:pt x="10" y="114"/>
                      </a:lnTo>
                      <a:lnTo>
                        <a:pt x="4" y="112"/>
                      </a:lnTo>
                      <a:lnTo>
                        <a:pt x="0" y="112"/>
                      </a:lnTo>
                      <a:lnTo>
                        <a:pt x="0" y="104"/>
                      </a:lnTo>
                      <a:lnTo>
                        <a:pt x="2" y="104"/>
                      </a:lnTo>
                      <a:lnTo>
                        <a:pt x="4" y="98"/>
                      </a:lnTo>
                      <a:lnTo>
                        <a:pt x="12" y="98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10" y="88"/>
                      </a:lnTo>
                      <a:lnTo>
                        <a:pt x="10" y="86"/>
                      </a:lnTo>
                      <a:lnTo>
                        <a:pt x="10" y="82"/>
                      </a:lnTo>
                      <a:lnTo>
                        <a:pt x="4" y="80"/>
                      </a:lnTo>
                      <a:lnTo>
                        <a:pt x="2" y="78"/>
                      </a:lnTo>
                      <a:lnTo>
                        <a:pt x="8" y="68"/>
                      </a:lnTo>
                      <a:lnTo>
                        <a:pt x="12" y="62"/>
                      </a:lnTo>
                      <a:lnTo>
                        <a:pt x="18" y="52"/>
                      </a:lnTo>
                      <a:lnTo>
                        <a:pt x="22" y="44"/>
                      </a:lnTo>
                      <a:lnTo>
                        <a:pt x="32" y="36"/>
                      </a:lnTo>
                      <a:lnTo>
                        <a:pt x="30" y="28"/>
                      </a:lnTo>
                      <a:lnTo>
                        <a:pt x="38" y="26"/>
                      </a:lnTo>
                      <a:lnTo>
                        <a:pt x="40" y="32"/>
                      </a:lnTo>
                      <a:lnTo>
                        <a:pt x="48" y="34"/>
                      </a:lnTo>
                      <a:lnTo>
                        <a:pt x="56" y="36"/>
                      </a:lnTo>
                      <a:lnTo>
                        <a:pt x="56" y="28"/>
                      </a:lnTo>
                      <a:lnTo>
                        <a:pt x="56" y="26"/>
                      </a:lnTo>
                      <a:lnTo>
                        <a:pt x="62" y="22"/>
                      </a:lnTo>
                      <a:lnTo>
                        <a:pt x="66" y="22"/>
                      </a:lnTo>
                      <a:lnTo>
                        <a:pt x="72" y="18"/>
                      </a:lnTo>
                      <a:lnTo>
                        <a:pt x="70" y="16"/>
                      </a:lnTo>
                      <a:lnTo>
                        <a:pt x="76" y="14"/>
                      </a:lnTo>
                      <a:lnTo>
                        <a:pt x="80" y="0"/>
                      </a:lnTo>
                      <a:lnTo>
                        <a:pt x="90" y="16"/>
                      </a:lnTo>
                      <a:lnTo>
                        <a:pt x="90" y="16"/>
                      </a:lnTo>
                      <a:lnTo>
                        <a:pt x="9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0" name="Freeform: Shape 353"/>
                <p:cNvSpPr/>
                <p:nvPr/>
              </p:nvSpPr>
              <p:spPr bwMode="auto">
                <a:xfrm>
                  <a:off x="717550" y="4041775"/>
                  <a:ext cx="279400" cy="285750"/>
                </a:xfrm>
                <a:custGeom>
                  <a:gdLst>
                    <a:gd name="T0" fmla="*/ 176 w 176"/>
                    <a:gd name="T1" fmla="*/ 28 h 180"/>
                    <a:gd name="T2" fmla="*/ 172 w 176"/>
                    <a:gd name="T3" fmla="*/ 42 h 180"/>
                    <a:gd name="T4" fmla="*/ 168 w 176"/>
                    <a:gd name="T5" fmla="*/ 48 h 180"/>
                    <a:gd name="T6" fmla="*/ 160 w 176"/>
                    <a:gd name="T7" fmla="*/ 58 h 180"/>
                    <a:gd name="T8" fmla="*/ 154 w 176"/>
                    <a:gd name="T9" fmla="*/ 68 h 180"/>
                    <a:gd name="T10" fmla="*/ 154 w 176"/>
                    <a:gd name="T11" fmla="*/ 78 h 180"/>
                    <a:gd name="T12" fmla="*/ 140 w 176"/>
                    <a:gd name="T13" fmla="*/ 92 h 180"/>
                    <a:gd name="T14" fmla="*/ 136 w 176"/>
                    <a:gd name="T15" fmla="*/ 104 h 180"/>
                    <a:gd name="T16" fmla="*/ 128 w 176"/>
                    <a:gd name="T17" fmla="*/ 114 h 180"/>
                    <a:gd name="T18" fmla="*/ 124 w 176"/>
                    <a:gd name="T19" fmla="*/ 132 h 180"/>
                    <a:gd name="T20" fmla="*/ 118 w 176"/>
                    <a:gd name="T21" fmla="*/ 142 h 180"/>
                    <a:gd name="T22" fmla="*/ 114 w 176"/>
                    <a:gd name="T23" fmla="*/ 140 h 180"/>
                    <a:gd name="T24" fmla="*/ 106 w 176"/>
                    <a:gd name="T25" fmla="*/ 132 h 180"/>
                    <a:gd name="T26" fmla="*/ 96 w 176"/>
                    <a:gd name="T27" fmla="*/ 138 h 180"/>
                    <a:gd name="T28" fmla="*/ 88 w 176"/>
                    <a:gd name="T29" fmla="*/ 148 h 180"/>
                    <a:gd name="T30" fmla="*/ 86 w 176"/>
                    <a:gd name="T31" fmla="*/ 154 h 180"/>
                    <a:gd name="T32" fmla="*/ 86 w 176"/>
                    <a:gd name="T33" fmla="*/ 166 h 180"/>
                    <a:gd name="T34" fmla="*/ 80 w 176"/>
                    <a:gd name="T35" fmla="*/ 176 h 180"/>
                    <a:gd name="T36" fmla="*/ 74 w 176"/>
                    <a:gd name="T37" fmla="*/ 172 h 180"/>
                    <a:gd name="T38" fmla="*/ 50 w 176"/>
                    <a:gd name="T39" fmla="*/ 180 h 180"/>
                    <a:gd name="T40" fmla="*/ 38 w 176"/>
                    <a:gd name="T41" fmla="*/ 168 h 180"/>
                    <a:gd name="T42" fmla="*/ 42 w 176"/>
                    <a:gd name="T43" fmla="*/ 158 h 180"/>
                    <a:gd name="T44" fmla="*/ 14 w 176"/>
                    <a:gd name="T45" fmla="*/ 140 h 180"/>
                    <a:gd name="T46" fmla="*/ 2 w 176"/>
                    <a:gd name="T47" fmla="*/ 122 h 180"/>
                    <a:gd name="T48" fmla="*/ 2 w 176"/>
                    <a:gd name="T49" fmla="*/ 106 h 180"/>
                    <a:gd name="T50" fmla="*/ 2 w 176"/>
                    <a:gd name="T51" fmla="*/ 94 h 180"/>
                    <a:gd name="T52" fmla="*/ 8 w 176"/>
                    <a:gd name="T53" fmla="*/ 92 h 180"/>
                    <a:gd name="T54" fmla="*/ 8 w 176"/>
                    <a:gd name="T55" fmla="*/ 80 h 180"/>
                    <a:gd name="T56" fmla="*/ 10 w 176"/>
                    <a:gd name="T57" fmla="*/ 68 h 180"/>
                    <a:gd name="T58" fmla="*/ 14 w 176"/>
                    <a:gd name="T59" fmla="*/ 62 h 180"/>
                    <a:gd name="T60" fmla="*/ 16 w 176"/>
                    <a:gd name="T61" fmla="*/ 52 h 180"/>
                    <a:gd name="T62" fmla="*/ 10 w 176"/>
                    <a:gd name="T63" fmla="*/ 42 h 180"/>
                    <a:gd name="T64" fmla="*/ 16 w 176"/>
                    <a:gd name="T65" fmla="*/ 24 h 180"/>
                    <a:gd name="T66" fmla="*/ 24 w 176"/>
                    <a:gd name="T67" fmla="*/ 6 h 180"/>
                    <a:gd name="T68" fmla="*/ 50 w 176"/>
                    <a:gd name="T69" fmla="*/ 0 h 180"/>
                    <a:gd name="T70" fmla="*/ 62 w 176"/>
                    <a:gd name="T71" fmla="*/ 6 h 180"/>
                    <a:gd name="T72" fmla="*/ 72 w 176"/>
                    <a:gd name="T73" fmla="*/ 10 h 180"/>
                    <a:gd name="T74" fmla="*/ 86 w 176"/>
                    <a:gd name="T75" fmla="*/ 6 h 180"/>
                    <a:gd name="T76" fmla="*/ 100 w 176"/>
                    <a:gd name="T77" fmla="*/ 12 h 180"/>
                    <a:gd name="T78" fmla="*/ 116 w 176"/>
                    <a:gd name="T79" fmla="*/ 6 h 180"/>
                    <a:gd name="T80" fmla="*/ 140 w 176"/>
                    <a:gd name="T81" fmla="*/ 6 h 180"/>
                    <a:gd name="T82" fmla="*/ 152 w 176"/>
                    <a:gd name="T83" fmla="*/ 4 h 180"/>
                    <a:gd name="T84" fmla="*/ 170 w 176"/>
                    <a:gd name="T85" fmla="*/ 10 h 180"/>
                    <a:gd name="T86" fmla="*/ 172 w 176"/>
                    <a:gd name="T87" fmla="*/ 12 h 18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80">
                      <a:moveTo>
                        <a:pt x="172" y="12"/>
                      </a:moveTo>
                      <a:lnTo>
                        <a:pt x="172" y="28"/>
                      </a:lnTo>
                      <a:lnTo>
                        <a:pt x="176" y="28"/>
                      </a:lnTo>
                      <a:lnTo>
                        <a:pt x="176" y="30"/>
                      </a:lnTo>
                      <a:lnTo>
                        <a:pt x="176" y="38"/>
                      </a:lnTo>
                      <a:lnTo>
                        <a:pt x="172" y="42"/>
                      </a:lnTo>
                      <a:lnTo>
                        <a:pt x="170" y="42"/>
                      </a:lnTo>
                      <a:lnTo>
                        <a:pt x="168" y="46"/>
                      </a:lnTo>
                      <a:lnTo>
                        <a:pt x="168" y="48"/>
                      </a:lnTo>
                      <a:lnTo>
                        <a:pt x="164" y="50"/>
                      </a:lnTo>
                      <a:lnTo>
                        <a:pt x="160" y="56"/>
                      </a:lnTo>
                      <a:lnTo>
                        <a:pt x="160" y="58"/>
                      </a:lnTo>
                      <a:lnTo>
                        <a:pt x="160" y="62"/>
                      </a:lnTo>
                      <a:lnTo>
                        <a:pt x="158" y="68"/>
                      </a:lnTo>
                      <a:lnTo>
                        <a:pt x="154" y="68"/>
                      </a:lnTo>
                      <a:lnTo>
                        <a:pt x="154" y="74"/>
                      </a:lnTo>
                      <a:lnTo>
                        <a:pt x="154" y="76"/>
                      </a:lnTo>
                      <a:lnTo>
                        <a:pt x="154" y="78"/>
                      </a:lnTo>
                      <a:lnTo>
                        <a:pt x="154" y="84"/>
                      </a:lnTo>
                      <a:lnTo>
                        <a:pt x="142" y="88"/>
                      </a:lnTo>
                      <a:lnTo>
                        <a:pt x="140" y="92"/>
                      </a:lnTo>
                      <a:lnTo>
                        <a:pt x="140" y="94"/>
                      </a:lnTo>
                      <a:lnTo>
                        <a:pt x="136" y="98"/>
                      </a:lnTo>
                      <a:lnTo>
                        <a:pt x="136" y="104"/>
                      </a:lnTo>
                      <a:lnTo>
                        <a:pt x="134" y="106"/>
                      </a:lnTo>
                      <a:lnTo>
                        <a:pt x="132" y="112"/>
                      </a:lnTo>
                      <a:lnTo>
                        <a:pt x="128" y="114"/>
                      </a:lnTo>
                      <a:lnTo>
                        <a:pt x="126" y="120"/>
                      </a:lnTo>
                      <a:lnTo>
                        <a:pt x="122" y="126"/>
                      </a:lnTo>
                      <a:lnTo>
                        <a:pt x="124" y="132"/>
                      </a:lnTo>
                      <a:lnTo>
                        <a:pt x="124" y="134"/>
                      </a:lnTo>
                      <a:lnTo>
                        <a:pt x="122" y="134"/>
                      </a:lnTo>
                      <a:lnTo>
                        <a:pt x="118" y="142"/>
                      </a:lnTo>
                      <a:lnTo>
                        <a:pt x="116" y="144"/>
                      </a:lnTo>
                      <a:lnTo>
                        <a:pt x="110" y="144"/>
                      </a:lnTo>
                      <a:lnTo>
                        <a:pt x="114" y="140"/>
                      </a:lnTo>
                      <a:lnTo>
                        <a:pt x="114" y="138"/>
                      </a:lnTo>
                      <a:lnTo>
                        <a:pt x="110" y="134"/>
                      </a:lnTo>
                      <a:lnTo>
                        <a:pt x="106" y="132"/>
                      </a:lnTo>
                      <a:lnTo>
                        <a:pt x="104" y="132"/>
                      </a:lnTo>
                      <a:lnTo>
                        <a:pt x="100" y="134"/>
                      </a:lnTo>
                      <a:lnTo>
                        <a:pt x="96" y="138"/>
                      </a:lnTo>
                      <a:lnTo>
                        <a:pt x="90" y="138"/>
                      </a:lnTo>
                      <a:lnTo>
                        <a:pt x="90" y="140"/>
                      </a:lnTo>
                      <a:lnTo>
                        <a:pt x="88" y="148"/>
                      </a:lnTo>
                      <a:lnTo>
                        <a:pt x="86" y="150"/>
                      </a:lnTo>
                      <a:lnTo>
                        <a:pt x="86" y="152"/>
                      </a:lnTo>
                      <a:lnTo>
                        <a:pt x="86" y="154"/>
                      </a:lnTo>
                      <a:lnTo>
                        <a:pt x="86" y="158"/>
                      </a:lnTo>
                      <a:lnTo>
                        <a:pt x="88" y="158"/>
                      </a:lnTo>
                      <a:lnTo>
                        <a:pt x="86" y="166"/>
                      </a:lnTo>
                      <a:lnTo>
                        <a:pt x="86" y="178"/>
                      </a:lnTo>
                      <a:lnTo>
                        <a:pt x="82" y="172"/>
                      </a:lnTo>
                      <a:lnTo>
                        <a:pt x="80" y="176"/>
                      </a:lnTo>
                      <a:lnTo>
                        <a:pt x="78" y="178"/>
                      </a:lnTo>
                      <a:lnTo>
                        <a:pt x="78" y="176"/>
                      </a:lnTo>
                      <a:lnTo>
                        <a:pt x="74" y="172"/>
                      </a:lnTo>
                      <a:lnTo>
                        <a:pt x="72" y="172"/>
                      </a:lnTo>
                      <a:lnTo>
                        <a:pt x="72" y="178"/>
                      </a:lnTo>
                      <a:lnTo>
                        <a:pt x="50" y="180"/>
                      </a:lnTo>
                      <a:lnTo>
                        <a:pt x="44" y="176"/>
                      </a:lnTo>
                      <a:lnTo>
                        <a:pt x="42" y="170"/>
                      </a:lnTo>
                      <a:lnTo>
                        <a:pt x="38" y="168"/>
                      </a:lnTo>
                      <a:lnTo>
                        <a:pt x="42" y="166"/>
                      </a:lnTo>
                      <a:lnTo>
                        <a:pt x="42" y="162"/>
                      </a:lnTo>
                      <a:lnTo>
                        <a:pt x="42" y="158"/>
                      </a:lnTo>
                      <a:lnTo>
                        <a:pt x="34" y="150"/>
                      </a:lnTo>
                      <a:lnTo>
                        <a:pt x="24" y="142"/>
                      </a:lnTo>
                      <a:lnTo>
                        <a:pt x="14" y="140"/>
                      </a:lnTo>
                      <a:lnTo>
                        <a:pt x="2" y="140"/>
                      </a:lnTo>
                      <a:lnTo>
                        <a:pt x="2" y="126"/>
                      </a:lnTo>
                      <a:lnTo>
                        <a:pt x="2" y="122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2" y="106"/>
                      </a:lnTo>
                      <a:lnTo>
                        <a:pt x="2" y="102"/>
                      </a:lnTo>
                      <a:lnTo>
                        <a:pt x="2" y="98"/>
                      </a:lnTo>
                      <a:lnTo>
                        <a:pt x="2" y="94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8" y="92"/>
                      </a:lnTo>
                      <a:lnTo>
                        <a:pt x="8" y="88"/>
                      </a:lnTo>
                      <a:lnTo>
                        <a:pt x="6" y="84"/>
                      </a:lnTo>
                      <a:lnTo>
                        <a:pt x="8" y="80"/>
                      </a:lnTo>
                      <a:lnTo>
                        <a:pt x="10" y="76"/>
                      </a:lnTo>
                      <a:lnTo>
                        <a:pt x="10" y="70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16" y="66"/>
                      </a:lnTo>
                      <a:lnTo>
                        <a:pt x="14" y="62"/>
                      </a:lnTo>
                      <a:lnTo>
                        <a:pt x="14" y="60"/>
                      </a:lnTo>
                      <a:lnTo>
                        <a:pt x="14" y="58"/>
                      </a:lnTo>
                      <a:lnTo>
                        <a:pt x="16" y="52"/>
                      </a:lnTo>
                      <a:lnTo>
                        <a:pt x="14" y="50"/>
                      </a:lnTo>
                      <a:lnTo>
                        <a:pt x="10" y="48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0" y="34"/>
                      </a:lnTo>
                      <a:lnTo>
                        <a:pt x="16" y="24"/>
                      </a:lnTo>
                      <a:lnTo>
                        <a:pt x="18" y="20"/>
                      </a:lnTo>
                      <a:lnTo>
                        <a:pt x="20" y="14"/>
                      </a:lnTo>
                      <a:lnTo>
                        <a:pt x="24" y="6"/>
                      </a:lnTo>
                      <a:lnTo>
                        <a:pt x="38" y="0"/>
                      </a:lnTo>
                      <a:lnTo>
                        <a:pt x="44" y="0"/>
                      </a:lnTo>
                      <a:lnTo>
                        <a:pt x="50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2" y="6"/>
                      </a:lnTo>
                      <a:lnTo>
                        <a:pt x="64" y="10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80" y="6"/>
                      </a:lnTo>
                      <a:lnTo>
                        <a:pt x="82" y="6"/>
                      </a:lnTo>
                      <a:lnTo>
                        <a:pt x="86" y="6"/>
                      </a:lnTo>
                      <a:lnTo>
                        <a:pt x="86" y="12"/>
                      </a:lnTo>
                      <a:lnTo>
                        <a:pt x="92" y="12"/>
                      </a:lnTo>
                      <a:lnTo>
                        <a:pt x="100" y="12"/>
                      </a:lnTo>
                      <a:lnTo>
                        <a:pt x="106" y="12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6"/>
                      </a:lnTo>
                      <a:lnTo>
                        <a:pt x="132" y="6"/>
                      </a:lnTo>
                      <a:lnTo>
                        <a:pt x="140" y="6"/>
                      </a:lnTo>
                      <a:lnTo>
                        <a:pt x="146" y="6"/>
                      </a:lnTo>
                      <a:lnTo>
                        <a:pt x="152" y="6"/>
                      </a:lnTo>
                      <a:lnTo>
                        <a:pt x="152" y="4"/>
                      </a:lnTo>
                      <a:lnTo>
                        <a:pt x="154" y="2"/>
                      </a:lnTo>
                      <a:lnTo>
                        <a:pt x="164" y="0"/>
                      </a:lnTo>
                      <a:lnTo>
                        <a:pt x="170" y="10"/>
                      </a:lnTo>
                      <a:lnTo>
                        <a:pt x="172" y="10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1" name="Freeform: Shape 354"/>
                <p:cNvSpPr/>
                <p:nvPr/>
              </p:nvSpPr>
              <p:spPr bwMode="auto">
                <a:xfrm>
                  <a:off x="654050" y="3765550"/>
                  <a:ext cx="368300" cy="333375"/>
                </a:xfrm>
                <a:custGeom>
                  <a:gdLst>
                    <a:gd name="T0" fmla="*/ 196 w 232"/>
                    <a:gd name="T1" fmla="*/ 176 h 210"/>
                    <a:gd name="T2" fmla="*/ 192 w 232"/>
                    <a:gd name="T3" fmla="*/ 182 h 210"/>
                    <a:gd name="T4" fmla="*/ 180 w 232"/>
                    <a:gd name="T5" fmla="*/ 182 h 210"/>
                    <a:gd name="T6" fmla="*/ 162 w 232"/>
                    <a:gd name="T7" fmla="*/ 182 h 210"/>
                    <a:gd name="T8" fmla="*/ 152 w 232"/>
                    <a:gd name="T9" fmla="*/ 182 h 210"/>
                    <a:gd name="T10" fmla="*/ 142 w 232"/>
                    <a:gd name="T11" fmla="*/ 186 h 210"/>
                    <a:gd name="T12" fmla="*/ 126 w 232"/>
                    <a:gd name="T13" fmla="*/ 186 h 210"/>
                    <a:gd name="T14" fmla="*/ 124 w 232"/>
                    <a:gd name="T15" fmla="*/ 182 h 210"/>
                    <a:gd name="T16" fmla="*/ 114 w 232"/>
                    <a:gd name="T17" fmla="*/ 184 h 210"/>
                    <a:gd name="T18" fmla="*/ 106 w 232"/>
                    <a:gd name="T19" fmla="*/ 184 h 210"/>
                    <a:gd name="T20" fmla="*/ 98 w 232"/>
                    <a:gd name="T21" fmla="*/ 176 h 210"/>
                    <a:gd name="T22" fmla="*/ 90 w 232"/>
                    <a:gd name="T23" fmla="*/ 174 h 210"/>
                    <a:gd name="T24" fmla="*/ 80 w 232"/>
                    <a:gd name="T25" fmla="*/ 174 h 210"/>
                    <a:gd name="T26" fmla="*/ 62 w 232"/>
                    <a:gd name="T27" fmla="*/ 190 h 210"/>
                    <a:gd name="T28" fmla="*/ 56 w 232"/>
                    <a:gd name="T29" fmla="*/ 200 h 210"/>
                    <a:gd name="T30" fmla="*/ 44 w 232"/>
                    <a:gd name="T31" fmla="*/ 208 h 210"/>
                    <a:gd name="T32" fmla="*/ 42 w 232"/>
                    <a:gd name="T33" fmla="*/ 202 h 210"/>
                    <a:gd name="T34" fmla="*/ 28 w 232"/>
                    <a:gd name="T35" fmla="*/ 208 h 210"/>
                    <a:gd name="T36" fmla="*/ 26 w 232"/>
                    <a:gd name="T37" fmla="*/ 192 h 210"/>
                    <a:gd name="T38" fmla="*/ 24 w 232"/>
                    <a:gd name="T39" fmla="*/ 186 h 210"/>
                    <a:gd name="T40" fmla="*/ 16 w 232"/>
                    <a:gd name="T41" fmla="*/ 174 h 210"/>
                    <a:gd name="T42" fmla="*/ 6 w 232"/>
                    <a:gd name="T43" fmla="*/ 160 h 210"/>
                    <a:gd name="T44" fmla="*/ 2 w 232"/>
                    <a:gd name="T45" fmla="*/ 148 h 210"/>
                    <a:gd name="T46" fmla="*/ 8 w 232"/>
                    <a:gd name="T47" fmla="*/ 146 h 210"/>
                    <a:gd name="T48" fmla="*/ 16 w 232"/>
                    <a:gd name="T49" fmla="*/ 146 h 210"/>
                    <a:gd name="T50" fmla="*/ 30 w 232"/>
                    <a:gd name="T51" fmla="*/ 142 h 210"/>
                    <a:gd name="T52" fmla="*/ 48 w 232"/>
                    <a:gd name="T53" fmla="*/ 136 h 210"/>
                    <a:gd name="T54" fmla="*/ 60 w 232"/>
                    <a:gd name="T55" fmla="*/ 130 h 210"/>
                    <a:gd name="T56" fmla="*/ 66 w 232"/>
                    <a:gd name="T57" fmla="*/ 120 h 210"/>
                    <a:gd name="T58" fmla="*/ 84 w 232"/>
                    <a:gd name="T59" fmla="*/ 74 h 210"/>
                    <a:gd name="T60" fmla="*/ 170 w 232"/>
                    <a:gd name="T61" fmla="*/ 0 h 210"/>
                    <a:gd name="T62" fmla="*/ 208 w 232"/>
                    <a:gd name="T63" fmla="*/ 18 h 210"/>
                    <a:gd name="T64" fmla="*/ 226 w 232"/>
                    <a:gd name="T65" fmla="*/ 46 h 210"/>
                    <a:gd name="T66" fmla="*/ 232 w 232"/>
                    <a:gd name="T67" fmla="*/ 58 h 210"/>
                    <a:gd name="T68" fmla="*/ 228 w 232"/>
                    <a:gd name="T69" fmla="*/ 68 h 210"/>
                    <a:gd name="T70" fmla="*/ 226 w 232"/>
                    <a:gd name="T71" fmla="*/ 110 h 210"/>
                    <a:gd name="T72" fmla="*/ 206 w 232"/>
                    <a:gd name="T73" fmla="*/ 156 h 210"/>
                    <a:gd name="T74" fmla="*/ 204 w 232"/>
                    <a:gd name="T75" fmla="*/ 168 h 210"/>
                    <a:gd name="T76" fmla="*/ 206 w 232"/>
                    <a:gd name="T77" fmla="*/ 174 h 2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1" h="210">
                      <a:moveTo>
                        <a:pt x="206" y="174"/>
                      </a:moveTo>
                      <a:lnTo>
                        <a:pt x="196" y="176"/>
                      </a:lnTo>
                      <a:lnTo>
                        <a:pt x="192" y="178"/>
                      </a:lnTo>
                      <a:lnTo>
                        <a:pt x="192" y="182"/>
                      </a:lnTo>
                      <a:lnTo>
                        <a:pt x="188" y="182"/>
                      </a:lnTo>
                      <a:lnTo>
                        <a:pt x="180" y="182"/>
                      </a:lnTo>
                      <a:lnTo>
                        <a:pt x="172" y="182"/>
                      </a:lnTo>
                      <a:lnTo>
                        <a:pt x="162" y="182"/>
                      </a:lnTo>
                      <a:lnTo>
                        <a:pt x="156" y="182"/>
                      </a:lnTo>
                      <a:lnTo>
                        <a:pt x="152" y="182"/>
                      </a:lnTo>
                      <a:lnTo>
                        <a:pt x="146" y="186"/>
                      </a:lnTo>
                      <a:lnTo>
                        <a:pt x="142" y="186"/>
                      </a:lnTo>
                      <a:lnTo>
                        <a:pt x="134" y="186"/>
                      </a:lnTo>
                      <a:lnTo>
                        <a:pt x="126" y="186"/>
                      </a:lnTo>
                      <a:lnTo>
                        <a:pt x="126" y="182"/>
                      </a:lnTo>
                      <a:lnTo>
                        <a:pt x="124" y="182"/>
                      </a:lnTo>
                      <a:lnTo>
                        <a:pt x="120" y="182"/>
                      </a:lnTo>
                      <a:lnTo>
                        <a:pt x="114" y="184"/>
                      </a:lnTo>
                      <a:lnTo>
                        <a:pt x="108" y="184"/>
                      </a:lnTo>
                      <a:lnTo>
                        <a:pt x="106" y="184"/>
                      </a:lnTo>
                      <a:lnTo>
                        <a:pt x="102" y="182"/>
                      </a:lnTo>
                      <a:lnTo>
                        <a:pt x="98" y="176"/>
                      </a:lnTo>
                      <a:lnTo>
                        <a:pt x="96" y="174"/>
                      </a:lnTo>
                      <a:lnTo>
                        <a:pt x="90" y="174"/>
                      </a:lnTo>
                      <a:lnTo>
                        <a:pt x="84" y="174"/>
                      </a:lnTo>
                      <a:lnTo>
                        <a:pt x="80" y="174"/>
                      </a:lnTo>
                      <a:lnTo>
                        <a:pt x="64" y="182"/>
                      </a:lnTo>
                      <a:lnTo>
                        <a:pt x="62" y="190"/>
                      </a:lnTo>
                      <a:lnTo>
                        <a:pt x="60" y="194"/>
                      </a:lnTo>
                      <a:lnTo>
                        <a:pt x="56" y="200"/>
                      </a:lnTo>
                      <a:lnTo>
                        <a:pt x="52" y="210"/>
                      </a:lnTo>
                      <a:lnTo>
                        <a:pt x="44" y="208"/>
                      </a:lnTo>
                      <a:lnTo>
                        <a:pt x="44" y="204"/>
                      </a:lnTo>
                      <a:lnTo>
                        <a:pt x="42" y="202"/>
                      </a:lnTo>
                      <a:lnTo>
                        <a:pt x="36" y="200"/>
                      </a:lnTo>
                      <a:lnTo>
                        <a:pt x="28" y="208"/>
                      </a:lnTo>
                      <a:lnTo>
                        <a:pt x="26" y="194"/>
                      </a:lnTo>
                      <a:lnTo>
                        <a:pt x="26" y="192"/>
                      </a:lnTo>
                      <a:lnTo>
                        <a:pt x="26" y="186"/>
                      </a:lnTo>
                      <a:lnTo>
                        <a:pt x="24" y="186"/>
                      </a:lnTo>
                      <a:lnTo>
                        <a:pt x="20" y="186"/>
                      </a:lnTo>
                      <a:lnTo>
                        <a:pt x="16" y="174"/>
                      </a:lnTo>
                      <a:lnTo>
                        <a:pt x="16" y="168"/>
                      </a:lnTo>
                      <a:lnTo>
                        <a:pt x="6" y="160"/>
                      </a:lnTo>
                      <a:lnTo>
                        <a:pt x="0" y="154"/>
                      </a:lnTo>
                      <a:lnTo>
                        <a:pt x="2" y="148"/>
                      </a:lnTo>
                      <a:lnTo>
                        <a:pt x="6" y="148"/>
                      </a:lnTo>
                      <a:lnTo>
                        <a:pt x="8" y="146"/>
                      </a:lnTo>
                      <a:lnTo>
                        <a:pt x="10" y="146"/>
                      </a:lnTo>
                      <a:lnTo>
                        <a:pt x="16" y="146"/>
                      </a:lnTo>
                      <a:lnTo>
                        <a:pt x="24" y="142"/>
                      </a:lnTo>
                      <a:lnTo>
                        <a:pt x="30" y="142"/>
                      </a:lnTo>
                      <a:lnTo>
                        <a:pt x="42" y="138"/>
                      </a:lnTo>
                      <a:lnTo>
                        <a:pt x="48" y="136"/>
                      </a:lnTo>
                      <a:lnTo>
                        <a:pt x="60" y="136"/>
                      </a:lnTo>
                      <a:lnTo>
                        <a:pt x="60" y="130"/>
                      </a:lnTo>
                      <a:lnTo>
                        <a:pt x="62" y="122"/>
                      </a:lnTo>
                      <a:lnTo>
                        <a:pt x="66" y="120"/>
                      </a:lnTo>
                      <a:lnTo>
                        <a:pt x="64" y="78"/>
                      </a:lnTo>
                      <a:lnTo>
                        <a:pt x="84" y="74"/>
                      </a:lnTo>
                      <a:lnTo>
                        <a:pt x="92" y="58"/>
                      </a:lnTo>
                      <a:lnTo>
                        <a:pt x="170" y="0"/>
                      </a:lnTo>
                      <a:lnTo>
                        <a:pt x="206" y="20"/>
                      </a:lnTo>
                      <a:lnTo>
                        <a:pt x="208" y="18"/>
                      </a:lnTo>
                      <a:lnTo>
                        <a:pt x="218" y="10"/>
                      </a:lnTo>
                      <a:lnTo>
                        <a:pt x="226" y="46"/>
                      </a:lnTo>
                      <a:lnTo>
                        <a:pt x="232" y="50"/>
                      </a:lnTo>
                      <a:lnTo>
                        <a:pt x="232" y="58"/>
                      </a:lnTo>
                      <a:lnTo>
                        <a:pt x="232" y="60"/>
                      </a:lnTo>
                      <a:lnTo>
                        <a:pt x="228" y="68"/>
                      </a:lnTo>
                      <a:lnTo>
                        <a:pt x="226" y="76"/>
                      </a:lnTo>
                      <a:lnTo>
                        <a:pt x="226" y="110"/>
                      </a:lnTo>
                      <a:lnTo>
                        <a:pt x="226" y="136"/>
                      </a:lnTo>
                      <a:lnTo>
                        <a:pt x="206" y="156"/>
                      </a:lnTo>
                      <a:lnTo>
                        <a:pt x="206" y="168"/>
                      </a:lnTo>
                      <a:lnTo>
                        <a:pt x="204" y="168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2" name="Freeform: Shape 355"/>
                <p:cNvSpPr/>
                <p:nvPr/>
              </p:nvSpPr>
              <p:spPr bwMode="auto">
                <a:xfrm>
                  <a:off x="4476750" y="5476875"/>
                  <a:ext cx="282575" cy="419100"/>
                </a:xfrm>
                <a:custGeom>
                  <a:gdLst>
                    <a:gd name="T0" fmla="*/ 12 w 178"/>
                    <a:gd name="T1" fmla="*/ 264 h 264"/>
                    <a:gd name="T2" fmla="*/ 26 w 178"/>
                    <a:gd name="T3" fmla="*/ 260 h 264"/>
                    <a:gd name="T4" fmla="*/ 16 w 178"/>
                    <a:gd name="T5" fmla="*/ 252 h 264"/>
                    <a:gd name="T6" fmla="*/ 88 w 178"/>
                    <a:gd name="T7" fmla="*/ 124 h 264"/>
                    <a:gd name="T8" fmla="*/ 82 w 178"/>
                    <a:gd name="T9" fmla="*/ 146 h 264"/>
                    <a:gd name="T10" fmla="*/ 74 w 178"/>
                    <a:gd name="T11" fmla="*/ 156 h 264"/>
                    <a:gd name="T12" fmla="*/ 56 w 178"/>
                    <a:gd name="T13" fmla="*/ 184 h 264"/>
                    <a:gd name="T14" fmla="*/ 30 w 178"/>
                    <a:gd name="T15" fmla="*/ 198 h 264"/>
                    <a:gd name="T16" fmla="*/ 22 w 178"/>
                    <a:gd name="T17" fmla="*/ 206 h 264"/>
                    <a:gd name="T18" fmla="*/ 16 w 178"/>
                    <a:gd name="T19" fmla="*/ 208 h 264"/>
                    <a:gd name="T20" fmla="*/ 10 w 178"/>
                    <a:gd name="T21" fmla="*/ 220 h 264"/>
                    <a:gd name="T22" fmla="*/ 0 w 178"/>
                    <a:gd name="T23" fmla="*/ 236 h 264"/>
                    <a:gd name="T24" fmla="*/ 10 w 178"/>
                    <a:gd name="T25" fmla="*/ 244 h 264"/>
                    <a:gd name="T26" fmla="*/ 20 w 178"/>
                    <a:gd name="T27" fmla="*/ 250 h 264"/>
                    <a:gd name="T28" fmla="*/ 48 w 178"/>
                    <a:gd name="T29" fmla="*/ 246 h 264"/>
                    <a:gd name="T30" fmla="*/ 66 w 178"/>
                    <a:gd name="T31" fmla="*/ 210 h 264"/>
                    <a:gd name="T32" fmla="*/ 80 w 178"/>
                    <a:gd name="T33" fmla="*/ 200 h 264"/>
                    <a:gd name="T34" fmla="*/ 90 w 178"/>
                    <a:gd name="T35" fmla="*/ 184 h 264"/>
                    <a:gd name="T36" fmla="*/ 116 w 178"/>
                    <a:gd name="T37" fmla="*/ 136 h 264"/>
                    <a:gd name="T38" fmla="*/ 112 w 178"/>
                    <a:gd name="T39" fmla="*/ 138 h 264"/>
                    <a:gd name="T40" fmla="*/ 102 w 178"/>
                    <a:gd name="T41" fmla="*/ 136 h 264"/>
                    <a:gd name="T42" fmla="*/ 94 w 178"/>
                    <a:gd name="T43" fmla="*/ 124 h 264"/>
                    <a:gd name="T44" fmla="*/ 88 w 178"/>
                    <a:gd name="T45" fmla="*/ 124 h 264"/>
                    <a:gd name="T46" fmla="*/ 92 w 178"/>
                    <a:gd name="T47" fmla="*/ 2 h 264"/>
                    <a:gd name="T48" fmla="*/ 94 w 178"/>
                    <a:gd name="T49" fmla="*/ 10 h 264"/>
                    <a:gd name="T50" fmla="*/ 108 w 178"/>
                    <a:gd name="T51" fmla="*/ 34 h 264"/>
                    <a:gd name="T52" fmla="*/ 112 w 178"/>
                    <a:gd name="T53" fmla="*/ 42 h 264"/>
                    <a:gd name="T54" fmla="*/ 116 w 178"/>
                    <a:gd name="T55" fmla="*/ 46 h 264"/>
                    <a:gd name="T56" fmla="*/ 118 w 178"/>
                    <a:gd name="T57" fmla="*/ 54 h 264"/>
                    <a:gd name="T58" fmla="*/ 118 w 178"/>
                    <a:gd name="T59" fmla="*/ 64 h 264"/>
                    <a:gd name="T60" fmla="*/ 120 w 178"/>
                    <a:gd name="T61" fmla="*/ 88 h 264"/>
                    <a:gd name="T62" fmla="*/ 120 w 178"/>
                    <a:gd name="T63" fmla="*/ 110 h 264"/>
                    <a:gd name="T64" fmla="*/ 128 w 178"/>
                    <a:gd name="T65" fmla="*/ 128 h 264"/>
                    <a:gd name="T66" fmla="*/ 136 w 178"/>
                    <a:gd name="T67" fmla="*/ 144 h 264"/>
                    <a:gd name="T68" fmla="*/ 144 w 178"/>
                    <a:gd name="T69" fmla="*/ 136 h 264"/>
                    <a:gd name="T70" fmla="*/ 156 w 178"/>
                    <a:gd name="T71" fmla="*/ 118 h 264"/>
                    <a:gd name="T72" fmla="*/ 154 w 178"/>
                    <a:gd name="T73" fmla="*/ 106 h 264"/>
                    <a:gd name="T74" fmla="*/ 170 w 178"/>
                    <a:gd name="T75" fmla="*/ 102 h 264"/>
                    <a:gd name="T76" fmla="*/ 178 w 178"/>
                    <a:gd name="T77" fmla="*/ 82 h 264"/>
                    <a:gd name="T78" fmla="*/ 172 w 178"/>
                    <a:gd name="T79" fmla="*/ 70 h 264"/>
                    <a:gd name="T80" fmla="*/ 164 w 178"/>
                    <a:gd name="T81" fmla="*/ 78 h 264"/>
                    <a:gd name="T82" fmla="*/ 142 w 178"/>
                    <a:gd name="T83" fmla="*/ 70 h 264"/>
                    <a:gd name="T84" fmla="*/ 138 w 178"/>
                    <a:gd name="T85" fmla="*/ 52 h 264"/>
                    <a:gd name="T86" fmla="*/ 134 w 178"/>
                    <a:gd name="T87" fmla="*/ 54 h 264"/>
                    <a:gd name="T88" fmla="*/ 126 w 178"/>
                    <a:gd name="T89" fmla="*/ 54 h 264"/>
                    <a:gd name="T90" fmla="*/ 120 w 178"/>
                    <a:gd name="T91" fmla="*/ 24 h 264"/>
                    <a:gd name="T92" fmla="*/ 106 w 178"/>
                    <a:gd name="T93" fmla="*/ 10 h 264"/>
                    <a:gd name="T94" fmla="*/ 94 w 178"/>
                    <a:gd name="T95" fmla="*/ 6 h 264"/>
                    <a:gd name="T96" fmla="*/ 92 w 178"/>
                    <a:gd name="T97" fmla="*/ 0 h 26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4">
                      <a:moveTo>
                        <a:pt x="16" y="252"/>
                      </a:moveTo>
                      <a:lnTo>
                        <a:pt x="16" y="252"/>
                      </a:lnTo>
                      <a:lnTo>
                        <a:pt x="12" y="264"/>
                      </a:lnTo>
                      <a:lnTo>
                        <a:pt x="22" y="264"/>
                      </a:lnTo>
                      <a:lnTo>
                        <a:pt x="28" y="264"/>
                      </a:lnTo>
                      <a:lnTo>
                        <a:pt x="26" y="260"/>
                      </a:lnTo>
                      <a:lnTo>
                        <a:pt x="22" y="254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close/>
                      <a:moveTo>
                        <a:pt x="88" y="124"/>
                      </a:moveTo>
                      <a:lnTo>
                        <a:pt x="88" y="124"/>
                      </a:lnTo>
                      <a:lnTo>
                        <a:pt x="82" y="132"/>
                      </a:lnTo>
                      <a:lnTo>
                        <a:pt x="82" y="138"/>
                      </a:lnTo>
                      <a:lnTo>
                        <a:pt x="82" y="146"/>
                      </a:lnTo>
                      <a:lnTo>
                        <a:pt x="74" y="152"/>
                      </a:lnTo>
                      <a:lnTo>
                        <a:pt x="74" y="154"/>
                      </a:lnTo>
                      <a:lnTo>
                        <a:pt x="74" y="156"/>
                      </a:lnTo>
                      <a:lnTo>
                        <a:pt x="70" y="160"/>
                      </a:lnTo>
                      <a:lnTo>
                        <a:pt x="62" y="178"/>
                      </a:lnTo>
                      <a:lnTo>
                        <a:pt x="56" y="184"/>
                      </a:lnTo>
                      <a:lnTo>
                        <a:pt x="48" y="190"/>
                      </a:lnTo>
                      <a:lnTo>
                        <a:pt x="38" y="196"/>
                      </a:lnTo>
                      <a:lnTo>
                        <a:pt x="30" y="198"/>
                      </a:lnTo>
                      <a:lnTo>
                        <a:pt x="28" y="200"/>
                      </a:lnTo>
                      <a:lnTo>
                        <a:pt x="28" y="206"/>
                      </a:lnTo>
                      <a:lnTo>
                        <a:pt x="22" y="206"/>
                      </a:lnTo>
                      <a:lnTo>
                        <a:pt x="22" y="208"/>
                      </a:lnTo>
                      <a:lnTo>
                        <a:pt x="20" y="208"/>
                      </a:lnTo>
                      <a:lnTo>
                        <a:pt x="16" y="208"/>
                      </a:lnTo>
                      <a:lnTo>
                        <a:pt x="12" y="210"/>
                      </a:lnTo>
                      <a:lnTo>
                        <a:pt x="12" y="214"/>
                      </a:lnTo>
                      <a:lnTo>
                        <a:pt x="10" y="220"/>
                      </a:lnTo>
                      <a:lnTo>
                        <a:pt x="4" y="220"/>
                      </a:lnTo>
                      <a:lnTo>
                        <a:pt x="2" y="234"/>
                      </a:lnTo>
                      <a:lnTo>
                        <a:pt x="0" y="236"/>
                      </a:lnTo>
                      <a:lnTo>
                        <a:pt x="2" y="242"/>
                      </a:lnTo>
                      <a:lnTo>
                        <a:pt x="8" y="244"/>
                      </a:lnTo>
                      <a:lnTo>
                        <a:pt x="10" y="244"/>
                      </a:lnTo>
                      <a:lnTo>
                        <a:pt x="16" y="242"/>
                      </a:lnTo>
                      <a:lnTo>
                        <a:pt x="18" y="242"/>
                      </a:lnTo>
                      <a:lnTo>
                        <a:pt x="20" y="250"/>
                      </a:lnTo>
                      <a:lnTo>
                        <a:pt x="28" y="252"/>
                      </a:lnTo>
                      <a:lnTo>
                        <a:pt x="44" y="252"/>
                      </a:lnTo>
                      <a:lnTo>
                        <a:pt x="48" y="246"/>
                      </a:lnTo>
                      <a:lnTo>
                        <a:pt x="56" y="236"/>
                      </a:lnTo>
                      <a:lnTo>
                        <a:pt x="66" y="216"/>
                      </a:lnTo>
                      <a:lnTo>
                        <a:pt x="66" y="210"/>
                      </a:lnTo>
                      <a:lnTo>
                        <a:pt x="66" y="206"/>
                      </a:lnTo>
                      <a:lnTo>
                        <a:pt x="72" y="202"/>
                      </a:lnTo>
                      <a:lnTo>
                        <a:pt x="80" y="200"/>
                      </a:lnTo>
                      <a:lnTo>
                        <a:pt x="92" y="196"/>
                      </a:lnTo>
                      <a:lnTo>
                        <a:pt x="92" y="188"/>
                      </a:lnTo>
                      <a:lnTo>
                        <a:pt x="90" y="184"/>
                      </a:lnTo>
                      <a:lnTo>
                        <a:pt x="102" y="170"/>
                      </a:lnTo>
                      <a:lnTo>
                        <a:pt x="116" y="154"/>
                      </a:lnTo>
                      <a:lnTo>
                        <a:pt x="116" y="136"/>
                      </a:lnTo>
                      <a:lnTo>
                        <a:pt x="112" y="134"/>
                      </a:lnTo>
                      <a:lnTo>
                        <a:pt x="112" y="136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6" y="134"/>
                      </a:lnTo>
                      <a:lnTo>
                        <a:pt x="102" y="136"/>
                      </a:lnTo>
                      <a:lnTo>
                        <a:pt x="102" y="138"/>
                      </a:lnTo>
                      <a:lnTo>
                        <a:pt x="98" y="138"/>
                      </a:lnTo>
                      <a:lnTo>
                        <a:pt x="94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lnTo>
                        <a:pt x="92" y="2"/>
                      </a:lnTo>
                      <a:lnTo>
                        <a:pt x="90" y="2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6"/>
                      </a:lnTo>
                      <a:lnTo>
                        <a:pt x="102" y="28"/>
                      </a:lnTo>
                      <a:lnTo>
                        <a:pt x="108" y="34"/>
                      </a:lnTo>
                      <a:lnTo>
                        <a:pt x="110" y="36"/>
                      </a:lnTo>
                      <a:lnTo>
                        <a:pt x="112" y="38"/>
                      </a:lnTo>
                      <a:lnTo>
                        <a:pt x="112" y="42"/>
                      </a:lnTo>
                      <a:lnTo>
                        <a:pt x="118" y="42"/>
                      </a:lnTo>
                      <a:lnTo>
                        <a:pt x="118" y="44"/>
                      </a:lnTo>
                      <a:lnTo>
                        <a:pt x="116" y="46"/>
                      </a:lnTo>
                      <a:lnTo>
                        <a:pt x="116" y="50"/>
                      </a:lnTo>
                      <a:lnTo>
                        <a:pt x="116" y="52"/>
                      </a:lnTo>
                      <a:lnTo>
                        <a:pt x="118" y="54"/>
                      </a:lnTo>
                      <a:lnTo>
                        <a:pt x="120" y="56"/>
                      </a:lnTo>
                      <a:lnTo>
                        <a:pt x="120" y="62"/>
                      </a:lnTo>
                      <a:lnTo>
                        <a:pt x="118" y="64"/>
                      </a:lnTo>
                      <a:lnTo>
                        <a:pt x="120" y="70"/>
                      </a:lnTo>
                      <a:lnTo>
                        <a:pt x="120" y="78"/>
                      </a:lnTo>
                      <a:lnTo>
                        <a:pt x="120" y="88"/>
                      </a:lnTo>
                      <a:lnTo>
                        <a:pt x="118" y="96"/>
                      </a:lnTo>
                      <a:lnTo>
                        <a:pt x="106" y="100"/>
                      </a:lnTo>
                      <a:lnTo>
                        <a:pt x="120" y="110"/>
                      </a:lnTo>
                      <a:lnTo>
                        <a:pt x="128" y="118"/>
                      </a:lnTo>
                      <a:lnTo>
                        <a:pt x="128" y="124"/>
                      </a:lnTo>
                      <a:lnTo>
                        <a:pt x="128" y="128"/>
                      </a:lnTo>
                      <a:lnTo>
                        <a:pt x="124" y="134"/>
                      </a:lnTo>
                      <a:lnTo>
                        <a:pt x="124" y="142"/>
                      </a:lnTo>
                      <a:lnTo>
                        <a:pt x="136" y="144"/>
                      </a:lnTo>
                      <a:lnTo>
                        <a:pt x="138" y="144"/>
                      </a:lnTo>
                      <a:lnTo>
                        <a:pt x="142" y="142"/>
                      </a:lnTo>
                      <a:lnTo>
                        <a:pt x="144" y="136"/>
                      </a:lnTo>
                      <a:lnTo>
                        <a:pt x="148" y="124"/>
                      </a:lnTo>
                      <a:lnTo>
                        <a:pt x="154" y="120"/>
                      </a:lnTo>
                      <a:lnTo>
                        <a:pt x="156" y="118"/>
                      </a:lnTo>
                      <a:lnTo>
                        <a:pt x="156" y="114"/>
                      </a:lnTo>
                      <a:lnTo>
                        <a:pt x="156" y="108"/>
                      </a:lnTo>
                      <a:lnTo>
                        <a:pt x="154" y="106"/>
                      </a:lnTo>
                      <a:lnTo>
                        <a:pt x="160" y="102"/>
                      </a:lnTo>
                      <a:lnTo>
                        <a:pt x="166" y="100"/>
                      </a:lnTo>
                      <a:lnTo>
                        <a:pt x="170" y="102"/>
                      </a:lnTo>
                      <a:lnTo>
                        <a:pt x="170" y="98"/>
                      </a:lnTo>
                      <a:lnTo>
                        <a:pt x="170" y="96"/>
                      </a:lnTo>
                      <a:lnTo>
                        <a:pt x="178" y="82"/>
                      </a:lnTo>
                      <a:lnTo>
                        <a:pt x="178" y="72"/>
                      </a:lnTo>
                      <a:lnTo>
                        <a:pt x="174" y="72"/>
                      </a:lnTo>
                      <a:lnTo>
                        <a:pt x="172" y="70"/>
                      </a:lnTo>
                      <a:lnTo>
                        <a:pt x="170" y="70"/>
                      </a:lnTo>
                      <a:lnTo>
                        <a:pt x="166" y="72"/>
                      </a:lnTo>
                      <a:lnTo>
                        <a:pt x="164" y="78"/>
                      </a:lnTo>
                      <a:lnTo>
                        <a:pt x="160" y="78"/>
                      </a:lnTo>
                      <a:lnTo>
                        <a:pt x="152" y="78"/>
                      </a:lnTo>
                      <a:lnTo>
                        <a:pt x="142" y="70"/>
                      </a:lnTo>
                      <a:lnTo>
                        <a:pt x="142" y="54"/>
                      </a:lnTo>
                      <a:lnTo>
                        <a:pt x="138" y="54"/>
                      </a:lnTo>
                      <a:lnTo>
                        <a:pt x="138" y="52"/>
                      </a:lnTo>
                      <a:lnTo>
                        <a:pt x="138" y="50"/>
                      </a:lnTo>
                      <a:lnTo>
                        <a:pt x="136" y="50"/>
                      </a:lnTo>
                      <a:lnTo>
                        <a:pt x="134" y="54"/>
                      </a:lnTo>
                      <a:lnTo>
                        <a:pt x="130" y="56"/>
                      </a:lnTo>
                      <a:lnTo>
                        <a:pt x="126" y="56"/>
                      </a:lnTo>
                      <a:lnTo>
                        <a:pt x="126" y="54"/>
                      </a:lnTo>
                      <a:lnTo>
                        <a:pt x="124" y="44"/>
                      </a:lnTo>
                      <a:lnTo>
                        <a:pt x="124" y="34"/>
                      </a:lnTo>
                      <a:lnTo>
                        <a:pt x="120" y="24"/>
                      </a:lnTo>
                      <a:lnTo>
                        <a:pt x="116" y="24"/>
                      </a:lnTo>
                      <a:lnTo>
                        <a:pt x="118" y="18"/>
                      </a:lnTo>
                      <a:lnTo>
                        <a:pt x="106" y="10"/>
                      </a:lnTo>
                      <a:lnTo>
                        <a:pt x="102" y="14"/>
                      </a:lnTo>
                      <a:lnTo>
                        <a:pt x="100" y="14"/>
                      </a:lnTo>
                      <a:lnTo>
                        <a:pt x="94" y="6"/>
                      </a:lnTo>
                      <a:lnTo>
                        <a:pt x="94" y="2"/>
                      </a:lnTo>
                      <a:lnTo>
                        <a:pt x="98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3" name="Freeform: Shape 356"/>
                <p:cNvSpPr/>
                <p:nvPr/>
              </p:nvSpPr>
              <p:spPr bwMode="auto">
                <a:xfrm>
                  <a:off x="742950" y="2819400"/>
                  <a:ext cx="95250" cy="79375"/>
                </a:xfrm>
                <a:custGeom>
                  <a:gdLst>
                    <a:gd name="T0" fmla="*/ 56 w 60"/>
                    <a:gd name="T1" fmla="*/ 6 h 50"/>
                    <a:gd name="T2" fmla="*/ 56 w 60"/>
                    <a:gd name="T3" fmla="*/ 6 h 50"/>
                    <a:gd name="T4" fmla="*/ 56 w 60"/>
                    <a:gd name="T5" fmla="*/ 8 h 50"/>
                    <a:gd name="T6" fmla="*/ 56 w 60"/>
                    <a:gd name="T7" fmla="*/ 2 h 50"/>
                    <a:gd name="T8" fmla="*/ 44 w 60"/>
                    <a:gd name="T9" fmla="*/ 0 h 50"/>
                    <a:gd name="T10" fmla="*/ 38 w 60"/>
                    <a:gd name="T11" fmla="*/ 0 h 50"/>
                    <a:gd name="T12" fmla="*/ 32 w 60"/>
                    <a:gd name="T13" fmla="*/ 0 h 50"/>
                    <a:gd name="T14" fmla="*/ 28 w 60"/>
                    <a:gd name="T15" fmla="*/ 8 h 50"/>
                    <a:gd name="T16" fmla="*/ 26 w 60"/>
                    <a:gd name="T17" fmla="*/ 8 h 50"/>
                    <a:gd name="T18" fmla="*/ 20 w 60"/>
                    <a:gd name="T19" fmla="*/ 8 h 50"/>
                    <a:gd name="T20" fmla="*/ 16 w 60"/>
                    <a:gd name="T21" fmla="*/ 14 h 50"/>
                    <a:gd name="T22" fmla="*/ 16 w 60"/>
                    <a:gd name="T23" fmla="*/ 24 h 50"/>
                    <a:gd name="T24" fmla="*/ 14 w 60"/>
                    <a:gd name="T25" fmla="*/ 38 h 50"/>
                    <a:gd name="T26" fmla="*/ 0 w 60"/>
                    <a:gd name="T27" fmla="*/ 38 h 50"/>
                    <a:gd name="T28" fmla="*/ 0 w 60"/>
                    <a:gd name="T29" fmla="*/ 42 h 50"/>
                    <a:gd name="T30" fmla="*/ 4 w 60"/>
                    <a:gd name="T31" fmla="*/ 44 h 50"/>
                    <a:gd name="T32" fmla="*/ 8 w 60"/>
                    <a:gd name="T33" fmla="*/ 46 h 50"/>
                    <a:gd name="T34" fmla="*/ 14 w 60"/>
                    <a:gd name="T35" fmla="*/ 44 h 50"/>
                    <a:gd name="T36" fmla="*/ 18 w 60"/>
                    <a:gd name="T37" fmla="*/ 44 h 50"/>
                    <a:gd name="T38" fmla="*/ 24 w 60"/>
                    <a:gd name="T39" fmla="*/ 44 h 50"/>
                    <a:gd name="T40" fmla="*/ 26 w 60"/>
                    <a:gd name="T41" fmla="*/ 46 h 50"/>
                    <a:gd name="T42" fmla="*/ 28 w 60"/>
                    <a:gd name="T43" fmla="*/ 50 h 50"/>
                    <a:gd name="T44" fmla="*/ 32 w 60"/>
                    <a:gd name="T45" fmla="*/ 50 h 50"/>
                    <a:gd name="T46" fmla="*/ 36 w 60"/>
                    <a:gd name="T47" fmla="*/ 34 h 50"/>
                    <a:gd name="T48" fmla="*/ 38 w 60"/>
                    <a:gd name="T49" fmla="*/ 28 h 50"/>
                    <a:gd name="T50" fmla="*/ 44 w 60"/>
                    <a:gd name="T51" fmla="*/ 32 h 50"/>
                    <a:gd name="T52" fmla="*/ 46 w 60"/>
                    <a:gd name="T53" fmla="*/ 32 h 50"/>
                    <a:gd name="T54" fmla="*/ 48 w 60"/>
                    <a:gd name="T55" fmla="*/ 28 h 50"/>
                    <a:gd name="T56" fmla="*/ 52 w 60"/>
                    <a:gd name="T57" fmla="*/ 26 h 50"/>
                    <a:gd name="T58" fmla="*/ 54 w 60"/>
                    <a:gd name="T59" fmla="*/ 26 h 50"/>
                    <a:gd name="T60" fmla="*/ 56 w 60"/>
                    <a:gd name="T61" fmla="*/ 24 h 50"/>
                    <a:gd name="T62" fmla="*/ 54 w 60"/>
                    <a:gd name="T63" fmla="*/ 18 h 50"/>
                    <a:gd name="T64" fmla="*/ 56 w 60"/>
                    <a:gd name="T65" fmla="*/ 18 h 50"/>
                    <a:gd name="T66" fmla="*/ 60 w 60"/>
                    <a:gd name="T67" fmla="*/ 16 h 50"/>
                    <a:gd name="T68" fmla="*/ 60 w 60"/>
                    <a:gd name="T69" fmla="*/ 14 h 50"/>
                    <a:gd name="T70" fmla="*/ 56 w 60"/>
                    <a:gd name="T71" fmla="*/ 6 h 50"/>
                    <a:gd name="T72" fmla="*/ 56 w 60"/>
                    <a:gd name="T73" fmla="*/ 6 h 50"/>
                    <a:gd name="T74" fmla="*/ 56 w 60"/>
                    <a:gd name="T75" fmla="*/ 6 h 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0" h="50">
                      <a:moveTo>
                        <a:pt x="56" y="6"/>
                      </a:moveTo>
                      <a:lnTo>
                        <a:pt x="56" y="6"/>
                      </a:lnTo>
                      <a:lnTo>
                        <a:pt x="56" y="8"/>
                      </a:lnTo>
                      <a:lnTo>
                        <a:pt x="56" y="2"/>
                      </a:lnTo>
                      <a:lnTo>
                        <a:pt x="44" y="0"/>
                      </a:lnTo>
                      <a:lnTo>
                        <a:pt x="38" y="0"/>
                      </a:lnTo>
                      <a:lnTo>
                        <a:pt x="32" y="0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0" y="8"/>
                      </a:lnTo>
                      <a:lnTo>
                        <a:pt x="16" y="14"/>
                      </a:lnTo>
                      <a:lnTo>
                        <a:pt x="16" y="24"/>
                      </a:lnTo>
                      <a:lnTo>
                        <a:pt x="14" y="38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4" y="44"/>
                      </a:lnTo>
                      <a:lnTo>
                        <a:pt x="8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24" y="44"/>
                      </a:lnTo>
                      <a:lnTo>
                        <a:pt x="26" y="46"/>
                      </a:lnTo>
                      <a:lnTo>
                        <a:pt x="28" y="50"/>
                      </a:lnTo>
                      <a:lnTo>
                        <a:pt x="32" y="50"/>
                      </a:lnTo>
                      <a:lnTo>
                        <a:pt x="36" y="34"/>
                      </a:lnTo>
                      <a:lnTo>
                        <a:pt x="38" y="28"/>
                      </a:lnTo>
                      <a:lnTo>
                        <a:pt x="44" y="32"/>
                      </a:lnTo>
                      <a:lnTo>
                        <a:pt x="46" y="32"/>
                      </a:lnTo>
                      <a:lnTo>
                        <a:pt x="48" y="28"/>
                      </a:lnTo>
                      <a:lnTo>
                        <a:pt x="52" y="26"/>
                      </a:lnTo>
                      <a:lnTo>
                        <a:pt x="54" y="26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0" y="16"/>
                      </a:lnTo>
                      <a:lnTo>
                        <a:pt x="60" y="14"/>
                      </a:lnTo>
                      <a:lnTo>
                        <a:pt x="56" y="6"/>
                      </a:lnTo>
                      <a:lnTo>
                        <a:pt x="56" y="6"/>
                      </a:lnTo>
                      <a:lnTo>
                        <a:pt x="5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4" name="Freeform: Shape 357"/>
                <p:cNvSpPr/>
                <p:nvPr/>
              </p:nvSpPr>
              <p:spPr bwMode="auto">
                <a:xfrm>
                  <a:off x="2505075" y="3575050"/>
                  <a:ext cx="190500" cy="114300"/>
                </a:xfrm>
                <a:custGeom>
                  <a:gdLst>
                    <a:gd name="T0" fmla="*/ 118 w 120"/>
                    <a:gd name="T1" fmla="*/ 46 h 72"/>
                    <a:gd name="T2" fmla="*/ 108 w 120"/>
                    <a:gd name="T3" fmla="*/ 44 h 72"/>
                    <a:gd name="T4" fmla="*/ 94 w 120"/>
                    <a:gd name="T5" fmla="*/ 44 h 72"/>
                    <a:gd name="T6" fmla="*/ 88 w 120"/>
                    <a:gd name="T7" fmla="*/ 38 h 72"/>
                    <a:gd name="T8" fmla="*/ 82 w 120"/>
                    <a:gd name="T9" fmla="*/ 38 h 72"/>
                    <a:gd name="T10" fmla="*/ 76 w 120"/>
                    <a:gd name="T11" fmla="*/ 34 h 72"/>
                    <a:gd name="T12" fmla="*/ 72 w 120"/>
                    <a:gd name="T13" fmla="*/ 26 h 72"/>
                    <a:gd name="T14" fmla="*/ 64 w 120"/>
                    <a:gd name="T15" fmla="*/ 24 h 72"/>
                    <a:gd name="T16" fmla="*/ 64 w 120"/>
                    <a:gd name="T17" fmla="*/ 16 h 72"/>
                    <a:gd name="T18" fmla="*/ 60 w 120"/>
                    <a:gd name="T19" fmla="*/ 12 h 72"/>
                    <a:gd name="T20" fmla="*/ 52 w 120"/>
                    <a:gd name="T21" fmla="*/ 12 h 72"/>
                    <a:gd name="T22" fmla="*/ 44 w 120"/>
                    <a:gd name="T23" fmla="*/ 12 h 72"/>
                    <a:gd name="T24" fmla="*/ 38 w 120"/>
                    <a:gd name="T25" fmla="*/ 2 h 72"/>
                    <a:gd name="T26" fmla="*/ 34 w 120"/>
                    <a:gd name="T27" fmla="*/ 2 h 72"/>
                    <a:gd name="T28" fmla="*/ 24 w 120"/>
                    <a:gd name="T29" fmla="*/ 2 h 72"/>
                    <a:gd name="T30" fmla="*/ 18 w 120"/>
                    <a:gd name="T31" fmla="*/ 0 h 72"/>
                    <a:gd name="T32" fmla="*/ 16 w 120"/>
                    <a:gd name="T33" fmla="*/ 2 h 72"/>
                    <a:gd name="T34" fmla="*/ 6 w 120"/>
                    <a:gd name="T35" fmla="*/ 8 h 72"/>
                    <a:gd name="T36" fmla="*/ 0 w 120"/>
                    <a:gd name="T37" fmla="*/ 18 h 72"/>
                    <a:gd name="T38" fmla="*/ 2 w 120"/>
                    <a:gd name="T39" fmla="*/ 26 h 72"/>
                    <a:gd name="T40" fmla="*/ 10 w 120"/>
                    <a:gd name="T41" fmla="*/ 28 h 72"/>
                    <a:gd name="T42" fmla="*/ 14 w 120"/>
                    <a:gd name="T43" fmla="*/ 36 h 72"/>
                    <a:gd name="T44" fmla="*/ 20 w 120"/>
                    <a:gd name="T45" fmla="*/ 38 h 72"/>
                    <a:gd name="T46" fmla="*/ 28 w 120"/>
                    <a:gd name="T47" fmla="*/ 40 h 72"/>
                    <a:gd name="T48" fmla="*/ 38 w 120"/>
                    <a:gd name="T49" fmla="*/ 46 h 72"/>
                    <a:gd name="T50" fmla="*/ 46 w 120"/>
                    <a:gd name="T51" fmla="*/ 46 h 72"/>
                    <a:gd name="T52" fmla="*/ 54 w 120"/>
                    <a:gd name="T53" fmla="*/ 52 h 72"/>
                    <a:gd name="T54" fmla="*/ 56 w 120"/>
                    <a:gd name="T55" fmla="*/ 56 h 72"/>
                    <a:gd name="T56" fmla="*/ 64 w 120"/>
                    <a:gd name="T57" fmla="*/ 56 h 72"/>
                    <a:gd name="T58" fmla="*/ 70 w 120"/>
                    <a:gd name="T59" fmla="*/ 64 h 72"/>
                    <a:gd name="T60" fmla="*/ 82 w 120"/>
                    <a:gd name="T61" fmla="*/ 64 h 72"/>
                    <a:gd name="T62" fmla="*/ 94 w 120"/>
                    <a:gd name="T63" fmla="*/ 68 h 72"/>
                    <a:gd name="T64" fmla="*/ 102 w 120"/>
                    <a:gd name="T65" fmla="*/ 72 h 72"/>
                    <a:gd name="T66" fmla="*/ 110 w 120"/>
                    <a:gd name="T67" fmla="*/ 72 h 72"/>
                    <a:gd name="T68" fmla="*/ 116 w 120"/>
                    <a:gd name="T69" fmla="*/ 72 h 72"/>
                    <a:gd name="T70" fmla="*/ 118 w 120"/>
                    <a:gd name="T71" fmla="*/ 66 h 72"/>
                    <a:gd name="T72" fmla="*/ 120 w 120"/>
                    <a:gd name="T73" fmla="*/ 64 h 72"/>
                    <a:gd name="T74" fmla="*/ 116 w 120"/>
                    <a:gd name="T75" fmla="*/ 58 h 72"/>
                    <a:gd name="T76" fmla="*/ 118 w 120"/>
                    <a:gd name="T77" fmla="*/ 54 h 72"/>
                    <a:gd name="T78" fmla="*/ 118 w 120"/>
                    <a:gd name="T79" fmla="*/ 46 h 72"/>
                    <a:gd name="T80" fmla="*/ 118 w 120"/>
                    <a:gd name="T81" fmla="*/ 46 h 72"/>
                    <a:gd name="T82" fmla="*/ 118 w 120"/>
                    <a:gd name="T83" fmla="*/ 46 h 7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0" h="72">
                      <a:moveTo>
                        <a:pt x="118" y="46"/>
                      </a:moveTo>
                      <a:lnTo>
                        <a:pt x="108" y="44"/>
                      </a:lnTo>
                      <a:lnTo>
                        <a:pt x="94" y="44"/>
                      </a:lnTo>
                      <a:lnTo>
                        <a:pt x="88" y="38"/>
                      </a:lnTo>
                      <a:lnTo>
                        <a:pt x="82" y="38"/>
                      </a:lnTo>
                      <a:lnTo>
                        <a:pt x="76" y="34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4" y="12"/>
                      </a:lnTo>
                      <a:lnTo>
                        <a:pt x="38" y="2"/>
                      </a:lnTo>
                      <a:lnTo>
                        <a:pt x="34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6" y="8"/>
                      </a:ln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10" y="28"/>
                      </a:lnTo>
                      <a:lnTo>
                        <a:pt x="14" y="36"/>
                      </a:lnTo>
                      <a:lnTo>
                        <a:pt x="20" y="38"/>
                      </a:lnTo>
                      <a:lnTo>
                        <a:pt x="28" y="40"/>
                      </a:lnTo>
                      <a:lnTo>
                        <a:pt x="38" y="46"/>
                      </a:lnTo>
                      <a:lnTo>
                        <a:pt x="46" y="46"/>
                      </a:lnTo>
                      <a:lnTo>
                        <a:pt x="54" y="52"/>
                      </a:lnTo>
                      <a:lnTo>
                        <a:pt x="56" y="56"/>
                      </a:lnTo>
                      <a:lnTo>
                        <a:pt x="64" y="56"/>
                      </a:lnTo>
                      <a:lnTo>
                        <a:pt x="70" y="64"/>
                      </a:lnTo>
                      <a:lnTo>
                        <a:pt x="82" y="64"/>
                      </a:lnTo>
                      <a:lnTo>
                        <a:pt x="94" y="68"/>
                      </a:lnTo>
                      <a:lnTo>
                        <a:pt x="102" y="72"/>
                      </a:lnTo>
                      <a:lnTo>
                        <a:pt x="110" y="72"/>
                      </a:lnTo>
                      <a:lnTo>
                        <a:pt x="116" y="72"/>
                      </a:lnTo>
                      <a:lnTo>
                        <a:pt x="118" y="66"/>
                      </a:lnTo>
                      <a:lnTo>
                        <a:pt x="120" y="64"/>
                      </a:lnTo>
                      <a:lnTo>
                        <a:pt x="116" y="58"/>
                      </a:lnTo>
                      <a:lnTo>
                        <a:pt x="118" y="5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5" name="Freeform: Shape 358"/>
                <p:cNvSpPr/>
                <p:nvPr/>
              </p:nvSpPr>
              <p:spPr bwMode="auto">
                <a:xfrm>
                  <a:off x="920750" y="4937125"/>
                  <a:ext cx="320675" cy="355600"/>
                </a:xfrm>
                <a:custGeom>
                  <a:gdLst>
                    <a:gd name="T0" fmla="*/ 72 w 202"/>
                    <a:gd name="T1" fmla="*/ 224 h 224"/>
                    <a:gd name="T2" fmla="*/ 84 w 202"/>
                    <a:gd name="T3" fmla="*/ 212 h 224"/>
                    <a:gd name="T4" fmla="*/ 88 w 202"/>
                    <a:gd name="T5" fmla="*/ 218 h 224"/>
                    <a:gd name="T6" fmla="*/ 96 w 202"/>
                    <a:gd name="T7" fmla="*/ 224 h 224"/>
                    <a:gd name="T8" fmla="*/ 104 w 202"/>
                    <a:gd name="T9" fmla="*/ 224 h 224"/>
                    <a:gd name="T10" fmla="*/ 112 w 202"/>
                    <a:gd name="T11" fmla="*/ 216 h 224"/>
                    <a:gd name="T12" fmla="*/ 116 w 202"/>
                    <a:gd name="T13" fmla="*/ 212 h 224"/>
                    <a:gd name="T14" fmla="*/ 120 w 202"/>
                    <a:gd name="T15" fmla="*/ 156 h 224"/>
                    <a:gd name="T16" fmla="*/ 138 w 202"/>
                    <a:gd name="T17" fmla="*/ 90 h 224"/>
                    <a:gd name="T18" fmla="*/ 148 w 202"/>
                    <a:gd name="T19" fmla="*/ 30 h 224"/>
                    <a:gd name="T20" fmla="*/ 184 w 202"/>
                    <a:gd name="T21" fmla="*/ 28 h 224"/>
                    <a:gd name="T22" fmla="*/ 186 w 202"/>
                    <a:gd name="T23" fmla="*/ 22 h 224"/>
                    <a:gd name="T24" fmla="*/ 192 w 202"/>
                    <a:gd name="T25" fmla="*/ 22 h 224"/>
                    <a:gd name="T26" fmla="*/ 194 w 202"/>
                    <a:gd name="T27" fmla="*/ 22 h 224"/>
                    <a:gd name="T28" fmla="*/ 198 w 202"/>
                    <a:gd name="T29" fmla="*/ 18 h 224"/>
                    <a:gd name="T30" fmla="*/ 198 w 202"/>
                    <a:gd name="T31" fmla="*/ 18 h 224"/>
                    <a:gd name="T32" fmla="*/ 194 w 202"/>
                    <a:gd name="T33" fmla="*/ 12 h 224"/>
                    <a:gd name="T34" fmla="*/ 174 w 202"/>
                    <a:gd name="T35" fmla="*/ 16 h 224"/>
                    <a:gd name="T36" fmla="*/ 138 w 202"/>
                    <a:gd name="T37" fmla="*/ 20 h 224"/>
                    <a:gd name="T38" fmla="*/ 126 w 202"/>
                    <a:gd name="T39" fmla="*/ 18 h 224"/>
                    <a:gd name="T40" fmla="*/ 122 w 202"/>
                    <a:gd name="T41" fmla="*/ 18 h 224"/>
                    <a:gd name="T42" fmla="*/ 116 w 202"/>
                    <a:gd name="T43" fmla="*/ 16 h 224"/>
                    <a:gd name="T44" fmla="*/ 108 w 202"/>
                    <a:gd name="T45" fmla="*/ 16 h 224"/>
                    <a:gd name="T46" fmla="*/ 102 w 202"/>
                    <a:gd name="T47" fmla="*/ 10 h 224"/>
                    <a:gd name="T48" fmla="*/ 34 w 202"/>
                    <a:gd name="T49" fmla="*/ 4 h 224"/>
                    <a:gd name="T50" fmla="*/ 26 w 202"/>
                    <a:gd name="T51" fmla="*/ 0 h 224"/>
                    <a:gd name="T52" fmla="*/ 22 w 202"/>
                    <a:gd name="T53" fmla="*/ 4 h 224"/>
                    <a:gd name="T54" fmla="*/ 8 w 202"/>
                    <a:gd name="T55" fmla="*/ 4 h 224"/>
                    <a:gd name="T56" fmla="*/ 4 w 202"/>
                    <a:gd name="T57" fmla="*/ 28 h 224"/>
                    <a:gd name="T58" fmla="*/ 22 w 202"/>
                    <a:gd name="T59" fmla="*/ 44 h 224"/>
                    <a:gd name="T60" fmla="*/ 24 w 202"/>
                    <a:gd name="T61" fmla="*/ 56 h 224"/>
                    <a:gd name="T62" fmla="*/ 24 w 202"/>
                    <a:gd name="T63" fmla="*/ 70 h 224"/>
                    <a:gd name="T64" fmla="*/ 36 w 202"/>
                    <a:gd name="T65" fmla="*/ 82 h 224"/>
                    <a:gd name="T66" fmla="*/ 36 w 202"/>
                    <a:gd name="T67" fmla="*/ 92 h 224"/>
                    <a:gd name="T68" fmla="*/ 44 w 202"/>
                    <a:gd name="T69" fmla="*/ 102 h 224"/>
                    <a:gd name="T70" fmla="*/ 44 w 202"/>
                    <a:gd name="T71" fmla="*/ 116 h 224"/>
                    <a:gd name="T72" fmla="*/ 50 w 202"/>
                    <a:gd name="T73" fmla="*/ 146 h 224"/>
                    <a:gd name="T74" fmla="*/ 50 w 202"/>
                    <a:gd name="T75" fmla="*/ 172 h 224"/>
                    <a:gd name="T76" fmla="*/ 52 w 202"/>
                    <a:gd name="T77" fmla="*/ 198 h 224"/>
                    <a:gd name="T78" fmla="*/ 62 w 202"/>
                    <a:gd name="T79" fmla="*/ 212 h 224"/>
                    <a:gd name="T80" fmla="*/ 70 w 202"/>
                    <a:gd name="T81" fmla="*/ 212 h 224"/>
                    <a:gd name="T82" fmla="*/ 70 w 202"/>
                    <a:gd name="T83" fmla="*/ 224 h 224"/>
                    <a:gd name="T84" fmla="*/ 72 w 202"/>
                    <a:gd name="T85" fmla="*/ 224 h 224"/>
                    <a:gd name="T86" fmla="*/ 48 w 202"/>
                    <a:gd name="T87" fmla="*/ 54 h 224"/>
                    <a:gd name="T88" fmla="*/ 48 w 202"/>
                    <a:gd name="T89" fmla="*/ 56 h 224"/>
                    <a:gd name="T90" fmla="*/ 44 w 202"/>
                    <a:gd name="T91" fmla="*/ 54 h 224"/>
                    <a:gd name="T92" fmla="*/ 48 w 202"/>
                    <a:gd name="T93" fmla="*/ 54 h 2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1" h="224">
                      <a:moveTo>
                        <a:pt x="72" y="224"/>
                      </a:moveTo>
                      <a:lnTo>
                        <a:pt x="72" y="224"/>
                      </a:lnTo>
                      <a:lnTo>
                        <a:pt x="80" y="212"/>
                      </a:lnTo>
                      <a:lnTo>
                        <a:pt x="84" y="212"/>
                      </a:lnTo>
                      <a:lnTo>
                        <a:pt x="88" y="212"/>
                      </a:lnTo>
                      <a:lnTo>
                        <a:pt x="88" y="218"/>
                      </a:lnTo>
                      <a:lnTo>
                        <a:pt x="90" y="220"/>
                      </a:lnTo>
                      <a:lnTo>
                        <a:pt x="96" y="224"/>
                      </a:lnTo>
                      <a:lnTo>
                        <a:pt x="102" y="224"/>
                      </a:lnTo>
                      <a:lnTo>
                        <a:pt x="104" y="224"/>
                      </a:lnTo>
                      <a:lnTo>
                        <a:pt x="108" y="220"/>
                      </a:lnTo>
                      <a:lnTo>
                        <a:pt x="112" y="216"/>
                      </a:lnTo>
                      <a:lnTo>
                        <a:pt x="112" y="212"/>
                      </a:lnTo>
                      <a:lnTo>
                        <a:pt x="116" y="212"/>
                      </a:lnTo>
                      <a:lnTo>
                        <a:pt x="120" y="212"/>
                      </a:lnTo>
                      <a:lnTo>
                        <a:pt x="120" y="156"/>
                      </a:lnTo>
                      <a:lnTo>
                        <a:pt x="122" y="90"/>
                      </a:lnTo>
                      <a:lnTo>
                        <a:pt x="138" y="90"/>
                      </a:lnTo>
                      <a:lnTo>
                        <a:pt x="138" y="30"/>
                      </a:lnTo>
                      <a:lnTo>
                        <a:pt x="148" y="30"/>
                      </a:lnTo>
                      <a:lnTo>
                        <a:pt x="180" y="26"/>
                      </a:lnTo>
                      <a:lnTo>
                        <a:pt x="184" y="28"/>
                      </a:lnTo>
                      <a:lnTo>
                        <a:pt x="186" y="26"/>
                      </a:lnTo>
                      <a:lnTo>
                        <a:pt x="186" y="22"/>
                      </a:lnTo>
                      <a:lnTo>
                        <a:pt x="188" y="22"/>
                      </a:lnTo>
                      <a:lnTo>
                        <a:pt x="192" y="22"/>
                      </a:lnTo>
                      <a:lnTo>
                        <a:pt x="194" y="26"/>
                      </a:lnTo>
                      <a:lnTo>
                        <a:pt x="194" y="22"/>
                      </a:lnTo>
                      <a:lnTo>
                        <a:pt x="196" y="20"/>
                      </a:lnTo>
                      <a:lnTo>
                        <a:pt x="198" y="18"/>
                      </a:lnTo>
                      <a:lnTo>
                        <a:pt x="202" y="18"/>
                      </a:lnTo>
                      <a:lnTo>
                        <a:pt x="198" y="18"/>
                      </a:lnTo>
                      <a:lnTo>
                        <a:pt x="196" y="16"/>
                      </a:lnTo>
                      <a:lnTo>
                        <a:pt x="194" y="12"/>
                      </a:lnTo>
                      <a:lnTo>
                        <a:pt x="192" y="12"/>
                      </a:lnTo>
                      <a:lnTo>
                        <a:pt x="174" y="16"/>
                      </a:lnTo>
                      <a:lnTo>
                        <a:pt x="140" y="20"/>
                      </a:lnTo>
                      <a:lnTo>
                        <a:pt x="138" y="20"/>
                      </a:lnTo>
                      <a:lnTo>
                        <a:pt x="130" y="18"/>
                      </a:lnTo>
                      <a:lnTo>
                        <a:pt x="126" y="18"/>
                      </a:lnTo>
                      <a:lnTo>
                        <a:pt x="124" y="18"/>
                      </a:lnTo>
                      <a:lnTo>
                        <a:pt x="122" y="18"/>
                      </a:lnTo>
                      <a:lnTo>
                        <a:pt x="120" y="18"/>
                      </a:lnTo>
                      <a:lnTo>
                        <a:pt x="116" y="16"/>
                      </a:lnTo>
                      <a:lnTo>
                        <a:pt x="112" y="16"/>
                      </a:lnTo>
                      <a:lnTo>
                        <a:pt x="108" y="16"/>
                      </a:lnTo>
                      <a:lnTo>
                        <a:pt x="106" y="12"/>
                      </a:lnTo>
                      <a:lnTo>
                        <a:pt x="102" y="10"/>
                      </a:lnTo>
                      <a:lnTo>
                        <a:pt x="98" y="8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6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4"/>
                      </a:lnTo>
                      <a:lnTo>
                        <a:pt x="8" y="4"/>
                      </a:lnTo>
                      <a:lnTo>
                        <a:pt x="0" y="8"/>
                      </a:lnTo>
                      <a:lnTo>
                        <a:pt x="4" y="28"/>
                      </a:lnTo>
                      <a:lnTo>
                        <a:pt x="8" y="28"/>
                      </a:lnTo>
                      <a:lnTo>
                        <a:pt x="22" y="44"/>
                      </a:lnTo>
                      <a:lnTo>
                        <a:pt x="24" y="52"/>
                      </a:lnTo>
                      <a:lnTo>
                        <a:pt x="24" y="56"/>
                      </a:lnTo>
                      <a:lnTo>
                        <a:pt x="24" y="62"/>
                      </a:lnTo>
                      <a:lnTo>
                        <a:pt x="24" y="70"/>
                      </a:lnTo>
                      <a:lnTo>
                        <a:pt x="30" y="74"/>
                      </a:lnTo>
                      <a:lnTo>
                        <a:pt x="36" y="82"/>
                      </a:lnTo>
                      <a:lnTo>
                        <a:pt x="34" y="88"/>
                      </a:lnTo>
                      <a:lnTo>
                        <a:pt x="36" y="92"/>
                      </a:lnTo>
                      <a:lnTo>
                        <a:pt x="40" y="98"/>
                      </a:lnTo>
                      <a:lnTo>
                        <a:pt x="44" y="102"/>
                      </a:lnTo>
                      <a:lnTo>
                        <a:pt x="44" y="108"/>
                      </a:lnTo>
                      <a:lnTo>
                        <a:pt x="44" y="116"/>
                      </a:lnTo>
                      <a:lnTo>
                        <a:pt x="42" y="128"/>
                      </a:lnTo>
                      <a:lnTo>
                        <a:pt x="50" y="146"/>
                      </a:lnTo>
                      <a:lnTo>
                        <a:pt x="50" y="162"/>
                      </a:lnTo>
                      <a:lnTo>
                        <a:pt x="50" y="172"/>
                      </a:lnTo>
                      <a:lnTo>
                        <a:pt x="50" y="184"/>
                      </a:lnTo>
                      <a:lnTo>
                        <a:pt x="52" y="198"/>
                      </a:lnTo>
                      <a:lnTo>
                        <a:pt x="58" y="206"/>
                      </a:lnTo>
                      <a:lnTo>
                        <a:pt x="62" y="212"/>
                      </a:lnTo>
                      <a:lnTo>
                        <a:pt x="66" y="212"/>
                      </a:lnTo>
                      <a:lnTo>
                        <a:pt x="70" y="212"/>
                      </a:lnTo>
                      <a:lnTo>
                        <a:pt x="70" y="218"/>
                      </a:lnTo>
                      <a:lnTo>
                        <a:pt x="70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close/>
                      <a:moveTo>
                        <a:pt x="48" y="54"/>
                      </a:moveTo>
                      <a:lnTo>
                        <a:pt x="48" y="54"/>
                      </a:lnTo>
                      <a:lnTo>
                        <a:pt x="48" y="56"/>
                      </a:lnTo>
                      <a:lnTo>
                        <a:pt x="44" y="56"/>
                      </a:lnTo>
                      <a:lnTo>
                        <a:pt x="44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6" name="Freeform: Shape 359"/>
                <p:cNvSpPr/>
                <p:nvPr/>
              </p:nvSpPr>
              <p:spPr bwMode="auto">
                <a:xfrm>
                  <a:off x="1739900" y="3238500"/>
                  <a:ext cx="25400" cy="28575"/>
                </a:xfrm>
                <a:custGeom>
                  <a:gdLst>
                    <a:gd name="T0" fmla="*/ 10 w 16"/>
                    <a:gd name="T1" fmla="*/ 18 h 18"/>
                    <a:gd name="T2" fmla="*/ 10 w 16"/>
                    <a:gd name="T3" fmla="*/ 18 h 18"/>
                    <a:gd name="T4" fmla="*/ 6 w 16"/>
                    <a:gd name="T5" fmla="*/ 10 h 18"/>
                    <a:gd name="T6" fmla="*/ 0 w 16"/>
                    <a:gd name="T7" fmla="*/ 6 h 18"/>
                    <a:gd name="T8" fmla="*/ 0 w 16"/>
                    <a:gd name="T9" fmla="*/ 2 h 18"/>
                    <a:gd name="T10" fmla="*/ 8 w 16"/>
                    <a:gd name="T11" fmla="*/ 0 h 18"/>
                    <a:gd name="T12" fmla="*/ 10 w 16"/>
                    <a:gd name="T13" fmla="*/ 6 h 18"/>
                    <a:gd name="T14" fmla="*/ 8 w 16"/>
                    <a:gd name="T15" fmla="*/ 6 h 18"/>
                    <a:gd name="T16" fmla="*/ 8 w 16"/>
                    <a:gd name="T17" fmla="*/ 10 h 18"/>
                    <a:gd name="T18" fmla="*/ 14 w 16"/>
                    <a:gd name="T19" fmla="*/ 10 h 18"/>
                    <a:gd name="T20" fmla="*/ 16 w 16"/>
                    <a:gd name="T21" fmla="*/ 14 h 18"/>
                    <a:gd name="T22" fmla="*/ 14 w 16"/>
                    <a:gd name="T23" fmla="*/ 18 h 18"/>
                    <a:gd name="T24" fmla="*/ 10 w 16"/>
                    <a:gd name="T25" fmla="*/ 18 h 18"/>
                    <a:gd name="T26" fmla="*/ 10 w 16"/>
                    <a:gd name="T27" fmla="*/ 18 h 18"/>
                    <a:gd name="T28" fmla="*/ 10 w 16"/>
                    <a:gd name="T29" fmla="*/ 18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14" y="10"/>
                      </a:lnTo>
                      <a:lnTo>
                        <a:pt x="16" y="14"/>
                      </a:lnTo>
                      <a:lnTo>
                        <a:pt x="14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7" name="Freeform: Shape 360"/>
                <p:cNvSpPr/>
                <p:nvPr/>
              </p:nvSpPr>
              <p:spPr bwMode="auto">
                <a:xfrm>
                  <a:off x="1349375" y="4768850"/>
                  <a:ext cx="234950" cy="454025"/>
                </a:xfrm>
                <a:custGeom>
                  <a:gdLst>
                    <a:gd name="T0" fmla="*/ 70 w 148"/>
                    <a:gd name="T1" fmla="*/ 60 h 286"/>
                    <a:gd name="T2" fmla="*/ 80 w 148"/>
                    <a:gd name="T3" fmla="*/ 66 h 286"/>
                    <a:gd name="T4" fmla="*/ 82 w 148"/>
                    <a:gd name="T5" fmla="*/ 84 h 286"/>
                    <a:gd name="T6" fmla="*/ 72 w 148"/>
                    <a:gd name="T7" fmla="*/ 88 h 286"/>
                    <a:gd name="T8" fmla="*/ 74 w 148"/>
                    <a:gd name="T9" fmla="*/ 102 h 286"/>
                    <a:gd name="T10" fmla="*/ 66 w 148"/>
                    <a:gd name="T11" fmla="*/ 108 h 286"/>
                    <a:gd name="T12" fmla="*/ 62 w 148"/>
                    <a:gd name="T13" fmla="*/ 100 h 286"/>
                    <a:gd name="T14" fmla="*/ 54 w 148"/>
                    <a:gd name="T15" fmla="*/ 84 h 286"/>
                    <a:gd name="T16" fmla="*/ 54 w 148"/>
                    <a:gd name="T17" fmla="*/ 66 h 286"/>
                    <a:gd name="T18" fmla="*/ 42 w 148"/>
                    <a:gd name="T19" fmla="*/ 64 h 286"/>
                    <a:gd name="T20" fmla="*/ 0 w 148"/>
                    <a:gd name="T21" fmla="*/ 70 h 286"/>
                    <a:gd name="T22" fmla="*/ 6 w 148"/>
                    <a:gd name="T23" fmla="*/ 78 h 286"/>
                    <a:gd name="T24" fmla="*/ 18 w 148"/>
                    <a:gd name="T25" fmla="*/ 92 h 286"/>
                    <a:gd name="T26" fmla="*/ 38 w 148"/>
                    <a:gd name="T27" fmla="*/ 108 h 286"/>
                    <a:gd name="T28" fmla="*/ 36 w 148"/>
                    <a:gd name="T29" fmla="*/ 118 h 286"/>
                    <a:gd name="T30" fmla="*/ 42 w 148"/>
                    <a:gd name="T31" fmla="*/ 136 h 286"/>
                    <a:gd name="T32" fmla="*/ 34 w 148"/>
                    <a:gd name="T33" fmla="*/ 146 h 286"/>
                    <a:gd name="T34" fmla="*/ 36 w 148"/>
                    <a:gd name="T35" fmla="*/ 154 h 286"/>
                    <a:gd name="T36" fmla="*/ 34 w 148"/>
                    <a:gd name="T37" fmla="*/ 166 h 286"/>
                    <a:gd name="T38" fmla="*/ 34 w 148"/>
                    <a:gd name="T39" fmla="*/ 180 h 286"/>
                    <a:gd name="T40" fmla="*/ 38 w 148"/>
                    <a:gd name="T41" fmla="*/ 184 h 286"/>
                    <a:gd name="T42" fmla="*/ 22 w 148"/>
                    <a:gd name="T43" fmla="*/ 214 h 286"/>
                    <a:gd name="T44" fmla="*/ 22 w 148"/>
                    <a:gd name="T45" fmla="*/ 238 h 286"/>
                    <a:gd name="T46" fmla="*/ 18 w 148"/>
                    <a:gd name="T47" fmla="*/ 260 h 286"/>
                    <a:gd name="T48" fmla="*/ 26 w 148"/>
                    <a:gd name="T49" fmla="*/ 270 h 286"/>
                    <a:gd name="T50" fmla="*/ 36 w 148"/>
                    <a:gd name="T51" fmla="*/ 286 h 286"/>
                    <a:gd name="T52" fmla="*/ 42 w 148"/>
                    <a:gd name="T53" fmla="*/ 268 h 286"/>
                    <a:gd name="T54" fmla="*/ 70 w 148"/>
                    <a:gd name="T55" fmla="*/ 254 h 286"/>
                    <a:gd name="T56" fmla="*/ 72 w 148"/>
                    <a:gd name="T57" fmla="*/ 218 h 286"/>
                    <a:gd name="T58" fmla="*/ 62 w 148"/>
                    <a:gd name="T59" fmla="*/ 172 h 286"/>
                    <a:gd name="T60" fmla="*/ 70 w 148"/>
                    <a:gd name="T61" fmla="*/ 160 h 286"/>
                    <a:gd name="T62" fmla="*/ 78 w 148"/>
                    <a:gd name="T63" fmla="*/ 146 h 286"/>
                    <a:gd name="T64" fmla="*/ 90 w 148"/>
                    <a:gd name="T65" fmla="*/ 128 h 286"/>
                    <a:gd name="T66" fmla="*/ 108 w 148"/>
                    <a:gd name="T67" fmla="*/ 118 h 286"/>
                    <a:gd name="T68" fmla="*/ 128 w 148"/>
                    <a:gd name="T69" fmla="*/ 110 h 286"/>
                    <a:gd name="T70" fmla="*/ 146 w 148"/>
                    <a:gd name="T71" fmla="*/ 80 h 286"/>
                    <a:gd name="T72" fmla="*/ 148 w 148"/>
                    <a:gd name="T73" fmla="*/ 52 h 286"/>
                    <a:gd name="T74" fmla="*/ 146 w 148"/>
                    <a:gd name="T75" fmla="*/ 0 h 286"/>
                    <a:gd name="T76" fmla="*/ 130 w 148"/>
                    <a:gd name="T77" fmla="*/ 6 h 286"/>
                    <a:gd name="T78" fmla="*/ 118 w 148"/>
                    <a:gd name="T79" fmla="*/ 10 h 286"/>
                    <a:gd name="T80" fmla="*/ 110 w 148"/>
                    <a:gd name="T81" fmla="*/ 10 h 286"/>
                    <a:gd name="T82" fmla="*/ 96 w 148"/>
                    <a:gd name="T83" fmla="*/ 18 h 286"/>
                    <a:gd name="T84" fmla="*/ 80 w 148"/>
                    <a:gd name="T85" fmla="*/ 16 h 286"/>
                    <a:gd name="T86" fmla="*/ 72 w 148"/>
                    <a:gd name="T87" fmla="*/ 16 h 286"/>
                    <a:gd name="T88" fmla="*/ 64 w 148"/>
                    <a:gd name="T89" fmla="*/ 30 h 286"/>
                    <a:gd name="T90" fmla="*/ 66 w 148"/>
                    <a:gd name="T91" fmla="*/ 56 h 2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8" h="286">
                      <a:moveTo>
                        <a:pt x="66" y="56"/>
                      </a:move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2" y="62"/>
                      </a:lnTo>
                      <a:lnTo>
                        <a:pt x="78" y="64"/>
                      </a:lnTo>
                      <a:lnTo>
                        <a:pt x="80" y="66"/>
                      </a:lnTo>
                      <a:lnTo>
                        <a:pt x="80" y="74"/>
                      </a:lnTo>
                      <a:lnTo>
                        <a:pt x="80" y="80"/>
                      </a:lnTo>
                      <a:lnTo>
                        <a:pt x="82" y="84"/>
                      </a:lnTo>
                      <a:lnTo>
                        <a:pt x="80" y="88"/>
                      </a:lnTo>
                      <a:lnTo>
                        <a:pt x="78" y="88"/>
                      </a:lnTo>
                      <a:lnTo>
                        <a:pt x="72" y="88"/>
                      </a:lnTo>
                      <a:lnTo>
                        <a:pt x="72" y="92"/>
                      </a:lnTo>
                      <a:lnTo>
                        <a:pt x="74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0" y="108"/>
                      </a:lnTo>
                      <a:lnTo>
                        <a:pt x="66" y="108"/>
                      </a:lnTo>
                      <a:lnTo>
                        <a:pt x="66" y="106"/>
                      </a:lnTo>
                      <a:lnTo>
                        <a:pt x="66" y="102"/>
                      </a:lnTo>
                      <a:lnTo>
                        <a:pt x="62" y="100"/>
                      </a:lnTo>
                      <a:lnTo>
                        <a:pt x="54" y="90"/>
                      </a:lnTo>
                      <a:lnTo>
                        <a:pt x="52" y="88"/>
                      </a:lnTo>
                      <a:lnTo>
                        <a:pt x="54" y="84"/>
                      </a:lnTo>
                      <a:lnTo>
                        <a:pt x="56" y="78"/>
                      </a:lnTo>
                      <a:lnTo>
                        <a:pt x="56" y="72"/>
                      </a:lnTo>
                      <a:lnTo>
                        <a:pt x="54" y="66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42" y="64"/>
                      </a:lnTo>
                      <a:lnTo>
                        <a:pt x="38" y="60"/>
                      </a:lnTo>
                      <a:lnTo>
                        <a:pt x="34" y="60"/>
                      </a:lnTo>
                      <a:lnTo>
                        <a:pt x="0" y="70"/>
                      </a:lnTo>
                      <a:lnTo>
                        <a:pt x="6" y="72"/>
                      </a:lnTo>
                      <a:lnTo>
                        <a:pt x="6" y="74"/>
                      </a:lnTo>
                      <a:lnTo>
                        <a:pt x="6" y="78"/>
                      </a:lnTo>
                      <a:lnTo>
                        <a:pt x="4" y="88"/>
                      </a:lnTo>
                      <a:lnTo>
                        <a:pt x="10" y="90"/>
                      </a:lnTo>
                      <a:lnTo>
                        <a:pt x="18" y="92"/>
                      </a:lnTo>
                      <a:lnTo>
                        <a:pt x="26" y="98"/>
                      </a:lnTo>
                      <a:lnTo>
                        <a:pt x="36" y="102"/>
                      </a:lnTo>
                      <a:lnTo>
                        <a:pt x="38" y="108"/>
                      </a:lnTo>
                      <a:lnTo>
                        <a:pt x="38" y="110"/>
                      </a:lnTo>
                      <a:lnTo>
                        <a:pt x="36" y="114"/>
                      </a:lnTo>
                      <a:lnTo>
                        <a:pt x="36" y="118"/>
                      </a:lnTo>
                      <a:lnTo>
                        <a:pt x="34" y="124"/>
                      </a:lnTo>
                      <a:lnTo>
                        <a:pt x="36" y="128"/>
                      </a:lnTo>
                      <a:lnTo>
                        <a:pt x="42" y="136"/>
                      </a:lnTo>
                      <a:lnTo>
                        <a:pt x="36" y="142"/>
                      </a:lnTo>
                      <a:lnTo>
                        <a:pt x="34" y="144"/>
                      </a:lnTo>
                      <a:lnTo>
                        <a:pt x="34" y="146"/>
                      </a:lnTo>
                      <a:lnTo>
                        <a:pt x="34" y="148"/>
                      </a:lnTo>
                      <a:lnTo>
                        <a:pt x="36" y="152"/>
                      </a:lnTo>
                      <a:lnTo>
                        <a:pt x="36" y="154"/>
                      </a:lnTo>
                      <a:lnTo>
                        <a:pt x="36" y="160"/>
                      </a:lnTo>
                      <a:lnTo>
                        <a:pt x="36" y="164"/>
                      </a:lnTo>
                      <a:lnTo>
                        <a:pt x="34" y="166"/>
                      </a:lnTo>
                      <a:lnTo>
                        <a:pt x="36" y="170"/>
                      </a:lnTo>
                      <a:lnTo>
                        <a:pt x="36" y="174"/>
                      </a:lnTo>
                      <a:lnTo>
                        <a:pt x="34" y="180"/>
                      </a:lnTo>
                      <a:lnTo>
                        <a:pt x="36" y="182"/>
                      </a:lnTo>
                      <a:lnTo>
                        <a:pt x="38" y="182"/>
                      </a:lnTo>
                      <a:lnTo>
                        <a:pt x="38" y="184"/>
                      </a:lnTo>
                      <a:lnTo>
                        <a:pt x="32" y="196"/>
                      </a:lnTo>
                      <a:lnTo>
                        <a:pt x="22" y="208"/>
                      </a:lnTo>
                      <a:lnTo>
                        <a:pt x="22" y="214"/>
                      </a:lnTo>
                      <a:lnTo>
                        <a:pt x="22" y="224"/>
                      </a:lnTo>
                      <a:lnTo>
                        <a:pt x="18" y="232"/>
                      </a:lnTo>
                      <a:lnTo>
                        <a:pt x="22" y="238"/>
                      </a:lnTo>
                      <a:lnTo>
                        <a:pt x="22" y="246"/>
                      </a:lnTo>
                      <a:lnTo>
                        <a:pt x="22" y="254"/>
                      </a:lnTo>
                      <a:lnTo>
                        <a:pt x="18" y="260"/>
                      </a:lnTo>
                      <a:lnTo>
                        <a:pt x="22" y="262"/>
                      </a:lnTo>
                      <a:lnTo>
                        <a:pt x="22" y="268"/>
                      </a:lnTo>
                      <a:lnTo>
                        <a:pt x="26" y="270"/>
                      </a:lnTo>
                      <a:lnTo>
                        <a:pt x="28" y="274"/>
                      </a:lnTo>
                      <a:lnTo>
                        <a:pt x="26" y="286"/>
                      </a:lnTo>
                      <a:lnTo>
                        <a:pt x="36" y="286"/>
                      </a:lnTo>
                      <a:lnTo>
                        <a:pt x="36" y="282"/>
                      </a:lnTo>
                      <a:lnTo>
                        <a:pt x="28" y="274"/>
                      </a:lnTo>
                      <a:lnTo>
                        <a:pt x="42" y="268"/>
                      </a:lnTo>
                      <a:lnTo>
                        <a:pt x="54" y="260"/>
                      </a:lnTo>
                      <a:lnTo>
                        <a:pt x="62" y="256"/>
                      </a:lnTo>
                      <a:lnTo>
                        <a:pt x="70" y="254"/>
                      </a:lnTo>
                      <a:lnTo>
                        <a:pt x="72" y="250"/>
                      </a:lnTo>
                      <a:lnTo>
                        <a:pt x="74" y="242"/>
                      </a:lnTo>
                      <a:lnTo>
                        <a:pt x="72" y="218"/>
                      </a:lnTo>
                      <a:lnTo>
                        <a:pt x="66" y="180"/>
                      </a:lnTo>
                      <a:lnTo>
                        <a:pt x="62" y="180"/>
                      </a:lnTo>
                      <a:lnTo>
                        <a:pt x="62" y="172"/>
                      </a:lnTo>
                      <a:lnTo>
                        <a:pt x="62" y="164"/>
                      </a:lnTo>
                      <a:lnTo>
                        <a:pt x="62" y="162"/>
                      </a:lnTo>
                      <a:lnTo>
                        <a:pt x="70" y="160"/>
                      </a:lnTo>
                      <a:lnTo>
                        <a:pt x="72" y="152"/>
                      </a:lnTo>
                      <a:lnTo>
                        <a:pt x="74" y="146"/>
                      </a:lnTo>
                      <a:lnTo>
                        <a:pt x="78" y="146"/>
                      </a:lnTo>
                      <a:lnTo>
                        <a:pt x="82" y="128"/>
                      </a:lnTo>
                      <a:lnTo>
                        <a:pt x="84" y="128"/>
                      </a:lnTo>
                      <a:lnTo>
                        <a:pt x="90" y="128"/>
                      </a:lnTo>
                      <a:lnTo>
                        <a:pt x="98" y="126"/>
                      </a:lnTo>
                      <a:lnTo>
                        <a:pt x="102" y="124"/>
                      </a:lnTo>
                      <a:lnTo>
                        <a:pt x="108" y="118"/>
                      </a:lnTo>
                      <a:lnTo>
                        <a:pt x="112" y="118"/>
                      </a:lnTo>
                      <a:lnTo>
                        <a:pt x="120" y="116"/>
                      </a:lnTo>
                      <a:lnTo>
                        <a:pt x="128" y="110"/>
                      </a:lnTo>
                      <a:lnTo>
                        <a:pt x="136" y="100"/>
                      </a:lnTo>
                      <a:lnTo>
                        <a:pt x="144" y="90"/>
                      </a:lnTo>
                      <a:lnTo>
                        <a:pt x="146" y="80"/>
                      </a:lnTo>
                      <a:lnTo>
                        <a:pt x="146" y="72"/>
                      </a:lnTo>
                      <a:lnTo>
                        <a:pt x="146" y="64"/>
                      </a:lnTo>
                      <a:lnTo>
                        <a:pt x="148" y="52"/>
                      </a:lnTo>
                      <a:lnTo>
                        <a:pt x="148" y="38"/>
                      </a:lnTo>
                      <a:lnTo>
                        <a:pt x="146" y="10"/>
                      </a:lnTo>
                      <a:lnTo>
                        <a:pt x="146" y="0"/>
                      </a:lnTo>
                      <a:lnTo>
                        <a:pt x="140" y="0"/>
                      </a:lnTo>
                      <a:lnTo>
                        <a:pt x="136" y="2"/>
                      </a:lnTo>
                      <a:lnTo>
                        <a:pt x="130" y="6"/>
                      </a:lnTo>
                      <a:lnTo>
                        <a:pt x="126" y="6"/>
                      </a:lnTo>
                      <a:lnTo>
                        <a:pt x="120" y="8"/>
                      </a:lnTo>
                      <a:lnTo>
                        <a:pt x="118" y="10"/>
                      </a:lnTo>
                      <a:lnTo>
                        <a:pt x="116" y="12"/>
                      </a:lnTo>
                      <a:lnTo>
                        <a:pt x="112" y="10"/>
                      </a:lnTo>
                      <a:lnTo>
                        <a:pt x="110" y="10"/>
                      </a:lnTo>
                      <a:lnTo>
                        <a:pt x="110" y="12"/>
                      </a:lnTo>
                      <a:lnTo>
                        <a:pt x="106" y="16"/>
                      </a:lnTo>
                      <a:lnTo>
                        <a:pt x="96" y="18"/>
                      </a:lnTo>
                      <a:lnTo>
                        <a:pt x="84" y="18"/>
                      </a:lnTo>
                      <a:lnTo>
                        <a:pt x="82" y="18"/>
                      </a:lnTo>
                      <a:lnTo>
                        <a:pt x="80" y="16"/>
                      </a:lnTo>
                      <a:lnTo>
                        <a:pt x="80" y="12"/>
                      </a:lnTo>
                      <a:lnTo>
                        <a:pt x="78" y="12"/>
                      </a:lnTo>
                      <a:lnTo>
                        <a:pt x="72" y="16"/>
                      </a:lnTo>
                      <a:lnTo>
                        <a:pt x="62" y="18"/>
                      </a:lnTo>
                      <a:lnTo>
                        <a:pt x="60" y="26"/>
                      </a:lnTo>
                      <a:lnTo>
                        <a:pt x="64" y="30"/>
                      </a:lnTo>
                      <a:lnTo>
                        <a:pt x="64" y="42"/>
                      </a:lnTo>
                      <a:lnTo>
                        <a:pt x="66" y="56"/>
                      </a:lnTo>
                      <a:lnTo>
                        <a:pt x="66" y="56"/>
                      </a:lnTo>
                      <a:lnTo>
                        <a:pt x="66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8" name="Freeform: Shape 361"/>
                <p:cNvSpPr/>
                <p:nvPr/>
              </p:nvSpPr>
              <p:spPr bwMode="auto">
                <a:xfrm>
                  <a:off x="377825" y="3394075"/>
                  <a:ext cx="254000" cy="250825"/>
                </a:xfrm>
                <a:custGeom>
                  <a:gdLst>
                    <a:gd name="T0" fmla="*/ 60 w 160"/>
                    <a:gd name="T1" fmla="*/ 158 h 158"/>
                    <a:gd name="T2" fmla="*/ 64 w 160"/>
                    <a:gd name="T3" fmla="*/ 138 h 158"/>
                    <a:gd name="T4" fmla="*/ 76 w 160"/>
                    <a:gd name="T5" fmla="*/ 128 h 158"/>
                    <a:gd name="T6" fmla="*/ 92 w 160"/>
                    <a:gd name="T7" fmla="*/ 122 h 158"/>
                    <a:gd name="T8" fmla="*/ 100 w 160"/>
                    <a:gd name="T9" fmla="*/ 116 h 158"/>
                    <a:gd name="T10" fmla="*/ 106 w 160"/>
                    <a:gd name="T11" fmla="*/ 114 h 158"/>
                    <a:gd name="T12" fmla="*/ 118 w 160"/>
                    <a:gd name="T13" fmla="*/ 110 h 158"/>
                    <a:gd name="T14" fmla="*/ 128 w 160"/>
                    <a:gd name="T15" fmla="*/ 92 h 158"/>
                    <a:gd name="T16" fmla="*/ 138 w 160"/>
                    <a:gd name="T17" fmla="*/ 88 h 158"/>
                    <a:gd name="T18" fmla="*/ 140 w 160"/>
                    <a:gd name="T19" fmla="*/ 78 h 158"/>
                    <a:gd name="T20" fmla="*/ 142 w 160"/>
                    <a:gd name="T21" fmla="*/ 76 h 158"/>
                    <a:gd name="T22" fmla="*/ 148 w 160"/>
                    <a:gd name="T23" fmla="*/ 72 h 158"/>
                    <a:gd name="T24" fmla="*/ 152 w 160"/>
                    <a:gd name="T25" fmla="*/ 66 h 158"/>
                    <a:gd name="T26" fmla="*/ 160 w 160"/>
                    <a:gd name="T27" fmla="*/ 62 h 158"/>
                    <a:gd name="T28" fmla="*/ 156 w 160"/>
                    <a:gd name="T29" fmla="*/ 54 h 158"/>
                    <a:gd name="T30" fmla="*/ 152 w 160"/>
                    <a:gd name="T31" fmla="*/ 44 h 158"/>
                    <a:gd name="T32" fmla="*/ 150 w 160"/>
                    <a:gd name="T33" fmla="*/ 38 h 158"/>
                    <a:gd name="T34" fmla="*/ 148 w 160"/>
                    <a:gd name="T35" fmla="*/ 36 h 158"/>
                    <a:gd name="T36" fmla="*/ 148 w 160"/>
                    <a:gd name="T37" fmla="*/ 18 h 158"/>
                    <a:gd name="T38" fmla="*/ 142 w 160"/>
                    <a:gd name="T39" fmla="*/ 12 h 158"/>
                    <a:gd name="T40" fmla="*/ 138 w 160"/>
                    <a:gd name="T41" fmla="*/ 8 h 158"/>
                    <a:gd name="T42" fmla="*/ 134 w 160"/>
                    <a:gd name="T43" fmla="*/ 10 h 158"/>
                    <a:gd name="T44" fmla="*/ 120 w 160"/>
                    <a:gd name="T45" fmla="*/ 12 h 158"/>
                    <a:gd name="T46" fmla="*/ 100 w 160"/>
                    <a:gd name="T47" fmla="*/ 0 h 158"/>
                    <a:gd name="T48" fmla="*/ 86 w 160"/>
                    <a:gd name="T49" fmla="*/ 20 h 158"/>
                    <a:gd name="T50" fmla="*/ 78 w 160"/>
                    <a:gd name="T51" fmla="*/ 38 h 158"/>
                    <a:gd name="T52" fmla="*/ 58 w 160"/>
                    <a:gd name="T53" fmla="*/ 48 h 158"/>
                    <a:gd name="T54" fmla="*/ 46 w 160"/>
                    <a:gd name="T55" fmla="*/ 58 h 158"/>
                    <a:gd name="T56" fmla="*/ 40 w 160"/>
                    <a:gd name="T57" fmla="*/ 68 h 158"/>
                    <a:gd name="T58" fmla="*/ 42 w 160"/>
                    <a:gd name="T59" fmla="*/ 74 h 158"/>
                    <a:gd name="T60" fmla="*/ 36 w 160"/>
                    <a:gd name="T61" fmla="*/ 84 h 158"/>
                    <a:gd name="T62" fmla="*/ 36 w 160"/>
                    <a:gd name="T63" fmla="*/ 96 h 158"/>
                    <a:gd name="T64" fmla="*/ 38 w 160"/>
                    <a:gd name="T65" fmla="*/ 114 h 158"/>
                    <a:gd name="T66" fmla="*/ 30 w 160"/>
                    <a:gd name="T67" fmla="*/ 132 h 158"/>
                    <a:gd name="T68" fmla="*/ 14 w 160"/>
                    <a:gd name="T69" fmla="*/ 148 h 158"/>
                    <a:gd name="T70" fmla="*/ 2 w 160"/>
                    <a:gd name="T71" fmla="*/ 158 h 158"/>
                    <a:gd name="T72" fmla="*/ 0 w 160"/>
                    <a:gd name="T73" fmla="*/ 158 h 15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0" h="158">
                      <a:moveTo>
                        <a:pt x="0" y="158"/>
                      </a:moveTo>
                      <a:lnTo>
                        <a:pt x="60" y="158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70" y="130"/>
                      </a:lnTo>
                      <a:lnTo>
                        <a:pt x="76" y="128"/>
                      </a:lnTo>
                      <a:lnTo>
                        <a:pt x="84" y="124"/>
                      </a:lnTo>
                      <a:lnTo>
                        <a:pt x="92" y="122"/>
                      </a:lnTo>
                      <a:lnTo>
                        <a:pt x="94" y="122"/>
                      </a:lnTo>
                      <a:lnTo>
                        <a:pt x="100" y="116"/>
                      </a:lnTo>
                      <a:lnTo>
                        <a:pt x="102" y="114"/>
                      </a:lnTo>
                      <a:lnTo>
                        <a:pt x="106" y="114"/>
                      </a:lnTo>
                      <a:lnTo>
                        <a:pt x="112" y="112"/>
                      </a:lnTo>
                      <a:lnTo>
                        <a:pt x="118" y="110"/>
                      </a:lnTo>
                      <a:lnTo>
                        <a:pt x="124" y="100"/>
                      </a:lnTo>
                      <a:lnTo>
                        <a:pt x="128" y="92"/>
                      </a:lnTo>
                      <a:lnTo>
                        <a:pt x="130" y="92"/>
                      </a:lnTo>
                      <a:lnTo>
                        <a:pt x="138" y="88"/>
                      </a:lnTo>
                      <a:lnTo>
                        <a:pt x="140" y="84"/>
                      </a:lnTo>
                      <a:lnTo>
                        <a:pt x="140" y="78"/>
                      </a:lnTo>
                      <a:lnTo>
                        <a:pt x="140" y="76"/>
                      </a:lnTo>
                      <a:lnTo>
                        <a:pt x="142" y="76"/>
                      </a:lnTo>
                      <a:lnTo>
                        <a:pt x="146" y="74"/>
                      </a:lnTo>
                      <a:lnTo>
                        <a:pt x="148" y="72"/>
                      </a:lnTo>
                      <a:lnTo>
                        <a:pt x="150" y="68"/>
                      </a:lnTo>
                      <a:lnTo>
                        <a:pt x="152" y="66"/>
                      </a:lnTo>
                      <a:lnTo>
                        <a:pt x="158" y="62"/>
                      </a:lnTo>
                      <a:lnTo>
                        <a:pt x="160" y="62"/>
                      </a:lnTo>
                      <a:lnTo>
                        <a:pt x="158" y="58"/>
                      </a:lnTo>
                      <a:lnTo>
                        <a:pt x="156" y="54"/>
                      </a:lnTo>
                      <a:lnTo>
                        <a:pt x="152" y="48"/>
                      </a:lnTo>
                      <a:lnTo>
                        <a:pt x="152" y="44"/>
                      </a:lnTo>
                      <a:lnTo>
                        <a:pt x="152" y="40"/>
                      </a:lnTo>
                      <a:lnTo>
                        <a:pt x="150" y="38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48" y="12"/>
                      </a:lnTo>
                      <a:lnTo>
                        <a:pt x="142" y="12"/>
                      </a:lnTo>
                      <a:lnTo>
                        <a:pt x="140" y="10"/>
                      </a:lnTo>
                      <a:lnTo>
                        <a:pt x="138" y="8"/>
                      </a:lnTo>
                      <a:lnTo>
                        <a:pt x="134" y="8"/>
                      </a:lnTo>
                      <a:lnTo>
                        <a:pt x="134" y="10"/>
                      </a:lnTo>
                      <a:lnTo>
                        <a:pt x="132" y="12"/>
                      </a:lnTo>
                      <a:lnTo>
                        <a:pt x="120" y="12"/>
                      </a:lnTo>
                      <a:lnTo>
                        <a:pt x="110" y="12"/>
                      </a:lnTo>
                      <a:lnTo>
                        <a:pt x="100" y="0"/>
                      </a:lnTo>
                      <a:lnTo>
                        <a:pt x="92" y="2"/>
                      </a:lnTo>
                      <a:lnTo>
                        <a:pt x="86" y="20"/>
                      </a:lnTo>
                      <a:lnTo>
                        <a:pt x="84" y="30"/>
                      </a:lnTo>
                      <a:lnTo>
                        <a:pt x="78" y="38"/>
                      </a:lnTo>
                      <a:lnTo>
                        <a:pt x="64" y="48"/>
                      </a:lnTo>
                      <a:lnTo>
                        <a:pt x="58" y="48"/>
                      </a:lnTo>
                      <a:lnTo>
                        <a:pt x="54" y="48"/>
                      </a:lnTo>
                      <a:lnTo>
                        <a:pt x="46" y="58"/>
                      </a:lnTo>
                      <a:lnTo>
                        <a:pt x="40" y="66"/>
                      </a:lnTo>
                      <a:lnTo>
                        <a:pt x="40" y="68"/>
                      </a:lnTo>
                      <a:lnTo>
                        <a:pt x="42" y="72"/>
                      </a:lnTo>
                      <a:lnTo>
                        <a:pt x="42" y="74"/>
                      </a:lnTo>
                      <a:lnTo>
                        <a:pt x="38" y="82"/>
                      </a:lnTo>
                      <a:lnTo>
                        <a:pt x="36" y="84"/>
                      </a:lnTo>
                      <a:lnTo>
                        <a:pt x="32" y="88"/>
                      </a:lnTo>
                      <a:lnTo>
                        <a:pt x="36" y="96"/>
                      </a:lnTo>
                      <a:lnTo>
                        <a:pt x="38" y="102"/>
                      </a:lnTo>
                      <a:lnTo>
                        <a:pt x="38" y="114"/>
                      </a:lnTo>
                      <a:lnTo>
                        <a:pt x="36" y="122"/>
                      </a:lnTo>
                      <a:lnTo>
                        <a:pt x="30" y="132"/>
                      </a:lnTo>
                      <a:lnTo>
                        <a:pt x="28" y="138"/>
                      </a:lnTo>
                      <a:lnTo>
                        <a:pt x="14" y="148"/>
                      </a:lnTo>
                      <a:lnTo>
                        <a:pt x="2" y="154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9" name="Freeform: Shape 362"/>
                <p:cNvSpPr/>
                <p:nvPr/>
              </p:nvSpPr>
              <p:spPr bwMode="auto">
                <a:xfrm>
                  <a:off x="2695575" y="2854325"/>
                  <a:ext cx="727075" cy="355600"/>
                </a:xfrm>
                <a:custGeom>
                  <a:gdLst>
                    <a:gd name="T0" fmla="*/ 72 w 458"/>
                    <a:gd name="T1" fmla="*/ 34 h 224"/>
                    <a:gd name="T2" fmla="*/ 98 w 458"/>
                    <a:gd name="T3" fmla="*/ 42 h 224"/>
                    <a:gd name="T4" fmla="*/ 128 w 458"/>
                    <a:gd name="T5" fmla="*/ 42 h 224"/>
                    <a:gd name="T6" fmla="*/ 144 w 458"/>
                    <a:gd name="T7" fmla="*/ 28 h 224"/>
                    <a:gd name="T8" fmla="*/ 136 w 458"/>
                    <a:gd name="T9" fmla="*/ 10 h 224"/>
                    <a:gd name="T10" fmla="*/ 152 w 458"/>
                    <a:gd name="T11" fmla="*/ 2 h 224"/>
                    <a:gd name="T12" fmla="*/ 174 w 458"/>
                    <a:gd name="T13" fmla="*/ 8 h 224"/>
                    <a:gd name="T14" fmla="*/ 206 w 458"/>
                    <a:gd name="T15" fmla="*/ 28 h 224"/>
                    <a:gd name="T16" fmla="*/ 226 w 458"/>
                    <a:gd name="T17" fmla="*/ 50 h 224"/>
                    <a:gd name="T18" fmla="*/ 246 w 458"/>
                    <a:gd name="T19" fmla="*/ 44 h 224"/>
                    <a:gd name="T20" fmla="*/ 276 w 458"/>
                    <a:gd name="T21" fmla="*/ 46 h 224"/>
                    <a:gd name="T22" fmla="*/ 286 w 458"/>
                    <a:gd name="T23" fmla="*/ 56 h 224"/>
                    <a:gd name="T24" fmla="*/ 306 w 458"/>
                    <a:gd name="T25" fmla="*/ 62 h 224"/>
                    <a:gd name="T26" fmla="*/ 328 w 458"/>
                    <a:gd name="T27" fmla="*/ 64 h 224"/>
                    <a:gd name="T28" fmla="*/ 360 w 458"/>
                    <a:gd name="T29" fmla="*/ 56 h 224"/>
                    <a:gd name="T30" fmla="*/ 388 w 458"/>
                    <a:gd name="T31" fmla="*/ 52 h 224"/>
                    <a:gd name="T32" fmla="*/ 400 w 458"/>
                    <a:gd name="T33" fmla="*/ 70 h 224"/>
                    <a:gd name="T34" fmla="*/ 398 w 458"/>
                    <a:gd name="T35" fmla="*/ 88 h 224"/>
                    <a:gd name="T36" fmla="*/ 418 w 458"/>
                    <a:gd name="T37" fmla="*/ 98 h 224"/>
                    <a:gd name="T38" fmla="*/ 434 w 458"/>
                    <a:gd name="T39" fmla="*/ 96 h 224"/>
                    <a:gd name="T40" fmla="*/ 458 w 458"/>
                    <a:gd name="T41" fmla="*/ 110 h 224"/>
                    <a:gd name="T42" fmla="*/ 442 w 458"/>
                    <a:gd name="T43" fmla="*/ 118 h 224"/>
                    <a:gd name="T44" fmla="*/ 432 w 458"/>
                    <a:gd name="T45" fmla="*/ 126 h 224"/>
                    <a:gd name="T46" fmla="*/ 408 w 458"/>
                    <a:gd name="T47" fmla="*/ 128 h 224"/>
                    <a:gd name="T48" fmla="*/ 396 w 458"/>
                    <a:gd name="T49" fmla="*/ 142 h 224"/>
                    <a:gd name="T50" fmla="*/ 362 w 458"/>
                    <a:gd name="T51" fmla="*/ 164 h 224"/>
                    <a:gd name="T52" fmla="*/ 340 w 458"/>
                    <a:gd name="T53" fmla="*/ 152 h 224"/>
                    <a:gd name="T54" fmla="*/ 328 w 458"/>
                    <a:gd name="T55" fmla="*/ 172 h 224"/>
                    <a:gd name="T56" fmla="*/ 328 w 458"/>
                    <a:gd name="T57" fmla="*/ 196 h 224"/>
                    <a:gd name="T58" fmla="*/ 296 w 458"/>
                    <a:gd name="T59" fmla="*/ 206 h 224"/>
                    <a:gd name="T60" fmla="*/ 270 w 458"/>
                    <a:gd name="T61" fmla="*/ 208 h 224"/>
                    <a:gd name="T62" fmla="*/ 242 w 458"/>
                    <a:gd name="T63" fmla="*/ 222 h 224"/>
                    <a:gd name="T64" fmla="*/ 208 w 458"/>
                    <a:gd name="T65" fmla="*/ 218 h 224"/>
                    <a:gd name="T66" fmla="*/ 174 w 458"/>
                    <a:gd name="T67" fmla="*/ 208 h 224"/>
                    <a:gd name="T68" fmla="*/ 138 w 458"/>
                    <a:gd name="T69" fmla="*/ 206 h 224"/>
                    <a:gd name="T70" fmla="*/ 116 w 458"/>
                    <a:gd name="T71" fmla="*/ 194 h 224"/>
                    <a:gd name="T72" fmla="*/ 98 w 458"/>
                    <a:gd name="T73" fmla="*/ 172 h 224"/>
                    <a:gd name="T74" fmla="*/ 80 w 458"/>
                    <a:gd name="T75" fmla="*/ 160 h 224"/>
                    <a:gd name="T76" fmla="*/ 54 w 458"/>
                    <a:gd name="T77" fmla="*/ 152 h 224"/>
                    <a:gd name="T78" fmla="*/ 56 w 458"/>
                    <a:gd name="T79" fmla="*/ 132 h 224"/>
                    <a:gd name="T80" fmla="*/ 44 w 458"/>
                    <a:gd name="T81" fmla="*/ 114 h 224"/>
                    <a:gd name="T82" fmla="*/ 16 w 458"/>
                    <a:gd name="T83" fmla="*/ 100 h 224"/>
                    <a:gd name="T84" fmla="*/ 2 w 458"/>
                    <a:gd name="T85" fmla="*/ 88 h 224"/>
                    <a:gd name="T86" fmla="*/ 8 w 458"/>
                    <a:gd name="T87" fmla="*/ 62 h 224"/>
                    <a:gd name="T88" fmla="*/ 18 w 458"/>
                    <a:gd name="T89" fmla="*/ 50 h 224"/>
                    <a:gd name="T90" fmla="*/ 34 w 458"/>
                    <a:gd name="T91" fmla="*/ 36 h 224"/>
                    <a:gd name="T92" fmla="*/ 60 w 458"/>
                    <a:gd name="T93" fmla="*/ 28 h 224"/>
                    <a:gd name="T94" fmla="*/ 70 w 458"/>
                    <a:gd name="T95" fmla="*/ 34 h 224"/>
                    <a:gd name="T96" fmla="*/ 180 w 458"/>
                    <a:gd name="T97" fmla="*/ 20 h 224"/>
                    <a:gd name="T98" fmla="*/ 180 w 458"/>
                    <a:gd name="T99" fmla="*/ 28 h 224"/>
                    <a:gd name="T100" fmla="*/ 178 w 458"/>
                    <a:gd name="T101" fmla="*/ 20 h 224"/>
                    <a:gd name="T102" fmla="*/ 180 w 458"/>
                    <a:gd name="T103" fmla="*/ 20 h 2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8" h="224">
                      <a:moveTo>
                        <a:pt x="70" y="34"/>
                      </a:move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8" y="32"/>
                      </a:lnTo>
                      <a:lnTo>
                        <a:pt x="90" y="36"/>
                      </a:lnTo>
                      <a:lnTo>
                        <a:pt x="98" y="42"/>
                      </a:lnTo>
                      <a:lnTo>
                        <a:pt x="106" y="44"/>
                      </a:lnTo>
                      <a:lnTo>
                        <a:pt x="116" y="44"/>
                      </a:lnTo>
                      <a:lnTo>
                        <a:pt x="128" y="42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44" y="28"/>
                      </a:lnTo>
                      <a:lnTo>
                        <a:pt x="138" y="24"/>
                      </a:lnTo>
                      <a:lnTo>
                        <a:pt x="134" y="18"/>
                      </a:lnTo>
                      <a:lnTo>
                        <a:pt x="136" y="10"/>
                      </a:lnTo>
                      <a:lnTo>
                        <a:pt x="138" y="6"/>
                      </a:lnTo>
                      <a:lnTo>
                        <a:pt x="142" y="0"/>
                      </a:lnTo>
                      <a:lnTo>
                        <a:pt x="152" y="2"/>
                      </a:lnTo>
                      <a:lnTo>
                        <a:pt x="160" y="2"/>
                      </a:lnTo>
                      <a:lnTo>
                        <a:pt x="170" y="2"/>
                      </a:lnTo>
                      <a:lnTo>
                        <a:pt x="174" y="8"/>
                      </a:lnTo>
                      <a:lnTo>
                        <a:pt x="186" y="10"/>
                      </a:lnTo>
                      <a:lnTo>
                        <a:pt x="198" y="20"/>
                      </a:lnTo>
                      <a:lnTo>
                        <a:pt x="206" y="28"/>
                      </a:lnTo>
                      <a:lnTo>
                        <a:pt x="210" y="36"/>
                      </a:lnTo>
                      <a:lnTo>
                        <a:pt x="216" y="42"/>
                      </a:lnTo>
                      <a:lnTo>
                        <a:pt x="226" y="50"/>
                      </a:lnTo>
                      <a:lnTo>
                        <a:pt x="234" y="46"/>
                      </a:lnTo>
                      <a:lnTo>
                        <a:pt x="240" y="46"/>
                      </a:lnTo>
                      <a:lnTo>
                        <a:pt x="246" y="44"/>
                      </a:lnTo>
                      <a:lnTo>
                        <a:pt x="252" y="38"/>
                      </a:lnTo>
                      <a:lnTo>
                        <a:pt x="262" y="44"/>
                      </a:lnTo>
                      <a:lnTo>
                        <a:pt x="276" y="46"/>
                      </a:lnTo>
                      <a:lnTo>
                        <a:pt x="280" y="50"/>
                      </a:lnTo>
                      <a:lnTo>
                        <a:pt x="280" y="54"/>
                      </a:lnTo>
                      <a:lnTo>
                        <a:pt x="286" y="56"/>
                      </a:lnTo>
                      <a:lnTo>
                        <a:pt x="294" y="56"/>
                      </a:lnTo>
                      <a:lnTo>
                        <a:pt x="300" y="62"/>
                      </a:lnTo>
                      <a:lnTo>
                        <a:pt x="306" y="62"/>
                      </a:lnTo>
                      <a:lnTo>
                        <a:pt x="314" y="60"/>
                      </a:lnTo>
                      <a:lnTo>
                        <a:pt x="322" y="62"/>
                      </a:lnTo>
                      <a:lnTo>
                        <a:pt x="328" y="64"/>
                      </a:lnTo>
                      <a:lnTo>
                        <a:pt x="342" y="62"/>
                      </a:lnTo>
                      <a:lnTo>
                        <a:pt x="346" y="56"/>
                      </a:lnTo>
                      <a:lnTo>
                        <a:pt x="360" y="56"/>
                      </a:lnTo>
                      <a:lnTo>
                        <a:pt x="376" y="46"/>
                      </a:lnTo>
                      <a:lnTo>
                        <a:pt x="378" y="44"/>
                      </a:lnTo>
                      <a:lnTo>
                        <a:pt x="388" y="52"/>
                      </a:lnTo>
                      <a:lnTo>
                        <a:pt x="396" y="52"/>
                      </a:lnTo>
                      <a:lnTo>
                        <a:pt x="406" y="54"/>
                      </a:lnTo>
                      <a:lnTo>
                        <a:pt x="400" y="70"/>
                      </a:lnTo>
                      <a:lnTo>
                        <a:pt x="404" y="78"/>
                      </a:lnTo>
                      <a:lnTo>
                        <a:pt x="400" y="86"/>
                      </a:lnTo>
                      <a:lnTo>
                        <a:pt x="398" y="88"/>
                      </a:lnTo>
                      <a:lnTo>
                        <a:pt x="398" y="96"/>
                      </a:lnTo>
                      <a:lnTo>
                        <a:pt x="408" y="100"/>
                      </a:lnTo>
                      <a:lnTo>
                        <a:pt x="418" y="98"/>
                      </a:lnTo>
                      <a:lnTo>
                        <a:pt x="426" y="90"/>
                      </a:lnTo>
                      <a:lnTo>
                        <a:pt x="432" y="90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2" y="106"/>
                      </a:lnTo>
                      <a:lnTo>
                        <a:pt x="458" y="110"/>
                      </a:lnTo>
                      <a:lnTo>
                        <a:pt x="454" y="118"/>
                      </a:lnTo>
                      <a:lnTo>
                        <a:pt x="450" y="118"/>
                      </a:lnTo>
                      <a:lnTo>
                        <a:pt x="442" y="118"/>
                      </a:lnTo>
                      <a:lnTo>
                        <a:pt x="440" y="122"/>
                      </a:lnTo>
                      <a:lnTo>
                        <a:pt x="436" y="124"/>
                      </a:lnTo>
                      <a:lnTo>
                        <a:pt x="432" y="126"/>
                      </a:lnTo>
                      <a:lnTo>
                        <a:pt x="424" y="126"/>
                      </a:lnTo>
                      <a:lnTo>
                        <a:pt x="412" y="134"/>
                      </a:lnTo>
                      <a:lnTo>
                        <a:pt x="408" y="128"/>
                      </a:lnTo>
                      <a:lnTo>
                        <a:pt x="404" y="132"/>
                      </a:lnTo>
                      <a:lnTo>
                        <a:pt x="400" y="140"/>
                      </a:lnTo>
                      <a:lnTo>
                        <a:pt x="396" y="142"/>
                      </a:lnTo>
                      <a:lnTo>
                        <a:pt x="376" y="146"/>
                      </a:lnTo>
                      <a:lnTo>
                        <a:pt x="372" y="158"/>
                      </a:lnTo>
                      <a:lnTo>
                        <a:pt x="362" y="164"/>
                      </a:lnTo>
                      <a:lnTo>
                        <a:pt x="352" y="162"/>
                      </a:lnTo>
                      <a:lnTo>
                        <a:pt x="346" y="152"/>
                      </a:lnTo>
                      <a:lnTo>
                        <a:pt x="340" y="152"/>
                      </a:lnTo>
                      <a:lnTo>
                        <a:pt x="334" y="158"/>
                      </a:lnTo>
                      <a:lnTo>
                        <a:pt x="328" y="164"/>
                      </a:lnTo>
                      <a:lnTo>
                        <a:pt x="328" y="172"/>
                      </a:lnTo>
                      <a:lnTo>
                        <a:pt x="332" y="180"/>
                      </a:lnTo>
                      <a:lnTo>
                        <a:pt x="334" y="188"/>
                      </a:lnTo>
                      <a:lnTo>
                        <a:pt x="328" y="196"/>
                      </a:lnTo>
                      <a:lnTo>
                        <a:pt x="322" y="198"/>
                      </a:lnTo>
                      <a:lnTo>
                        <a:pt x="312" y="204"/>
                      </a:lnTo>
                      <a:lnTo>
                        <a:pt x="296" y="206"/>
                      </a:lnTo>
                      <a:lnTo>
                        <a:pt x="282" y="206"/>
                      </a:lnTo>
                      <a:lnTo>
                        <a:pt x="276" y="208"/>
                      </a:lnTo>
                      <a:lnTo>
                        <a:pt x="270" y="208"/>
                      </a:lnTo>
                      <a:lnTo>
                        <a:pt x="262" y="216"/>
                      </a:lnTo>
                      <a:lnTo>
                        <a:pt x="252" y="222"/>
                      </a:lnTo>
                      <a:lnTo>
                        <a:pt x="242" y="222"/>
                      </a:lnTo>
                      <a:lnTo>
                        <a:pt x="232" y="224"/>
                      </a:lnTo>
                      <a:lnTo>
                        <a:pt x="216" y="224"/>
                      </a:lnTo>
                      <a:lnTo>
                        <a:pt x="208" y="218"/>
                      </a:lnTo>
                      <a:lnTo>
                        <a:pt x="200" y="212"/>
                      </a:lnTo>
                      <a:lnTo>
                        <a:pt x="198" y="208"/>
                      </a:lnTo>
                      <a:lnTo>
                        <a:pt x="174" y="208"/>
                      </a:lnTo>
                      <a:lnTo>
                        <a:pt x="162" y="206"/>
                      </a:lnTo>
                      <a:lnTo>
                        <a:pt x="152" y="206"/>
                      </a:lnTo>
                      <a:lnTo>
                        <a:pt x="138" y="206"/>
                      </a:lnTo>
                      <a:lnTo>
                        <a:pt x="132" y="206"/>
                      </a:lnTo>
                      <a:lnTo>
                        <a:pt x="124" y="200"/>
                      </a:lnTo>
                      <a:lnTo>
                        <a:pt x="116" y="194"/>
                      </a:lnTo>
                      <a:lnTo>
                        <a:pt x="108" y="186"/>
                      </a:lnTo>
                      <a:lnTo>
                        <a:pt x="104" y="182"/>
                      </a:lnTo>
                      <a:lnTo>
                        <a:pt x="98" y="172"/>
                      </a:lnTo>
                      <a:lnTo>
                        <a:pt x="92" y="168"/>
                      </a:lnTo>
                      <a:lnTo>
                        <a:pt x="86" y="164"/>
                      </a:lnTo>
                      <a:lnTo>
                        <a:pt x="80" y="160"/>
                      </a:lnTo>
                      <a:lnTo>
                        <a:pt x="72" y="154"/>
                      </a:lnTo>
                      <a:lnTo>
                        <a:pt x="62" y="154"/>
                      </a:lnTo>
                      <a:lnTo>
                        <a:pt x="54" y="152"/>
                      </a:lnTo>
                      <a:lnTo>
                        <a:pt x="52" y="146"/>
                      </a:lnTo>
                      <a:lnTo>
                        <a:pt x="54" y="136"/>
                      </a:lnTo>
                      <a:lnTo>
                        <a:pt x="56" y="132"/>
                      </a:lnTo>
                      <a:lnTo>
                        <a:pt x="52" y="122"/>
                      </a:lnTo>
                      <a:lnTo>
                        <a:pt x="44" y="118"/>
                      </a:lnTo>
                      <a:lnTo>
                        <a:pt x="44" y="114"/>
                      </a:lnTo>
                      <a:lnTo>
                        <a:pt x="34" y="104"/>
                      </a:lnTo>
                      <a:lnTo>
                        <a:pt x="26" y="98"/>
                      </a:lnTo>
                      <a:lnTo>
                        <a:pt x="16" y="100"/>
                      </a:lnTo>
                      <a:lnTo>
                        <a:pt x="8" y="98"/>
                      </a:lnTo>
                      <a:lnTo>
                        <a:pt x="2" y="92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62"/>
                      </a:lnTo>
                      <a:lnTo>
                        <a:pt x="8" y="62"/>
                      </a:lnTo>
                      <a:lnTo>
                        <a:pt x="14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0" y="44"/>
                      </a:lnTo>
                      <a:lnTo>
                        <a:pt x="26" y="42"/>
                      </a:lnTo>
                      <a:lnTo>
                        <a:pt x="34" y="36"/>
                      </a:lnTo>
                      <a:lnTo>
                        <a:pt x="44" y="34"/>
                      </a:lnTo>
                      <a:lnTo>
                        <a:pt x="50" y="32"/>
                      </a:lnTo>
                      <a:lnTo>
                        <a:pt x="60" y="28"/>
                      </a:lnTo>
                      <a:lnTo>
                        <a:pt x="68" y="32"/>
                      </a:lnTo>
                      <a:lnTo>
                        <a:pt x="70" y="34"/>
                      </a:lnTo>
                      <a:lnTo>
                        <a:pt x="70" y="34"/>
                      </a:lnTo>
                      <a:lnTo>
                        <a:pt x="70" y="34"/>
                      </a:lnTo>
                      <a:close/>
                      <a:moveTo>
                        <a:pt x="180" y="20"/>
                      </a:moveTo>
                      <a:lnTo>
                        <a:pt x="180" y="20"/>
                      </a:lnTo>
                      <a:lnTo>
                        <a:pt x="180" y="24"/>
                      </a:lnTo>
                      <a:lnTo>
                        <a:pt x="182" y="24"/>
                      </a:lnTo>
                      <a:lnTo>
                        <a:pt x="180" y="28"/>
                      </a:lnTo>
                      <a:lnTo>
                        <a:pt x="178" y="32"/>
                      </a:lnTo>
                      <a:lnTo>
                        <a:pt x="178" y="24"/>
                      </a:lnTo>
                      <a:lnTo>
                        <a:pt x="178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0" name="Freeform: Shape 363"/>
                <p:cNvSpPr/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1" name="Freeform: Shape 364"/>
                <p:cNvSpPr/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2" name="Freeform: Shape 365"/>
                <p:cNvSpPr/>
                <p:nvPr/>
              </p:nvSpPr>
              <p:spPr bwMode="auto">
                <a:xfrm>
                  <a:off x="1279525" y="2974975"/>
                  <a:ext cx="85725" cy="107950"/>
                </a:xfrm>
                <a:custGeom>
                  <a:gdLst>
                    <a:gd name="T0" fmla="*/ 28 w 54"/>
                    <a:gd name="T1" fmla="*/ 68 h 68"/>
                    <a:gd name="T2" fmla="*/ 28 w 54"/>
                    <a:gd name="T3" fmla="*/ 68 h 68"/>
                    <a:gd name="T4" fmla="*/ 32 w 54"/>
                    <a:gd name="T5" fmla="*/ 64 h 68"/>
                    <a:gd name="T6" fmla="*/ 32 w 54"/>
                    <a:gd name="T7" fmla="*/ 58 h 68"/>
                    <a:gd name="T8" fmla="*/ 36 w 54"/>
                    <a:gd name="T9" fmla="*/ 56 h 68"/>
                    <a:gd name="T10" fmla="*/ 38 w 54"/>
                    <a:gd name="T11" fmla="*/ 54 h 68"/>
                    <a:gd name="T12" fmla="*/ 38 w 54"/>
                    <a:gd name="T13" fmla="*/ 50 h 68"/>
                    <a:gd name="T14" fmla="*/ 38 w 54"/>
                    <a:gd name="T15" fmla="*/ 48 h 68"/>
                    <a:gd name="T16" fmla="*/ 42 w 54"/>
                    <a:gd name="T17" fmla="*/ 50 h 68"/>
                    <a:gd name="T18" fmla="*/ 46 w 54"/>
                    <a:gd name="T19" fmla="*/ 50 h 68"/>
                    <a:gd name="T20" fmla="*/ 52 w 54"/>
                    <a:gd name="T21" fmla="*/ 54 h 68"/>
                    <a:gd name="T22" fmla="*/ 54 w 54"/>
                    <a:gd name="T23" fmla="*/ 56 h 68"/>
                    <a:gd name="T24" fmla="*/ 46 w 54"/>
                    <a:gd name="T25" fmla="*/ 46 h 68"/>
                    <a:gd name="T26" fmla="*/ 44 w 54"/>
                    <a:gd name="T27" fmla="*/ 42 h 68"/>
                    <a:gd name="T28" fmla="*/ 42 w 54"/>
                    <a:gd name="T29" fmla="*/ 38 h 68"/>
                    <a:gd name="T30" fmla="*/ 42 w 54"/>
                    <a:gd name="T31" fmla="*/ 36 h 68"/>
                    <a:gd name="T32" fmla="*/ 42 w 54"/>
                    <a:gd name="T33" fmla="*/ 30 h 68"/>
                    <a:gd name="T34" fmla="*/ 38 w 54"/>
                    <a:gd name="T35" fmla="*/ 28 h 68"/>
                    <a:gd name="T36" fmla="*/ 36 w 54"/>
                    <a:gd name="T37" fmla="*/ 22 h 68"/>
                    <a:gd name="T38" fmla="*/ 36 w 54"/>
                    <a:gd name="T39" fmla="*/ 20 h 68"/>
                    <a:gd name="T40" fmla="*/ 36 w 54"/>
                    <a:gd name="T41" fmla="*/ 12 h 68"/>
                    <a:gd name="T42" fmla="*/ 32 w 54"/>
                    <a:gd name="T43" fmla="*/ 10 h 68"/>
                    <a:gd name="T44" fmla="*/ 24 w 54"/>
                    <a:gd name="T45" fmla="*/ 6 h 68"/>
                    <a:gd name="T46" fmla="*/ 18 w 54"/>
                    <a:gd name="T47" fmla="*/ 0 h 68"/>
                    <a:gd name="T48" fmla="*/ 14 w 54"/>
                    <a:gd name="T49" fmla="*/ 0 h 68"/>
                    <a:gd name="T50" fmla="*/ 8 w 54"/>
                    <a:gd name="T51" fmla="*/ 0 h 68"/>
                    <a:gd name="T52" fmla="*/ 4 w 54"/>
                    <a:gd name="T53" fmla="*/ 0 h 68"/>
                    <a:gd name="T54" fmla="*/ 0 w 54"/>
                    <a:gd name="T55" fmla="*/ 2 h 68"/>
                    <a:gd name="T56" fmla="*/ 0 w 54"/>
                    <a:gd name="T57" fmla="*/ 6 h 68"/>
                    <a:gd name="T58" fmla="*/ 6 w 54"/>
                    <a:gd name="T59" fmla="*/ 8 h 68"/>
                    <a:gd name="T60" fmla="*/ 10 w 54"/>
                    <a:gd name="T61" fmla="*/ 16 h 68"/>
                    <a:gd name="T62" fmla="*/ 14 w 54"/>
                    <a:gd name="T63" fmla="*/ 20 h 68"/>
                    <a:gd name="T64" fmla="*/ 16 w 54"/>
                    <a:gd name="T65" fmla="*/ 26 h 68"/>
                    <a:gd name="T66" fmla="*/ 22 w 54"/>
                    <a:gd name="T67" fmla="*/ 30 h 68"/>
                    <a:gd name="T68" fmla="*/ 24 w 54"/>
                    <a:gd name="T69" fmla="*/ 36 h 68"/>
                    <a:gd name="T70" fmla="*/ 22 w 54"/>
                    <a:gd name="T71" fmla="*/ 40 h 68"/>
                    <a:gd name="T72" fmla="*/ 24 w 54"/>
                    <a:gd name="T73" fmla="*/ 42 h 68"/>
                    <a:gd name="T74" fmla="*/ 24 w 54"/>
                    <a:gd name="T75" fmla="*/ 46 h 68"/>
                    <a:gd name="T76" fmla="*/ 24 w 54"/>
                    <a:gd name="T77" fmla="*/ 50 h 68"/>
                    <a:gd name="T78" fmla="*/ 24 w 54"/>
                    <a:gd name="T79" fmla="*/ 56 h 68"/>
                    <a:gd name="T80" fmla="*/ 22 w 54"/>
                    <a:gd name="T81" fmla="*/ 58 h 68"/>
                    <a:gd name="T82" fmla="*/ 24 w 54"/>
                    <a:gd name="T83" fmla="*/ 58 h 68"/>
                    <a:gd name="T84" fmla="*/ 24 w 54"/>
                    <a:gd name="T85" fmla="*/ 60 h 68"/>
                    <a:gd name="T86" fmla="*/ 24 w 54"/>
                    <a:gd name="T87" fmla="*/ 64 h 68"/>
                    <a:gd name="T88" fmla="*/ 24 w 54"/>
                    <a:gd name="T89" fmla="*/ 66 h 68"/>
                    <a:gd name="T90" fmla="*/ 28 w 54"/>
                    <a:gd name="T91" fmla="*/ 68 h 68"/>
                    <a:gd name="T92" fmla="*/ 28 w 54"/>
                    <a:gd name="T93" fmla="*/ 68 h 68"/>
                    <a:gd name="T94" fmla="*/ 28 w 54"/>
                    <a:gd name="T95" fmla="*/ 68 h 6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4" h="68">
                      <a:moveTo>
                        <a:pt x="28" y="68"/>
                      </a:moveTo>
                      <a:lnTo>
                        <a:pt x="28" y="68"/>
                      </a:lnTo>
                      <a:lnTo>
                        <a:pt x="32" y="64"/>
                      </a:lnTo>
                      <a:lnTo>
                        <a:pt x="32" y="58"/>
                      </a:lnTo>
                      <a:lnTo>
                        <a:pt x="36" y="56"/>
                      </a:lnTo>
                      <a:lnTo>
                        <a:pt x="38" y="54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4"/>
                      </a:lnTo>
                      <a:lnTo>
                        <a:pt x="54" y="56"/>
                      </a:lnTo>
                      <a:lnTo>
                        <a:pt x="46" y="46"/>
                      </a:lnTo>
                      <a:lnTo>
                        <a:pt x="44" y="42"/>
                      </a:lnTo>
                      <a:lnTo>
                        <a:pt x="42" y="38"/>
                      </a:lnTo>
                      <a:lnTo>
                        <a:pt x="42" y="36"/>
                      </a:lnTo>
                      <a:lnTo>
                        <a:pt x="42" y="30"/>
                      </a:lnTo>
                      <a:lnTo>
                        <a:pt x="38" y="28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2"/>
                      </a:lnTo>
                      <a:lnTo>
                        <a:pt x="32" y="10"/>
                      </a:lnTo>
                      <a:lnTo>
                        <a:pt x="24" y="6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6" y="8"/>
                      </a:lnTo>
                      <a:lnTo>
                        <a:pt x="10" y="16"/>
                      </a:lnTo>
                      <a:lnTo>
                        <a:pt x="14" y="20"/>
                      </a:lnTo>
                      <a:lnTo>
                        <a:pt x="16" y="26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2" y="40"/>
                      </a:lnTo>
                      <a:lnTo>
                        <a:pt x="24" y="42"/>
                      </a:lnTo>
                      <a:lnTo>
                        <a:pt x="24" y="46"/>
                      </a:lnTo>
                      <a:lnTo>
                        <a:pt x="24" y="50"/>
                      </a:lnTo>
                      <a:lnTo>
                        <a:pt x="24" y="56"/>
                      </a:lnTo>
                      <a:lnTo>
                        <a:pt x="22" y="58"/>
                      </a:lnTo>
                      <a:lnTo>
                        <a:pt x="24" y="58"/>
                      </a:lnTo>
                      <a:lnTo>
                        <a:pt x="24" y="60"/>
                      </a:lnTo>
                      <a:lnTo>
                        <a:pt x="24" y="64"/>
                      </a:lnTo>
                      <a:lnTo>
                        <a:pt x="24" y="66"/>
                      </a:lnTo>
                      <a:lnTo>
                        <a:pt x="28" y="68"/>
                      </a:lnTo>
                      <a:lnTo>
                        <a:pt x="28" y="68"/>
                      </a:lnTo>
                      <a:lnTo>
                        <a:pt x="28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3" name="Freeform: Shape 366"/>
                <p:cNvSpPr/>
                <p:nvPr/>
              </p:nvSpPr>
              <p:spPr bwMode="auto">
                <a:xfrm>
                  <a:off x="1968500" y="5032375"/>
                  <a:ext cx="12700" cy="22225"/>
                </a:xfrm>
                <a:custGeom>
                  <a:gdLst>
                    <a:gd name="T0" fmla="*/ 6 w 8"/>
                    <a:gd name="T1" fmla="*/ 0 h 14"/>
                    <a:gd name="T2" fmla="*/ 6 w 8"/>
                    <a:gd name="T3" fmla="*/ 0 h 14"/>
                    <a:gd name="T4" fmla="*/ 0 w 8"/>
                    <a:gd name="T5" fmla="*/ 2 h 14"/>
                    <a:gd name="T6" fmla="*/ 0 w 8"/>
                    <a:gd name="T7" fmla="*/ 8 h 14"/>
                    <a:gd name="T8" fmla="*/ 4 w 8"/>
                    <a:gd name="T9" fmla="*/ 10 h 14"/>
                    <a:gd name="T10" fmla="*/ 6 w 8"/>
                    <a:gd name="T11" fmla="*/ 14 h 14"/>
                    <a:gd name="T12" fmla="*/ 8 w 8"/>
                    <a:gd name="T13" fmla="*/ 8 h 14"/>
                    <a:gd name="T14" fmla="*/ 8 w 8"/>
                    <a:gd name="T15" fmla="*/ 2 h 14"/>
                    <a:gd name="T16" fmla="*/ 8 w 8"/>
                    <a:gd name="T17" fmla="*/ 0 h 14"/>
                    <a:gd name="T18" fmla="*/ 6 w 8"/>
                    <a:gd name="T19" fmla="*/ 0 h 14"/>
                    <a:gd name="T20" fmla="*/ 6 w 8"/>
                    <a:gd name="T21" fmla="*/ 0 h 14"/>
                    <a:gd name="T22" fmla="*/ 6 w 8"/>
                    <a:gd name="T23" fmla="*/ 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1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14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4" name="Freeform: Shape 367"/>
                <p:cNvSpPr/>
                <p:nvPr/>
              </p:nvSpPr>
              <p:spPr bwMode="auto">
                <a:xfrm>
                  <a:off x="269875" y="3660775"/>
                  <a:ext cx="282575" cy="352425"/>
                </a:xfrm>
                <a:custGeom>
                  <a:gdLst>
                    <a:gd name="T0" fmla="*/ 0 w 178"/>
                    <a:gd name="T1" fmla="*/ 112 h 222"/>
                    <a:gd name="T2" fmla="*/ 10 w 178"/>
                    <a:gd name="T3" fmla="*/ 126 h 222"/>
                    <a:gd name="T4" fmla="*/ 6 w 178"/>
                    <a:gd name="T5" fmla="*/ 144 h 222"/>
                    <a:gd name="T6" fmla="*/ 12 w 178"/>
                    <a:gd name="T7" fmla="*/ 180 h 222"/>
                    <a:gd name="T8" fmla="*/ 14 w 178"/>
                    <a:gd name="T9" fmla="*/ 192 h 222"/>
                    <a:gd name="T10" fmla="*/ 22 w 178"/>
                    <a:gd name="T11" fmla="*/ 186 h 222"/>
                    <a:gd name="T12" fmla="*/ 34 w 178"/>
                    <a:gd name="T13" fmla="*/ 186 h 222"/>
                    <a:gd name="T14" fmla="*/ 42 w 178"/>
                    <a:gd name="T15" fmla="*/ 190 h 222"/>
                    <a:gd name="T16" fmla="*/ 48 w 178"/>
                    <a:gd name="T17" fmla="*/ 194 h 222"/>
                    <a:gd name="T18" fmla="*/ 50 w 178"/>
                    <a:gd name="T19" fmla="*/ 202 h 222"/>
                    <a:gd name="T20" fmla="*/ 56 w 178"/>
                    <a:gd name="T21" fmla="*/ 204 h 222"/>
                    <a:gd name="T22" fmla="*/ 58 w 178"/>
                    <a:gd name="T23" fmla="*/ 212 h 222"/>
                    <a:gd name="T24" fmla="*/ 64 w 178"/>
                    <a:gd name="T25" fmla="*/ 216 h 222"/>
                    <a:gd name="T26" fmla="*/ 68 w 178"/>
                    <a:gd name="T27" fmla="*/ 218 h 222"/>
                    <a:gd name="T28" fmla="*/ 74 w 178"/>
                    <a:gd name="T29" fmla="*/ 222 h 222"/>
                    <a:gd name="T30" fmla="*/ 78 w 178"/>
                    <a:gd name="T31" fmla="*/ 220 h 222"/>
                    <a:gd name="T32" fmla="*/ 78 w 178"/>
                    <a:gd name="T33" fmla="*/ 212 h 222"/>
                    <a:gd name="T34" fmla="*/ 82 w 178"/>
                    <a:gd name="T35" fmla="*/ 204 h 222"/>
                    <a:gd name="T36" fmla="*/ 96 w 178"/>
                    <a:gd name="T37" fmla="*/ 208 h 222"/>
                    <a:gd name="T38" fmla="*/ 102 w 178"/>
                    <a:gd name="T39" fmla="*/ 208 h 222"/>
                    <a:gd name="T40" fmla="*/ 104 w 178"/>
                    <a:gd name="T41" fmla="*/ 204 h 222"/>
                    <a:gd name="T42" fmla="*/ 104 w 178"/>
                    <a:gd name="T43" fmla="*/ 198 h 222"/>
                    <a:gd name="T44" fmla="*/ 110 w 178"/>
                    <a:gd name="T45" fmla="*/ 202 h 222"/>
                    <a:gd name="T46" fmla="*/ 166 w 178"/>
                    <a:gd name="T47" fmla="*/ 192 h 222"/>
                    <a:gd name="T48" fmla="*/ 166 w 178"/>
                    <a:gd name="T49" fmla="*/ 186 h 222"/>
                    <a:gd name="T50" fmla="*/ 152 w 178"/>
                    <a:gd name="T51" fmla="*/ 38 h 222"/>
                    <a:gd name="T52" fmla="*/ 130 w 178"/>
                    <a:gd name="T53" fmla="*/ 0 h 222"/>
                    <a:gd name="T54" fmla="*/ 76 w 178"/>
                    <a:gd name="T55" fmla="*/ 28 h 222"/>
                    <a:gd name="T56" fmla="*/ 66 w 178"/>
                    <a:gd name="T57" fmla="*/ 70 h 222"/>
                    <a:gd name="T58" fmla="*/ 58 w 178"/>
                    <a:gd name="T59" fmla="*/ 74 h 222"/>
                    <a:gd name="T60" fmla="*/ 58 w 178"/>
                    <a:gd name="T61" fmla="*/ 108 h 222"/>
                    <a:gd name="T62" fmla="*/ 0 w 178"/>
                    <a:gd name="T63" fmla="*/ 112 h 222"/>
                    <a:gd name="T64" fmla="*/ 0 w 178"/>
                    <a:gd name="T65" fmla="*/ 112 h 2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8" h="221">
                      <a:moveTo>
                        <a:pt x="0" y="112"/>
                      </a:moveTo>
                      <a:lnTo>
                        <a:pt x="0" y="112"/>
                      </a:lnTo>
                      <a:lnTo>
                        <a:pt x="4" y="118"/>
                      </a:lnTo>
                      <a:lnTo>
                        <a:pt x="10" y="126"/>
                      </a:lnTo>
                      <a:lnTo>
                        <a:pt x="6" y="136"/>
                      </a:lnTo>
                      <a:lnTo>
                        <a:pt x="6" y="144"/>
                      </a:lnTo>
                      <a:lnTo>
                        <a:pt x="12" y="170"/>
                      </a:lnTo>
                      <a:lnTo>
                        <a:pt x="12" y="180"/>
                      </a:lnTo>
                      <a:lnTo>
                        <a:pt x="10" y="194"/>
                      </a:lnTo>
                      <a:lnTo>
                        <a:pt x="14" y="192"/>
                      </a:lnTo>
                      <a:lnTo>
                        <a:pt x="20" y="186"/>
                      </a:lnTo>
                      <a:lnTo>
                        <a:pt x="22" y="186"/>
                      </a:lnTo>
                      <a:lnTo>
                        <a:pt x="28" y="186"/>
                      </a:lnTo>
                      <a:lnTo>
                        <a:pt x="34" y="186"/>
                      </a:lnTo>
                      <a:lnTo>
                        <a:pt x="40" y="186"/>
                      </a:lnTo>
                      <a:lnTo>
                        <a:pt x="42" y="190"/>
                      </a:lnTo>
                      <a:lnTo>
                        <a:pt x="46" y="192"/>
                      </a:lnTo>
                      <a:lnTo>
                        <a:pt x="48" y="194"/>
                      </a:lnTo>
                      <a:lnTo>
                        <a:pt x="48" y="200"/>
                      </a:lnTo>
                      <a:lnTo>
                        <a:pt x="50" y="202"/>
                      </a:lnTo>
                      <a:lnTo>
                        <a:pt x="52" y="204"/>
                      </a:lnTo>
                      <a:lnTo>
                        <a:pt x="56" y="204"/>
                      </a:lnTo>
                      <a:lnTo>
                        <a:pt x="58" y="208"/>
                      </a:lnTo>
                      <a:lnTo>
                        <a:pt x="58" y="212"/>
                      </a:lnTo>
                      <a:lnTo>
                        <a:pt x="60" y="216"/>
                      </a:lnTo>
                      <a:lnTo>
                        <a:pt x="64" y="216"/>
                      </a:lnTo>
                      <a:lnTo>
                        <a:pt x="66" y="216"/>
                      </a:lnTo>
                      <a:lnTo>
                        <a:pt x="68" y="218"/>
                      </a:lnTo>
                      <a:lnTo>
                        <a:pt x="70" y="222"/>
                      </a:lnTo>
                      <a:lnTo>
                        <a:pt x="74" y="222"/>
                      </a:lnTo>
                      <a:lnTo>
                        <a:pt x="76" y="220"/>
                      </a:lnTo>
                      <a:lnTo>
                        <a:pt x="78" y="220"/>
                      </a:lnTo>
                      <a:lnTo>
                        <a:pt x="78" y="218"/>
                      </a:lnTo>
                      <a:lnTo>
                        <a:pt x="78" y="212"/>
                      </a:lnTo>
                      <a:lnTo>
                        <a:pt x="78" y="208"/>
                      </a:lnTo>
                      <a:lnTo>
                        <a:pt x="82" y="204"/>
                      </a:lnTo>
                      <a:lnTo>
                        <a:pt x="92" y="208"/>
                      </a:lnTo>
                      <a:lnTo>
                        <a:pt x="96" y="208"/>
                      </a:lnTo>
                      <a:lnTo>
                        <a:pt x="100" y="208"/>
                      </a:lnTo>
                      <a:lnTo>
                        <a:pt x="102" y="208"/>
                      </a:lnTo>
                      <a:lnTo>
                        <a:pt x="104" y="208"/>
                      </a:lnTo>
                      <a:lnTo>
                        <a:pt x="104" y="204"/>
                      </a:lnTo>
                      <a:lnTo>
                        <a:pt x="102" y="200"/>
                      </a:lnTo>
                      <a:lnTo>
                        <a:pt x="104" y="198"/>
                      </a:lnTo>
                      <a:lnTo>
                        <a:pt x="106" y="200"/>
                      </a:lnTo>
                      <a:lnTo>
                        <a:pt x="110" y="202"/>
                      </a:lnTo>
                      <a:lnTo>
                        <a:pt x="164" y="200"/>
                      </a:lnTo>
                      <a:lnTo>
                        <a:pt x="166" y="192"/>
                      </a:lnTo>
                      <a:lnTo>
                        <a:pt x="166" y="190"/>
                      </a:lnTo>
                      <a:lnTo>
                        <a:pt x="166" y="186"/>
                      </a:lnTo>
                      <a:lnTo>
                        <a:pt x="164" y="186"/>
                      </a:lnTo>
                      <a:lnTo>
                        <a:pt x="152" y="38"/>
                      </a:lnTo>
                      <a:lnTo>
                        <a:pt x="178" y="38"/>
                      </a:lnTo>
                      <a:lnTo>
                        <a:pt x="130" y="0"/>
                      </a:lnTo>
                      <a:lnTo>
                        <a:pt x="130" y="28"/>
                      </a:lnTo>
                      <a:lnTo>
                        <a:pt x="76" y="28"/>
                      </a:lnTo>
                      <a:lnTo>
                        <a:pt x="74" y="66"/>
                      </a:lnTo>
                      <a:lnTo>
                        <a:pt x="66" y="70"/>
                      </a:lnTo>
                      <a:lnTo>
                        <a:pt x="60" y="72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58" y="108"/>
                      </a:lnTo>
                      <a:lnTo>
                        <a:pt x="4" y="108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5" name="Freeform: Shape 368"/>
                <p:cNvSpPr/>
                <p:nvPr/>
              </p:nvSpPr>
              <p:spPr bwMode="auto">
                <a:xfrm>
                  <a:off x="377825" y="3721100"/>
                  <a:ext cx="381000" cy="447675"/>
                </a:xfrm>
                <a:custGeom>
                  <a:gdLst>
                    <a:gd name="T0" fmla="*/ 74 w 240"/>
                    <a:gd name="T1" fmla="*/ 278 h 282"/>
                    <a:gd name="T2" fmla="*/ 78 w 240"/>
                    <a:gd name="T3" fmla="*/ 272 h 282"/>
                    <a:gd name="T4" fmla="*/ 86 w 240"/>
                    <a:gd name="T5" fmla="*/ 276 h 282"/>
                    <a:gd name="T6" fmla="*/ 92 w 240"/>
                    <a:gd name="T7" fmla="*/ 270 h 282"/>
                    <a:gd name="T8" fmla="*/ 94 w 240"/>
                    <a:gd name="T9" fmla="*/ 258 h 282"/>
                    <a:gd name="T10" fmla="*/ 100 w 240"/>
                    <a:gd name="T11" fmla="*/ 250 h 282"/>
                    <a:gd name="T12" fmla="*/ 100 w 240"/>
                    <a:gd name="T13" fmla="*/ 240 h 282"/>
                    <a:gd name="T14" fmla="*/ 104 w 240"/>
                    <a:gd name="T15" fmla="*/ 228 h 282"/>
                    <a:gd name="T16" fmla="*/ 112 w 240"/>
                    <a:gd name="T17" fmla="*/ 218 h 282"/>
                    <a:gd name="T18" fmla="*/ 124 w 240"/>
                    <a:gd name="T19" fmla="*/ 208 h 282"/>
                    <a:gd name="T20" fmla="*/ 136 w 240"/>
                    <a:gd name="T21" fmla="*/ 200 h 282"/>
                    <a:gd name="T22" fmla="*/ 146 w 240"/>
                    <a:gd name="T23" fmla="*/ 188 h 282"/>
                    <a:gd name="T24" fmla="*/ 150 w 240"/>
                    <a:gd name="T25" fmla="*/ 178 h 282"/>
                    <a:gd name="T26" fmla="*/ 160 w 240"/>
                    <a:gd name="T27" fmla="*/ 172 h 282"/>
                    <a:gd name="T28" fmla="*/ 166 w 240"/>
                    <a:gd name="T29" fmla="*/ 170 h 282"/>
                    <a:gd name="T30" fmla="*/ 176 w 240"/>
                    <a:gd name="T31" fmla="*/ 174 h 282"/>
                    <a:gd name="T32" fmla="*/ 184 w 240"/>
                    <a:gd name="T33" fmla="*/ 172 h 282"/>
                    <a:gd name="T34" fmla="*/ 204 w 240"/>
                    <a:gd name="T35" fmla="*/ 170 h 282"/>
                    <a:gd name="T36" fmla="*/ 232 w 240"/>
                    <a:gd name="T37" fmla="*/ 162 h 282"/>
                    <a:gd name="T38" fmla="*/ 240 w 240"/>
                    <a:gd name="T39" fmla="*/ 146 h 282"/>
                    <a:gd name="T40" fmla="*/ 224 w 240"/>
                    <a:gd name="T41" fmla="*/ 108 h 282"/>
                    <a:gd name="T42" fmla="*/ 222 w 240"/>
                    <a:gd name="T43" fmla="*/ 98 h 282"/>
                    <a:gd name="T44" fmla="*/ 222 w 240"/>
                    <a:gd name="T45" fmla="*/ 88 h 282"/>
                    <a:gd name="T46" fmla="*/ 212 w 240"/>
                    <a:gd name="T47" fmla="*/ 80 h 282"/>
                    <a:gd name="T48" fmla="*/ 202 w 240"/>
                    <a:gd name="T49" fmla="*/ 70 h 282"/>
                    <a:gd name="T50" fmla="*/ 94 w 240"/>
                    <a:gd name="T51" fmla="*/ 150 h 282"/>
                    <a:gd name="T52" fmla="*/ 96 w 240"/>
                    <a:gd name="T53" fmla="*/ 154 h 282"/>
                    <a:gd name="T54" fmla="*/ 38 w 240"/>
                    <a:gd name="T55" fmla="*/ 162 h 282"/>
                    <a:gd name="T56" fmla="*/ 36 w 240"/>
                    <a:gd name="T57" fmla="*/ 168 h 282"/>
                    <a:gd name="T58" fmla="*/ 30 w 240"/>
                    <a:gd name="T59" fmla="*/ 170 h 282"/>
                    <a:gd name="T60" fmla="*/ 12 w 240"/>
                    <a:gd name="T61" fmla="*/ 168 h 282"/>
                    <a:gd name="T62" fmla="*/ 10 w 240"/>
                    <a:gd name="T63" fmla="*/ 180 h 282"/>
                    <a:gd name="T64" fmla="*/ 4 w 240"/>
                    <a:gd name="T65" fmla="*/ 186 h 282"/>
                    <a:gd name="T66" fmla="*/ 2 w 240"/>
                    <a:gd name="T67" fmla="*/ 192 h 282"/>
                    <a:gd name="T68" fmla="*/ 0 w 240"/>
                    <a:gd name="T69" fmla="*/ 206 h 282"/>
                    <a:gd name="T70" fmla="*/ 4 w 240"/>
                    <a:gd name="T71" fmla="*/ 216 h 282"/>
                    <a:gd name="T72" fmla="*/ 10 w 240"/>
                    <a:gd name="T73" fmla="*/ 234 h 282"/>
                    <a:gd name="T74" fmla="*/ 18 w 240"/>
                    <a:gd name="T75" fmla="*/ 234 h 282"/>
                    <a:gd name="T76" fmla="*/ 28 w 240"/>
                    <a:gd name="T77" fmla="*/ 234 h 282"/>
                    <a:gd name="T78" fmla="*/ 32 w 240"/>
                    <a:gd name="T79" fmla="*/ 234 h 282"/>
                    <a:gd name="T80" fmla="*/ 42 w 240"/>
                    <a:gd name="T81" fmla="*/ 242 h 282"/>
                    <a:gd name="T82" fmla="*/ 40 w 240"/>
                    <a:gd name="T83" fmla="*/ 252 h 282"/>
                    <a:gd name="T84" fmla="*/ 48 w 240"/>
                    <a:gd name="T85" fmla="*/ 262 h 282"/>
                    <a:gd name="T86" fmla="*/ 42 w 240"/>
                    <a:gd name="T87" fmla="*/ 270 h 282"/>
                    <a:gd name="T88" fmla="*/ 50 w 240"/>
                    <a:gd name="T89" fmla="*/ 272 h 282"/>
                    <a:gd name="T90" fmla="*/ 58 w 240"/>
                    <a:gd name="T91" fmla="*/ 280 h 282"/>
                    <a:gd name="T92" fmla="*/ 68 w 240"/>
                    <a:gd name="T93" fmla="*/ 282 h 28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0" h="282">
                      <a:moveTo>
                        <a:pt x="68" y="282"/>
                      </a:moveTo>
                      <a:lnTo>
                        <a:pt x="68" y="282"/>
                      </a:lnTo>
                      <a:lnTo>
                        <a:pt x="74" y="278"/>
                      </a:lnTo>
                      <a:lnTo>
                        <a:pt x="76" y="278"/>
                      </a:lnTo>
                      <a:lnTo>
                        <a:pt x="76" y="280"/>
                      </a:lnTo>
                      <a:lnTo>
                        <a:pt x="78" y="272"/>
                      </a:lnTo>
                      <a:lnTo>
                        <a:pt x="84" y="270"/>
                      </a:lnTo>
                      <a:lnTo>
                        <a:pt x="84" y="272"/>
                      </a:lnTo>
                      <a:lnTo>
                        <a:pt x="86" y="276"/>
                      </a:lnTo>
                      <a:lnTo>
                        <a:pt x="88" y="276"/>
                      </a:lnTo>
                      <a:lnTo>
                        <a:pt x="92" y="272"/>
                      </a:lnTo>
                      <a:lnTo>
                        <a:pt x="92" y="270"/>
                      </a:lnTo>
                      <a:lnTo>
                        <a:pt x="94" y="268"/>
                      </a:lnTo>
                      <a:lnTo>
                        <a:pt x="96" y="262"/>
                      </a:lnTo>
                      <a:lnTo>
                        <a:pt x="94" y="258"/>
                      </a:lnTo>
                      <a:lnTo>
                        <a:pt x="96" y="252"/>
                      </a:lnTo>
                      <a:lnTo>
                        <a:pt x="96" y="250"/>
                      </a:lnTo>
                      <a:lnTo>
                        <a:pt x="100" y="250"/>
                      </a:lnTo>
                      <a:lnTo>
                        <a:pt x="100" y="246"/>
                      </a:lnTo>
                      <a:lnTo>
                        <a:pt x="100" y="242"/>
                      </a:lnTo>
                      <a:lnTo>
                        <a:pt x="100" y="240"/>
                      </a:lnTo>
                      <a:lnTo>
                        <a:pt x="100" y="236"/>
                      </a:lnTo>
                      <a:lnTo>
                        <a:pt x="102" y="234"/>
                      </a:lnTo>
                      <a:lnTo>
                        <a:pt x="104" y="228"/>
                      </a:lnTo>
                      <a:lnTo>
                        <a:pt x="110" y="228"/>
                      </a:lnTo>
                      <a:lnTo>
                        <a:pt x="110" y="232"/>
                      </a:lnTo>
                      <a:lnTo>
                        <a:pt x="112" y="218"/>
                      </a:lnTo>
                      <a:lnTo>
                        <a:pt x="114" y="214"/>
                      </a:lnTo>
                      <a:lnTo>
                        <a:pt x="118" y="210"/>
                      </a:lnTo>
                      <a:lnTo>
                        <a:pt x="124" y="208"/>
                      </a:lnTo>
                      <a:lnTo>
                        <a:pt x="130" y="208"/>
                      </a:lnTo>
                      <a:lnTo>
                        <a:pt x="132" y="206"/>
                      </a:lnTo>
                      <a:lnTo>
                        <a:pt x="136" y="200"/>
                      </a:lnTo>
                      <a:lnTo>
                        <a:pt x="136" y="196"/>
                      </a:lnTo>
                      <a:lnTo>
                        <a:pt x="140" y="192"/>
                      </a:lnTo>
                      <a:lnTo>
                        <a:pt x="146" y="188"/>
                      </a:lnTo>
                      <a:lnTo>
                        <a:pt x="148" y="188"/>
                      </a:lnTo>
                      <a:lnTo>
                        <a:pt x="148" y="180"/>
                      </a:lnTo>
                      <a:lnTo>
                        <a:pt x="150" y="178"/>
                      </a:lnTo>
                      <a:lnTo>
                        <a:pt x="154" y="178"/>
                      </a:lnTo>
                      <a:lnTo>
                        <a:pt x="158" y="174"/>
                      </a:lnTo>
                      <a:lnTo>
                        <a:pt x="160" y="172"/>
                      </a:lnTo>
                      <a:lnTo>
                        <a:pt x="164" y="168"/>
                      </a:lnTo>
                      <a:lnTo>
                        <a:pt x="166" y="168"/>
                      </a:lnTo>
                      <a:lnTo>
                        <a:pt x="166" y="170"/>
                      </a:lnTo>
                      <a:lnTo>
                        <a:pt x="168" y="170"/>
                      </a:lnTo>
                      <a:lnTo>
                        <a:pt x="172" y="170"/>
                      </a:lnTo>
                      <a:lnTo>
                        <a:pt x="176" y="174"/>
                      </a:lnTo>
                      <a:lnTo>
                        <a:pt x="178" y="174"/>
                      </a:lnTo>
                      <a:lnTo>
                        <a:pt x="182" y="172"/>
                      </a:lnTo>
                      <a:lnTo>
                        <a:pt x="184" y="172"/>
                      </a:lnTo>
                      <a:lnTo>
                        <a:pt x="188" y="172"/>
                      </a:lnTo>
                      <a:lnTo>
                        <a:pt x="196" y="170"/>
                      </a:lnTo>
                      <a:lnTo>
                        <a:pt x="204" y="170"/>
                      </a:lnTo>
                      <a:lnTo>
                        <a:pt x="214" y="164"/>
                      </a:lnTo>
                      <a:lnTo>
                        <a:pt x="222" y="162"/>
                      </a:lnTo>
                      <a:lnTo>
                        <a:pt x="232" y="162"/>
                      </a:lnTo>
                      <a:lnTo>
                        <a:pt x="232" y="156"/>
                      </a:lnTo>
                      <a:lnTo>
                        <a:pt x="236" y="150"/>
                      </a:lnTo>
                      <a:lnTo>
                        <a:pt x="240" y="146"/>
                      </a:lnTo>
                      <a:lnTo>
                        <a:pt x="238" y="106"/>
                      </a:lnTo>
                      <a:lnTo>
                        <a:pt x="230" y="106"/>
                      </a:lnTo>
                      <a:lnTo>
                        <a:pt x="224" y="108"/>
                      </a:lnTo>
                      <a:lnTo>
                        <a:pt x="222" y="108"/>
                      </a:lnTo>
                      <a:lnTo>
                        <a:pt x="222" y="104"/>
                      </a:lnTo>
                      <a:lnTo>
                        <a:pt x="222" y="98"/>
                      </a:lnTo>
                      <a:lnTo>
                        <a:pt x="220" y="96"/>
                      </a:lnTo>
                      <a:lnTo>
                        <a:pt x="222" y="90"/>
                      </a:lnTo>
                      <a:lnTo>
                        <a:pt x="222" y="88"/>
                      </a:lnTo>
                      <a:lnTo>
                        <a:pt x="220" y="86"/>
                      </a:lnTo>
                      <a:lnTo>
                        <a:pt x="218" y="82"/>
                      </a:lnTo>
                      <a:lnTo>
                        <a:pt x="212" y="80"/>
                      </a:lnTo>
                      <a:lnTo>
                        <a:pt x="206" y="78"/>
                      </a:lnTo>
                      <a:lnTo>
                        <a:pt x="202" y="72"/>
                      </a:lnTo>
                      <a:lnTo>
                        <a:pt x="202" y="70"/>
                      </a:lnTo>
                      <a:lnTo>
                        <a:pt x="110" y="0"/>
                      </a:lnTo>
                      <a:lnTo>
                        <a:pt x="84" y="0"/>
                      </a:lnTo>
                      <a:lnTo>
                        <a:pt x="94" y="150"/>
                      </a:lnTo>
                      <a:lnTo>
                        <a:pt x="96" y="150"/>
                      </a:lnTo>
                      <a:lnTo>
                        <a:pt x="96" y="152"/>
                      </a:lnTo>
                      <a:lnTo>
                        <a:pt x="96" y="154"/>
                      </a:lnTo>
                      <a:lnTo>
                        <a:pt x="94" y="162"/>
                      </a:lnTo>
                      <a:lnTo>
                        <a:pt x="40" y="164"/>
                      </a:lnTo>
                      <a:lnTo>
                        <a:pt x="38" y="162"/>
                      </a:lnTo>
                      <a:lnTo>
                        <a:pt x="36" y="160"/>
                      </a:lnTo>
                      <a:lnTo>
                        <a:pt x="32" y="162"/>
                      </a:lnTo>
                      <a:lnTo>
                        <a:pt x="36" y="168"/>
                      </a:lnTo>
                      <a:lnTo>
                        <a:pt x="36" y="170"/>
                      </a:lnTo>
                      <a:lnTo>
                        <a:pt x="32" y="170"/>
                      </a:lnTo>
                      <a:lnTo>
                        <a:pt x="30" y="170"/>
                      </a:lnTo>
                      <a:lnTo>
                        <a:pt x="28" y="170"/>
                      </a:lnTo>
                      <a:lnTo>
                        <a:pt x="22" y="170"/>
                      </a:lnTo>
                      <a:lnTo>
                        <a:pt x="12" y="168"/>
                      </a:lnTo>
                      <a:lnTo>
                        <a:pt x="10" y="170"/>
                      </a:lnTo>
                      <a:lnTo>
                        <a:pt x="10" y="174"/>
                      </a:lnTo>
                      <a:lnTo>
                        <a:pt x="10" y="180"/>
                      </a:lnTo>
                      <a:lnTo>
                        <a:pt x="10" y="182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lnTo>
                        <a:pt x="2" y="192"/>
                      </a:lnTo>
                      <a:lnTo>
                        <a:pt x="2" y="196"/>
                      </a:lnTo>
                      <a:lnTo>
                        <a:pt x="2" y="200"/>
                      </a:lnTo>
                      <a:lnTo>
                        <a:pt x="0" y="206"/>
                      </a:lnTo>
                      <a:lnTo>
                        <a:pt x="0" y="208"/>
                      </a:lnTo>
                      <a:lnTo>
                        <a:pt x="2" y="214"/>
                      </a:lnTo>
                      <a:lnTo>
                        <a:pt x="4" y="216"/>
                      </a:lnTo>
                      <a:lnTo>
                        <a:pt x="6" y="218"/>
                      </a:lnTo>
                      <a:lnTo>
                        <a:pt x="10" y="228"/>
                      </a:lnTo>
                      <a:lnTo>
                        <a:pt x="10" y="234"/>
                      </a:lnTo>
                      <a:lnTo>
                        <a:pt x="12" y="234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2" y="234"/>
                      </a:lnTo>
                      <a:lnTo>
                        <a:pt x="24" y="236"/>
                      </a:lnTo>
                      <a:lnTo>
                        <a:pt x="28" y="234"/>
                      </a:lnTo>
                      <a:lnTo>
                        <a:pt x="28" y="232"/>
                      </a:lnTo>
                      <a:lnTo>
                        <a:pt x="30" y="234"/>
                      </a:lnTo>
                      <a:lnTo>
                        <a:pt x="32" y="234"/>
                      </a:lnTo>
                      <a:lnTo>
                        <a:pt x="36" y="234"/>
                      </a:lnTo>
                      <a:lnTo>
                        <a:pt x="40" y="234"/>
                      </a:lnTo>
                      <a:lnTo>
                        <a:pt x="42" y="242"/>
                      </a:lnTo>
                      <a:lnTo>
                        <a:pt x="42" y="250"/>
                      </a:lnTo>
                      <a:lnTo>
                        <a:pt x="40" y="250"/>
                      </a:lnTo>
                      <a:lnTo>
                        <a:pt x="40" y="252"/>
                      </a:lnTo>
                      <a:lnTo>
                        <a:pt x="46" y="254"/>
                      </a:lnTo>
                      <a:lnTo>
                        <a:pt x="46" y="260"/>
                      </a:lnTo>
                      <a:lnTo>
                        <a:pt x="48" y="262"/>
                      </a:lnTo>
                      <a:lnTo>
                        <a:pt x="50" y="260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48" y="270"/>
                      </a:lnTo>
                      <a:lnTo>
                        <a:pt x="50" y="272"/>
                      </a:lnTo>
                      <a:lnTo>
                        <a:pt x="54" y="272"/>
                      </a:lnTo>
                      <a:lnTo>
                        <a:pt x="56" y="272"/>
                      </a:lnTo>
                      <a:lnTo>
                        <a:pt x="58" y="280"/>
                      </a:lnTo>
                      <a:lnTo>
                        <a:pt x="64" y="282"/>
                      </a:lnTo>
                      <a:lnTo>
                        <a:pt x="66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6" name="Freeform: Shape 369"/>
                <p:cNvSpPr/>
                <p:nvPr/>
              </p:nvSpPr>
              <p:spPr bwMode="auto">
                <a:xfrm>
                  <a:off x="2974975" y="4254500"/>
                  <a:ext cx="425450" cy="171450"/>
                </a:xfrm>
                <a:custGeom>
                  <a:gdLst>
                    <a:gd name="T0" fmla="*/ 222 w 268"/>
                    <a:gd name="T1" fmla="*/ 50 h 108"/>
                    <a:gd name="T2" fmla="*/ 214 w 268"/>
                    <a:gd name="T3" fmla="*/ 46 h 108"/>
                    <a:gd name="T4" fmla="*/ 212 w 268"/>
                    <a:gd name="T5" fmla="*/ 54 h 108"/>
                    <a:gd name="T6" fmla="*/ 202 w 268"/>
                    <a:gd name="T7" fmla="*/ 50 h 108"/>
                    <a:gd name="T8" fmla="*/ 184 w 268"/>
                    <a:gd name="T9" fmla="*/ 72 h 108"/>
                    <a:gd name="T10" fmla="*/ 170 w 268"/>
                    <a:gd name="T11" fmla="*/ 72 h 108"/>
                    <a:gd name="T12" fmla="*/ 160 w 268"/>
                    <a:gd name="T13" fmla="*/ 78 h 108"/>
                    <a:gd name="T14" fmla="*/ 156 w 268"/>
                    <a:gd name="T15" fmla="*/ 102 h 108"/>
                    <a:gd name="T16" fmla="*/ 132 w 268"/>
                    <a:gd name="T17" fmla="*/ 96 h 108"/>
                    <a:gd name="T18" fmla="*/ 140 w 268"/>
                    <a:gd name="T19" fmla="*/ 106 h 108"/>
                    <a:gd name="T20" fmla="*/ 150 w 268"/>
                    <a:gd name="T21" fmla="*/ 108 h 108"/>
                    <a:gd name="T22" fmla="*/ 168 w 268"/>
                    <a:gd name="T23" fmla="*/ 106 h 108"/>
                    <a:gd name="T24" fmla="*/ 178 w 268"/>
                    <a:gd name="T25" fmla="*/ 102 h 108"/>
                    <a:gd name="T26" fmla="*/ 192 w 268"/>
                    <a:gd name="T27" fmla="*/ 104 h 108"/>
                    <a:gd name="T28" fmla="*/ 198 w 268"/>
                    <a:gd name="T29" fmla="*/ 96 h 108"/>
                    <a:gd name="T30" fmla="*/ 202 w 268"/>
                    <a:gd name="T31" fmla="*/ 84 h 108"/>
                    <a:gd name="T32" fmla="*/ 210 w 268"/>
                    <a:gd name="T33" fmla="*/ 78 h 108"/>
                    <a:gd name="T34" fmla="*/ 216 w 268"/>
                    <a:gd name="T35" fmla="*/ 68 h 108"/>
                    <a:gd name="T36" fmla="*/ 222 w 268"/>
                    <a:gd name="T37" fmla="*/ 52 h 108"/>
                    <a:gd name="T38" fmla="*/ 242 w 268"/>
                    <a:gd name="T39" fmla="*/ 54 h 108"/>
                    <a:gd name="T40" fmla="*/ 252 w 268"/>
                    <a:gd name="T41" fmla="*/ 50 h 108"/>
                    <a:gd name="T42" fmla="*/ 256 w 268"/>
                    <a:gd name="T43" fmla="*/ 42 h 108"/>
                    <a:gd name="T44" fmla="*/ 256 w 268"/>
                    <a:gd name="T45" fmla="*/ 36 h 108"/>
                    <a:gd name="T46" fmla="*/ 260 w 268"/>
                    <a:gd name="T47" fmla="*/ 40 h 108"/>
                    <a:gd name="T48" fmla="*/ 268 w 268"/>
                    <a:gd name="T49" fmla="*/ 34 h 108"/>
                    <a:gd name="T50" fmla="*/ 260 w 268"/>
                    <a:gd name="T51" fmla="*/ 24 h 108"/>
                    <a:gd name="T52" fmla="*/ 250 w 268"/>
                    <a:gd name="T53" fmla="*/ 18 h 108"/>
                    <a:gd name="T54" fmla="*/ 252 w 268"/>
                    <a:gd name="T55" fmla="*/ 14 h 108"/>
                    <a:gd name="T56" fmla="*/ 232 w 268"/>
                    <a:gd name="T57" fmla="*/ 0 h 108"/>
                    <a:gd name="T58" fmla="*/ 232 w 268"/>
                    <a:gd name="T59" fmla="*/ 10 h 108"/>
                    <a:gd name="T60" fmla="*/ 220 w 268"/>
                    <a:gd name="T61" fmla="*/ 26 h 108"/>
                    <a:gd name="T62" fmla="*/ 220 w 268"/>
                    <a:gd name="T63" fmla="*/ 40 h 108"/>
                    <a:gd name="T64" fmla="*/ 216 w 268"/>
                    <a:gd name="T65" fmla="*/ 40 h 108"/>
                    <a:gd name="T66" fmla="*/ 38 w 268"/>
                    <a:gd name="T67" fmla="*/ 96 h 108"/>
                    <a:gd name="T68" fmla="*/ 52 w 268"/>
                    <a:gd name="T69" fmla="*/ 94 h 108"/>
                    <a:gd name="T70" fmla="*/ 50 w 268"/>
                    <a:gd name="T71" fmla="*/ 76 h 108"/>
                    <a:gd name="T72" fmla="*/ 42 w 268"/>
                    <a:gd name="T73" fmla="*/ 58 h 108"/>
                    <a:gd name="T74" fmla="*/ 42 w 268"/>
                    <a:gd name="T75" fmla="*/ 36 h 108"/>
                    <a:gd name="T76" fmla="*/ 32 w 268"/>
                    <a:gd name="T77" fmla="*/ 18 h 108"/>
                    <a:gd name="T78" fmla="*/ 22 w 268"/>
                    <a:gd name="T79" fmla="*/ 14 h 108"/>
                    <a:gd name="T80" fmla="*/ 22 w 268"/>
                    <a:gd name="T81" fmla="*/ 24 h 108"/>
                    <a:gd name="T82" fmla="*/ 14 w 268"/>
                    <a:gd name="T83" fmla="*/ 28 h 108"/>
                    <a:gd name="T84" fmla="*/ 12 w 268"/>
                    <a:gd name="T85" fmla="*/ 22 h 108"/>
                    <a:gd name="T86" fmla="*/ 0 w 268"/>
                    <a:gd name="T87" fmla="*/ 18 h 108"/>
                    <a:gd name="T88" fmla="*/ 0 w 268"/>
                    <a:gd name="T89" fmla="*/ 40 h 108"/>
                    <a:gd name="T90" fmla="*/ 4 w 268"/>
                    <a:gd name="T91" fmla="*/ 50 h 108"/>
                    <a:gd name="T92" fmla="*/ 14 w 268"/>
                    <a:gd name="T93" fmla="*/ 68 h 108"/>
                    <a:gd name="T94" fmla="*/ 14 w 268"/>
                    <a:gd name="T95" fmla="*/ 78 h 108"/>
                    <a:gd name="T96" fmla="*/ 22 w 268"/>
                    <a:gd name="T97" fmla="*/ 84 h 108"/>
                    <a:gd name="T98" fmla="*/ 38 w 268"/>
                    <a:gd name="T99" fmla="*/ 96 h 108"/>
                    <a:gd name="T100" fmla="*/ 38 w 268"/>
                    <a:gd name="T101" fmla="*/ 96 h 10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8" h="108">
                      <a:moveTo>
                        <a:pt x="216" y="40"/>
                      </a:moveTo>
                      <a:lnTo>
                        <a:pt x="222" y="50"/>
                      </a:lnTo>
                      <a:lnTo>
                        <a:pt x="216" y="50"/>
                      </a:lnTo>
                      <a:lnTo>
                        <a:pt x="214" y="46"/>
                      </a:lnTo>
                      <a:lnTo>
                        <a:pt x="212" y="52"/>
                      </a:lnTo>
                      <a:lnTo>
                        <a:pt x="212" y="54"/>
                      </a:lnTo>
                      <a:lnTo>
                        <a:pt x="206" y="54"/>
                      </a:lnTo>
                      <a:lnTo>
                        <a:pt x="202" y="50"/>
                      </a:lnTo>
                      <a:lnTo>
                        <a:pt x="196" y="46"/>
                      </a:lnTo>
                      <a:lnTo>
                        <a:pt x="184" y="72"/>
                      </a:lnTo>
                      <a:lnTo>
                        <a:pt x="176" y="72"/>
                      </a:lnTo>
                      <a:lnTo>
                        <a:pt x="170" y="72"/>
                      </a:lnTo>
                      <a:lnTo>
                        <a:pt x="166" y="76"/>
                      </a:lnTo>
                      <a:lnTo>
                        <a:pt x="160" y="78"/>
                      </a:lnTo>
                      <a:lnTo>
                        <a:pt x="156" y="84"/>
                      </a:lnTo>
                      <a:lnTo>
                        <a:pt x="156" y="102"/>
                      </a:lnTo>
                      <a:lnTo>
                        <a:pt x="132" y="88"/>
                      </a:lnTo>
                      <a:lnTo>
                        <a:pt x="132" y="96"/>
                      </a:lnTo>
                      <a:lnTo>
                        <a:pt x="134" y="104"/>
                      </a:lnTo>
                      <a:lnTo>
                        <a:pt x="140" y="106"/>
                      </a:lnTo>
                      <a:lnTo>
                        <a:pt x="146" y="108"/>
                      </a:lnTo>
                      <a:lnTo>
                        <a:pt x="150" y="108"/>
                      </a:lnTo>
                      <a:lnTo>
                        <a:pt x="158" y="108"/>
                      </a:lnTo>
                      <a:lnTo>
                        <a:pt x="168" y="106"/>
                      </a:lnTo>
                      <a:lnTo>
                        <a:pt x="170" y="104"/>
                      </a:lnTo>
                      <a:lnTo>
                        <a:pt x="178" y="102"/>
                      </a:lnTo>
                      <a:lnTo>
                        <a:pt x="180" y="104"/>
                      </a:lnTo>
                      <a:lnTo>
                        <a:pt x="192" y="104"/>
                      </a:lnTo>
                      <a:lnTo>
                        <a:pt x="196" y="102"/>
                      </a:lnTo>
                      <a:lnTo>
                        <a:pt x="198" y="96"/>
                      </a:lnTo>
                      <a:lnTo>
                        <a:pt x="202" y="88"/>
                      </a:lnTo>
                      <a:lnTo>
                        <a:pt x="202" y="84"/>
                      </a:lnTo>
                      <a:lnTo>
                        <a:pt x="206" y="80"/>
                      </a:lnTo>
                      <a:lnTo>
                        <a:pt x="210" y="78"/>
                      </a:lnTo>
                      <a:lnTo>
                        <a:pt x="214" y="72"/>
                      </a:lnTo>
                      <a:lnTo>
                        <a:pt x="216" y="68"/>
                      </a:lnTo>
                      <a:lnTo>
                        <a:pt x="220" y="58"/>
                      </a:lnTo>
                      <a:lnTo>
                        <a:pt x="222" y="52"/>
                      </a:lnTo>
                      <a:lnTo>
                        <a:pt x="232" y="54"/>
                      </a:lnTo>
                      <a:lnTo>
                        <a:pt x="242" y="54"/>
                      </a:lnTo>
                      <a:lnTo>
                        <a:pt x="242" y="52"/>
                      </a:lnTo>
                      <a:lnTo>
                        <a:pt x="252" y="50"/>
                      </a:lnTo>
                      <a:lnTo>
                        <a:pt x="256" y="46"/>
                      </a:lnTo>
                      <a:lnTo>
                        <a:pt x="256" y="42"/>
                      </a:lnTo>
                      <a:lnTo>
                        <a:pt x="256" y="40"/>
                      </a:lnTo>
                      <a:lnTo>
                        <a:pt x="256" y="36"/>
                      </a:lnTo>
                      <a:lnTo>
                        <a:pt x="258" y="40"/>
                      </a:lnTo>
                      <a:lnTo>
                        <a:pt x="260" y="40"/>
                      </a:lnTo>
                      <a:lnTo>
                        <a:pt x="266" y="34"/>
                      </a:lnTo>
                      <a:lnTo>
                        <a:pt x="268" y="34"/>
                      </a:lnTo>
                      <a:lnTo>
                        <a:pt x="266" y="28"/>
                      </a:lnTo>
                      <a:lnTo>
                        <a:pt x="260" y="24"/>
                      </a:lnTo>
                      <a:lnTo>
                        <a:pt x="256" y="22"/>
                      </a:lnTo>
                      <a:lnTo>
                        <a:pt x="250" y="18"/>
                      </a:lnTo>
                      <a:lnTo>
                        <a:pt x="250" y="16"/>
                      </a:lnTo>
                      <a:lnTo>
                        <a:pt x="252" y="14"/>
                      </a:lnTo>
                      <a:lnTo>
                        <a:pt x="242" y="6"/>
                      </a:lnTo>
                      <a:lnTo>
                        <a:pt x="232" y="0"/>
                      </a:lnTo>
                      <a:lnTo>
                        <a:pt x="232" y="6"/>
                      </a:lnTo>
                      <a:lnTo>
                        <a:pt x="232" y="10"/>
                      </a:lnTo>
                      <a:lnTo>
                        <a:pt x="226" y="14"/>
                      </a:lnTo>
                      <a:lnTo>
                        <a:pt x="220" y="26"/>
                      </a:lnTo>
                      <a:lnTo>
                        <a:pt x="220" y="32"/>
                      </a:lnTo>
                      <a:lnTo>
                        <a:pt x="220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close/>
                      <a:moveTo>
                        <a:pt x="38" y="96"/>
                      </a:moveTo>
                      <a:lnTo>
                        <a:pt x="42" y="90"/>
                      </a:lnTo>
                      <a:lnTo>
                        <a:pt x="52" y="94"/>
                      </a:lnTo>
                      <a:lnTo>
                        <a:pt x="52" y="84"/>
                      </a:lnTo>
                      <a:lnTo>
                        <a:pt x="50" y="76"/>
                      </a:lnTo>
                      <a:lnTo>
                        <a:pt x="46" y="76"/>
                      </a:lnTo>
                      <a:lnTo>
                        <a:pt x="42" y="58"/>
                      </a:lnTo>
                      <a:lnTo>
                        <a:pt x="46" y="58"/>
                      </a:lnTo>
                      <a:lnTo>
                        <a:pt x="42" y="36"/>
                      </a:lnTo>
                      <a:lnTo>
                        <a:pt x="38" y="26"/>
                      </a:lnTo>
                      <a:lnTo>
                        <a:pt x="32" y="18"/>
                      </a:lnTo>
                      <a:lnTo>
                        <a:pt x="28" y="16"/>
                      </a:lnTo>
                      <a:lnTo>
                        <a:pt x="22" y="14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8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4" y="16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50"/>
                      </a:lnTo>
                      <a:lnTo>
                        <a:pt x="6" y="62"/>
                      </a:lnTo>
                      <a:lnTo>
                        <a:pt x="14" y="68"/>
                      </a:lnTo>
                      <a:lnTo>
                        <a:pt x="14" y="72"/>
                      </a:lnTo>
                      <a:lnTo>
                        <a:pt x="14" y="78"/>
                      </a:lnTo>
                      <a:lnTo>
                        <a:pt x="18" y="80"/>
                      </a:lnTo>
                      <a:lnTo>
                        <a:pt x="22" y="84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38" y="96"/>
                      </a:lnTo>
                      <a:lnTo>
                        <a:pt x="38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7" name="Freeform: Shape 370"/>
                <p:cNvSpPr/>
                <p:nvPr/>
              </p:nvSpPr>
              <p:spPr bwMode="auto">
                <a:xfrm>
                  <a:off x="1406525" y="4718050"/>
                  <a:ext cx="79375" cy="222250"/>
                </a:xfrm>
                <a:custGeom>
                  <a:gdLst>
                    <a:gd name="T0" fmla="*/ 34 w 50"/>
                    <a:gd name="T1" fmla="*/ 88 h 140"/>
                    <a:gd name="T2" fmla="*/ 26 w 50"/>
                    <a:gd name="T3" fmla="*/ 86 h 140"/>
                    <a:gd name="T4" fmla="*/ 26 w 50"/>
                    <a:gd name="T5" fmla="*/ 80 h 140"/>
                    <a:gd name="T6" fmla="*/ 24 w 50"/>
                    <a:gd name="T7" fmla="*/ 72 h 140"/>
                    <a:gd name="T8" fmla="*/ 24 w 50"/>
                    <a:gd name="T9" fmla="*/ 64 h 140"/>
                    <a:gd name="T10" fmla="*/ 20 w 50"/>
                    <a:gd name="T11" fmla="*/ 52 h 140"/>
                    <a:gd name="T12" fmla="*/ 20 w 50"/>
                    <a:gd name="T13" fmla="*/ 52 h 140"/>
                    <a:gd name="T14" fmla="*/ 24 w 50"/>
                    <a:gd name="T15" fmla="*/ 36 h 140"/>
                    <a:gd name="T16" fmla="*/ 24 w 50"/>
                    <a:gd name="T17" fmla="*/ 20 h 140"/>
                    <a:gd name="T18" fmla="*/ 18 w 50"/>
                    <a:gd name="T19" fmla="*/ 8 h 140"/>
                    <a:gd name="T20" fmla="*/ 20 w 50"/>
                    <a:gd name="T21" fmla="*/ 6 h 140"/>
                    <a:gd name="T22" fmla="*/ 10 w 50"/>
                    <a:gd name="T23" fmla="*/ 6 h 140"/>
                    <a:gd name="T24" fmla="*/ 14 w 50"/>
                    <a:gd name="T25" fmla="*/ 14 h 140"/>
                    <a:gd name="T26" fmla="*/ 16 w 50"/>
                    <a:gd name="T27" fmla="*/ 20 h 140"/>
                    <a:gd name="T28" fmla="*/ 14 w 50"/>
                    <a:gd name="T29" fmla="*/ 28 h 140"/>
                    <a:gd name="T30" fmla="*/ 8 w 50"/>
                    <a:gd name="T31" fmla="*/ 34 h 140"/>
                    <a:gd name="T32" fmla="*/ 8 w 50"/>
                    <a:gd name="T33" fmla="*/ 46 h 140"/>
                    <a:gd name="T34" fmla="*/ 14 w 50"/>
                    <a:gd name="T35" fmla="*/ 50 h 140"/>
                    <a:gd name="T36" fmla="*/ 8 w 50"/>
                    <a:gd name="T37" fmla="*/ 54 h 140"/>
                    <a:gd name="T38" fmla="*/ 0 w 50"/>
                    <a:gd name="T39" fmla="*/ 64 h 140"/>
                    <a:gd name="T40" fmla="*/ 0 w 50"/>
                    <a:gd name="T41" fmla="*/ 76 h 140"/>
                    <a:gd name="T42" fmla="*/ 0 w 50"/>
                    <a:gd name="T43" fmla="*/ 90 h 140"/>
                    <a:gd name="T44" fmla="*/ 8 w 50"/>
                    <a:gd name="T45" fmla="*/ 96 h 140"/>
                    <a:gd name="T46" fmla="*/ 10 w 50"/>
                    <a:gd name="T47" fmla="*/ 100 h 140"/>
                    <a:gd name="T48" fmla="*/ 24 w 50"/>
                    <a:gd name="T49" fmla="*/ 104 h 140"/>
                    <a:gd name="T50" fmla="*/ 20 w 50"/>
                    <a:gd name="T51" fmla="*/ 116 h 140"/>
                    <a:gd name="T52" fmla="*/ 20 w 50"/>
                    <a:gd name="T53" fmla="*/ 122 h 140"/>
                    <a:gd name="T54" fmla="*/ 34 w 50"/>
                    <a:gd name="T55" fmla="*/ 134 h 140"/>
                    <a:gd name="T56" fmla="*/ 34 w 50"/>
                    <a:gd name="T57" fmla="*/ 140 h 140"/>
                    <a:gd name="T58" fmla="*/ 42 w 50"/>
                    <a:gd name="T59" fmla="*/ 136 h 140"/>
                    <a:gd name="T60" fmla="*/ 42 w 50"/>
                    <a:gd name="T61" fmla="*/ 132 h 140"/>
                    <a:gd name="T62" fmla="*/ 38 w 50"/>
                    <a:gd name="T63" fmla="*/ 118 h 140"/>
                    <a:gd name="T64" fmla="*/ 46 w 50"/>
                    <a:gd name="T65" fmla="*/ 118 h 140"/>
                    <a:gd name="T66" fmla="*/ 46 w 50"/>
                    <a:gd name="T67" fmla="*/ 112 h 140"/>
                    <a:gd name="T68" fmla="*/ 46 w 50"/>
                    <a:gd name="T69" fmla="*/ 98 h 140"/>
                    <a:gd name="T70" fmla="*/ 38 w 50"/>
                    <a:gd name="T71" fmla="*/ 94 h 140"/>
                    <a:gd name="T72" fmla="*/ 34 w 50"/>
                    <a:gd name="T73" fmla="*/ 88 h 140"/>
                    <a:gd name="T74" fmla="*/ 34 w 50"/>
                    <a:gd name="T75" fmla="*/ 88 h 1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0" h="140">
                      <a:moveTo>
                        <a:pt x="34" y="88"/>
                      </a:moveTo>
                      <a:lnTo>
                        <a:pt x="34" y="88"/>
                      </a:lnTo>
                      <a:lnTo>
                        <a:pt x="32" y="86"/>
                      </a:lnTo>
                      <a:lnTo>
                        <a:pt x="26" y="86"/>
                      </a:lnTo>
                      <a:lnTo>
                        <a:pt x="26" y="82"/>
                      </a:lnTo>
                      <a:lnTo>
                        <a:pt x="26" y="80"/>
                      </a:lnTo>
                      <a:lnTo>
                        <a:pt x="26" y="78"/>
                      </a:lnTo>
                      <a:lnTo>
                        <a:pt x="24" y="72"/>
                      </a:lnTo>
                      <a:lnTo>
                        <a:pt x="24" y="70"/>
                      </a:lnTo>
                      <a:lnTo>
                        <a:pt x="24" y="64"/>
                      </a:lnTo>
                      <a:lnTo>
                        <a:pt x="20" y="54"/>
                      </a:lnTo>
                      <a:lnTo>
                        <a:pt x="20" y="52"/>
                      </a:lnTo>
                      <a:lnTo>
                        <a:pt x="24" y="52"/>
                      </a:lnTo>
                      <a:lnTo>
                        <a:pt x="20" y="52"/>
                      </a:lnTo>
                      <a:lnTo>
                        <a:pt x="18" y="44"/>
                      </a:lnTo>
                      <a:lnTo>
                        <a:pt x="24" y="36"/>
                      </a:lnTo>
                      <a:lnTo>
                        <a:pt x="24" y="28"/>
                      </a:lnTo>
                      <a:lnTo>
                        <a:pt x="24" y="20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4" y="8"/>
                      </a:lnTo>
                      <a:lnTo>
                        <a:pt x="14" y="14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8" y="32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8" y="54"/>
                      </a:lnTo>
                      <a:lnTo>
                        <a:pt x="2" y="60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90"/>
                      </a:lnTo>
                      <a:lnTo>
                        <a:pt x="6" y="90"/>
                      </a:lnTo>
                      <a:lnTo>
                        <a:pt x="8" y="96"/>
                      </a:lnTo>
                      <a:lnTo>
                        <a:pt x="8" y="100"/>
                      </a:lnTo>
                      <a:lnTo>
                        <a:pt x="10" y="100"/>
                      </a:lnTo>
                      <a:lnTo>
                        <a:pt x="20" y="98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20" y="116"/>
                      </a:lnTo>
                      <a:lnTo>
                        <a:pt x="18" y="118"/>
                      </a:lnTo>
                      <a:lnTo>
                        <a:pt x="20" y="122"/>
                      </a:lnTo>
                      <a:lnTo>
                        <a:pt x="28" y="132"/>
                      </a:lnTo>
                      <a:lnTo>
                        <a:pt x="34" y="134"/>
                      </a:lnTo>
                      <a:lnTo>
                        <a:pt x="34" y="136"/>
                      </a:lnTo>
                      <a:lnTo>
                        <a:pt x="34" y="140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42" y="134"/>
                      </a:lnTo>
                      <a:lnTo>
                        <a:pt x="42" y="132"/>
                      </a:lnTo>
                      <a:lnTo>
                        <a:pt x="38" y="124"/>
                      </a:lnTo>
                      <a:lnTo>
                        <a:pt x="38" y="118"/>
                      </a:lnTo>
                      <a:lnTo>
                        <a:pt x="44" y="118"/>
                      </a:lnTo>
                      <a:lnTo>
                        <a:pt x="46" y="118"/>
                      </a:lnTo>
                      <a:lnTo>
                        <a:pt x="50" y="116"/>
                      </a:lnTo>
                      <a:lnTo>
                        <a:pt x="46" y="112"/>
                      </a:lnTo>
                      <a:lnTo>
                        <a:pt x="46" y="106"/>
                      </a:lnTo>
                      <a:lnTo>
                        <a:pt x="46" y="98"/>
                      </a:lnTo>
                      <a:lnTo>
                        <a:pt x="44" y="96"/>
                      </a:lnTo>
                      <a:lnTo>
                        <a:pt x="38" y="94"/>
                      </a:lnTo>
                      <a:lnTo>
                        <a:pt x="36" y="90"/>
                      </a:lnTo>
                      <a:lnTo>
                        <a:pt x="34" y="88"/>
                      </a:lnTo>
                      <a:lnTo>
                        <a:pt x="34" y="88"/>
                      </a:lnTo>
                      <a:lnTo>
                        <a:pt x="34" y="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8" name="Freeform: Shape 371"/>
                <p:cNvSpPr/>
                <p:nvPr/>
              </p:nvSpPr>
              <p:spPr bwMode="auto">
                <a:xfrm>
                  <a:off x="1641475" y="4813300"/>
                  <a:ext cx="171450" cy="387350"/>
                </a:xfrm>
                <a:custGeom>
                  <a:gdLst>
                    <a:gd name="T0" fmla="*/ 88 w 108"/>
                    <a:gd name="T1" fmla="*/ 0 h 244"/>
                    <a:gd name="T2" fmla="*/ 84 w 108"/>
                    <a:gd name="T3" fmla="*/ 28 h 244"/>
                    <a:gd name="T4" fmla="*/ 70 w 108"/>
                    <a:gd name="T5" fmla="*/ 32 h 244"/>
                    <a:gd name="T6" fmla="*/ 72 w 108"/>
                    <a:gd name="T7" fmla="*/ 34 h 244"/>
                    <a:gd name="T8" fmla="*/ 72 w 108"/>
                    <a:gd name="T9" fmla="*/ 42 h 244"/>
                    <a:gd name="T10" fmla="*/ 68 w 108"/>
                    <a:gd name="T11" fmla="*/ 44 h 244"/>
                    <a:gd name="T12" fmla="*/ 66 w 108"/>
                    <a:gd name="T13" fmla="*/ 52 h 244"/>
                    <a:gd name="T14" fmla="*/ 60 w 108"/>
                    <a:gd name="T15" fmla="*/ 50 h 244"/>
                    <a:gd name="T16" fmla="*/ 58 w 108"/>
                    <a:gd name="T17" fmla="*/ 60 h 244"/>
                    <a:gd name="T18" fmla="*/ 50 w 108"/>
                    <a:gd name="T19" fmla="*/ 64 h 244"/>
                    <a:gd name="T20" fmla="*/ 42 w 108"/>
                    <a:gd name="T21" fmla="*/ 64 h 244"/>
                    <a:gd name="T22" fmla="*/ 38 w 108"/>
                    <a:gd name="T23" fmla="*/ 68 h 244"/>
                    <a:gd name="T24" fmla="*/ 14 w 108"/>
                    <a:gd name="T25" fmla="*/ 82 h 244"/>
                    <a:gd name="T26" fmla="*/ 12 w 108"/>
                    <a:gd name="T27" fmla="*/ 104 h 244"/>
                    <a:gd name="T28" fmla="*/ 20 w 108"/>
                    <a:gd name="T29" fmla="*/ 126 h 244"/>
                    <a:gd name="T30" fmla="*/ 20 w 108"/>
                    <a:gd name="T31" fmla="*/ 138 h 244"/>
                    <a:gd name="T32" fmla="*/ 10 w 108"/>
                    <a:gd name="T33" fmla="*/ 154 h 244"/>
                    <a:gd name="T34" fmla="*/ 2 w 108"/>
                    <a:gd name="T35" fmla="*/ 164 h 244"/>
                    <a:gd name="T36" fmla="*/ 2 w 108"/>
                    <a:gd name="T37" fmla="*/ 190 h 244"/>
                    <a:gd name="T38" fmla="*/ 16 w 108"/>
                    <a:gd name="T39" fmla="*/ 230 h 244"/>
                    <a:gd name="T40" fmla="*/ 32 w 108"/>
                    <a:gd name="T41" fmla="*/ 242 h 244"/>
                    <a:gd name="T42" fmla="*/ 38 w 108"/>
                    <a:gd name="T43" fmla="*/ 244 h 244"/>
                    <a:gd name="T44" fmla="*/ 48 w 108"/>
                    <a:gd name="T45" fmla="*/ 238 h 244"/>
                    <a:gd name="T46" fmla="*/ 58 w 108"/>
                    <a:gd name="T47" fmla="*/ 230 h 244"/>
                    <a:gd name="T48" fmla="*/ 62 w 108"/>
                    <a:gd name="T49" fmla="*/ 218 h 244"/>
                    <a:gd name="T50" fmla="*/ 76 w 108"/>
                    <a:gd name="T51" fmla="*/ 178 h 244"/>
                    <a:gd name="T52" fmla="*/ 84 w 108"/>
                    <a:gd name="T53" fmla="*/ 152 h 244"/>
                    <a:gd name="T54" fmla="*/ 80 w 108"/>
                    <a:gd name="T55" fmla="*/ 136 h 244"/>
                    <a:gd name="T56" fmla="*/ 96 w 108"/>
                    <a:gd name="T57" fmla="*/ 106 h 244"/>
                    <a:gd name="T58" fmla="*/ 94 w 108"/>
                    <a:gd name="T59" fmla="*/ 98 h 244"/>
                    <a:gd name="T60" fmla="*/ 98 w 108"/>
                    <a:gd name="T61" fmla="*/ 86 h 244"/>
                    <a:gd name="T62" fmla="*/ 104 w 108"/>
                    <a:gd name="T63" fmla="*/ 82 h 244"/>
                    <a:gd name="T64" fmla="*/ 96 w 108"/>
                    <a:gd name="T65" fmla="*/ 60 h 244"/>
                    <a:gd name="T66" fmla="*/ 104 w 108"/>
                    <a:gd name="T67" fmla="*/ 64 h 244"/>
                    <a:gd name="T68" fmla="*/ 106 w 108"/>
                    <a:gd name="T69" fmla="*/ 62 h 244"/>
                    <a:gd name="T70" fmla="*/ 108 w 108"/>
                    <a:gd name="T71" fmla="*/ 60 h 244"/>
                    <a:gd name="T72" fmla="*/ 106 w 108"/>
                    <a:gd name="T73" fmla="*/ 22 h 244"/>
                    <a:gd name="T74" fmla="*/ 100 w 108"/>
                    <a:gd name="T75" fmla="*/ 12 h 244"/>
                    <a:gd name="T76" fmla="*/ 96 w 108"/>
                    <a:gd name="T77" fmla="*/ 12 h 244"/>
                    <a:gd name="T78" fmla="*/ 88 w 108"/>
                    <a:gd name="T79" fmla="*/ 0 h 24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8" h="244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86" y="14"/>
                      </a:lnTo>
                      <a:lnTo>
                        <a:pt x="84" y="28"/>
                      </a:lnTo>
                      <a:lnTo>
                        <a:pt x="76" y="32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2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8" y="44"/>
                      </a:lnTo>
                      <a:lnTo>
                        <a:pt x="68" y="52"/>
                      </a:lnTo>
                      <a:lnTo>
                        <a:pt x="66" y="52"/>
                      </a:lnTo>
                      <a:lnTo>
                        <a:pt x="66" y="50"/>
                      </a:lnTo>
                      <a:lnTo>
                        <a:pt x="60" y="50"/>
                      </a:lnTo>
                      <a:lnTo>
                        <a:pt x="60" y="62"/>
                      </a:lnTo>
                      <a:lnTo>
                        <a:pt x="58" y="60"/>
                      </a:lnTo>
                      <a:lnTo>
                        <a:pt x="52" y="60"/>
                      </a:lnTo>
                      <a:lnTo>
                        <a:pt x="50" y="64"/>
                      </a:lnTo>
                      <a:lnTo>
                        <a:pt x="44" y="68"/>
                      </a:lnTo>
                      <a:lnTo>
                        <a:pt x="42" y="64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22" y="78"/>
                      </a:lnTo>
                      <a:lnTo>
                        <a:pt x="14" y="82"/>
                      </a:lnTo>
                      <a:lnTo>
                        <a:pt x="12" y="90"/>
                      </a:lnTo>
                      <a:lnTo>
                        <a:pt x="12" y="104"/>
                      </a:lnTo>
                      <a:lnTo>
                        <a:pt x="16" y="116"/>
                      </a:lnTo>
                      <a:lnTo>
                        <a:pt x="20" y="126"/>
                      </a:lnTo>
                      <a:lnTo>
                        <a:pt x="22" y="134"/>
                      </a:lnTo>
                      <a:lnTo>
                        <a:pt x="20" y="138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2" y="16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10" y="210"/>
                      </a:lnTo>
                      <a:lnTo>
                        <a:pt x="16" y="230"/>
                      </a:lnTo>
                      <a:lnTo>
                        <a:pt x="22" y="236"/>
                      </a:lnTo>
                      <a:lnTo>
                        <a:pt x="32" y="242"/>
                      </a:lnTo>
                      <a:lnTo>
                        <a:pt x="34" y="244"/>
                      </a:lnTo>
                      <a:lnTo>
                        <a:pt x="38" y="244"/>
                      </a:lnTo>
                      <a:lnTo>
                        <a:pt x="38" y="242"/>
                      </a:lnTo>
                      <a:lnTo>
                        <a:pt x="48" y="238"/>
                      </a:lnTo>
                      <a:lnTo>
                        <a:pt x="56" y="234"/>
                      </a:lnTo>
                      <a:lnTo>
                        <a:pt x="58" y="230"/>
                      </a:lnTo>
                      <a:lnTo>
                        <a:pt x="60" y="224"/>
                      </a:lnTo>
                      <a:lnTo>
                        <a:pt x="62" y="218"/>
                      </a:lnTo>
                      <a:lnTo>
                        <a:pt x="66" y="202"/>
                      </a:lnTo>
                      <a:lnTo>
                        <a:pt x="76" y="178"/>
                      </a:lnTo>
                      <a:lnTo>
                        <a:pt x="80" y="164"/>
                      </a:lnTo>
                      <a:lnTo>
                        <a:pt x="84" y="152"/>
                      </a:lnTo>
                      <a:lnTo>
                        <a:pt x="80" y="142"/>
                      </a:lnTo>
                      <a:lnTo>
                        <a:pt x="80" y="136"/>
                      </a:lnTo>
                      <a:lnTo>
                        <a:pt x="90" y="118"/>
                      </a:lnTo>
                      <a:lnTo>
                        <a:pt x="96" y="106"/>
                      </a:lnTo>
                      <a:lnTo>
                        <a:pt x="96" y="100"/>
                      </a:lnTo>
                      <a:lnTo>
                        <a:pt x="94" y="98"/>
                      </a:lnTo>
                      <a:lnTo>
                        <a:pt x="98" y="92"/>
                      </a:lnTo>
                      <a:lnTo>
                        <a:pt x="98" y="86"/>
                      </a:lnTo>
                      <a:lnTo>
                        <a:pt x="98" y="82"/>
                      </a:lnTo>
                      <a:lnTo>
                        <a:pt x="104" y="82"/>
                      </a:lnTo>
                      <a:lnTo>
                        <a:pt x="104" y="78"/>
                      </a:lnTo>
                      <a:lnTo>
                        <a:pt x="96" y="60"/>
                      </a:lnTo>
                      <a:lnTo>
                        <a:pt x="104" y="60"/>
                      </a:lnTo>
                      <a:lnTo>
                        <a:pt x="104" y="64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08" y="60"/>
                      </a:lnTo>
                      <a:lnTo>
                        <a:pt x="106" y="34"/>
                      </a:lnTo>
                      <a:lnTo>
                        <a:pt x="106" y="22"/>
                      </a:lnTo>
                      <a:lnTo>
                        <a:pt x="104" y="12"/>
                      </a:lnTo>
                      <a:lnTo>
                        <a:pt x="100" y="12"/>
                      </a:lnTo>
                      <a:lnTo>
                        <a:pt x="98" y="12"/>
                      </a:lnTo>
                      <a:lnTo>
                        <a:pt x="96" y="12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9" name="Freeform: Shape 372"/>
                <p:cNvSpPr/>
                <p:nvPr/>
              </p:nvSpPr>
              <p:spPr bwMode="auto">
                <a:xfrm>
                  <a:off x="1136650" y="3184525"/>
                  <a:ext cx="69850" cy="66675"/>
                </a:xfrm>
                <a:custGeom>
                  <a:gdLst>
                    <a:gd name="T0" fmla="*/ 2 w 44"/>
                    <a:gd name="T1" fmla="*/ 16 h 42"/>
                    <a:gd name="T2" fmla="*/ 2 w 44"/>
                    <a:gd name="T3" fmla="*/ 16 h 42"/>
                    <a:gd name="T4" fmla="*/ 2 w 44"/>
                    <a:gd name="T5" fmla="*/ 20 h 42"/>
                    <a:gd name="T6" fmla="*/ 0 w 44"/>
                    <a:gd name="T7" fmla="*/ 28 h 42"/>
                    <a:gd name="T8" fmla="*/ 0 w 44"/>
                    <a:gd name="T9" fmla="*/ 32 h 42"/>
                    <a:gd name="T10" fmla="*/ 2 w 44"/>
                    <a:gd name="T11" fmla="*/ 34 h 42"/>
                    <a:gd name="T12" fmla="*/ 6 w 44"/>
                    <a:gd name="T13" fmla="*/ 42 h 42"/>
                    <a:gd name="T14" fmla="*/ 22 w 44"/>
                    <a:gd name="T15" fmla="*/ 40 h 42"/>
                    <a:gd name="T16" fmla="*/ 24 w 44"/>
                    <a:gd name="T17" fmla="*/ 36 h 42"/>
                    <a:gd name="T18" fmla="*/ 26 w 44"/>
                    <a:gd name="T19" fmla="*/ 34 h 42"/>
                    <a:gd name="T20" fmla="*/ 28 w 44"/>
                    <a:gd name="T21" fmla="*/ 34 h 42"/>
                    <a:gd name="T22" fmla="*/ 28 w 44"/>
                    <a:gd name="T23" fmla="*/ 32 h 42"/>
                    <a:gd name="T24" fmla="*/ 32 w 44"/>
                    <a:gd name="T25" fmla="*/ 28 h 42"/>
                    <a:gd name="T26" fmla="*/ 34 w 44"/>
                    <a:gd name="T27" fmla="*/ 28 h 42"/>
                    <a:gd name="T28" fmla="*/ 36 w 44"/>
                    <a:gd name="T29" fmla="*/ 28 h 42"/>
                    <a:gd name="T30" fmla="*/ 40 w 44"/>
                    <a:gd name="T31" fmla="*/ 28 h 42"/>
                    <a:gd name="T32" fmla="*/ 42 w 44"/>
                    <a:gd name="T33" fmla="*/ 28 h 42"/>
                    <a:gd name="T34" fmla="*/ 42 w 44"/>
                    <a:gd name="T35" fmla="*/ 26 h 42"/>
                    <a:gd name="T36" fmla="*/ 42 w 44"/>
                    <a:gd name="T37" fmla="*/ 24 h 42"/>
                    <a:gd name="T38" fmla="*/ 44 w 44"/>
                    <a:gd name="T39" fmla="*/ 20 h 42"/>
                    <a:gd name="T40" fmla="*/ 40 w 44"/>
                    <a:gd name="T41" fmla="*/ 16 h 42"/>
                    <a:gd name="T42" fmla="*/ 42 w 44"/>
                    <a:gd name="T43" fmla="*/ 12 h 42"/>
                    <a:gd name="T44" fmla="*/ 42 w 44"/>
                    <a:gd name="T45" fmla="*/ 8 h 42"/>
                    <a:gd name="T46" fmla="*/ 42 w 44"/>
                    <a:gd name="T47" fmla="*/ 4 h 42"/>
                    <a:gd name="T48" fmla="*/ 36 w 44"/>
                    <a:gd name="T49" fmla="*/ 0 h 42"/>
                    <a:gd name="T50" fmla="*/ 22 w 44"/>
                    <a:gd name="T51" fmla="*/ 4 h 42"/>
                    <a:gd name="T52" fmla="*/ 16 w 44"/>
                    <a:gd name="T53" fmla="*/ 10 h 42"/>
                    <a:gd name="T54" fmla="*/ 10 w 44"/>
                    <a:gd name="T55" fmla="*/ 10 h 42"/>
                    <a:gd name="T56" fmla="*/ 2 w 44"/>
                    <a:gd name="T57" fmla="*/ 16 h 42"/>
                    <a:gd name="T58" fmla="*/ 2 w 44"/>
                    <a:gd name="T59" fmla="*/ 16 h 42"/>
                    <a:gd name="T60" fmla="*/ 2 w 44"/>
                    <a:gd name="T61" fmla="*/ 16 h 4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4" h="42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2" y="20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6" y="42"/>
                      </a:lnTo>
                      <a:lnTo>
                        <a:pt x="22" y="40"/>
                      </a:lnTo>
                      <a:lnTo>
                        <a:pt x="24" y="36"/>
                      </a:lnTo>
                      <a:lnTo>
                        <a:pt x="26" y="34"/>
                      </a:lnTo>
                      <a:lnTo>
                        <a:pt x="28" y="34"/>
                      </a:lnTo>
                      <a:lnTo>
                        <a:pt x="28" y="32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6" y="28"/>
                      </a:lnTo>
                      <a:lnTo>
                        <a:pt x="40" y="28"/>
                      </a:lnTo>
                      <a:lnTo>
                        <a:pt x="42" y="28"/>
                      </a:lnTo>
                      <a:lnTo>
                        <a:pt x="42" y="26"/>
                      </a:lnTo>
                      <a:lnTo>
                        <a:pt x="42" y="24"/>
                      </a:lnTo>
                      <a:lnTo>
                        <a:pt x="44" y="20"/>
                      </a:lnTo>
                      <a:lnTo>
                        <a:pt x="40" y="16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42" y="4"/>
                      </a:lnTo>
                      <a:lnTo>
                        <a:pt x="36" y="0"/>
                      </a:lnTo>
                      <a:lnTo>
                        <a:pt x="22" y="4"/>
                      </a:lnTo>
                      <a:lnTo>
                        <a:pt x="16" y="10"/>
                      </a:lnTo>
                      <a:lnTo>
                        <a:pt x="10" y="10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0" name="Freeform: Shape 373"/>
                <p:cNvSpPr/>
                <p:nvPr/>
              </p:nvSpPr>
              <p:spPr bwMode="auto">
                <a:xfrm>
                  <a:off x="796925" y="2924175"/>
                  <a:ext cx="12700" cy="28575"/>
                </a:xfrm>
                <a:custGeom>
                  <a:gdLst>
                    <a:gd name="T0" fmla="*/ 0 w 8"/>
                    <a:gd name="T1" fmla="*/ 10 h 18"/>
                    <a:gd name="T2" fmla="*/ 0 w 8"/>
                    <a:gd name="T3" fmla="*/ 10 h 18"/>
                    <a:gd name="T4" fmla="*/ 0 w 8"/>
                    <a:gd name="T5" fmla="*/ 8 h 18"/>
                    <a:gd name="T6" fmla="*/ 0 w 8"/>
                    <a:gd name="T7" fmla="*/ 6 h 18"/>
                    <a:gd name="T8" fmla="*/ 0 w 8"/>
                    <a:gd name="T9" fmla="*/ 4 h 18"/>
                    <a:gd name="T10" fmla="*/ 0 w 8"/>
                    <a:gd name="T11" fmla="*/ 0 h 18"/>
                    <a:gd name="T12" fmla="*/ 2 w 8"/>
                    <a:gd name="T13" fmla="*/ 0 h 18"/>
                    <a:gd name="T14" fmla="*/ 6 w 8"/>
                    <a:gd name="T15" fmla="*/ 6 h 18"/>
                    <a:gd name="T16" fmla="*/ 8 w 8"/>
                    <a:gd name="T17" fmla="*/ 6 h 18"/>
                    <a:gd name="T18" fmla="*/ 8 w 8"/>
                    <a:gd name="T19" fmla="*/ 8 h 18"/>
                    <a:gd name="T20" fmla="*/ 8 w 8"/>
                    <a:gd name="T21" fmla="*/ 10 h 18"/>
                    <a:gd name="T22" fmla="*/ 6 w 8"/>
                    <a:gd name="T23" fmla="*/ 16 h 18"/>
                    <a:gd name="T24" fmla="*/ 8 w 8"/>
                    <a:gd name="T25" fmla="*/ 18 h 18"/>
                    <a:gd name="T26" fmla="*/ 2 w 8"/>
                    <a:gd name="T27" fmla="*/ 16 h 18"/>
                    <a:gd name="T28" fmla="*/ 0 w 8"/>
                    <a:gd name="T29" fmla="*/ 16 h 18"/>
                    <a:gd name="T30" fmla="*/ 0 w 8"/>
                    <a:gd name="T31" fmla="*/ 14 h 18"/>
                    <a:gd name="T32" fmla="*/ 0 w 8"/>
                    <a:gd name="T33" fmla="*/ 10 h 18"/>
                    <a:gd name="T34" fmla="*/ 0 w 8"/>
                    <a:gd name="T35" fmla="*/ 10 h 18"/>
                    <a:gd name="T36" fmla="*/ 0 w 8"/>
                    <a:gd name="T37" fmla="*/ 10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8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6" y="16"/>
                      </a:lnTo>
                      <a:lnTo>
                        <a:pt x="8" y="18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1" name="Freeform: Shape 374"/>
                <p:cNvSpPr/>
                <p:nvPr/>
              </p:nvSpPr>
              <p:spPr bwMode="auto">
                <a:xfrm>
                  <a:off x="1146175" y="2698750"/>
                  <a:ext cx="133350" cy="98425"/>
                </a:xfrm>
                <a:custGeom>
                  <a:gdLst>
                    <a:gd name="T0" fmla="*/ 0 w 84"/>
                    <a:gd name="T1" fmla="*/ 30 h 62"/>
                    <a:gd name="T2" fmla="*/ 0 w 84"/>
                    <a:gd name="T3" fmla="*/ 30 h 62"/>
                    <a:gd name="T4" fmla="*/ 10 w 84"/>
                    <a:gd name="T5" fmla="*/ 40 h 62"/>
                    <a:gd name="T6" fmla="*/ 12 w 84"/>
                    <a:gd name="T7" fmla="*/ 42 h 62"/>
                    <a:gd name="T8" fmla="*/ 20 w 84"/>
                    <a:gd name="T9" fmla="*/ 42 h 62"/>
                    <a:gd name="T10" fmla="*/ 28 w 84"/>
                    <a:gd name="T11" fmla="*/ 42 h 62"/>
                    <a:gd name="T12" fmla="*/ 30 w 84"/>
                    <a:gd name="T13" fmla="*/ 58 h 62"/>
                    <a:gd name="T14" fmla="*/ 38 w 84"/>
                    <a:gd name="T15" fmla="*/ 58 h 62"/>
                    <a:gd name="T16" fmla="*/ 48 w 84"/>
                    <a:gd name="T17" fmla="*/ 60 h 62"/>
                    <a:gd name="T18" fmla="*/ 54 w 84"/>
                    <a:gd name="T19" fmla="*/ 62 h 62"/>
                    <a:gd name="T20" fmla="*/ 52 w 84"/>
                    <a:gd name="T21" fmla="*/ 62 h 62"/>
                    <a:gd name="T22" fmla="*/ 58 w 84"/>
                    <a:gd name="T23" fmla="*/ 60 h 62"/>
                    <a:gd name="T24" fmla="*/ 66 w 84"/>
                    <a:gd name="T25" fmla="*/ 60 h 62"/>
                    <a:gd name="T26" fmla="*/ 70 w 84"/>
                    <a:gd name="T27" fmla="*/ 58 h 62"/>
                    <a:gd name="T28" fmla="*/ 70 w 84"/>
                    <a:gd name="T29" fmla="*/ 56 h 62"/>
                    <a:gd name="T30" fmla="*/ 74 w 84"/>
                    <a:gd name="T31" fmla="*/ 56 h 62"/>
                    <a:gd name="T32" fmla="*/ 74 w 84"/>
                    <a:gd name="T33" fmla="*/ 48 h 62"/>
                    <a:gd name="T34" fmla="*/ 76 w 84"/>
                    <a:gd name="T35" fmla="*/ 40 h 62"/>
                    <a:gd name="T36" fmla="*/ 82 w 84"/>
                    <a:gd name="T37" fmla="*/ 32 h 62"/>
                    <a:gd name="T38" fmla="*/ 84 w 84"/>
                    <a:gd name="T39" fmla="*/ 28 h 62"/>
                    <a:gd name="T40" fmla="*/ 82 w 84"/>
                    <a:gd name="T41" fmla="*/ 24 h 62"/>
                    <a:gd name="T42" fmla="*/ 76 w 84"/>
                    <a:gd name="T43" fmla="*/ 22 h 62"/>
                    <a:gd name="T44" fmla="*/ 70 w 84"/>
                    <a:gd name="T45" fmla="*/ 18 h 62"/>
                    <a:gd name="T46" fmla="*/ 66 w 84"/>
                    <a:gd name="T47" fmla="*/ 18 h 62"/>
                    <a:gd name="T48" fmla="*/ 62 w 84"/>
                    <a:gd name="T49" fmla="*/ 14 h 62"/>
                    <a:gd name="T50" fmla="*/ 58 w 84"/>
                    <a:gd name="T51" fmla="*/ 12 h 62"/>
                    <a:gd name="T52" fmla="*/ 56 w 84"/>
                    <a:gd name="T53" fmla="*/ 10 h 62"/>
                    <a:gd name="T54" fmla="*/ 48 w 84"/>
                    <a:gd name="T55" fmla="*/ 10 h 62"/>
                    <a:gd name="T56" fmla="*/ 46 w 84"/>
                    <a:gd name="T57" fmla="*/ 10 h 62"/>
                    <a:gd name="T58" fmla="*/ 42 w 84"/>
                    <a:gd name="T59" fmla="*/ 6 h 62"/>
                    <a:gd name="T60" fmla="*/ 28 w 84"/>
                    <a:gd name="T61" fmla="*/ 4 h 62"/>
                    <a:gd name="T62" fmla="*/ 12 w 84"/>
                    <a:gd name="T63" fmla="*/ 0 h 62"/>
                    <a:gd name="T64" fmla="*/ 8 w 84"/>
                    <a:gd name="T65" fmla="*/ 2 h 62"/>
                    <a:gd name="T66" fmla="*/ 2 w 84"/>
                    <a:gd name="T67" fmla="*/ 4 h 62"/>
                    <a:gd name="T68" fmla="*/ 0 w 84"/>
                    <a:gd name="T69" fmla="*/ 12 h 62"/>
                    <a:gd name="T70" fmla="*/ 0 w 84"/>
                    <a:gd name="T71" fmla="*/ 18 h 62"/>
                    <a:gd name="T72" fmla="*/ 0 w 84"/>
                    <a:gd name="T73" fmla="*/ 30 h 62"/>
                    <a:gd name="T74" fmla="*/ 0 w 84"/>
                    <a:gd name="T75" fmla="*/ 30 h 62"/>
                    <a:gd name="T76" fmla="*/ 0 w 84"/>
                    <a:gd name="T77" fmla="*/ 30 h 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4" h="62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10" y="40"/>
                      </a:lnTo>
                      <a:lnTo>
                        <a:pt x="12" y="42"/>
                      </a:lnTo>
                      <a:lnTo>
                        <a:pt x="20" y="42"/>
                      </a:lnTo>
                      <a:lnTo>
                        <a:pt x="28" y="42"/>
                      </a:lnTo>
                      <a:lnTo>
                        <a:pt x="30" y="58"/>
                      </a:lnTo>
                      <a:lnTo>
                        <a:pt x="38" y="58"/>
                      </a:lnTo>
                      <a:lnTo>
                        <a:pt x="48" y="60"/>
                      </a:lnTo>
                      <a:lnTo>
                        <a:pt x="54" y="62"/>
                      </a:lnTo>
                      <a:lnTo>
                        <a:pt x="52" y="62"/>
                      </a:lnTo>
                      <a:lnTo>
                        <a:pt x="58" y="60"/>
                      </a:lnTo>
                      <a:lnTo>
                        <a:pt x="66" y="60"/>
                      </a:lnTo>
                      <a:lnTo>
                        <a:pt x="70" y="58"/>
                      </a:lnTo>
                      <a:lnTo>
                        <a:pt x="70" y="56"/>
                      </a:lnTo>
                      <a:lnTo>
                        <a:pt x="74" y="56"/>
                      </a:lnTo>
                      <a:lnTo>
                        <a:pt x="74" y="48"/>
                      </a:lnTo>
                      <a:lnTo>
                        <a:pt x="76" y="40"/>
                      </a:lnTo>
                      <a:lnTo>
                        <a:pt x="82" y="32"/>
                      </a:lnTo>
                      <a:lnTo>
                        <a:pt x="84" y="28"/>
                      </a:lnTo>
                      <a:lnTo>
                        <a:pt x="82" y="24"/>
                      </a:lnTo>
                      <a:lnTo>
                        <a:pt x="76" y="22"/>
                      </a:lnTo>
                      <a:lnTo>
                        <a:pt x="70" y="18"/>
                      </a:lnTo>
                      <a:lnTo>
                        <a:pt x="66" y="18"/>
                      </a:lnTo>
                      <a:lnTo>
                        <a:pt x="62" y="14"/>
                      </a:lnTo>
                      <a:lnTo>
                        <a:pt x="58" y="12"/>
                      </a:lnTo>
                      <a:lnTo>
                        <a:pt x="56" y="10"/>
                      </a:lnTo>
                      <a:lnTo>
                        <a:pt x="48" y="10"/>
                      </a:lnTo>
                      <a:lnTo>
                        <a:pt x="46" y="10"/>
                      </a:lnTo>
                      <a:lnTo>
                        <a:pt x="42" y="6"/>
                      </a:lnTo>
                      <a:lnTo>
                        <a:pt x="28" y="4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4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2" name="Freeform: Shape 375"/>
                <p:cNvSpPr/>
                <p:nvPr/>
              </p:nvSpPr>
              <p:spPr bwMode="auto">
                <a:xfrm>
                  <a:off x="854075" y="3470275"/>
                  <a:ext cx="390525" cy="409575"/>
                </a:xfrm>
                <a:custGeom>
                  <a:gdLst>
                    <a:gd name="T0" fmla="*/ 38 w 246"/>
                    <a:gd name="T1" fmla="*/ 6 h 258"/>
                    <a:gd name="T2" fmla="*/ 38 w 246"/>
                    <a:gd name="T3" fmla="*/ 14 h 258"/>
                    <a:gd name="T4" fmla="*/ 30 w 246"/>
                    <a:gd name="T5" fmla="*/ 20 h 258"/>
                    <a:gd name="T6" fmla="*/ 22 w 246"/>
                    <a:gd name="T7" fmla="*/ 24 h 258"/>
                    <a:gd name="T8" fmla="*/ 20 w 246"/>
                    <a:gd name="T9" fmla="*/ 38 h 258"/>
                    <a:gd name="T10" fmla="*/ 18 w 246"/>
                    <a:gd name="T11" fmla="*/ 46 h 258"/>
                    <a:gd name="T12" fmla="*/ 12 w 246"/>
                    <a:gd name="T13" fmla="*/ 54 h 258"/>
                    <a:gd name="T14" fmla="*/ 8 w 246"/>
                    <a:gd name="T15" fmla="*/ 56 h 258"/>
                    <a:gd name="T16" fmla="*/ 10 w 246"/>
                    <a:gd name="T17" fmla="*/ 60 h 258"/>
                    <a:gd name="T18" fmla="*/ 12 w 246"/>
                    <a:gd name="T19" fmla="*/ 96 h 258"/>
                    <a:gd name="T20" fmla="*/ 8 w 246"/>
                    <a:gd name="T21" fmla="*/ 102 h 258"/>
                    <a:gd name="T22" fmla="*/ 10 w 246"/>
                    <a:gd name="T23" fmla="*/ 106 h 258"/>
                    <a:gd name="T24" fmla="*/ 8 w 246"/>
                    <a:gd name="T25" fmla="*/ 130 h 258"/>
                    <a:gd name="T26" fmla="*/ 0 w 246"/>
                    <a:gd name="T27" fmla="*/ 136 h 258"/>
                    <a:gd name="T28" fmla="*/ 8 w 246"/>
                    <a:gd name="T29" fmla="*/ 146 h 258"/>
                    <a:gd name="T30" fmla="*/ 12 w 246"/>
                    <a:gd name="T31" fmla="*/ 156 h 258"/>
                    <a:gd name="T32" fmla="*/ 16 w 246"/>
                    <a:gd name="T33" fmla="*/ 166 h 258"/>
                    <a:gd name="T34" fmla="*/ 30 w 246"/>
                    <a:gd name="T35" fmla="*/ 172 h 258"/>
                    <a:gd name="T36" fmla="*/ 36 w 246"/>
                    <a:gd name="T37" fmla="*/ 178 h 258"/>
                    <a:gd name="T38" fmla="*/ 44 w 246"/>
                    <a:gd name="T39" fmla="*/ 184 h 258"/>
                    <a:gd name="T40" fmla="*/ 82 w 246"/>
                    <a:gd name="T41" fmla="*/ 202 h 258"/>
                    <a:gd name="T42" fmla="*/ 108 w 246"/>
                    <a:gd name="T43" fmla="*/ 184 h 258"/>
                    <a:gd name="T44" fmla="*/ 230 w 246"/>
                    <a:gd name="T45" fmla="*/ 246 h 258"/>
                    <a:gd name="T46" fmla="*/ 246 w 246"/>
                    <a:gd name="T47" fmla="*/ 210 h 258"/>
                    <a:gd name="T48" fmla="*/ 240 w 246"/>
                    <a:gd name="T49" fmla="*/ 74 h 258"/>
                    <a:gd name="T50" fmla="*/ 238 w 246"/>
                    <a:gd name="T51" fmla="*/ 66 h 258"/>
                    <a:gd name="T52" fmla="*/ 240 w 246"/>
                    <a:gd name="T53" fmla="*/ 54 h 258"/>
                    <a:gd name="T54" fmla="*/ 242 w 246"/>
                    <a:gd name="T55" fmla="*/ 48 h 258"/>
                    <a:gd name="T56" fmla="*/ 238 w 246"/>
                    <a:gd name="T57" fmla="*/ 36 h 258"/>
                    <a:gd name="T58" fmla="*/ 228 w 246"/>
                    <a:gd name="T59" fmla="*/ 24 h 258"/>
                    <a:gd name="T60" fmla="*/ 212 w 246"/>
                    <a:gd name="T61" fmla="*/ 24 h 258"/>
                    <a:gd name="T62" fmla="*/ 186 w 246"/>
                    <a:gd name="T63" fmla="*/ 10 h 258"/>
                    <a:gd name="T64" fmla="*/ 174 w 246"/>
                    <a:gd name="T65" fmla="*/ 18 h 258"/>
                    <a:gd name="T66" fmla="*/ 168 w 246"/>
                    <a:gd name="T67" fmla="*/ 36 h 258"/>
                    <a:gd name="T68" fmla="*/ 168 w 246"/>
                    <a:gd name="T69" fmla="*/ 46 h 258"/>
                    <a:gd name="T70" fmla="*/ 148 w 246"/>
                    <a:gd name="T71" fmla="*/ 50 h 258"/>
                    <a:gd name="T72" fmla="*/ 128 w 246"/>
                    <a:gd name="T73" fmla="*/ 48 h 258"/>
                    <a:gd name="T74" fmla="*/ 110 w 246"/>
                    <a:gd name="T75" fmla="*/ 40 h 258"/>
                    <a:gd name="T76" fmla="*/ 100 w 246"/>
                    <a:gd name="T77" fmla="*/ 30 h 258"/>
                    <a:gd name="T78" fmla="*/ 90 w 246"/>
                    <a:gd name="T79" fmla="*/ 18 h 258"/>
                    <a:gd name="T80" fmla="*/ 74 w 246"/>
                    <a:gd name="T81" fmla="*/ 18 h 258"/>
                    <a:gd name="T82" fmla="*/ 56 w 246"/>
                    <a:gd name="T83" fmla="*/ 14 h 258"/>
                    <a:gd name="T84" fmla="*/ 50 w 246"/>
                    <a:gd name="T85" fmla="*/ 10 h 258"/>
                    <a:gd name="T86" fmla="*/ 44 w 246"/>
                    <a:gd name="T87" fmla="*/ 4 h 258"/>
                    <a:gd name="T88" fmla="*/ 44 w 246"/>
                    <a:gd name="T89" fmla="*/ 0 h 25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6" h="258">
                      <a:moveTo>
                        <a:pt x="44" y="0"/>
                      </a:moveTo>
                      <a:lnTo>
                        <a:pt x="38" y="6"/>
                      </a:lnTo>
                      <a:lnTo>
                        <a:pt x="40" y="12"/>
                      </a:lnTo>
                      <a:lnTo>
                        <a:pt x="38" y="14"/>
                      </a:lnTo>
                      <a:lnTo>
                        <a:pt x="36" y="18"/>
                      </a:lnTo>
                      <a:lnTo>
                        <a:pt x="30" y="20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20" y="24"/>
                      </a:lnTo>
                      <a:lnTo>
                        <a:pt x="20" y="38"/>
                      </a:lnTo>
                      <a:lnTo>
                        <a:pt x="20" y="42"/>
                      </a:lnTo>
                      <a:lnTo>
                        <a:pt x="18" y="46"/>
                      </a:lnTo>
                      <a:lnTo>
                        <a:pt x="16" y="50"/>
                      </a:lnTo>
                      <a:lnTo>
                        <a:pt x="12" y="54"/>
                      </a:lnTo>
                      <a:lnTo>
                        <a:pt x="10" y="54"/>
                      </a:lnTo>
                      <a:lnTo>
                        <a:pt x="8" y="56"/>
                      </a:lnTo>
                      <a:lnTo>
                        <a:pt x="8" y="58"/>
                      </a:lnTo>
                      <a:lnTo>
                        <a:pt x="10" y="60"/>
                      </a:lnTo>
                      <a:lnTo>
                        <a:pt x="8" y="92"/>
                      </a:lnTo>
                      <a:lnTo>
                        <a:pt x="12" y="96"/>
                      </a:lnTo>
                      <a:lnTo>
                        <a:pt x="10" y="100"/>
                      </a:lnTo>
                      <a:lnTo>
                        <a:pt x="8" y="102"/>
                      </a:lnTo>
                      <a:lnTo>
                        <a:pt x="10" y="104"/>
                      </a:lnTo>
                      <a:lnTo>
                        <a:pt x="10" y="106"/>
                      </a:lnTo>
                      <a:lnTo>
                        <a:pt x="10" y="128"/>
                      </a:lnTo>
                      <a:lnTo>
                        <a:pt x="8" y="130"/>
                      </a:lnTo>
                      <a:lnTo>
                        <a:pt x="4" y="132"/>
                      </a:lnTo>
                      <a:lnTo>
                        <a:pt x="0" y="136"/>
                      </a:lnTo>
                      <a:lnTo>
                        <a:pt x="4" y="140"/>
                      </a:lnTo>
                      <a:lnTo>
                        <a:pt x="8" y="146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6" y="166"/>
                      </a:lnTo>
                      <a:lnTo>
                        <a:pt x="20" y="172"/>
                      </a:lnTo>
                      <a:lnTo>
                        <a:pt x="30" y="172"/>
                      </a:lnTo>
                      <a:lnTo>
                        <a:pt x="34" y="176"/>
                      </a:lnTo>
                      <a:lnTo>
                        <a:pt x="36" y="178"/>
                      </a:lnTo>
                      <a:lnTo>
                        <a:pt x="40" y="182"/>
                      </a:lnTo>
                      <a:lnTo>
                        <a:pt x="44" y="184"/>
                      </a:lnTo>
                      <a:lnTo>
                        <a:pt x="80" y="204"/>
                      </a:lnTo>
                      <a:lnTo>
                        <a:pt x="82" y="202"/>
                      </a:lnTo>
                      <a:lnTo>
                        <a:pt x="92" y="194"/>
                      </a:lnTo>
                      <a:lnTo>
                        <a:pt x="108" y="184"/>
                      </a:lnTo>
                      <a:lnTo>
                        <a:pt x="230" y="258"/>
                      </a:lnTo>
                      <a:lnTo>
                        <a:pt x="230" y="246"/>
                      </a:lnTo>
                      <a:lnTo>
                        <a:pt x="246" y="246"/>
                      </a:lnTo>
                      <a:lnTo>
                        <a:pt x="246" y="210"/>
                      </a:lnTo>
                      <a:lnTo>
                        <a:pt x="242" y="78"/>
                      </a:lnTo>
                      <a:lnTo>
                        <a:pt x="240" y="74"/>
                      </a:lnTo>
                      <a:lnTo>
                        <a:pt x="238" y="70"/>
                      </a:lnTo>
                      <a:lnTo>
                        <a:pt x="238" y="66"/>
                      </a:lnTo>
                      <a:lnTo>
                        <a:pt x="238" y="58"/>
                      </a:lnTo>
                      <a:lnTo>
                        <a:pt x="240" y="54"/>
                      </a:lnTo>
                      <a:lnTo>
                        <a:pt x="242" y="50"/>
                      </a:lnTo>
                      <a:lnTo>
                        <a:pt x="242" y="48"/>
                      </a:lnTo>
                      <a:lnTo>
                        <a:pt x="238" y="40"/>
                      </a:lnTo>
                      <a:lnTo>
                        <a:pt x="238" y="36"/>
                      </a:lnTo>
                      <a:lnTo>
                        <a:pt x="238" y="32"/>
                      </a:lnTo>
                      <a:lnTo>
                        <a:pt x="228" y="24"/>
                      </a:lnTo>
                      <a:lnTo>
                        <a:pt x="220" y="24"/>
                      </a:lnTo>
                      <a:lnTo>
                        <a:pt x="212" y="24"/>
                      </a:lnTo>
                      <a:lnTo>
                        <a:pt x="210" y="18"/>
                      </a:lnTo>
                      <a:lnTo>
                        <a:pt x="186" y="10"/>
                      </a:lnTo>
                      <a:lnTo>
                        <a:pt x="182" y="12"/>
                      </a:lnTo>
                      <a:lnTo>
                        <a:pt x="174" y="18"/>
                      </a:lnTo>
                      <a:lnTo>
                        <a:pt x="164" y="30"/>
                      </a:lnTo>
                      <a:lnTo>
                        <a:pt x="168" y="36"/>
                      </a:lnTo>
                      <a:lnTo>
                        <a:pt x="168" y="40"/>
                      </a:lnTo>
                      <a:lnTo>
                        <a:pt x="168" y="46"/>
                      </a:lnTo>
                      <a:lnTo>
                        <a:pt x="154" y="58"/>
                      </a:lnTo>
                      <a:lnTo>
                        <a:pt x="148" y="50"/>
                      </a:lnTo>
                      <a:lnTo>
                        <a:pt x="138" y="48"/>
                      </a:lnTo>
                      <a:lnTo>
                        <a:pt x="128" y="48"/>
                      </a:lnTo>
                      <a:lnTo>
                        <a:pt x="118" y="46"/>
                      </a:lnTo>
                      <a:lnTo>
                        <a:pt x="110" y="40"/>
                      </a:lnTo>
                      <a:lnTo>
                        <a:pt x="104" y="36"/>
                      </a:lnTo>
                      <a:lnTo>
                        <a:pt x="100" y="30"/>
                      </a:lnTo>
                      <a:lnTo>
                        <a:pt x="94" y="22"/>
                      </a:lnTo>
                      <a:lnTo>
                        <a:pt x="90" y="18"/>
                      </a:lnTo>
                      <a:lnTo>
                        <a:pt x="82" y="18"/>
                      </a:lnTo>
                      <a:lnTo>
                        <a:pt x="74" y="18"/>
                      </a:lnTo>
                      <a:lnTo>
                        <a:pt x="66" y="14"/>
                      </a:lnTo>
                      <a:lnTo>
                        <a:pt x="56" y="14"/>
                      </a:lnTo>
                      <a:lnTo>
                        <a:pt x="56" y="10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44" y="4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3" name="Freeform: Shape 376"/>
                <p:cNvSpPr/>
                <p:nvPr/>
              </p:nvSpPr>
              <p:spPr bwMode="auto">
                <a:xfrm>
                  <a:off x="387350" y="4194175"/>
                  <a:ext cx="104775" cy="139700"/>
                </a:xfrm>
                <a:custGeom>
                  <a:gdLst>
                    <a:gd name="T0" fmla="*/ 0 w 66"/>
                    <a:gd name="T1" fmla="*/ 38 h 88"/>
                    <a:gd name="T2" fmla="*/ 0 w 66"/>
                    <a:gd name="T3" fmla="*/ 38 h 88"/>
                    <a:gd name="T4" fmla="*/ 6 w 66"/>
                    <a:gd name="T5" fmla="*/ 48 h 88"/>
                    <a:gd name="T6" fmla="*/ 8 w 66"/>
                    <a:gd name="T7" fmla="*/ 52 h 88"/>
                    <a:gd name="T8" fmla="*/ 14 w 66"/>
                    <a:gd name="T9" fmla="*/ 54 h 88"/>
                    <a:gd name="T10" fmla="*/ 22 w 66"/>
                    <a:gd name="T11" fmla="*/ 60 h 88"/>
                    <a:gd name="T12" fmla="*/ 40 w 66"/>
                    <a:gd name="T13" fmla="*/ 78 h 88"/>
                    <a:gd name="T14" fmla="*/ 50 w 66"/>
                    <a:gd name="T15" fmla="*/ 84 h 88"/>
                    <a:gd name="T16" fmla="*/ 54 w 66"/>
                    <a:gd name="T17" fmla="*/ 88 h 88"/>
                    <a:gd name="T18" fmla="*/ 62 w 66"/>
                    <a:gd name="T19" fmla="*/ 88 h 88"/>
                    <a:gd name="T20" fmla="*/ 60 w 66"/>
                    <a:gd name="T21" fmla="*/ 80 h 88"/>
                    <a:gd name="T22" fmla="*/ 60 w 66"/>
                    <a:gd name="T23" fmla="*/ 74 h 88"/>
                    <a:gd name="T24" fmla="*/ 60 w 66"/>
                    <a:gd name="T25" fmla="*/ 72 h 88"/>
                    <a:gd name="T26" fmla="*/ 62 w 66"/>
                    <a:gd name="T27" fmla="*/ 66 h 88"/>
                    <a:gd name="T28" fmla="*/ 62 w 66"/>
                    <a:gd name="T29" fmla="*/ 64 h 88"/>
                    <a:gd name="T30" fmla="*/ 66 w 66"/>
                    <a:gd name="T31" fmla="*/ 60 h 88"/>
                    <a:gd name="T32" fmla="*/ 62 w 66"/>
                    <a:gd name="T33" fmla="*/ 60 h 88"/>
                    <a:gd name="T34" fmla="*/ 60 w 66"/>
                    <a:gd name="T35" fmla="*/ 56 h 88"/>
                    <a:gd name="T36" fmla="*/ 58 w 66"/>
                    <a:gd name="T37" fmla="*/ 52 h 88"/>
                    <a:gd name="T38" fmla="*/ 54 w 66"/>
                    <a:gd name="T39" fmla="*/ 46 h 88"/>
                    <a:gd name="T40" fmla="*/ 52 w 66"/>
                    <a:gd name="T41" fmla="*/ 42 h 88"/>
                    <a:gd name="T42" fmla="*/ 42 w 66"/>
                    <a:gd name="T43" fmla="*/ 38 h 88"/>
                    <a:gd name="T44" fmla="*/ 44 w 66"/>
                    <a:gd name="T45" fmla="*/ 34 h 88"/>
                    <a:gd name="T46" fmla="*/ 50 w 66"/>
                    <a:gd name="T47" fmla="*/ 28 h 88"/>
                    <a:gd name="T48" fmla="*/ 50 w 66"/>
                    <a:gd name="T49" fmla="*/ 26 h 88"/>
                    <a:gd name="T50" fmla="*/ 50 w 66"/>
                    <a:gd name="T51" fmla="*/ 20 h 88"/>
                    <a:gd name="T52" fmla="*/ 50 w 66"/>
                    <a:gd name="T53" fmla="*/ 18 h 88"/>
                    <a:gd name="T54" fmla="*/ 48 w 66"/>
                    <a:gd name="T55" fmla="*/ 16 h 88"/>
                    <a:gd name="T56" fmla="*/ 44 w 66"/>
                    <a:gd name="T57" fmla="*/ 16 h 88"/>
                    <a:gd name="T58" fmla="*/ 42 w 66"/>
                    <a:gd name="T59" fmla="*/ 16 h 88"/>
                    <a:gd name="T60" fmla="*/ 36 w 66"/>
                    <a:gd name="T61" fmla="*/ 26 h 88"/>
                    <a:gd name="T62" fmla="*/ 34 w 66"/>
                    <a:gd name="T63" fmla="*/ 20 h 88"/>
                    <a:gd name="T64" fmla="*/ 36 w 66"/>
                    <a:gd name="T65" fmla="*/ 18 h 88"/>
                    <a:gd name="T66" fmla="*/ 36 w 66"/>
                    <a:gd name="T67" fmla="*/ 12 h 88"/>
                    <a:gd name="T68" fmla="*/ 36 w 66"/>
                    <a:gd name="T69" fmla="*/ 10 h 88"/>
                    <a:gd name="T70" fmla="*/ 32 w 66"/>
                    <a:gd name="T71" fmla="*/ 0 h 88"/>
                    <a:gd name="T72" fmla="*/ 32 w 66"/>
                    <a:gd name="T73" fmla="*/ 2 h 88"/>
                    <a:gd name="T74" fmla="*/ 30 w 66"/>
                    <a:gd name="T75" fmla="*/ 6 h 88"/>
                    <a:gd name="T76" fmla="*/ 26 w 66"/>
                    <a:gd name="T77" fmla="*/ 6 h 88"/>
                    <a:gd name="T78" fmla="*/ 24 w 66"/>
                    <a:gd name="T79" fmla="*/ 6 h 88"/>
                    <a:gd name="T80" fmla="*/ 24 w 66"/>
                    <a:gd name="T81" fmla="*/ 8 h 88"/>
                    <a:gd name="T82" fmla="*/ 22 w 66"/>
                    <a:gd name="T83" fmla="*/ 10 h 88"/>
                    <a:gd name="T84" fmla="*/ 16 w 66"/>
                    <a:gd name="T85" fmla="*/ 16 h 88"/>
                    <a:gd name="T86" fmla="*/ 14 w 66"/>
                    <a:gd name="T87" fmla="*/ 18 h 88"/>
                    <a:gd name="T88" fmla="*/ 8 w 66"/>
                    <a:gd name="T89" fmla="*/ 26 h 88"/>
                    <a:gd name="T90" fmla="*/ 0 w 66"/>
                    <a:gd name="T91" fmla="*/ 38 h 88"/>
                    <a:gd name="T92" fmla="*/ 0 w 66"/>
                    <a:gd name="T93" fmla="*/ 38 h 88"/>
                    <a:gd name="T94" fmla="*/ 0 w 66"/>
                    <a:gd name="T95" fmla="*/ 38 h 8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" h="88">
                      <a:moveTo>
                        <a:pt x="0" y="38"/>
                      </a:moveTo>
                      <a:lnTo>
                        <a:pt x="0" y="38"/>
                      </a:lnTo>
                      <a:lnTo>
                        <a:pt x="6" y="48"/>
                      </a:lnTo>
                      <a:lnTo>
                        <a:pt x="8" y="52"/>
                      </a:lnTo>
                      <a:lnTo>
                        <a:pt x="14" y="54"/>
                      </a:lnTo>
                      <a:lnTo>
                        <a:pt x="22" y="60"/>
                      </a:lnTo>
                      <a:lnTo>
                        <a:pt x="40" y="78"/>
                      </a:lnTo>
                      <a:lnTo>
                        <a:pt x="50" y="84"/>
                      </a:lnTo>
                      <a:lnTo>
                        <a:pt x="54" y="88"/>
                      </a:lnTo>
                      <a:lnTo>
                        <a:pt x="62" y="88"/>
                      </a:lnTo>
                      <a:lnTo>
                        <a:pt x="60" y="80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2" y="66"/>
                      </a:lnTo>
                      <a:lnTo>
                        <a:pt x="62" y="64"/>
                      </a:lnTo>
                      <a:lnTo>
                        <a:pt x="66" y="60"/>
                      </a:lnTo>
                      <a:lnTo>
                        <a:pt x="62" y="60"/>
                      </a:lnTo>
                      <a:lnTo>
                        <a:pt x="60" y="56"/>
                      </a:lnTo>
                      <a:lnTo>
                        <a:pt x="58" y="52"/>
                      </a:lnTo>
                      <a:lnTo>
                        <a:pt x="54" y="46"/>
                      </a:lnTo>
                      <a:lnTo>
                        <a:pt x="52" y="42"/>
                      </a:lnTo>
                      <a:lnTo>
                        <a:pt x="42" y="38"/>
                      </a:lnTo>
                      <a:lnTo>
                        <a:pt x="44" y="34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0" y="20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4" y="16"/>
                      </a:lnTo>
                      <a:lnTo>
                        <a:pt x="42" y="16"/>
                      </a:lnTo>
                      <a:lnTo>
                        <a:pt x="36" y="26"/>
                      </a:lnTo>
                      <a:lnTo>
                        <a:pt x="34" y="20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6" y="6"/>
                      </a:lnTo>
                      <a:lnTo>
                        <a:pt x="24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6" y="16"/>
                      </a:lnTo>
                      <a:lnTo>
                        <a:pt x="14" y="18"/>
                      </a:lnTo>
                      <a:lnTo>
                        <a:pt x="8" y="26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4" name="Freeform: Shape 377"/>
                <p:cNvSpPr/>
                <p:nvPr/>
              </p:nvSpPr>
              <p:spPr bwMode="auto">
                <a:xfrm>
                  <a:off x="1279525" y="5295900"/>
                  <a:ext cx="41275" cy="41275"/>
                </a:xfrm>
                <a:custGeom>
                  <a:gdLst>
                    <a:gd name="T0" fmla="*/ 14 w 26"/>
                    <a:gd name="T1" fmla="*/ 26 h 26"/>
                    <a:gd name="T2" fmla="*/ 14 w 26"/>
                    <a:gd name="T3" fmla="*/ 26 h 26"/>
                    <a:gd name="T4" fmla="*/ 16 w 26"/>
                    <a:gd name="T5" fmla="*/ 20 h 26"/>
                    <a:gd name="T6" fmla="*/ 22 w 26"/>
                    <a:gd name="T7" fmla="*/ 18 h 26"/>
                    <a:gd name="T8" fmla="*/ 24 w 26"/>
                    <a:gd name="T9" fmla="*/ 18 h 26"/>
                    <a:gd name="T10" fmla="*/ 26 w 26"/>
                    <a:gd name="T11" fmla="*/ 18 h 26"/>
                    <a:gd name="T12" fmla="*/ 26 w 26"/>
                    <a:gd name="T13" fmla="*/ 12 h 26"/>
                    <a:gd name="T14" fmla="*/ 24 w 26"/>
                    <a:gd name="T15" fmla="*/ 10 h 26"/>
                    <a:gd name="T16" fmla="*/ 22 w 26"/>
                    <a:gd name="T17" fmla="*/ 4 h 26"/>
                    <a:gd name="T18" fmla="*/ 18 w 26"/>
                    <a:gd name="T19" fmla="*/ 0 h 26"/>
                    <a:gd name="T20" fmla="*/ 8 w 26"/>
                    <a:gd name="T21" fmla="*/ 6 h 26"/>
                    <a:gd name="T22" fmla="*/ 6 w 26"/>
                    <a:gd name="T23" fmla="*/ 10 h 26"/>
                    <a:gd name="T24" fmla="*/ 4 w 26"/>
                    <a:gd name="T25" fmla="*/ 10 h 26"/>
                    <a:gd name="T26" fmla="*/ 0 w 26"/>
                    <a:gd name="T27" fmla="*/ 12 h 26"/>
                    <a:gd name="T28" fmla="*/ 0 w 26"/>
                    <a:gd name="T29" fmla="*/ 14 h 26"/>
                    <a:gd name="T30" fmla="*/ 0 w 26"/>
                    <a:gd name="T31" fmla="*/ 18 h 26"/>
                    <a:gd name="T32" fmla="*/ 4 w 26"/>
                    <a:gd name="T33" fmla="*/ 20 h 26"/>
                    <a:gd name="T34" fmla="*/ 4 w 26"/>
                    <a:gd name="T35" fmla="*/ 26 h 26"/>
                    <a:gd name="T36" fmla="*/ 8 w 26"/>
                    <a:gd name="T37" fmla="*/ 26 h 26"/>
                    <a:gd name="T38" fmla="*/ 10 w 26"/>
                    <a:gd name="T39" fmla="*/ 26 h 26"/>
                    <a:gd name="T40" fmla="*/ 14 w 26"/>
                    <a:gd name="T41" fmla="*/ 26 h 26"/>
                    <a:gd name="T42" fmla="*/ 14 w 26"/>
                    <a:gd name="T43" fmla="*/ 26 h 26"/>
                    <a:gd name="T44" fmla="*/ 14 w 26"/>
                    <a:gd name="T45" fmla="*/ 26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26">
                      <a:moveTo>
                        <a:pt x="14" y="26"/>
                      </a:moveTo>
                      <a:lnTo>
                        <a:pt x="14" y="26"/>
                      </a:lnTo>
                      <a:lnTo>
                        <a:pt x="16" y="20"/>
                      </a:lnTo>
                      <a:lnTo>
                        <a:pt x="22" y="18"/>
                      </a:lnTo>
                      <a:lnTo>
                        <a:pt x="24" y="18"/>
                      </a:lnTo>
                      <a:lnTo>
                        <a:pt x="26" y="18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4"/>
                      </a:lnTo>
                      <a:lnTo>
                        <a:pt x="18" y="0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5" name="Freeform: Shape 378"/>
                <p:cNvSpPr/>
                <p:nvPr/>
              </p:nvSpPr>
              <p:spPr bwMode="auto">
                <a:xfrm>
                  <a:off x="1473200" y="3432175"/>
                  <a:ext cx="44450" cy="53975"/>
                </a:xfrm>
                <a:custGeom>
                  <a:gdLst>
                    <a:gd name="T0" fmla="*/ 2 w 28"/>
                    <a:gd name="T1" fmla="*/ 34 h 34"/>
                    <a:gd name="T2" fmla="*/ 2 w 28"/>
                    <a:gd name="T3" fmla="*/ 34 h 34"/>
                    <a:gd name="T4" fmla="*/ 12 w 28"/>
                    <a:gd name="T5" fmla="*/ 34 h 34"/>
                    <a:gd name="T6" fmla="*/ 14 w 28"/>
                    <a:gd name="T7" fmla="*/ 28 h 34"/>
                    <a:gd name="T8" fmla="*/ 20 w 28"/>
                    <a:gd name="T9" fmla="*/ 24 h 34"/>
                    <a:gd name="T10" fmla="*/ 20 w 28"/>
                    <a:gd name="T11" fmla="*/ 20 h 34"/>
                    <a:gd name="T12" fmla="*/ 22 w 28"/>
                    <a:gd name="T13" fmla="*/ 14 h 34"/>
                    <a:gd name="T14" fmla="*/ 24 w 28"/>
                    <a:gd name="T15" fmla="*/ 6 h 34"/>
                    <a:gd name="T16" fmla="*/ 28 w 28"/>
                    <a:gd name="T17" fmla="*/ 2 h 34"/>
                    <a:gd name="T18" fmla="*/ 28 w 28"/>
                    <a:gd name="T19" fmla="*/ 0 h 34"/>
                    <a:gd name="T20" fmla="*/ 24 w 28"/>
                    <a:gd name="T21" fmla="*/ 0 h 34"/>
                    <a:gd name="T22" fmla="*/ 20 w 28"/>
                    <a:gd name="T23" fmla="*/ 0 h 34"/>
                    <a:gd name="T24" fmla="*/ 18 w 28"/>
                    <a:gd name="T25" fmla="*/ 0 h 34"/>
                    <a:gd name="T26" fmla="*/ 14 w 28"/>
                    <a:gd name="T27" fmla="*/ 2 h 34"/>
                    <a:gd name="T28" fmla="*/ 12 w 28"/>
                    <a:gd name="T29" fmla="*/ 6 h 34"/>
                    <a:gd name="T30" fmla="*/ 10 w 28"/>
                    <a:gd name="T31" fmla="*/ 12 h 34"/>
                    <a:gd name="T32" fmla="*/ 8 w 28"/>
                    <a:gd name="T33" fmla="*/ 20 h 34"/>
                    <a:gd name="T34" fmla="*/ 2 w 28"/>
                    <a:gd name="T35" fmla="*/ 30 h 34"/>
                    <a:gd name="T36" fmla="*/ 0 w 28"/>
                    <a:gd name="T37" fmla="*/ 32 h 34"/>
                    <a:gd name="T38" fmla="*/ 2 w 28"/>
                    <a:gd name="T39" fmla="*/ 34 h 34"/>
                    <a:gd name="T40" fmla="*/ 2 w 28"/>
                    <a:gd name="T41" fmla="*/ 34 h 34"/>
                    <a:gd name="T42" fmla="*/ 2 w 28"/>
                    <a:gd name="T43" fmla="*/ 34 h 3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34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2" y="34"/>
                      </a:lnTo>
                      <a:lnTo>
                        <a:pt x="14" y="28"/>
                      </a:lnTo>
                      <a:lnTo>
                        <a:pt x="20" y="24"/>
                      </a:lnTo>
                      <a:lnTo>
                        <a:pt x="20" y="20"/>
                      </a:lnTo>
                      <a:lnTo>
                        <a:pt x="22" y="14"/>
                      </a:lnTo>
                      <a:lnTo>
                        <a:pt x="24" y="6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12" y="6"/>
                      </a:ln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6" name="Freeform: Shape 379"/>
                <p:cNvSpPr/>
                <p:nvPr/>
              </p:nvSpPr>
              <p:spPr bwMode="auto">
                <a:xfrm>
                  <a:off x="1149350" y="2632075"/>
                  <a:ext cx="177800" cy="104775"/>
                </a:xfrm>
                <a:custGeom>
                  <a:gdLst>
                    <a:gd name="T0" fmla="*/ 48 w 112"/>
                    <a:gd name="T1" fmla="*/ 4 h 66"/>
                    <a:gd name="T2" fmla="*/ 48 w 112"/>
                    <a:gd name="T3" fmla="*/ 4 h 66"/>
                    <a:gd name="T4" fmla="*/ 44 w 112"/>
                    <a:gd name="T5" fmla="*/ 16 h 66"/>
                    <a:gd name="T6" fmla="*/ 42 w 112"/>
                    <a:gd name="T7" fmla="*/ 24 h 66"/>
                    <a:gd name="T8" fmla="*/ 34 w 112"/>
                    <a:gd name="T9" fmla="*/ 24 h 66"/>
                    <a:gd name="T10" fmla="*/ 30 w 112"/>
                    <a:gd name="T11" fmla="*/ 24 h 66"/>
                    <a:gd name="T12" fmla="*/ 20 w 112"/>
                    <a:gd name="T13" fmla="*/ 6 h 66"/>
                    <a:gd name="T14" fmla="*/ 12 w 112"/>
                    <a:gd name="T15" fmla="*/ 12 h 66"/>
                    <a:gd name="T16" fmla="*/ 12 w 112"/>
                    <a:gd name="T17" fmla="*/ 20 h 66"/>
                    <a:gd name="T18" fmla="*/ 12 w 112"/>
                    <a:gd name="T19" fmla="*/ 24 h 66"/>
                    <a:gd name="T20" fmla="*/ 6 w 112"/>
                    <a:gd name="T21" fmla="*/ 32 h 66"/>
                    <a:gd name="T22" fmla="*/ 0 w 112"/>
                    <a:gd name="T23" fmla="*/ 38 h 66"/>
                    <a:gd name="T24" fmla="*/ 0 w 112"/>
                    <a:gd name="T25" fmla="*/ 44 h 66"/>
                    <a:gd name="T26" fmla="*/ 12 w 112"/>
                    <a:gd name="T27" fmla="*/ 40 h 66"/>
                    <a:gd name="T28" fmla="*/ 26 w 112"/>
                    <a:gd name="T29" fmla="*/ 44 h 66"/>
                    <a:gd name="T30" fmla="*/ 40 w 112"/>
                    <a:gd name="T31" fmla="*/ 48 h 66"/>
                    <a:gd name="T32" fmla="*/ 44 w 112"/>
                    <a:gd name="T33" fmla="*/ 50 h 66"/>
                    <a:gd name="T34" fmla="*/ 48 w 112"/>
                    <a:gd name="T35" fmla="*/ 50 h 66"/>
                    <a:gd name="T36" fmla="*/ 56 w 112"/>
                    <a:gd name="T37" fmla="*/ 50 h 66"/>
                    <a:gd name="T38" fmla="*/ 58 w 112"/>
                    <a:gd name="T39" fmla="*/ 52 h 66"/>
                    <a:gd name="T40" fmla="*/ 60 w 112"/>
                    <a:gd name="T41" fmla="*/ 56 h 66"/>
                    <a:gd name="T42" fmla="*/ 66 w 112"/>
                    <a:gd name="T43" fmla="*/ 58 h 66"/>
                    <a:gd name="T44" fmla="*/ 68 w 112"/>
                    <a:gd name="T45" fmla="*/ 58 h 66"/>
                    <a:gd name="T46" fmla="*/ 76 w 112"/>
                    <a:gd name="T47" fmla="*/ 62 h 66"/>
                    <a:gd name="T48" fmla="*/ 82 w 112"/>
                    <a:gd name="T49" fmla="*/ 66 h 66"/>
                    <a:gd name="T50" fmla="*/ 86 w 112"/>
                    <a:gd name="T51" fmla="*/ 60 h 66"/>
                    <a:gd name="T52" fmla="*/ 88 w 112"/>
                    <a:gd name="T53" fmla="*/ 60 h 66"/>
                    <a:gd name="T54" fmla="*/ 94 w 112"/>
                    <a:gd name="T55" fmla="*/ 60 h 66"/>
                    <a:gd name="T56" fmla="*/ 96 w 112"/>
                    <a:gd name="T57" fmla="*/ 60 h 66"/>
                    <a:gd name="T58" fmla="*/ 100 w 112"/>
                    <a:gd name="T59" fmla="*/ 56 h 66"/>
                    <a:gd name="T60" fmla="*/ 100 w 112"/>
                    <a:gd name="T61" fmla="*/ 48 h 66"/>
                    <a:gd name="T62" fmla="*/ 102 w 112"/>
                    <a:gd name="T63" fmla="*/ 44 h 66"/>
                    <a:gd name="T64" fmla="*/ 108 w 112"/>
                    <a:gd name="T65" fmla="*/ 48 h 66"/>
                    <a:gd name="T66" fmla="*/ 110 w 112"/>
                    <a:gd name="T67" fmla="*/ 48 h 66"/>
                    <a:gd name="T68" fmla="*/ 112 w 112"/>
                    <a:gd name="T69" fmla="*/ 44 h 66"/>
                    <a:gd name="T70" fmla="*/ 110 w 112"/>
                    <a:gd name="T71" fmla="*/ 40 h 66"/>
                    <a:gd name="T72" fmla="*/ 108 w 112"/>
                    <a:gd name="T73" fmla="*/ 32 h 66"/>
                    <a:gd name="T74" fmla="*/ 104 w 112"/>
                    <a:gd name="T75" fmla="*/ 32 h 66"/>
                    <a:gd name="T76" fmla="*/ 102 w 112"/>
                    <a:gd name="T77" fmla="*/ 30 h 66"/>
                    <a:gd name="T78" fmla="*/ 100 w 112"/>
                    <a:gd name="T79" fmla="*/ 30 h 66"/>
                    <a:gd name="T80" fmla="*/ 100 w 112"/>
                    <a:gd name="T81" fmla="*/ 16 h 66"/>
                    <a:gd name="T82" fmla="*/ 94 w 112"/>
                    <a:gd name="T83" fmla="*/ 20 h 66"/>
                    <a:gd name="T84" fmla="*/ 92 w 112"/>
                    <a:gd name="T85" fmla="*/ 20 h 66"/>
                    <a:gd name="T86" fmla="*/ 92 w 112"/>
                    <a:gd name="T87" fmla="*/ 16 h 66"/>
                    <a:gd name="T88" fmla="*/ 88 w 112"/>
                    <a:gd name="T89" fmla="*/ 12 h 66"/>
                    <a:gd name="T90" fmla="*/ 82 w 112"/>
                    <a:gd name="T91" fmla="*/ 14 h 66"/>
                    <a:gd name="T92" fmla="*/ 78 w 112"/>
                    <a:gd name="T93" fmla="*/ 6 h 66"/>
                    <a:gd name="T94" fmla="*/ 74 w 112"/>
                    <a:gd name="T95" fmla="*/ 6 h 66"/>
                    <a:gd name="T96" fmla="*/ 74 w 112"/>
                    <a:gd name="T97" fmla="*/ 4 h 66"/>
                    <a:gd name="T98" fmla="*/ 68 w 112"/>
                    <a:gd name="T99" fmla="*/ 2 h 66"/>
                    <a:gd name="T100" fmla="*/ 58 w 112"/>
                    <a:gd name="T101" fmla="*/ 0 h 66"/>
                    <a:gd name="T102" fmla="*/ 58 w 112"/>
                    <a:gd name="T103" fmla="*/ 2 h 66"/>
                    <a:gd name="T104" fmla="*/ 56 w 112"/>
                    <a:gd name="T105" fmla="*/ 4 h 66"/>
                    <a:gd name="T106" fmla="*/ 48 w 112"/>
                    <a:gd name="T107" fmla="*/ 4 h 66"/>
                    <a:gd name="T108" fmla="*/ 48 w 112"/>
                    <a:gd name="T109" fmla="*/ 4 h 66"/>
                    <a:gd name="T110" fmla="*/ 48 w 112"/>
                    <a:gd name="T111" fmla="*/ 4 h 6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2" h="66">
                      <a:moveTo>
                        <a:pt x="48" y="4"/>
                      </a:moveTo>
                      <a:lnTo>
                        <a:pt x="48" y="4"/>
                      </a:lnTo>
                      <a:lnTo>
                        <a:pt x="44" y="16"/>
                      </a:lnTo>
                      <a:lnTo>
                        <a:pt x="42" y="24"/>
                      </a:lnTo>
                      <a:lnTo>
                        <a:pt x="34" y="24"/>
                      </a:lnTo>
                      <a:lnTo>
                        <a:pt x="30" y="24"/>
                      </a:lnTo>
                      <a:lnTo>
                        <a:pt x="20" y="6"/>
                      </a:lnTo>
                      <a:lnTo>
                        <a:pt x="12" y="12"/>
                      </a:lnTo>
                      <a:lnTo>
                        <a:pt x="12" y="20"/>
                      </a:lnTo>
                      <a:lnTo>
                        <a:pt x="12" y="24"/>
                      </a:lnTo>
                      <a:lnTo>
                        <a:pt x="6" y="32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12" y="40"/>
                      </a:lnTo>
                      <a:lnTo>
                        <a:pt x="26" y="44"/>
                      </a:lnTo>
                      <a:lnTo>
                        <a:pt x="40" y="48"/>
                      </a:lnTo>
                      <a:lnTo>
                        <a:pt x="44" y="50"/>
                      </a:lnTo>
                      <a:lnTo>
                        <a:pt x="48" y="50"/>
                      </a:lnTo>
                      <a:lnTo>
                        <a:pt x="56" y="50"/>
                      </a:lnTo>
                      <a:lnTo>
                        <a:pt x="58" y="52"/>
                      </a:lnTo>
                      <a:lnTo>
                        <a:pt x="60" y="56"/>
                      </a:lnTo>
                      <a:lnTo>
                        <a:pt x="66" y="58"/>
                      </a:lnTo>
                      <a:lnTo>
                        <a:pt x="68" y="58"/>
                      </a:lnTo>
                      <a:lnTo>
                        <a:pt x="76" y="62"/>
                      </a:lnTo>
                      <a:lnTo>
                        <a:pt x="82" y="66"/>
                      </a:lnTo>
                      <a:lnTo>
                        <a:pt x="86" y="60"/>
                      </a:lnTo>
                      <a:lnTo>
                        <a:pt x="88" y="60"/>
                      </a:lnTo>
                      <a:lnTo>
                        <a:pt x="94" y="60"/>
                      </a:lnTo>
                      <a:lnTo>
                        <a:pt x="96" y="60"/>
                      </a:lnTo>
                      <a:lnTo>
                        <a:pt x="100" y="56"/>
                      </a:lnTo>
                      <a:lnTo>
                        <a:pt x="100" y="4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0" y="48"/>
                      </a:lnTo>
                      <a:lnTo>
                        <a:pt x="112" y="44"/>
                      </a:lnTo>
                      <a:lnTo>
                        <a:pt x="110" y="40"/>
                      </a:lnTo>
                      <a:lnTo>
                        <a:pt x="108" y="32"/>
                      </a:lnTo>
                      <a:lnTo>
                        <a:pt x="104" y="32"/>
                      </a:lnTo>
                      <a:lnTo>
                        <a:pt x="102" y="30"/>
                      </a:lnTo>
                      <a:lnTo>
                        <a:pt x="100" y="30"/>
                      </a:lnTo>
                      <a:lnTo>
                        <a:pt x="100" y="16"/>
                      </a:lnTo>
                      <a:lnTo>
                        <a:pt x="94" y="20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88" y="12"/>
                      </a:lnTo>
                      <a:lnTo>
                        <a:pt x="82" y="14"/>
                      </a:lnTo>
                      <a:lnTo>
                        <a:pt x="78" y="6"/>
                      </a:lnTo>
                      <a:lnTo>
                        <a:pt x="74" y="6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58" y="0"/>
                      </a:lnTo>
                      <a:lnTo>
                        <a:pt x="58" y="2"/>
                      </a:lnTo>
                      <a:lnTo>
                        <a:pt x="56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7" name="Freeform: Shape 380"/>
                <p:cNvSpPr/>
                <p:nvPr/>
              </p:nvSpPr>
              <p:spPr bwMode="auto">
                <a:xfrm>
                  <a:off x="2978150" y="3790950"/>
                  <a:ext cx="155575" cy="257175"/>
                </a:xfrm>
                <a:custGeom>
                  <a:gdLst>
                    <a:gd name="T0" fmla="*/ 72 w 98"/>
                    <a:gd name="T1" fmla="*/ 150 h 162"/>
                    <a:gd name="T2" fmla="*/ 74 w 98"/>
                    <a:gd name="T3" fmla="*/ 142 h 162"/>
                    <a:gd name="T4" fmla="*/ 70 w 98"/>
                    <a:gd name="T5" fmla="*/ 126 h 162"/>
                    <a:gd name="T6" fmla="*/ 64 w 98"/>
                    <a:gd name="T7" fmla="*/ 120 h 162"/>
                    <a:gd name="T8" fmla="*/ 60 w 98"/>
                    <a:gd name="T9" fmla="*/ 106 h 162"/>
                    <a:gd name="T10" fmla="*/ 54 w 98"/>
                    <a:gd name="T11" fmla="*/ 88 h 162"/>
                    <a:gd name="T12" fmla="*/ 44 w 98"/>
                    <a:gd name="T13" fmla="*/ 86 h 162"/>
                    <a:gd name="T14" fmla="*/ 34 w 98"/>
                    <a:gd name="T15" fmla="*/ 78 h 162"/>
                    <a:gd name="T16" fmla="*/ 26 w 98"/>
                    <a:gd name="T17" fmla="*/ 84 h 162"/>
                    <a:gd name="T18" fmla="*/ 18 w 98"/>
                    <a:gd name="T19" fmla="*/ 90 h 162"/>
                    <a:gd name="T20" fmla="*/ 10 w 98"/>
                    <a:gd name="T21" fmla="*/ 86 h 162"/>
                    <a:gd name="T22" fmla="*/ 6 w 98"/>
                    <a:gd name="T23" fmla="*/ 80 h 162"/>
                    <a:gd name="T24" fmla="*/ 2 w 98"/>
                    <a:gd name="T25" fmla="*/ 72 h 162"/>
                    <a:gd name="T26" fmla="*/ 8 w 98"/>
                    <a:gd name="T27" fmla="*/ 60 h 162"/>
                    <a:gd name="T28" fmla="*/ 0 w 98"/>
                    <a:gd name="T29" fmla="*/ 60 h 162"/>
                    <a:gd name="T30" fmla="*/ 2 w 98"/>
                    <a:gd name="T31" fmla="*/ 46 h 162"/>
                    <a:gd name="T32" fmla="*/ 8 w 98"/>
                    <a:gd name="T33" fmla="*/ 34 h 162"/>
                    <a:gd name="T34" fmla="*/ 18 w 98"/>
                    <a:gd name="T35" fmla="*/ 32 h 162"/>
                    <a:gd name="T36" fmla="*/ 16 w 98"/>
                    <a:gd name="T37" fmla="*/ 6 h 162"/>
                    <a:gd name="T38" fmla="*/ 24 w 98"/>
                    <a:gd name="T39" fmla="*/ 0 h 162"/>
                    <a:gd name="T40" fmla="*/ 30 w 98"/>
                    <a:gd name="T41" fmla="*/ 10 h 162"/>
                    <a:gd name="T42" fmla="*/ 42 w 98"/>
                    <a:gd name="T43" fmla="*/ 22 h 162"/>
                    <a:gd name="T44" fmla="*/ 48 w 98"/>
                    <a:gd name="T45" fmla="*/ 26 h 162"/>
                    <a:gd name="T46" fmla="*/ 62 w 98"/>
                    <a:gd name="T47" fmla="*/ 24 h 162"/>
                    <a:gd name="T48" fmla="*/ 66 w 98"/>
                    <a:gd name="T49" fmla="*/ 40 h 162"/>
                    <a:gd name="T50" fmla="*/ 62 w 98"/>
                    <a:gd name="T51" fmla="*/ 54 h 162"/>
                    <a:gd name="T52" fmla="*/ 52 w 98"/>
                    <a:gd name="T53" fmla="*/ 58 h 162"/>
                    <a:gd name="T54" fmla="*/ 48 w 98"/>
                    <a:gd name="T55" fmla="*/ 68 h 162"/>
                    <a:gd name="T56" fmla="*/ 62 w 98"/>
                    <a:gd name="T57" fmla="*/ 84 h 162"/>
                    <a:gd name="T58" fmla="*/ 74 w 98"/>
                    <a:gd name="T59" fmla="*/ 96 h 162"/>
                    <a:gd name="T60" fmla="*/ 80 w 98"/>
                    <a:gd name="T61" fmla="*/ 108 h 162"/>
                    <a:gd name="T62" fmla="*/ 88 w 98"/>
                    <a:gd name="T63" fmla="*/ 120 h 162"/>
                    <a:gd name="T64" fmla="*/ 98 w 98"/>
                    <a:gd name="T65" fmla="*/ 130 h 162"/>
                    <a:gd name="T66" fmla="*/ 98 w 98"/>
                    <a:gd name="T67" fmla="*/ 148 h 162"/>
                    <a:gd name="T68" fmla="*/ 92 w 98"/>
                    <a:gd name="T69" fmla="*/ 152 h 162"/>
                    <a:gd name="T70" fmla="*/ 82 w 98"/>
                    <a:gd name="T71" fmla="*/ 148 h 162"/>
                    <a:gd name="T72" fmla="*/ 80 w 98"/>
                    <a:gd name="T73" fmla="*/ 160 h 162"/>
                    <a:gd name="T74" fmla="*/ 70 w 98"/>
                    <a:gd name="T75" fmla="*/ 158 h 162"/>
                    <a:gd name="T76" fmla="*/ 70 w 98"/>
                    <a:gd name="T77" fmla="*/ 152 h 1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8" h="162">
                      <a:moveTo>
                        <a:pt x="70" y="152"/>
                      </a:moveTo>
                      <a:lnTo>
                        <a:pt x="72" y="150"/>
                      </a:lnTo>
                      <a:lnTo>
                        <a:pt x="74" y="144"/>
                      </a:lnTo>
                      <a:lnTo>
                        <a:pt x="74" y="142"/>
                      </a:lnTo>
                      <a:lnTo>
                        <a:pt x="72" y="134"/>
                      </a:lnTo>
                      <a:lnTo>
                        <a:pt x="70" y="126"/>
                      </a:lnTo>
                      <a:lnTo>
                        <a:pt x="70" y="124"/>
                      </a:lnTo>
                      <a:lnTo>
                        <a:pt x="64" y="120"/>
                      </a:lnTo>
                      <a:lnTo>
                        <a:pt x="62" y="114"/>
                      </a:lnTo>
                      <a:lnTo>
                        <a:pt x="60" y="106"/>
                      </a:lnTo>
                      <a:lnTo>
                        <a:pt x="60" y="98"/>
                      </a:lnTo>
                      <a:lnTo>
                        <a:pt x="54" y="88"/>
                      </a:lnTo>
                      <a:lnTo>
                        <a:pt x="48" y="88"/>
                      </a:lnTo>
                      <a:lnTo>
                        <a:pt x="44" y="86"/>
                      </a:lnTo>
                      <a:lnTo>
                        <a:pt x="42" y="78"/>
                      </a:lnTo>
                      <a:lnTo>
                        <a:pt x="34" y="78"/>
                      </a:lnTo>
                      <a:lnTo>
                        <a:pt x="30" y="84"/>
                      </a:lnTo>
                      <a:lnTo>
                        <a:pt x="26" y="84"/>
                      </a:lnTo>
                      <a:lnTo>
                        <a:pt x="24" y="90"/>
                      </a:lnTo>
                      <a:lnTo>
                        <a:pt x="18" y="90"/>
                      </a:lnTo>
                      <a:lnTo>
                        <a:pt x="16" y="88"/>
                      </a:lnTo>
                      <a:lnTo>
                        <a:pt x="10" y="86"/>
                      </a:lnTo>
                      <a:lnTo>
                        <a:pt x="6" y="86"/>
                      </a:lnTo>
                      <a:lnTo>
                        <a:pt x="6" y="80"/>
                      </a:lnTo>
                      <a:lnTo>
                        <a:pt x="2" y="76"/>
                      </a:lnTo>
                      <a:lnTo>
                        <a:pt x="2" y="72"/>
                      </a:lnTo>
                      <a:lnTo>
                        <a:pt x="10" y="66"/>
                      </a:lnTo>
                      <a:lnTo>
                        <a:pt x="8" y="60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54"/>
                      </a:lnTo>
                      <a:lnTo>
                        <a:pt x="2" y="46"/>
                      </a:lnTo>
                      <a:lnTo>
                        <a:pt x="2" y="40"/>
                      </a:lnTo>
                      <a:lnTo>
                        <a:pt x="8" y="34"/>
                      </a:lnTo>
                      <a:lnTo>
                        <a:pt x="12" y="34"/>
                      </a:lnTo>
                      <a:lnTo>
                        <a:pt x="18" y="32"/>
                      </a:lnTo>
                      <a:lnTo>
                        <a:pt x="20" y="22"/>
                      </a:lnTo>
                      <a:lnTo>
                        <a:pt x="16" y="6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36" y="16"/>
                      </a:lnTo>
                      <a:lnTo>
                        <a:pt x="42" y="22"/>
                      </a:lnTo>
                      <a:lnTo>
                        <a:pt x="44" y="24"/>
                      </a:lnTo>
                      <a:lnTo>
                        <a:pt x="48" y="26"/>
                      </a:lnTo>
                      <a:lnTo>
                        <a:pt x="54" y="22"/>
                      </a:lnTo>
                      <a:lnTo>
                        <a:pt x="62" y="24"/>
                      </a:lnTo>
                      <a:lnTo>
                        <a:pt x="66" y="28"/>
                      </a:lnTo>
                      <a:lnTo>
                        <a:pt x="66" y="40"/>
                      </a:lnTo>
                      <a:lnTo>
                        <a:pt x="62" y="42"/>
                      </a:lnTo>
                      <a:lnTo>
                        <a:pt x="62" y="54"/>
                      </a:lnTo>
                      <a:lnTo>
                        <a:pt x="60" y="58"/>
                      </a:lnTo>
                      <a:lnTo>
                        <a:pt x="52" y="58"/>
                      </a:lnTo>
                      <a:lnTo>
                        <a:pt x="46" y="60"/>
                      </a:lnTo>
                      <a:lnTo>
                        <a:pt x="48" y="68"/>
                      </a:lnTo>
                      <a:lnTo>
                        <a:pt x="60" y="72"/>
                      </a:lnTo>
                      <a:lnTo>
                        <a:pt x="62" y="84"/>
                      </a:lnTo>
                      <a:lnTo>
                        <a:pt x="70" y="94"/>
                      </a:lnTo>
                      <a:lnTo>
                        <a:pt x="74" y="96"/>
                      </a:lnTo>
                      <a:lnTo>
                        <a:pt x="74" y="102"/>
                      </a:lnTo>
                      <a:lnTo>
                        <a:pt x="80" y="108"/>
                      </a:lnTo>
                      <a:lnTo>
                        <a:pt x="86" y="114"/>
                      </a:lnTo>
                      <a:lnTo>
                        <a:pt x="88" y="120"/>
                      </a:lnTo>
                      <a:lnTo>
                        <a:pt x="92" y="126"/>
                      </a:lnTo>
                      <a:lnTo>
                        <a:pt x="98" y="130"/>
                      </a:lnTo>
                      <a:lnTo>
                        <a:pt x="98" y="138"/>
                      </a:lnTo>
                      <a:lnTo>
                        <a:pt x="98" y="148"/>
                      </a:lnTo>
                      <a:lnTo>
                        <a:pt x="98" y="152"/>
                      </a:lnTo>
                      <a:lnTo>
                        <a:pt x="92" y="152"/>
                      </a:lnTo>
                      <a:lnTo>
                        <a:pt x="88" y="150"/>
                      </a:lnTo>
                      <a:lnTo>
                        <a:pt x="82" y="148"/>
                      </a:lnTo>
                      <a:lnTo>
                        <a:pt x="80" y="152"/>
                      </a:lnTo>
                      <a:lnTo>
                        <a:pt x="80" y="160"/>
                      </a:lnTo>
                      <a:lnTo>
                        <a:pt x="74" y="162"/>
                      </a:lnTo>
                      <a:lnTo>
                        <a:pt x="70" y="158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8" name="Freeform: Shape 381"/>
                <p:cNvSpPr/>
                <p:nvPr/>
              </p:nvSpPr>
              <p:spPr bwMode="auto">
                <a:xfrm>
                  <a:off x="2257425" y="3162300"/>
                  <a:ext cx="254000" cy="120650"/>
                </a:xfrm>
                <a:custGeom>
                  <a:gdLst>
                    <a:gd name="T0" fmla="*/ 54 w 160"/>
                    <a:gd name="T1" fmla="*/ 74 h 76"/>
                    <a:gd name="T2" fmla="*/ 44 w 160"/>
                    <a:gd name="T3" fmla="*/ 74 h 76"/>
                    <a:gd name="T4" fmla="*/ 34 w 160"/>
                    <a:gd name="T5" fmla="*/ 76 h 76"/>
                    <a:gd name="T6" fmla="*/ 28 w 160"/>
                    <a:gd name="T7" fmla="*/ 74 h 76"/>
                    <a:gd name="T8" fmla="*/ 24 w 160"/>
                    <a:gd name="T9" fmla="*/ 70 h 76"/>
                    <a:gd name="T10" fmla="*/ 16 w 160"/>
                    <a:gd name="T11" fmla="*/ 74 h 76"/>
                    <a:gd name="T12" fmla="*/ 14 w 160"/>
                    <a:gd name="T13" fmla="*/ 68 h 76"/>
                    <a:gd name="T14" fmla="*/ 0 w 160"/>
                    <a:gd name="T15" fmla="*/ 64 h 76"/>
                    <a:gd name="T16" fmla="*/ 14 w 160"/>
                    <a:gd name="T17" fmla="*/ 64 h 76"/>
                    <a:gd name="T18" fmla="*/ 18 w 160"/>
                    <a:gd name="T19" fmla="*/ 58 h 76"/>
                    <a:gd name="T20" fmla="*/ 22 w 160"/>
                    <a:gd name="T21" fmla="*/ 64 h 76"/>
                    <a:gd name="T22" fmla="*/ 24 w 160"/>
                    <a:gd name="T23" fmla="*/ 58 h 76"/>
                    <a:gd name="T24" fmla="*/ 34 w 160"/>
                    <a:gd name="T25" fmla="*/ 58 h 76"/>
                    <a:gd name="T26" fmla="*/ 42 w 160"/>
                    <a:gd name="T27" fmla="*/ 52 h 76"/>
                    <a:gd name="T28" fmla="*/ 50 w 160"/>
                    <a:gd name="T29" fmla="*/ 42 h 76"/>
                    <a:gd name="T30" fmla="*/ 42 w 160"/>
                    <a:gd name="T31" fmla="*/ 40 h 76"/>
                    <a:gd name="T32" fmla="*/ 32 w 160"/>
                    <a:gd name="T33" fmla="*/ 38 h 76"/>
                    <a:gd name="T34" fmla="*/ 28 w 160"/>
                    <a:gd name="T35" fmla="*/ 32 h 76"/>
                    <a:gd name="T36" fmla="*/ 24 w 160"/>
                    <a:gd name="T37" fmla="*/ 32 h 76"/>
                    <a:gd name="T38" fmla="*/ 18 w 160"/>
                    <a:gd name="T39" fmla="*/ 32 h 76"/>
                    <a:gd name="T40" fmla="*/ 16 w 160"/>
                    <a:gd name="T41" fmla="*/ 28 h 76"/>
                    <a:gd name="T42" fmla="*/ 18 w 160"/>
                    <a:gd name="T43" fmla="*/ 24 h 76"/>
                    <a:gd name="T44" fmla="*/ 26 w 160"/>
                    <a:gd name="T45" fmla="*/ 18 h 76"/>
                    <a:gd name="T46" fmla="*/ 24 w 160"/>
                    <a:gd name="T47" fmla="*/ 12 h 76"/>
                    <a:gd name="T48" fmla="*/ 24 w 160"/>
                    <a:gd name="T49" fmla="*/ 10 h 76"/>
                    <a:gd name="T50" fmla="*/ 32 w 160"/>
                    <a:gd name="T51" fmla="*/ 4 h 76"/>
                    <a:gd name="T52" fmla="*/ 46 w 160"/>
                    <a:gd name="T53" fmla="*/ 6 h 76"/>
                    <a:gd name="T54" fmla="*/ 54 w 160"/>
                    <a:gd name="T55" fmla="*/ 14 h 76"/>
                    <a:gd name="T56" fmla="*/ 60 w 160"/>
                    <a:gd name="T57" fmla="*/ 10 h 76"/>
                    <a:gd name="T58" fmla="*/ 62 w 160"/>
                    <a:gd name="T59" fmla="*/ 6 h 76"/>
                    <a:gd name="T60" fmla="*/ 70 w 160"/>
                    <a:gd name="T61" fmla="*/ 2 h 76"/>
                    <a:gd name="T62" fmla="*/ 78 w 160"/>
                    <a:gd name="T63" fmla="*/ 2 h 76"/>
                    <a:gd name="T64" fmla="*/ 86 w 160"/>
                    <a:gd name="T65" fmla="*/ 6 h 76"/>
                    <a:gd name="T66" fmla="*/ 96 w 160"/>
                    <a:gd name="T67" fmla="*/ 4 h 76"/>
                    <a:gd name="T68" fmla="*/ 120 w 160"/>
                    <a:gd name="T69" fmla="*/ 0 h 76"/>
                    <a:gd name="T70" fmla="*/ 134 w 160"/>
                    <a:gd name="T71" fmla="*/ 0 h 76"/>
                    <a:gd name="T72" fmla="*/ 144 w 160"/>
                    <a:gd name="T73" fmla="*/ 4 h 76"/>
                    <a:gd name="T74" fmla="*/ 152 w 160"/>
                    <a:gd name="T75" fmla="*/ 10 h 76"/>
                    <a:gd name="T76" fmla="*/ 146 w 160"/>
                    <a:gd name="T77" fmla="*/ 18 h 76"/>
                    <a:gd name="T78" fmla="*/ 136 w 160"/>
                    <a:gd name="T79" fmla="*/ 24 h 76"/>
                    <a:gd name="T80" fmla="*/ 132 w 160"/>
                    <a:gd name="T81" fmla="*/ 36 h 76"/>
                    <a:gd name="T82" fmla="*/ 120 w 160"/>
                    <a:gd name="T83" fmla="*/ 38 h 76"/>
                    <a:gd name="T84" fmla="*/ 106 w 160"/>
                    <a:gd name="T85" fmla="*/ 42 h 76"/>
                    <a:gd name="T86" fmla="*/ 106 w 160"/>
                    <a:gd name="T87" fmla="*/ 52 h 76"/>
                    <a:gd name="T88" fmla="*/ 98 w 160"/>
                    <a:gd name="T89" fmla="*/ 58 h 76"/>
                    <a:gd name="T90" fmla="*/ 88 w 160"/>
                    <a:gd name="T91" fmla="*/ 60 h 76"/>
                    <a:gd name="T92" fmla="*/ 82 w 160"/>
                    <a:gd name="T93" fmla="*/ 60 h 76"/>
                    <a:gd name="T94" fmla="*/ 78 w 160"/>
                    <a:gd name="T95" fmla="*/ 56 h 76"/>
                    <a:gd name="T96" fmla="*/ 70 w 160"/>
                    <a:gd name="T97" fmla="*/ 60 h 76"/>
                    <a:gd name="T98" fmla="*/ 60 w 160"/>
                    <a:gd name="T99" fmla="*/ 68 h 76"/>
                    <a:gd name="T100" fmla="*/ 54 w 160"/>
                    <a:gd name="T101" fmla="*/ 74 h 76"/>
                    <a:gd name="T102" fmla="*/ 128 w 160"/>
                    <a:gd name="T103" fmla="*/ 2 h 76"/>
                    <a:gd name="T104" fmla="*/ 132 w 160"/>
                    <a:gd name="T105" fmla="*/ 2 h 76"/>
                    <a:gd name="T106" fmla="*/ 132 w 160"/>
                    <a:gd name="T107" fmla="*/ 6 h 76"/>
                    <a:gd name="T108" fmla="*/ 110 w 160"/>
                    <a:gd name="T109" fmla="*/ 14 h 76"/>
                    <a:gd name="T110" fmla="*/ 116 w 160"/>
                    <a:gd name="T111" fmla="*/ 6 h 76"/>
                    <a:gd name="T112" fmla="*/ 126 w 160"/>
                    <a:gd name="T113" fmla="*/ 2 h 76"/>
                    <a:gd name="T114" fmla="*/ 128 w 160"/>
                    <a:gd name="T115" fmla="*/ 2 h 7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60" h="76">
                      <a:moveTo>
                        <a:pt x="54" y="74"/>
                      </a:moveTo>
                      <a:lnTo>
                        <a:pt x="54" y="74"/>
                      </a:lnTo>
                      <a:lnTo>
                        <a:pt x="50" y="74"/>
                      </a:lnTo>
                      <a:lnTo>
                        <a:pt x="44" y="74"/>
                      </a:lnTo>
                      <a:lnTo>
                        <a:pt x="40" y="76"/>
                      </a:lnTo>
                      <a:lnTo>
                        <a:pt x="34" y="76"/>
                      </a:lnTo>
                      <a:lnTo>
                        <a:pt x="32" y="76"/>
                      </a:lnTo>
                      <a:lnTo>
                        <a:pt x="28" y="74"/>
                      </a:lnTo>
                      <a:lnTo>
                        <a:pt x="26" y="70"/>
                      </a:lnTo>
                      <a:lnTo>
                        <a:pt x="24" y="70"/>
                      </a:lnTo>
                      <a:lnTo>
                        <a:pt x="18" y="74"/>
                      </a:lnTo>
                      <a:lnTo>
                        <a:pt x="16" y="74"/>
                      </a:lnTo>
                      <a:lnTo>
                        <a:pt x="16" y="70"/>
                      </a:lnTo>
                      <a:lnTo>
                        <a:pt x="14" y="68"/>
                      </a:lnTo>
                      <a:lnTo>
                        <a:pt x="6" y="70"/>
                      </a:lnTo>
                      <a:lnTo>
                        <a:pt x="0" y="64"/>
                      </a:lnTo>
                      <a:lnTo>
                        <a:pt x="8" y="60"/>
                      </a:lnTo>
                      <a:lnTo>
                        <a:pt x="14" y="64"/>
                      </a:lnTo>
                      <a:lnTo>
                        <a:pt x="16" y="58"/>
                      </a:lnTo>
                      <a:lnTo>
                        <a:pt x="18" y="58"/>
                      </a:lnTo>
                      <a:lnTo>
                        <a:pt x="18" y="60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4" y="58"/>
                      </a:lnTo>
                      <a:lnTo>
                        <a:pt x="26" y="56"/>
                      </a:lnTo>
                      <a:lnTo>
                        <a:pt x="34" y="58"/>
                      </a:lnTo>
                      <a:lnTo>
                        <a:pt x="40" y="56"/>
                      </a:lnTo>
                      <a:lnTo>
                        <a:pt x="42" y="52"/>
                      </a:lnTo>
                      <a:lnTo>
                        <a:pt x="46" y="46"/>
                      </a:lnTo>
                      <a:lnTo>
                        <a:pt x="50" y="42"/>
                      </a:lnTo>
                      <a:lnTo>
                        <a:pt x="46" y="42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32" y="38"/>
                      </a:lnTo>
                      <a:lnTo>
                        <a:pt x="28" y="38"/>
                      </a:lnTo>
                      <a:lnTo>
                        <a:pt x="28" y="32"/>
                      </a:lnTo>
                      <a:lnTo>
                        <a:pt x="28" y="30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16" y="28"/>
                      </a:lnTo>
                      <a:lnTo>
                        <a:pt x="14" y="28"/>
                      </a:lnTo>
                      <a:lnTo>
                        <a:pt x="18" y="24"/>
                      </a:lnTo>
                      <a:lnTo>
                        <a:pt x="26" y="20"/>
                      </a:lnTo>
                      <a:lnTo>
                        <a:pt x="26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18" y="14"/>
                      </a:lnTo>
                      <a:lnTo>
                        <a:pt x="24" y="10"/>
                      </a:lnTo>
                      <a:lnTo>
                        <a:pt x="26" y="6"/>
                      </a:lnTo>
                      <a:lnTo>
                        <a:pt x="32" y="4"/>
                      </a:lnTo>
                      <a:lnTo>
                        <a:pt x="42" y="4"/>
                      </a:lnTo>
                      <a:lnTo>
                        <a:pt x="46" y="6"/>
                      </a:lnTo>
                      <a:lnTo>
                        <a:pt x="52" y="10"/>
                      </a:lnTo>
                      <a:lnTo>
                        <a:pt x="54" y="14"/>
                      </a:lnTo>
                      <a:lnTo>
                        <a:pt x="58" y="14"/>
                      </a:lnTo>
                      <a:lnTo>
                        <a:pt x="60" y="10"/>
                      </a:lnTo>
                      <a:lnTo>
                        <a:pt x="62" y="10"/>
                      </a:lnTo>
                      <a:lnTo>
                        <a:pt x="62" y="6"/>
                      </a:lnTo>
                      <a:lnTo>
                        <a:pt x="68" y="2"/>
                      </a:lnTo>
                      <a:lnTo>
                        <a:pt x="70" y="2"/>
                      </a:lnTo>
                      <a:lnTo>
                        <a:pt x="74" y="0"/>
                      </a:lnTo>
                      <a:lnTo>
                        <a:pt x="78" y="2"/>
                      </a:lnTo>
                      <a:lnTo>
                        <a:pt x="80" y="4"/>
                      </a:lnTo>
                      <a:lnTo>
                        <a:pt x="86" y="6"/>
                      </a:lnTo>
                      <a:lnTo>
                        <a:pt x="88" y="6"/>
                      </a:lnTo>
                      <a:lnTo>
                        <a:pt x="96" y="4"/>
                      </a:lnTo>
                      <a:lnTo>
                        <a:pt x="10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0"/>
                      </a:lnTo>
                      <a:lnTo>
                        <a:pt x="138" y="2"/>
                      </a:lnTo>
                      <a:lnTo>
                        <a:pt x="144" y="4"/>
                      </a:lnTo>
                      <a:lnTo>
                        <a:pt x="146" y="6"/>
                      </a:lnTo>
                      <a:lnTo>
                        <a:pt x="152" y="10"/>
                      </a:lnTo>
                      <a:lnTo>
                        <a:pt x="160" y="12"/>
                      </a:lnTo>
                      <a:lnTo>
                        <a:pt x="146" y="18"/>
                      </a:lnTo>
                      <a:lnTo>
                        <a:pt x="138" y="24"/>
                      </a:lnTo>
                      <a:lnTo>
                        <a:pt x="136" y="24"/>
                      </a:lnTo>
                      <a:lnTo>
                        <a:pt x="132" y="28"/>
                      </a:lnTo>
                      <a:lnTo>
                        <a:pt x="132" y="36"/>
                      </a:lnTo>
                      <a:lnTo>
                        <a:pt x="126" y="36"/>
                      </a:lnTo>
                      <a:lnTo>
                        <a:pt x="120" y="38"/>
                      </a:lnTo>
                      <a:lnTo>
                        <a:pt x="114" y="38"/>
                      </a:lnTo>
                      <a:lnTo>
                        <a:pt x="106" y="42"/>
                      </a:lnTo>
                      <a:lnTo>
                        <a:pt x="106" y="50"/>
                      </a:lnTo>
                      <a:lnTo>
                        <a:pt x="106" y="52"/>
                      </a:lnTo>
                      <a:lnTo>
                        <a:pt x="104" y="56"/>
                      </a:lnTo>
                      <a:lnTo>
                        <a:pt x="98" y="58"/>
                      </a:lnTo>
                      <a:lnTo>
                        <a:pt x="90" y="58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82" y="60"/>
                      </a:lnTo>
                      <a:lnTo>
                        <a:pt x="80" y="58"/>
                      </a:lnTo>
                      <a:lnTo>
                        <a:pt x="78" y="56"/>
                      </a:lnTo>
                      <a:lnTo>
                        <a:pt x="72" y="56"/>
                      </a:lnTo>
                      <a:lnTo>
                        <a:pt x="70" y="60"/>
                      </a:lnTo>
                      <a:lnTo>
                        <a:pt x="64" y="66"/>
                      </a:lnTo>
                      <a:lnTo>
                        <a:pt x="60" y="68"/>
                      </a:lnTo>
                      <a:lnTo>
                        <a:pt x="54" y="74"/>
                      </a:lnTo>
                      <a:lnTo>
                        <a:pt x="54" y="74"/>
                      </a:lnTo>
                      <a:lnTo>
                        <a:pt x="54" y="74"/>
                      </a:lnTo>
                      <a:close/>
                      <a:moveTo>
                        <a:pt x="128" y="2"/>
                      </a:moveTo>
                      <a:lnTo>
                        <a:pt x="128" y="2"/>
                      </a:lnTo>
                      <a:lnTo>
                        <a:pt x="132" y="2"/>
                      </a:lnTo>
                      <a:lnTo>
                        <a:pt x="134" y="2"/>
                      </a:lnTo>
                      <a:lnTo>
                        <a:pt x="132" y="6"/>
                      </a:lnTo>
                      <a:lnTo>
                        <a:pt x="124" y="14"/>
                      </a:lnTo>
                      <a:lnTo>
                        <a:pt x="110" y="14"/>
                      </a:lnTo>
                      <a:lnTo>
                        <a:pt x="108" y="6"/>
                      </a:lnTo>
                      <a:lnTo>
                        <a:pt x="116" y="6"/>
                      </a:lnTo>
                      <a:lnTo>
                        <a:pt x="124" y="4"/>
                      </a:lnTo>
                      <a:lnTo>
                        <a:pt x="126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9" name="Freeform: Shape 382"/>
                <p:cNvSpPr/>
                <p:nvPr/>
              </p:nvSpPr>
              <p:spPr bwMode="auto">
                <a:xfrm>
                  <a:off x="1720850" y="3559175"/>
                  <a:ext cx="57150" cy="50800"/>
                </a:xfrm>
                <a:custGeom>
                  <a:gdLst>
                    <a:gd name="T0" fmla="*/ 36 w 36"/>
                    <a:gd name="T1" fmla="*/ 28 h 32"/>
                    <a:gd name="T2" fmla="*/ 36 w 36"/>
                    <a:gd name="T3" fmla="*/ 28 h 32"/>
                    <a:gd name="T4" fmla="*/ 30 w 36"/>
                    <a:gd name="T5" fmla="*/ 24 h 32"/>
                    <a:gd name="T6" fmla="*/ 26 w 36"/>
                    <a:gd name="T7" fmla="*/ 18 h 32"/>
                    <a:gd name="T8" fmla="*/ 28 w 36"/>
                    <a:gd name="T9" fmla="*/ 12 h 32"/>
                    <a:gd name="T10" fmla="*/ 28 w 36"/>
                    <a:gd name="T11" fmla="*/ 8 h 32"/>
                    <a:gd name="T12" fmla="*/ 36 w 36"/>
                    <a:gd name="T13" fmla="*/ 8 h 32"/>
                    <a:gd name="T14" fmla="*/ 30 w 36"/>
                    <a:gd name="T15" fmla="*/ 0 h 32"/>
                    <a:gd name="T16" fmla="*/ 28 w 36"/>
                    <a:gd name="T17" fmla="*/ 0 h 32"/>
                    <a:gd name="T18" fmla="*/ 22 w 36"/>
                    <a:gd name="T19" fmla="*/ 0 h 32"/>
                    <a:gd name="T20" fmla="*/ 20 w 36"/>
                    <a:gd name="T21" fmla="*/ 0 h 32"/>
                    <a:gd name="T22" fmla="*/ 18 w 36"/>
                    <a:gd name="T23" fmla="*/ 2 h 32"/>
                    <a:gd name="T24" fmla="*/ 12 w 36"/>
                    <a:gd name="T25" fmla="*/ 10 h 32"/>
                    <a:gd name="T26" fmla="*/ 6 w 36"/>
                    <a:gd name="T27" fmla="*/ 18 h 32"/>
                    <a:gd name="T28" fmla="*/ 0 w 36"/>
                    <a:gd name="T29" fmla="*/ 20 h 32"/>
                    <a:gd name="T30" fmla="*/ 18 w 36"/>
                    <a:gd name="T31" fmla="*/ 26 h 32"/>
                    <a:gd name="T32" fmla="*/ 20 w 36"/>
                    <a:gd name="T33" fmla="*/ 32 h 32"/>
                    <a:gd name="T34" fmla="*/ 36 w 36"/>
                    <a:gd name="T35" fmla="*/ 28 h 32"/>
                    <a:gd name="T36" fmla="*/ 36 w 36"/>
                    <a:gd name="T37" fmla="*/ 28 h 32"/>
                    <a:gd name="T38" fmla="*/ 36 w 36"/>
                    <a:gd name="T39" fmla="*/ 28 h 3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6" h="32">
                      <a:moveTo>
                        <a:pt x="36" y="28"/>
                      </a:moveTo>
                      <a:lnTo>
                        <a:pt x="36" y="28"/>
                      </a:lnTo>
                      <a:lnTo>
                        <a:pt x="30" y="24"/>
                      </a:lnTo>
                      <a:lnTo>
                        <a:pt x="26" y="18"/>
                      </a:lnTo>
                      <a:lnTo>
                        <a:pt x="28" y="12"/>
                      </a:lnTo>
                      <a:lnTo>
                        <a:pt x="28" y="8"/>
                      </a:lnTo>
                      <a:lnTo>
                        <a:pt x="36" y="8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2" y="10"/>
                      </a:lnTo>
                      <a:lnTo>
                        <a:pt x="6" y="18"/>
                      </a:lnTo>
                      <a:lnTo>
                        <a:pt x="0" y="20"/>
                      </a:lnTo>
                      <a:lnTo>
                        <a:pt x="18" y="26"/>
                      </a:lnTo>
                      <a:lnTo>
                        <a:pt x="20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36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0" name="Freeform: Shape 383"/>
                <p:cNvSpPr/>
                <p:nvPr/>
              </p:nvSpPr>
              <p:spPr bwMode="auto">
                <a:xfrm>
                  <a:off x="1743075" y="2749550"/>
                  <a:ext cx="952500" cy="482600"/>
                </a:xfrm>
                <a:custGeom>
                  <a:gdLst>
                    <a:gd name="T0" fmla="*/ 180 w 600"/>
                    <a:gd name="T1" fmla="*/ 206 h 304"/>
                    <a:gd name="T2" fmla="*/ 194 w 600"/>
                    <a:gd name="T3" fmla="*/ 190 h 304"/>
                    <a:gd name="T4" fmla="*/ 214 w 600"/>
                    <a:gd name="T5" fmla="*/ 190 h 304"/>
                    <a:gd name="T6" fmla="*/ 214 w 600"/>
                    <a:gd name="T7" fmla="*/ 232 h 304"/>
                    <a:gd name="T8" fmla="*/ 214 w 600"/>
                    <a:gd name="T9" fmla="*/ 250 h 304"/>
                    <a:gd name="T10" fmla="*/ 260 w 600"/>
                    <a:gd name="T11" fmla="*/ 278 h 304"/>
                    <a:gd name="T12" fmla="*/ 272 w 600"/>
                    <a:gd name="T13" fmla="*/ 290 h 304"/>
                    <a:gd name="T14" fmla="*/ 298 w 600"/>
                    <a:gd name="T15" fmla="*/ 304 h 304"/>
                    <a:gd name="T16" fmla="*/ 324 w 600"/>
                    <a:gd name="T17" fmla="*/ 282 h 304"/>
                    <a:gd name="T18" fmla="*/ 356 w 600"/>
                    <a:gd name="T19" fmla="*/ 264 h 304"/>
                    <a:gd name="T20" fmla="*/ 386 w 600"/>
                    <a:gd name="T21" fmla="*/ 270 h 304"/>
                    <a:gd name="T22" fmla="*/ 410 w 600"/>
                    <a:gd name="T23" fmla="*/ 268 h 304"/>
                    <a:gd name="T24" fmla="*/ 464 w 600"/>
                    <a:gd name="T25" fmla="*/ 262 h 304"/>
                    <a:gd name="T26" fmla="*/ 486 w 600"/>
                    <a:gd name="T27" fmla="*/ 242 h 304"/>
                    <a:gd name="T28" fmla="*/ 520 w 600"/>
                    <a:gd name="T29" fmla="*/ 214 h 304"/>
                    <a:gd name="T30" fmla="*/ 540 w 600"/>
                    <a:gd name="T31" fmla="*/ 170 h 304"/>
                    <a:gd name="T32" fmla="*/ 600 w 600"/>
                    <a:gd name="T33" fmla="*/ 134 h 304"/>
                    <a:gd name="T34" fmla="*/ 538 w 600"/>
                    <a:gd name="T35" fmla="*/ 124 h 304"/>
                    <a:gd name="T36" fmla="*/ 502 w 600"/>
                    <a:gd name="T37" fmla="*/ 88 h 304"/>
                    <a:gd name="T38" fmla="*/ 450 w 600"/>
                    <a:gd name="T39" fmla="*/ 62 h 304"/>
                    <a:gd name="T40" fmla="*/ 392 w 600"/>
                    <a:gd name="T41" fmla="*/ 24 h 304"/>
                    <a:gd name="T42" fmla="*/ 356 w 600"/>
                    <a:gd name="T43" fmla="*/ 24 h 304"/>
                    <a:gd name="T44" fmla="*/ 322 w 600"/>
                    <a:gd name="T45" fmla="*/ 8 h 304"/>
                    <a:gd name="T46" fmla="*/ 278 w 600"/>
                    <a:gd name="T47" fmla="*/ 10 h 304"/>
                    <a:gd name="T48" fmla="*/ 204 w 600"/>
                    <a:gd name="T49" fmla="*/ 12 h 304"/>
                    <a:gd name="T50" fmla="*/ 188 w 600"/>
                    <a:gd name="T51" fmla="*/ 56 h 304"/>
                    <a:gd name="T52" fmla="*/ 204 w 600"/>
                    <a:gd name="T53" fmla="*/ 96 h 304"/>
                    <a:gd name="T54" fmla="*/ 172 w 600"/>
                    <a:gd name="T55" fmla="*/ 88 h 304"/>
                    <a:gd name="T56" fmla="*/ 150 w 600"/>
                    <a:gd name="T57" fmla="*/ 92 h 304"/>
                    <a:gd name="T58" fmla="*/ 128 w 600"/>
                    <a:gd name="T59" fmla="*/ 96 h 304"/>
                    <a:gd name="T60" fmla="*/ 116 w 600"/>
                    <a:gd name="T61" fmla="*/ 88 h 304"/>
                    <a:gd name="T62" fmla="*/ 92 w 600"/>
                    <a:gd name="T63" fmla="*/ 70 h 304"/>
                    <a:gd name="T64" fmla="*/ 78 w 600"/>
                    <a:gd name="T65" fmla="*/ 62 h 304"/>
                    <a:gd name="T66" fmla="*/ 42 w 600"/>
                    <a:gd name="T67" fmla="*/ 80 h 304"/>
                    <a:gd name="T68" fmla="*/ 36 w 600"/>
                    <a:gd name="T69" fmla="*/ 100 h 304"/>
                    <a:gd name="T70" fmla="*/ 16 w 600"/>
                    <a:gd name="T71" fmla="*/ 106 h 304"/>
                    <a:gd name="T72" fmla="*/ 8 w 600"/>
                    <a:gd name="T73" fmla="*/ 124 h 304"/>
                    <a:gd name="T74" fmla="*/ 8 w 600"/>
                    <a:gd name="T75" fmla="*/ 150 h 304"/>
                    <a:gd name="T76" fmla="*/ 24 w 600"/>
                    <a:gd name="T77" fmla="*/ 172 h 304"/>
                    <a:gd name="T78" fmla="*/ 32 w 600"/>
                    <a:gd name="T79" fmla="*/ 190 h 304"/>
                    <a:gd name="T80" fmla="*/ 54 w 600"/>
                    <a:gd name="T81" fmla="*/ 180 h 304"/>
                    <a:gd name="T82" fmla="*/ 92 w 600"/>
                    <a:gd name="T83" fmla="*/ 190 h 304"/>
                    <a:gd name="T84" fmla="*/ 110 w 600"/>
                    <a:gd name="T85" fmla="*/ 218 h 304"/>
                    <a:gd name="T86" fmla="*/ 92 w 600"/>
                    <a:gd name="T87" fmla="*/ 222 h 304"/>
                    <a:gd name="T88" fmla="*/ 60 w 600"/>
                    <a:gd name="T89" fmla="*/ 226 h 304"/>
                    <a:gd name="T90" fmla="*/ 52 w 600"/>
                    <a:gd name="T91" fmla="*/ 242 h 304"/>
                    <a:gd name="T92" fmla="*/ 82 w 600"/>
                    <a:gd name="T93" fmla="*/ 278 h 304"/>
                    <a:gd name="T94" fmla="*/ 118 w 600"/>
                    <a:gd name="T95" fmla="*/ 288 h 304"/>
                    <a:gd name="T96" fmla="*/ 162 w 600"/>
                    <a:gd name="T97" fmla="*/ 210 h 304"/>
                    <a:gd name="T98" fmla="*/ 88 w 600"/>
                    <a:gd name="T99" fmla="*/ 242 h 304"/>
                    <a:gd name="T100" fmla="*/ 90 w 600"/>
                    <a:gd name="T101" fmla="*/ 232 h 304"/>
                    <a:gd name="T102" fmla="*/ 476 w 600"/>
                    <a:gd name="T103" fmla="*/ 180 h 304"/>
                    <a:gd name="T104" fmla="*/ 416 w 600"/>
                    <a:gd name="T105" fmla="*/ 190 h 304"/>
                    <a:gd name="T106" fmla="*/ 392 w 600"/>
                    <a:gd name="T107" fmla="*/ 210 h 304"/>
                    <a:gd name="T108" fmla="*/ 392 w 600"/>
                    <a:gd name="T109" fmla="*/ 226 h 304"/>
                    <a:gd name="T110" fmla="*/ 392 w 600"/>
                    <a:gd name="T111" fmla="*/ 190 h 304"/>
                    <a:gd name="T112" fmla="*/ 440 w 600"/>
                    <a:gd name="T113" fmla="*/ 180 h 304"/>
                    <a:gd name="T114" fmla="*/ 466 w 600"/>
                    <a:gd name="T115" fmla="*/ 172 h 30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00" h="304">
                      <a:moveTo>
                        <a:pt x="168" y="210"/>
                      </a:moveTo>
                      <a:lnTo>
                        <a:pt x="168" y="210"/>
                      </a:lnTo>
                      <a:lnTo>
                        <a:pt x="170" y="208"/>
                      </a:lnTo>
                      <a:lnTo>
                        <a:pt x="176" y="208"/>
                      </a:lnTo>
                      <a:lnTo>
                        <a:pt x="172" y="206"/>
                      </a:lnTo>
                      <a:lnTo>
                        <a:pt x="176" y="206"/>
                      </a:lnTo>
                      <a:lnTo>
                        <a:pt x="180" y="206"/>
                      </a:lnTo>
                      <a:lnTo>
                        <a:pt x="178" y="208"/>
                      </a:lnTo>
                      <a:lnTo>
                        <a:pt x="178" y="210"/>
                      </a:lnTo>
                      <a:lnTo>
                        <a:pt x="180" y="210"/>
                      </a:lnTo>
                      <a:lnTo>
                        <a:pt x="186" y="200"/>
                      </a:lnTo>
                      <a:lnTo>
                        <a:pt x="198" y="196"/>
                      </a:lnTo>
                      <a:lnTo>
                        <a:pt x="196" y="192"/>
                      </a:lnTo>
                      <a:lnTo>
                        <a:pt x="194" y="190"/>
                      </a:lnTo>
                      <a:lnTo>
                        <a:pt x="196" y="190"/>
                      </a:lnTo>
                      <a:lnTo>
                        <a:pt x="200" y="190"/>
                      </a:lnTo>
                      <a:lnTo>
                        <a:pt x="206" y="192"/>
                      </a:lnTo>
                      <a:lnTo>
                        <a:pt x="206" y="188"/>
                      </a:lnTo>
                      <a:lnTo>
                        <a:pt x="208" y="188"/>
                      </a:lnTo>
                      <a:lnTo>
                        <a:pt x="208" y="190"/>
                      </a:lnTo>
                      <a:lnTo>
                        <a:pt x="214" y="190"/>
                      </a:lnTo>
                      <a:lnTo>
                        <a:pt x="208" y="198"/>
                      </a:lnTo>
                      <a:lnTo>
                        <a:pt x="206" y="208"/>
                      </a:lnTo>
                      <a:lnTo>
                        <a:pt x="206" y="218"/>
                      </a:lnTo>
                      <a:lnTo>
                        <a:pt x="206" y="224"/>
                      </a:lnTo>
                      <a:lnTo>
                        <a:pt x="212" y="226"/>
                      </a:lnTo>
                      <a:lnTo>
                        <a:pt x="216" y="228"/>
                      </a:lnTo>
                      <a:lnTo>
                        <a:pt x="214" y="232"/>
                      </a:lnTo>
                      <a:lnTo>
                        <a:pt x="214" y="234"/>
                      </a:lnTo>
                      <a:lnTo>
                        <a:pt x="214" y="236"/>
                      </a:lnTo>
                      <a:lnTo>
                        <a:pt x="216" y="236"/>
                      </a:lnTo>
                      <a:lnTo>
                        <a:pt x="216" y="240"/>
                      </a:lnTo>
                      <a:lnTo>
                        <a:pt x="212" y="240"/>
                      </a:lnTo>
                      <a:lnTo>
                        <a:pt x="214" y="244"/>
                      </a:lnTo>
                      <a:lnTo>
                        <a:pt x="214" y="250"/>
                      </a:lnTo>
                      <a:lnTo>
                        <a:pt x="216" y="264"/>
                      </a:lnTo>
                      <a:lnTo>
                        <a:pt x="222" y="264"/>
                      </a:lnTo>
                      <a:lnTo>
                        <a:pt x="232" y="268"/>
                      </a:lnTo>
                      <a:lnTo>
                        <a:pt x="250" y="270"/>
                      </a:lnTo>
                      <a:lnTo>
                        <a:pt x="252" y="268"/>
                      </a:lnTo>
                      <a:lnTo>
                        <a:pt x="258" y="276"/>
                      </a:lnTo>
                      <a:lnTo>
                        <a:pt x="260" y="278"/>
                      </a:lnTo>
                      <a:lnTo>
                        <a:pt x="266" y="278"/>
                      </a:lnTo>
                      <a:lnTo>
                        <a:pt x="268" y="278"/>
                      </a:lnTo>
                      <a:lnTo>
                        <a:pt x="270" y="280"/>
                      </a:lnTo>
                      <a:lnTo>
                        <a:pt x="270" y="282"/>
                      </a:lnTo>
                      <a:lnTo>
                        <a:pt x="272" y="282"/>
                      </a:lnTo>
                      <a:lnTo>
                        <a:pt x="270" y="288"/>
                      </a:lnTo>
                      <a:lnTo>
                        <a:pt x="272" y="290"/>
                      </a:lnTo>
                      <a:lnTo>
                        <a:pt x="278" y="294"/>
                      </a:lnTo>
                      <a:lnTo>
                        <a:pt x="286" y="294"/>
                      </a:lnTo>
                      <a:lnTo>
                        <a:pt x="290" y="294"/>
                      </a:lnTo>
                      <a:lnTo>
                        <a:pt x="296" y="296"/>
                      </a:lnTo>
                      <a:lnTo>
                        <a:pt x="296" y="300"/>
                      </a:lnTo>
                      <a:lnTo>
                        <a:pt x="296" y="304"/>
                      </a:lnTo>
                      <a:lnTo>
                        <a:pt x="298" y="304"/>
                      </a:lnTo>
                      <a:lnTo>
                        <a:pt x="304" y="304"/>
                      </a:lnTo>
                      <a:lnTo>
                        <a:pt x="304" y="296"/>
                      </a:lnTo>
                      <a:lnTo>
                        <a:pt x="312" y="296"/>
                      </a:lnTo>
                      <a:lnTo>
                        <a:pt x="314" y="290"/>
                      </a:lnTo>
                      <a:lnTo>
                        <a:pt x="316" y="286"/>
                      </a:lnTo>
                      <a:lnTo>
                        <a:pt x="322" y="286"/>
                      </a:lnTo>
                      <a:lnTo>
                        <a:pt x="324" y="282"/>
                      </a:lnTo>
                      <a:lnTo>
                        <a:pt x="326" y="280"/>
                      </a:lnTo>
                      <a:lnTo>
                        <a:pt x="334" y="278"/>
                      </a:lnTo>
                      <a:lnTo>
                        <a:pt x="338" y="278"/>
                      </a:lnTo>
                      <a:lnTo>
                        <a:pt x="342" y="276"/>
                      </a:lnTo>
                      <a:lnTo>
                        <a:pt x="344" y="270"/>
                      </a:lnTo>
                      <a:lnTo>
                        <a:pt x="350" y="268"/>
                      </a:lnTo>
                      <a:lnTo>
                        <a:pt x="356" y="264"/>
                      </a:lnTo>
                      <a:lnTo>
                        <a:pt x="366" y="264"/>
                      </a:lnTo>
                      <a:lnTo>
                        <a:pt x="370" y="268"/>
                      </a:lnTo>
                      <a:lnTo>
                        <a:pt x="376" y="270"/>
                      </a:lnTo>
                      <a:lnTo>
                        <a:pt x="378" y="276"/>
                      </a:lnTo>
                      <a:lnTo>
                        <a:pt x="380" y="276"/>
                      </a:lnTo>
                      <a:lnTo>
                        <a:pt x="384" y="270"/>
                      </a:lnTo>
                      <a:lnTo>
                        <a:pt x="386" y="270"/>
                      </a:lnTo>
                      <a:lnTo>
                        <a:pt x="386" y="268"/>
                      </a:lnTo>
                      <a:lnTo>
                        <a:pt x="392" y="262"/>
                      </a:lnTo>
                      <a:lnTo>
                        <a:pt x="394" y="262"/>
                      </a:lnTo>
                      <a:lnTo>
                        <a:pt x="398" y="260"/>
                      </a:lnTo>
                      <a:lnTo>
                        <a:pt x="402" y="262"/>
                      </a:lnTo>
                      <a:lnTo>
                        <a:pt x="404" y="264"/>
                      </a:lnTo>
                      <a:lnTo>
                        <a:pt x="410" y="268"/>
                      </a:lnTo>
                      <a:lnTo>
                        <a:pt x="412" y="268"/>
                      </a:lnTo>
                      <a:lnTo>
                        <a:pt x="420" y="264"/>
                      </a:lnTo>
                      <a:lnTo>
                        <a:pt x="428" y="260"/>
                      </a:lnTo>
                      <a:lnTo>
                        <a:pt x="446" y="260"/>
                      </a:lnTo>
                      <a:lnTo>
                        <a:pt x="452" y="260"/>
                      </a:lnTo>
                      <a:lnTo>
                        <a:pt x="458" y="260"/>
                      </a:lnTo>
                      <a:lnTo>
                        <a:pt x="464" y="262"/>
                      </a:lnTo>
                      <a:lnTo>
                        <a:pt x="468" y="264"/>
                      </a:lnTo>
                      <a:lnTo>
                        <a:pt x="470" y="268"/>
                      </a:lnTo>
                      <a:lnTo>
                        <a:pt x="476" y="270"/>
                      </a:lnTo>
                      <a:lnTo>
                        <a:pt x="482" y="272"/>
                      </a:lnTo>
                      <a:lnTo>
                        <a:pt x="484" y="262"/>
                      </a:lnTo>
                      <a:lnTo>
                        <a:pt x="488" y="250"/>
                      </a:lnTo>
                      <a:lnTo>
                        <a:pt x="486" y="242"/>
                      </a:lnTo>
                      <a:lnTo>
                        <a:pt x="478" y="234"/>
                      </a:lnTo>
                      <a:lnTo>
                        <a:pt x="476" y="228"/>
                      </a:lnTo>
                      <a:lnTo>
                        <a:pt x="478" y="226"/>
                      </a:lnTo>
                      <a:lnTo>
                        <a:pt x="492" y="224"/>
                      </a:lnTo>
                      <a:lnTo>
                        <a:pt x="502" y="218"/>
                      </a:lnTo>
                      <a:lnTo>
                        <a:pt x="518" y="218"/>
                      </a:lnTo>
                      <a:lnTo>
                        <a:pt x="520" y="214"/>
                      </a:lnTo>
                      <a:lnTo>
                        <a:pt x="514" y="208"/>
                      </a:lnTo>
                      <a:lnTo>
                        <a:pt x="512" y="200"/>
                      </a:lnTo>
                      <a:lnTo>
                        <a:pt x="514" y="188"/>
                      </a:lnTo>
                      <a:lnTo>
                        <a:pt x="522" y="182"/>
                      </a:lnTo>
                      <a:lnTo>
                        <a:pt x="528" y="174"/>
                      </a:lnTo>
                      <a:lnTo>
                        <a:pt x="532" y="170"/>
                      </a:lnTo>
                      <a:lnTo>
                        <a:pt x="540" y="170"/>
                      </a:lnTo>
                      <a:lnTo>
                        <a:pt x="554" y="164"/>
                      </a:lnTo>
                      <a:lnTo>
                        <a:pt x="554" y="160"/>
                      </a:lnTo>
                      <a:lnTo>
                        <a:pt x="556" y="154"/>
                      </a:lnTo>
                      <a:lnTo>
                        <a:pt x="566" y="150"/>
                      </a:lnTo>
                      <a:lnTo>
                        <a:pt x="568" y="144"/>
                      </a:lnTo>
                      <a:lnTo>
                        <a:pt x="576" y="138"/>
                      </a:lnTo>
                      <a:lnTo>
                        <a:pt x="600" y="134"/>
                      </a:lnTo>
                      <a:lnTo>
                        <a:pt x="586" y="132"/>
                      </a:lnTo>
                      <a:lnTo>
                        <a:pt x="584" y="128"/>
                      </a:lnTo>
                      <a:lnTo>
                        <a:pt x="578" y="120"/>
                      </a:lnTo>
                      <a:lnTo>
                        <a:pt x="574" y="116"/>
                      </a:lnTo>
                      <a:lnTo>
                        <a:pt x="568" y="114"/>
                      </a:lnTo>
                      <a:lnTo>
                        <a:pt x="556" y="116"/>
                      </a:lnTo>
                      <a:lnTo>
                        <a:pt x="538" y="124"/>
                      </a:lnTo>
                      <a:lnTo>
                        <a:pt x="528" y="126"/>
                      </a:lnTo>
                      <a:lnTo>
                        <a:pt x="520" y="124"/>
                      </a:lnTo>
                      <a:lnTo>
                        <a:pt x="518" y="118"/>
                      </a:lnTo>
                      <a:lnTo>
                        <a:pt x="514" y="108"/>
                      </a:lnTo>
                      <a:lnTo>
                        <a:pt x="512" y="98"/>
                      </a:lnTo>
                      <a:lnTo>
                        <a:pt x="506" y="92"/>
                      </a:lnTo>
                      <a:lnTo>
                        <a:pt x="502" y="88"/>
                      </a:lnTo>
                      <a:lnTo>
                        <a:pt x="500" y="84"/>
                      </a:lnTo>
                      <a:lnTo>
                        <a:pt x="482" y="84"/>
                      </a:lnTo>
                      <a:lnTo>
                        <a:pt x="476" y="88"/>
                      </a:lnTo>
                      <a:lnTo>
                        <a:pt x="468" y="90"/>
                      </a:lnTo>
                      <a:lnTo>
                        <a:pt x="464" y="84"/>
                      </a:lnTo>
                      <a:lnTo>
                        <a:pt x="458" y="80"/>
                      </a:lnTo>
                      <a:lnTo>
                        <a:pt x="450" y="62"/>
                      </a:lnTo>
                      <a:lnTo>
                        <a:pt x="440" y="38"/>
                      </a:lnTo>
                      <a:lnTo>
                        <a:pt x="430" y="20"/>
                      </a:lnTo>
                      <a:lnTo>
                        <a:pt x="432" y="12"/>
                      </a:lnTo>
                      <a:lnTo>
                        <a:pt x="430" y="10"/>
                      </a:lnTo>
                      <a:lnTo>
                        <a:pt x="416" y="12"/>
                      </a:lnTo>
                      <a:lnTo>
                        <a:pt x="406" y="18"/>
                      </a:lnTo>
                      <a:lnTo>
                        <a:pt x="392" y="24"/>
                      </a:lnTo>
                      <a:lnTo>
                        <a:pt x="378" y="28"/>
                      </a:lnTo>
                      <a:lnTo>
                        <a:pt x="366" y="28"/>
                      </a:lnTo>
                      <a:lnTo>
                        <a:pt x="368" y="28"/>
                      </a:lnTo>
                      <a:lnTo>
                        <a:pt x="366" y="24"/>
                      </a:lnTo>
                      <a:lnTo>
                        <a:pt x="362" y="20"/>
                      </a:lnTo>
                      <a:lnTo>
                        <a:pt x="360" y="20"/>
                      </a:lnTo>
                      <a:lnTo>
                        <a:pt x="356" y="24"/>
                      </a:lnTo>
                      <a:lnTo>
                        <a:pt x="356" y="20"/>
                      </a:lnTo>
                      <a:lnTo>
                        <a:pt x="344" y="16"/>
                      </a:lnTo>
                      <a:lnTo>
                        <a:pt x="338" y="20"/>
                      </a:lnTo>
                      <a:lnTo>
                        <a:pt x="332" y="26"/>
                      </a:lnTo>
                      <a:lnTo>
                        <a:pt x="326" y="18"/>
                      </a:lnTo>
                      <a:lnTo>
                        <a:pt x="322" y="16"/>
                      </a:lnTo>
                      <a:lnTo>
                        <a:pt x="322" y="8"/>
                      </a:lnTo>
                      <a:lnTo>
                        <a:pt x="322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08" y="0"/>
                      </a:lnTo>
                      <a:lnTo>
                        <a:pt x="298" y="2"/>
                      </a:lnTo>
                      <a:lnTo>
                        <a:pt x="284" y="10"/>
                      </a:lnTo>
                      <a:lnTo>
                        <a:pt x="278" y="10"/>
                      </a:lnTo>
                      <a:lnTo>
                        <a:pt x="266" y="16"/>
                      </a:lnTo>
                      <a:lnTo>
                        <a:pt x="250" y="16"/>
                      </a:lnTo>
                      <a:lnTo>
                        <a:pt x="240" y="18"/>
                      </a:lnTo>
                      <a:lnTo>
                        <a:pt x="226" y="20"/>
                      </a:lnTo>
                      <a:lnTo>
                        <a:pt x="222" y="18"/>
                      </a:lnTo>
                      <a:lnTo>
                        <a:pt x="212" y="16"/>
                      </a:lnTo>
                      <a:lnTo>
                        <a:pt x="204" y="12"/>
                      </a:lnTo>
                      <a:lnTo>
                        <a:pt x="198" y="16"/>
                      </a:lnTo>
                      <a:lnTo>
                        <a:pt x="198" y="20"/>
                      </a:lnTo>
                      <a:lnTo>
                        <a:pt x="198" y="28"/>
                      </a:lnTo>
                      <a:lnTo>
                        <a:pt x="190" y="36"/>
                      </a:lnTo>
                      <a:lnTo>
                        <a:pt x="190" y="44"/>
                      </a:lnTo>
                      <a:lnTo>
                        <a:pt x="188" y="48"/>
                      </a:lnTo>
                      <a:lnTo>
                        <a:pt x="188" y="56"/>
                      </a:lnTo>
                      <a:lnTo>
                        <a:pt x="196" y="66"/>
                      </a:lnTo>
                      <a:lnTo>
                        <a:pt x="196" y="70"/>
                      </a:lnTo>
                      <a:lnTo>
                        <a:pt x="190" y="80"/>
                      </a:lnTo>
                      <a:lnTo>
                        <a:pt x="196" y="84"/>
                      </a:lnTo>
                      <a:lnTo>
                        <a:pt x="200" y="88"/>
                      </a:lnTo>
                      <a:lnTo>
                        <a:pt x="206" y="90"/>
                      </a:lnTo>
                      <a:lnTo>
                        <a:pt x="204" y="96"/>
                      </a:lnTo>
                      <a:lnTo>
                        <a:pt x="204" y="98"/>
                      </a:lnTo>
                      <a:lnTo>
                        <a:pt x="198" y="100"/>
                      </a:lnTo>
                      <a:lnTo>
                        <a:pt x="194" y="100"/>
                      </a:lnTo>
                      <a:lnTo>
                        <a:pt x="182" y="98"/>
                      </a:lnTo>
                      <a:lnTo>
                        <a:pt x="180" y="92"/>
                      </a:lnTo>
                      <a:lnTo>
                        <a:pt x="176" y="88"/>
                      </a:lnTo>
                      <a:lnTo>
                        <a:pt x="172" y="88"/>
                      </a:lnTo>
                      <a:lnTo>
                        <a:pt x="170" y="88"/>
                      </a:lnTo>
                      <a:lnTo>
                        <a:pt x="168" y="88"/>
                      </a:lnTo>
                      <a:lnTo>
                        <a:pt x="168" y="84"/>
                      </a:lnTo>
                      <a:lnTo>
                        <a:pt x="164" y="84"/>
                      </a:lnTo>
                      <a:lnTo>
                        <a:pt x="162" y="84"/>
                      </a:lnTo>
                      <a:lnTo>
                        <a:pt x="154" y="88"/>
                      </a:lnTo>
                      <a:lnTo>
                        <a:pt x="150" y="92"/>
                      </a:lnTo>
                      <a:lnTo>
                        <a:pt x="144" y="92"/>
                      </a:lnTo>
                      <a:lnTo>
                        <a:pt x="136" y="88"/>
                      </a:lnTo>
                      <a:lnTo>
                        <a:pt x="134" y="88"/>
                      </a:lnTo>
                      <a:lnTo>
                        <a:pt x="132" y="88"/>
                      </a:lnTo>
                      <a:lnTo>
                        <a:pt x="132" y="90"/>
                      </a:lnTo>
                      <a:lnTo>
                        <a:pt x="128" y="90"/>
                      </a:lnTo>
                      <a:lnTo>
                        <a:pt x="128" y="96"/>
                      </a:lnTo>
                      <a:lnTo>
                        <a:pt x="128" y="98"/>
                      </a:lnTo>
                      <a:lnTo>
                        <a:pt x="122" y="98"/>
                      </a:lnTo>
                      <a:lnTo>
                        <a:pt x="124" y="96"/>
                      </a:lnTo>
                      <a:lnTo>
                        <a:pt x="124" y="90"/>
                      </a:lnTo>
                      <a:lnTo>
                        <a:pt x="124" y="88"/>
                      </a:lnTo>
                      <a:lnTo>
                        <a:pt x="122" y="88"/>
                      </a:lnTo>
                      <a:lnTo>
                        <a:pt x="116" y="88"/>
                      </a:lnTo>
                      <a:lnTo>
                        <a:pt x="110" y="84"/>
                      </a:lnTo>
                      <a:lnTo>
                        <a:pt x="108" y="80"/>
                      </a:lnTo>
                      <a:lnTo>
                        <a:pt x="106" y="78"/>
                      </a:lnTo>
                      <a:lnTo>
                        <a:pt x="100" y="74"/>
                      </a:lnTo>
                      <a:lnTo>
                        <a:pt x="96" y="72"/>
                      </a:lnTo>
                      <a:lnTo>
                        <a:pt x="92" y="72"/>
                      </a:lnTo>
                      <a:lnTo>
                        <a:pt x="92" y="70"/>
                      </a:lnTo>
                      <a:lnTo>
                        <a:pt x="92" y="66"/>
                      </a:lnTo>
                      <a:lnTo>
                        <a:pt x="88" y="62"/>
                      </a:lnTo>
                      <a:lnTo>
                        <a:pt x="86" y="62"/>
                      </a:lnTo>
                      <a:lnTo>
                        <a:pt x="82" y="64"/>
                      </a:lnTo>
                      <a:lnTo>
                        <a:pt x="86" y="64"/>
                      </a:lnTo>
                      <a:lnTo>
                        <a:pt x="78" y="66"/>
                      </a:lnTo>
                      <a:lnTo>
                        <a:pt x="78" y="62"/>
                      </a:lnTo>
                      <a:lnTo>
                        <a:pt x="64" y="64"/>
                      </a:lnTo>
                      <a:lnTo>
                        <a:pt x="68" y="66"/>
                      </a:lnTo>
                      <a:lnTo>
                        <a:pt x="68" y="70"/>
                      </a:lnTo>
                      <a:lnTo>
                        <a:pt x="54" y="80"/>
                      </a:lnTo>
                      <a:lnTo>
                        <a:pt x="52" y="82"/>
                      </a:lnTo>
                      <a:lnTo>
                        <a:pt x="44" y="80"/>
                      </a:lnTo>
                      <a:lnTo>
                        <a:pt x="42" y="80"/>
                      </a:lnTo>
                      <a:lnTo>
                        <a:pt x="42" y="82"/>
                      </a:lnTo>
                      <a:lnTo>
                        <a:pt x="36" y="84"/>
                      </a:lnTo>
                      <a:lnTo>
                        <a:pt x="36" y="88"/>
                      </a:lnTo>
                      <a:lnTo>
                        <a:pt x="34" y="90"/>
                      </a:lnTo>
                      <a:lnTo>
                        <a:pt x="34" y="96"/>
                      </a:lnTo>
                      <a:lnTo>
                        <a:pt x="34" y="98"/>
                      </a:lnTo>
                      <a:lnTo>
                        <a:pt x="36" y="100"/>
                      </a:lnTo>
                      <a:lnTo>
                        <a:pt x="42" y="102"/>
                      </a:lnTo>
                      <a:lnTo>
                        <a:pt x="32" y="110"/>
                      </a:lnTo>
                      <a:lnTo>
                        <a:pt x="26" y="98"/>
                      </a:lnTo>
                      <a:lnTo>
                        <a:pt x="24" y="98"/>
                      </a:lnTo>
                      <a:lnTo>
                        <a:pt x="20" y="100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0" y="108"/>
                      </a:lnTo>
                      <a:lnTo>
                        <a:pt x="14" y="114"/>
                      </a:lnTo>
                      <a:lnTo>
                        <a:pt x="10" y="118"/>
                      </a:lnTo>
                      <a:lnTo>
                        <a:pt x="8" y="120"/>
                      </a:lnTo>
                      <a:lnTo>
                        <a:pt x="8" y="124"/>
                      </a:lnTo>
                      <a:lnTo>
                        <a:pt x="10" y="126"/>
                      </a:lnTo>
                      <a:lnTo>
                        <a:pt x="10" y="128"/>
                      </a:lnTo>
                      <a:lnTo>
                        <a:pt x="8" y="132"/>
                      </a:lnTo>
                      <a:lnTo>
                        <a:pt x="2" y="142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8" y="150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10" y="162"/>
                      </a:lnTo>
                      <a:lnTo>
                        <a:pt x="14" y="162"/>
                      </a:lnTo>
                      <a:lnTo>
                        <a:pt x="18" y="160"/>
                      </a:lnTo>
                      <a:lnTo>
                        <a:pt x="24" y="172"/>
                      </a:lnTo>
                      <a:lnTo>
                        <a:pt x="24" y="174"/>
                      </a:lnTo>
                      <a:lnTo>
                        <a:pt x="24" y="180"/>
                      </a:lnTo>
                      <a:lnTo>
                        <a:pt x="24" y="182"/>
                      </a:lnTo>
                      <a:lnTo>
                        <a:pt x="24" y="186"/>
                      </a:lnTo>
                      <a:lnTo>
                        <a:pt x="26" y="190"/>
                      </a:lnTo>
                      <a:lnTo>
                        <a:pt x="28" y="190"/>
                      </a:lnTo>
                      <a:lnTo>
                        <a:pt x="32" y="190"/>
                      </a:lnTo>
                      <a:lnTo>
                        <a:pt x="34" y="192"/>
                      </a:lnTo>
                      <a:lnTo>
                        <a:pt x="42" y="186"/>
                      </a:lnTo>
                      <a:lnTo>
                        <a:pt x="44" y="186"/>
                      </a:lnTo>
                      <a:lnTo>
                        <a:pt x="44" y="188"/>
                      </a:lnTo>
                      <a:lnTo>
                        <a:pt x="46" y="188"/>
                      </a:lnTo>
                      <a:lnTo>
                        <a:pt x="52" y="186"/>
                      </a:lnTo>
                      <a:lnTo>
                        <a:pt x="54" y="180"/>
                      </a:lnTo>
                      <a:lnTo>
                        <a:pt x="60" y="172"/>
                      </a:lnTo>
                      <a:lnTo>
                        <a:pt x="70" y="174"/>
                      </a:lnTo>
                      <a:lnTo>
                        <a:pt x="70" y="180"/>
                      </a:lnTo>
                      <a:lnTo>
                        <a:pt x="82" y="182"/>
                      </a:lnTo>
                      <a:lnTo>
                        <a:pt x="88" y="186"/>
                      </a:lnTo>
                      <a:lnTo>
                        <a:pt x="92" y="188"/>
                      </a:lnTo>
                      <a:lnTo>
                        <a:pt x="92" y="190"/>
                      </a:lnTo>
                      <a:lnTo>
                        <a:pt x="92" y="192"/>
                      </a:lnTo>
                      <a:lnTo>
                        <a:pt x="100" y="192"/>
                      </a:lnTo>
                      <a:lnTo>
                        <a:pt x="104" y="198"/>
                      </a:lnTo>
                      <a:lnTo>
                        <a:pt x="104" y="200"/>
                      </a:lnTo>
                      <a:lnTo>
                        <a:pt x="104" y="208"/>
                      </a:lnTo>
                      <a:lnTo>
                        <a:pt x="110" y="214"/>
                      </a:lnTo>
                      <a:lnTo>
                        <a:pt x="110" y="218"/>
                      </a:lnTo>
                      <a:lnTo>
                        <a:pt x="108" y="224"/>
                      </a:lnTo>
                      <a:lnTo>
                        <a:pt x="100" y="226"/>
                      </a:lnTo>
                      <a:lnTo>
                        <a:pt x="96" y="226"/>
                      </a:lnTo>
                      <a:lnTo>
                        <a:pt x="98" y="226"/>
                      </a:lnTo>
                      <a:lnTo>
                        <a:pt x="98" y="224"/>
                      </a:lnTo>
                      <a:lnTo>
                        <a:pt x="92" y="224"/>
                      </a:lnTo>
                      <a:lnTo>
                        <a:pt x="92" y="222"/>
                      </a:lnTo>
                      <a:lnTo>
                        <a:pt x="86" y="222"/>
                      </a:lnTo>
                      <a:lnTo>
                        <a:pt x="82" y="218"/>
                      </a:lnTo>
                      <a:lnTo>
                        <a:pt x="80" y="216"/>
                      </a:lnTo>
                      <a:lnTo>
                        <a:pt x="74" y="216"/>
                      </a:lnTo>
                      <a:lnTo>
                        <a:pt x="74" y="218"/>
                      </a:lnTo>
                      <a:lnTo>
                        <a:pt x="74" y="226"/>
                      </a:lnTo>
                      <a:lnTo>
                        <a:pt x="60" y="226"/>
                      </a:lnTo>
                      <a:lnTo>
                        <a:pt x="62" y="228"/>
                      </a:lnTo>
                      <a:lnTo>
                        <a:pt x="62" y="234"/>
                      </a:lnTo>
                      <a:lnTo>
                        <a:pt x="68" y="234"/>
                      </a:lnTo>
                      <a:lnTo>
                        <a:pt x="68" y="236"/>
                      </a:lnTo>
                      <a:lnTo>
                        <a:pt x="70" y="240"/>
                      </a:lnTo>
                      <a:lnTo>
                        <a:pt x="52" y="236"/>
                      </a:lnTo>
                      <a:lnTo>
                        <a:pt x="52" y="242"/>
                      </a:lnTo>
                      <a:lnTo>
                        <a:pt x="60" y="246"/>
                      </a:lnTo>
                      <a:lnTo>
                        <a:pt x="62" y="252"/>
                      </a:lnTo>
                      <a:lnTo>
                        <a:pt x="64" y="260"/>
                      </a:lnTo>
                      <a:lnTo>
                        <a:pt x="74" y="268"/>
                      </a:lnTo>
                      <a:lnTo>
                        <a:pt x="80" y="268"/>
                      </a:lnTo>
                      <a:lnTo>
                        <a:pt x="86" y="268"/>
                      </a:lnTo>
                      <a:lnTo>
                        <a:pt x="82" y="278"/>
                      </a:lnTo>
                      <a:lnTo>
                        <a:pt x="82" y="282"/>
                      </a:lnTo>
                      <a:lnTo>
                        <a:pt x="86" y="280"/>
                      </a:lnTo>
                      <a:lnTo>
                        <a:pt x="90" y="276"/>
                      </a:lnTo>
                      <a:lnTo>
                        <a:pt x="98" y="272"/>
                      </a:lnTo>
                      <a:lnTo>
                        <a:pt x="108" y="276"/>
                      </a:lnTo>
                      <a:lnTo>
                        <a:pt x="114" y="280"/>
                      </a:lnTo>
                      <a:lnTo>
                        <a:pt x="118" y="288"/>
                      </a:lnTo>
                      <a:lnTo>
                        <a:pt x="126" y="288"/>
                      </a:lnTo>
                      <a:lnTo>
                        <a:pt x="132" y="288"/>
                      </a:lnTo>
                      <a:lnTo>
                        <a:pt x="134" y="218"/>
                      </a:lnTo>
                      <a:lnTo>
                        <a:pt x="142" y="216"/>
                      </a:lnTo>
                      <a:lnTo>
                        <a:pt x="150" y="214"/>
                      </a:lnTo>
                      <a:lnTo>
                        <a:pt x="154" y="210"/>
                      </a:lnTo>
                      <a:lnTo>
                        <a:pt x="162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close/>
                      <a:moveTo>
                        <a:pt x="90" y="232"/>
                      </a:moveTo>
                      <a:lnTo>
                        <a:pt x="90" y="232"/>
                      </a:lnTo>
                      <a:lnTo>
                        <a:pt x="90" y="236"/>
                      </a:lnTo>
                      <a:lnTo>
                        <a:pt x="88" y="242"/>
                      </a:lnTo>
                      <a:lnTo>
                        <a:pt x="82" y="240"/>
                      </a:lnTo>
                      <a:lnTo>
                        <a:pt x="80" y="236"/>
                      </a:lnTo>
                      <a:lnTo>
                        <a:pt x="88" y="236"/>
                      </a:lnTo>
                      <a:lnTo>
                        <a:pt x="88" y="234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close/>
                      <a:moveTo>
                        <a:pt x="474" y="168"/>
                      </a:moveTo>
                      <a:lnTo>
                        <a:pt x="474" y="168"/>
                      </a:lnTo>
                      <a:lnTo>
                        <a:pt x="478" y="168"/>
                      </a:lnTo>
                      <a:lnTo>
                        <a:pt x="478" y="170"/>
                      </a:lnTo>
                      <a:lnTo>
                        <a:pt x="478" y="174"/>
                      </a:lnTo>
                      <a:lnTo>
                        <a:pt x="476" y="178"/>
                      </a:lnTo>
                      <a:lnTo>
                        <a:pt x="476" y="180"/>
                      </a:lnTo>
                      <a:lnTo>
                        <a:pt x="466" y="180"/>
                      </a:lnTo>
                      <a:lnTo>
                        <a:pt x="466" y="186"/>
                      </a:lnTo>
                      <a:lnTo>
                        <a:pt x="442" y="186"/>
                      </a:lnTo>
                      <a:lnTo>
                        <a:pt x="434" y="182"/>
                      </a:lnTo>
                      <a:lnTo>
                        <a:pt x="428" y="180"/>
                      </a:lnTo>
                      <a:lnTo>
                        <a:pt x="428" y="188"/>
                      </a:lnTo>
                      <a:lnTo>
                        <a:pt x="416" y="190"/>
                      </a:lnTo>
                      <a:lnTo>
                        <a:pt x="410" y="192"/>
                      </a:lnTo>
                      <a:lnTo>
                        <a:pt x="410" y="196"/>
                      </a:lnTo>
                      <a:lnTo>
                        <a:pt x="410" y="198"/>
                      </a:lnTo>
                      <a:lnTo>
                        <a:pt x="402" y="200"/>
                      </a:lnTo>
                      <a:lnTo>
                        <a:pt x="396" y="200"/>
                      </a:lnTo>
                      <a:lnTo>
                        <a:pt x="396" y="206"/>
                      </a:lnTo>
                      <a:lnTo>
                        <a:pt x="392" y="210"/>
                      </a:lnTo>
                      <a:lnTo>
                        <a:pt x="388" y="216"/>
                      </a:lnTo>
                      <a:lnTo>
                        <a:pt x="386" y="216"/>
                      </a:lnTo>
                      <a:lnTo>
                        <a:pt x="386" y="218"/>
                      </a:lnTo>
                      <a:lnTo>
                        <a:pt x="388" y="222"/>
                      </a:lnTo>
                      <a:lnTo>
                        <a:pt x="392" y="222"/>
                      </a:lnTo>
                      <a:lnTo>
                        <a:pt x="392" y="224"/>
                      </a:lnTo>
                      <a:lnTo>
                        <a:pt x="392" y="226"/>
                      </a:lnTo>
                      <a:lnTo>
                        <a:pt x="386" y="224"/>
                      </a:lnTo>
                      <a:lnTo>
                        <a:pt x="384" y="222"/>
                      </a:lnTo>
                      <a:lnTo>
                        <a:pt x="384" y="216"/>
                      </a:lnTo>
                      <a:lnTo>
                        <a:pt x="384" y="210"/>
                      </a:lnTo>
                      <a:lnTo>
                        <a:pt x="376" y="210"/>
                      </a:lnTo>
                      <a:lnTo>
                        <a:pt x="388" y="192"/>
                      </a:lnTo>
                      <a:lnTo>
                        <a:pt x="392" y="190"/>
                      </a:lnTo>
                      <a:lnTo>
                        <a:pt x="394" y="192"/>
                      </a:lnTo>
                      <a:lnTo>
                        <a:pt x="398" y="186"/>
                      </a:lnTo>
                      <a:lnTo>
                        <a:pt x="402" y="180"/>
                      </a:lnTo>
                      <a:lnTo>
                        <a:pt x="406" y="178"/>
                      </a:lnTo>
                      <a:lnTo>
                        <a:pt x="420" y="174"/>
                      </a:lnTo>
                      <a:lnTo>
                        <a:pt x="430" y="178"/>
                      </a:lnTo>
                      <a:lnTo>
                        <a:pt x="440" y="180"/>
                      </a:lnTo>
                      <a:lnTo>
                        <a:pt x="450" y="180"/>
                      </a:lnTo>
                      <a:lnTo>
                        <a:pt x="452" y="174"/>
                      </a:lnTo>
                      <a:lnTo>
                        <a:pt x="456" y="178"/>
                      </a:lnTo>
                      <a:lnTo>
                        <a:pt x="458" y="178"/>
                      </a:lnTo>
                      <a:lnTo>
                        <a:pt x="460" y="178"/>
                      </a:lnTo>
                      <a:lnTo>
                        <a:pt x="464" y="174"/>
                      </a:lnTo>
                      <a:lnTo>
                        <a:pt x="466" y="172"/>
                      </a:lnTo>
                      <a:lnTo>
                        <a:pt x="468" y="170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1" name="Freeform: Shape 384"/>
                <p:cNvSpPr/>
                <p:nvPr/>
              </p:nvSpPr>
              <p:spPr bwMode="auto">
                <a:xfrm>
                  <a:off x="3584575" y="3076575"/>
                  <a:ext cx="425450" cy="609600"/>
                </a:xfrm>
                <a:custGeom>
                  <a:gdLst>
                    <a:gd name="T0" fmla="*/ 12 w 268"/>
                    <a:gd name="T1" fmla="*/ 384 h 384"/>
                    <a:gd name="T2" fmla="*/ 12 w 268"/>
                    <a:gd name="T3" fmla="*/ 376 h 384"/>
                    <a:gd name="T4" fmla="*/ 0 w 268"/>
                    <a:gd name="T5" fmla="*/ 372 h 384"/>
                    <a:gd name="T6" fmla="*/ 56 w 268"/>
                    <a:gd name="T7" fmla="*/ 312 h 384"/>
                    <a:gd name="T8" fmla="*/ 56 w 268"/>
                    <a:gd name="T9" fmla="*/ 304 h 384"/>
                    <a:gd name="T10" fmla="*/ 38 w 268"/>
                    <a:gd name="T11" fmla="*/ 250 h 384"/>
                    <a:gd name="T12" fmla="*/ 38 w 268"/>
                    <a:gd name="T13" fmla="*/ 266 h 384"/>
                    <a:gd name="T14" fmla="*/ 52 w 268"/>
                    <a:gd name="T15" fmla="*/ 264 h 384"/>
                    <a:gd name="T16" fmla="*/ 54 w 268"/>
                    <a:gd name="T17" fmla="*/ 266 h 384"/>
                    <a:gd name="T18" fmla="*/ 52 w 268"/>
                    <a:gd name="T19" fmla="*/ 294 h 384"/>
                    <a:gd name="T20" fmla="*/ 68 w 268"/>
                    <a:gd name="T21" fmla="*/ 266 h 384"/>
                    <a:gd name="T22" fmla="*/ 64 w 268"/>
                    <a:gd name="T23" fmla="*/ 256 h 384"/>
                    <a:gd name="T24" fmla="*/ 54 w 268"/>
                    <a:gd name="T25" fmla="*/ 240 h 384"/>
                    <a:gd name="T26" fmla="*/ 100 w 268"/>
                    <a:gd name="T27" fmla="*/ 232 h 384"/>
                    <a:gd name="T28" fmla="*/ 82 w 268"/>
                    <a:gd name="T29" fmla="*/ 240 h 384"/>
                    <a:gd name="T30" fmla="*/ 90 w 268"/>
                    <a:gd name="T31" fmla="*/ 264 h 384"/>
                    <a:gd name="T32" fmla="*/ 104 w 268"/>
                    <a:gd name="T33" fmla="*/ 256 h 384"/>
                    <a:gd name="T34" fmla="*/ 90 w 268"/>
                    <a:gd name="T35" fmla="*/ 220 h 384"/>
                    <a:gd name="T36" fmla="*/ 88 w 268"/>
                    <a:gd name="T37" fmla="*/ 220 h 384"/>
                    <a:gd name="T38" fmla="*/ 194 w 268"/>
                    <a:gd name="T39" fmla="*/ 94 h 384"/>
                    <a:gd name="T40" fmla="*/ 186 w 268"/>
                    <a:gd name="T41" fmla="*/ 122 h 384"/>
                    <a:gd name="T42" fmla="*/ 186 w 268"/>
                    <a:gd name="T43" fmla="*/ 134 h 384"/>
                    <a:gd name="T44" fmla="*/ 162 w 268"/>
                    <a:gd name="T45" fmla="*/ 176 h 384"/>
                    <a:gd name="T46" fmla="*/ 140 w 268"/>
                    <a:gd name="T47" fmla="*/ 186 h 384"/>
                    <a:gd name="T48" fmla="*/ 136 w 268"/>
                    <a:gd name="T49" fmla="*/ 178 h 384"/>
                    <a:gd name="T50" fmla="*/ 126 w 268"/>
                    <a:gd name="T51" fmla="*/ 202 h 384"/>
                    <a:gd name="T52" fmla="*/ 124 w 268"/>
                    <a:gd name="T53" fmla="*/ 214 h 384"/>
                    <a:gd name="T54" fmla="*/ 96 w 268"/>
                    <a:gd name="T55" fmla="*/ 212 h 384"/>
                    <a:gd name="T56" fmla="*/ 68 w 268"/>
                    <a:gd name="T57" fmla="*/ 232 h 384"/>
                    <a:gd name="T58" fmla="*/ 78 w 268"/>
                    <a:gd name="T59" fmla="*/ 234 h 384"/>
                    <a:gd name="T60" fmla="*/ 114 w 268"/>
                    <a:gd name="T61" fmla="*/ 234 h 384"/>
                    <a:gd name="T62" fmla="*/ 126 w 268"/>
                    <a:gd name="T63" fmla="*/ 250 h 384"/>
                    <a:gd name="T64" fmla="*/ 140 w 268"/>
                    <a:gd name="T65" fmla="*/ 232 h 384"/>
                    <a:gd name="T66" fmla="*/ 146 w 268"/>
                    <a:gd name="T67" fmla="*/ 232 h 384"/>
                    <a:gd name="T68" fmla="*/ 162 w 268"/>
                    <a:gd name="T69" fmla="*/ 232 h 384"/>
                    <a:gd name="T70" fmla="*/ 176 w 268"/>
                    <a:gd name="T71" fmla="*/ 232 h 384"/>
                    <a:gd name="T72" fmla="*/ 186 w 268"/>
                    <a:gd name="T73" fmla="*/ 214 h 384"/>
                    <a:gd name="T74" fmla="*/ 190 w 268"/>
                    <a:gd name="T75" fmla="*/ 212 h 384"/>
                    <a:gd name="T76" fmla="*/ 196 w 268"/>
                    <a:gd name="T77" fmla="*/ 220 h 384"/>
                    <a:gd name="T78" fmla="*/ 196 w 268"/>
                    <a:gd name="T79" fmla="*/ 202 h 384"/>
                    <a:gd name="T80" fmla="*/ 200 w 268"/>
                    <a:gd name="T81" fmla="*/ 168 h 384"/>
                    <a:gd name="T82" fmla="*/ 212 w 268"/>
                    <a:gd name="T83" fmla="*/ 148 h 384"/>
                    <a:gd name="T84" fmla="*/ 214 w 268"/>
                    <a:gd name="T85" fmla="*/ 132 h 384"/>
                    <a:gd name="T86" fmla="*/ 194 w 268"/>
                    <a:gd name="T87" fmla="*/ 94 h 384"/>
                    <a:gd name="T88" fmla="*/ 208 w 268"/>
                    <a:gd name="T89" fmla="*/ 2 h 384"/>
                    <a:gd name="T90" fmla="*/ 212 w 268"/>
                    <a:gd name="T91" fmla="*/ 28 h 384"/>
                    <a:gd name="T92" fmla="*/ 204 w 268"/>
                    <a:gd name="T93" fmla="*/ 50 h 384"/>
                    <a:gd name="T94" fmla="*/ 190 w 268"/>
                    <a:gd name="T95" fmla="*/ 54 h 384"/>
                    <a:gd name="T96" fmla="*/ 188 w 268"/>
                    <a:gd name="T97" fmla="*/ 82 h 384"/>
                    <a:gd name="T98" fmla="*/ 194 w 268"/>
                    <a:gd name="T99" fmla="*/ 72 h 384"/>
                    <a:gd name="T100" fmla="*/ 214 w 268"/>
                    <a:gd name="T101" fmla="*/ 62 h 384"/>
                    <a:gd name="T102" fmla="*/ 248 w 268"/>
                    <a:gd name="T103" fmla="*/ 54 h 384"/>
                    <a:gd name="T104" fmla="*/ 262 w 268"/>
                    <a:gd name="T105" fmla="*/ 40 h 384"/>
                    <a:gd name="T106" fmla="*/ 250 w 268"/>
                    <a:gd name="T107" fmla="*/ 34 h 384"/>
                    <a:gd name="T108" fmla="*/ 230 w 268"/>
                    <a:gd name="T109" fmla="*/ 22 h 384"/>
                    <a:gd name="T110" fmla="*/ 212 w 268"/>
                    <a:gd name="T111" fmla="*/ 0 h 3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8" h="384">
                      <a:moveTo>
                        <a:pt x="12" y="376"/>
                      </a:moveTo>
                      <a:lnTo>
                        <a:pt x="12" y="376"/>
                      </a:lnTo>
                      <a:lnTo>
                        <a:pt x="10" y="382"/>
                      </a:lnTo>
                      <a:lnTo>
                        <a:pt x="10" y="384"/>
                      </a:lnTo>
                      <a:lnTo>
                        <a:pt x="12" y="384"/>
                      </a:lnTo>
                      <a:lnTo>
                        <a:pt x="16" y="380"/>
                      </a:lnTo>
                      <a:lnTo>
                        <a:pt x="16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close/>
                      <a:moveTo>
                        <a:pt x="0" y="372"/>
                      </a:moveTo>
                      <a:lnTo>
                        <a:pt x="2" y="376"/>
                      </a:lnTo>
                      <a:lnTo>
                        <a:pt x="2" y="374"/>
                      </a:lnTo>
                      <a:lnTo>
                        <a:pt x="0" y="372"/>
                      </a:lnTo>
                      <a:lnTo>
                        <a:pt x="0" y="372"/>
                      </a:lnTo>
                      <a:lnTo>
                        <a:pt x="0" y="372"/>
                      </a:lnTo>
                      <a:close/>
                      <a:moveTo>
                        <a:pt x="56" y="304"/>
                      </a:moveTo>
                      <a:lnTo>
                        <a:pt x="56" y="304"/>
                      </a:lnTo>
                      <a:lnTo>
                        <a:pt x="56" y="310"/>
                      </a:lnTo>
                      <a:lnTo>
                        <a:pt x="56" y="312"/>
                      </a:lnTo>
                      <a:lnTo>
                        <a:pt x="60" y="308"/>
                      </a:lnTo>
                      <a:lnTo>
                        <a:pt x="60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close/>
                      <a:moveTo>
                        <a:pt x="52" y="240"/>
                      </a:moveTo>
                      <a:lnTo>
                        <a:pt x="46" y="248"/>
                      </a:lnTo>
                      <a:lnTo>
                        <a:pt x="42" y="248"/>
                      </a:lnTo>
                      <a:lnTo>
                        <a:pt x="38" y="248"/>
                      </a:lnTo>
                      <a:lnTo>
                        <a:pt x="38" y="250"/>
                      </a:lnTo>
                      <a:lnTo>
                        <a:pt x="36" y="252"/>
                      </a:lnTo>
                      <a:lnTo>
                        <a:pt x="42" y="258"/>
                      </a:lnTo>
                      <a:lnTo>
                        <a:pt x="44" y="266"/>
                      </a:lnTo>
                      <a:lnTo>
                        <a:pt x="42" y="264"/>
                      </a:lnTo>
                      <a:lnTo>
                        <a:pt x="38" y="266"/>
                      </a:lnTo>
                      <a:lnTo>
                        <a:pt x="42" y="268"/>
                      </a:lnTo>
                      <a:lnTo>
                        <a:pt x="44" y="270"/>
                      </a:lnTo>
                      <a:lnTo>
                        <a:pt x="46" y="270"/>
                      </a:lnTo>
                      <a:lnTo>
                        <a:pt x="52" y="270"/>
                      </a:lnTo>
                      <a:lnTo>
                        <a:pt x="52" y="264"/>
                      </a:lnTo>
                      <a:lnTo>
                        <a:pt x="48" y="264"/>
                      </a:lnTo>
                      <a:lnTo>
                        <a:pt x="48" y="260"/>
                      </a:lnTo>
                      <a:lnTo>
                        <a:pt x="52" y="260"/>
                      </a:lnTo>
                      <a:lnTo>
                        <a:pt x="52" y="264"/>
                      </a:lnTo>
                      <a:lnTo>
                        <a:pt x="54" y="266"/>
                      </a:lnTo>
                      <a:lnTo>
                        <a:pt x="46" y="278"/>
                      </a:lnTo>
                      <a:lnTo>
                        <a:pt x="46" y="294"/>
                      </a:lnTo>
                      <a:lnTo>
                        <a:pt x="48" y="292"/>
                      </a:lnTo>
                      <a:lnTo>
                        <a:pt x="52" y="292"/>
                      </a:lnTo>
                      <a:lnTo>
                        <a:pt x="52" y="294"/>
                      </a:lnTo>
                      <a:lnTo>
                        <a:pt x="52" y="296"/>
                      </a:lnTo>
                      <a:lnTo>
                        <a:pt x="54" y="300"/>
                      </a:lnTo>
                      <a:lnTo>
                        <a:pt x="64" y="284"/>
                      </a:lnTo>
                      <a:lnTo>
                        <a:pt x="64" y="276"/>
                      </a:lnTo>
                      <a:lnTo>
                        <a:pt x="68" y="266"/>
                      </a:lnTo>
                      <a:lnTo>
                        <a:pt x="70" y="266"/>
                      </a:lnTo>
                      <a:lnTo>
                        <a:pt x="70" y="260"/>
                      </a:lnTo>
                      <a:lnTo>
                        <a:pt x="70" y="258"/>
                      </a:lnTo>
                      <a:lnTo>
                        <a:pt x="70" y="256"/>
                      </a:lnTo>
                      <a:lnTo>
                        <a:pt x="64" y="256"/>
                      </a:lnTo>
                      <a:lnTo>
                        <a:pt x="68" y="252"/>
                      </a:lnTo>
                      <a:lnTo>
                        <a:pt x="68" y="248"/>
                      </a:lnTo>
                      <a:lnTo>
                        <a:pt x="60" y="248"/>
                      </a:lnTo>
                      <a:lnTo>
                        <a:pt x="56" y="242"/>
                      </a:lnTo>
                      <a:lnTo>
                        <a:pt x="54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close/>
                      <a:moveTo>
                        <a:pt x="100" y="232"/>
                      </a:moveTo>
                      <a:lnTo>
                        <a:pt x="100" y="232"/>
                      </a:lnTo>
                      <a:lnTo>
                        <a:pt x="92" y="240"/>
                      </a:lnTo>
                      <a:lnTo>
                        <a:pt x="90" y="240"/>
                      </a:lnTo>
                      <a:lnTo>
                        <a:pt x="88" y="238"/>
                      </a:lnTo>
                      <a:lnTo>
                        <a:pt x="86" y="238"/>
                      </a:lnTo>
                      <a:lnTo>
                        <a:pt x="82" y="240"/>
                      </a:lnTo>
                      <a:lnTo>
                        <a:pt x="80" y="248"/>
                      </a:lnTo>
                      <a:lnTo>
                        <a:pt x="74" y="250"/>
                      </a:lnTo>
                      <a:lnTo>
                        <a:pt x="82" y="260"/>
                      </a:lnTo>
                      <a:lnTo>
                        <a:pt x="88" y="268"/>
                      </a:lnTo>
                      <a:lnTo>
                        <a:pt x="90" y="264"/>
                      </a:lnTo>
                      <a:lnTo>
                        <a:pt x="90" y="256"/>
                      </a:lnTo>
                      <a:lnTo>
                        <a:pt x="96" y="252"/>
                      </a:lnTo>
                      <a:lnTo>
                        <a:pt x="98" y="250"/>
                      </a:lnTo>
                      <a:lnTo>
                        <a:pt x="100" y="252"/>
                      </a:lnTo>
                      <a:lnTo>
                        <a:pt x="104" y="256"/>
                      </a:lnTo>
                      <a:lnTo>
                        <a:pt x="110" y="24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close/>
                      <a:moveTo>
                        <a:pt x="90" y="220"/>
                      </a:moveTo>
                      <a:lnTo>
                        <a:pt x="90" y="220"/>
                      </a:lnTo>
                      <a:lnTo>
                        <a:pt x="92" y="224"/>
                      </a:lnTo>
                      <a:lnTo>
                        <a:pt x="90" y="228"/>
                      </a:lnTo>
                      <a:lnTo>
                        <a:pt x="88" y="222"/>
                      </a:lnTo>
                      <a:lnTo>
                        <a:pt x="88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close/>
                      <a:moveTo>
                        <a:pt x="194" y="94"/>
                      </a:moveTo>
                      <a:lnTo>
                        <a:pt x="194" y="94"/>
                      </a:lnTo>
                      <a:lnTo>
                        <a:pt x="194" y="98"/>
                      </a:lnTo>
                      <a:lnTo>
                        <a:pt x="194" y="100"/>
                      </a:lnTo>
                      <a:lnTo>
                        <a:pt x="188" y="106"/>
                      </a:lnTo>
                      <a:lnTo>
                        <a:pt x="190" y="118"/>
                      </a:lnTo>
                      <a:lnTo>
                        <a:pt x="186" y="122"/>
                      </a:lnTo>
                      <a:lnTo>
                        <a:pt x="182" y="124"/>
                      </a:lnTo>
                      <a:lnTo>
                        <a:pt x="188" y="126"/>
                      </a:lnTo>
                      <a:lnTo>
                        <a:pt x="190" y="130"/>
                      </a:lnTo>
                      <a:lnTo>
                        <a:pt x="188" y="134"/>
                      </a:lnTo>
                      <a:lnTo>
                        <a:pt x="186" y="134"/>
                      </a:lnTo>
                      <a:lnTo>
                        <a:pt x="186" y="142"/>
                      </a:lnTo>
                      <a:lnTo>
                        <a:pt x="170" y="166"/>
                      </a:lnTo>
                      <a:lnTo>
                        <a:pt x="164" y="166"/>
                      </a:lnTo>
                      <a:lnTo>
                        <a:pt x="162" y="174"/>
                      </a:lnTo>
                      <a:lnTo>
                        <a:pt x="162" y="176"/>
                      </a:lnTo>
                      <a:lnTo>
                        <a:pt x="160" y="178"/>
                      </a:lnTo>
                      <a:lnTo>
                        <a:pt x="154" y="180"/>
                      </a:lnTo>
                      <a:lnTo>
                        <a:pt x="150" y="180"/>
                      </a:lnTo>
                      <a:lnTo>
                        <a:pt x="150" y="186"/>
                      </a:lnTo>
                      <a:lnTo>
                        <a:pt x="140" y="186"/>
                      </a:lnTo>
                      <a:lnTo>
                        <a:pt x="140" y="180"/>
                      </a:lnTo>
                      <a:lnTo>
                        <a:pt x="140" y="178"/>
                      </a:lnTo>
                      <a:lnTo>
                        <a:pt x="146" y="170"/>
                      </a:lnTo>
                      <a:lnTo>
                        <a:pt x="142" y="174"/>
                      </a:lnTo>
                      <a:lnTo>
                        <a:pt x="136" y="178"/>
                      </a:lnTo>
                      <a:lnTo>
                        <a:pt x="136" y="184"/>
                      </a:lnTo>
                      <a:lnTo>
                        <a:pt x="136" y="188"/>
                      </a:lnTo>
                      <a:lnTo>
                        <a:pt x="132" y="194"/>
                      </a:lnTo>
                      <a:lnTo>
                        <a:pt x="126" y="198"/>
                      </a:lnTo>
                      <a:lnTo>
                        <a:pt x="126" y="202"/>
                      </a:lnTo>
                      <a:lnTo>
                        <a:pt x="126" y="204"/>
                      </a:lnTo>
                      <a:lnTo>
                        <a:pt x="128" y="206"/>
                      </a:lnTo>
                      <a:lnTo>
                        <a:pt x="128" y="210"/>
                      </a:lnTo>
                      <a:lnTo>
                        <a:pt x="126" y="212"/>
                      </a:lnTo>
                      <a:lnTo>
                        <a:pt x="124" y="214"/>
                      </a:lnTo>
                      <a:lnTo>
                        <a:pt x="116" y="212"/>
                      </a:lnTo>
                      <a:lnTo>
                        <a:pt x="110" y="210"/>
                      </a:lnTo>
                      <a:lnTo>
                        <a:pt x="104" y="212"/>
                      </a:lnTo>
                      <a:lnTo>
                        <a:pt x="96" y="214"/>
                      </a:lnTo>
                      <a:lnTo>
                        <a:pt x="96" y="212"/>
                      </a:lnTo>
                      <a:lnTo>
                        <a:pt x="92" y="212"/>
                      </a:lnTo>
                      <a:lnTo>
                        <a:pt x="86" y="214"/>
                      </a:lnTo>
                      <a:lnTo>
                        <a:pt x="80" y="222"/>
                      </a:lnTo>
                      <a:lnTo>
                        <a:pt x="72" y="228"/>
                      </a:lnTo>
                      <a:lnTo>
                        <a:pt x="68" y="232"/>
                      </a:lnTo>
                      <a:lnTo>
                        <a:pt x="62" y="232"/>
                      </a:lnTo>
                      <a:lnTo>
                        <a:pt x="56" y="230"/>
                      </a:lnTo>
                      <a:lnTo>
                        <a:pt x="56" y="240"/>
                      </a:lnTo>
                      <a:lnTo>
                        <a:pt x="78" y="240"/>
                      </a:lnTo>
                      <a:lnTo>
                        <a:pt x="78" y="234"/>
                      </a:lnTo>
                      <a:lnTo>
                        <a:pt x="80" y="232"/>
                      </a:lnTo>
                      <a:lnTo>
                        <a:pt x="104" y="230"/>
                      </a:lnTo>
                      <a:lnTo>
                        <a:pt x="118" y="230"/>
                      </a:lnTo>
                      <a:lnTo>
                        <a:pt x="116" y="234"/>
                      </a:lnTo>
                      <a:lnTo>
                        <a:pt x="114" y="234"/>
                      </a:lnTo>
                      <a:lnTo>
                        <a:pt x="114" y="246"/>
                      </a:lnTo>
                      <a:lnTo>
                        <a:pt x="116" y="248"/>
                      </a:lnTo>
                      <a:lnTo>
                        <a:pt x="118" y="250"/>
                      </a:lnTo>
                      <a:lnTo>
                        <a:pt x="122" y="250"/>
                      </a:lnTo>
                      <a:lnTo>
                        <a:pt x="126" y="250"/>
                      </a:lnTo>
                      <a:lnTo>
                        <a:pt x="128" y="248"/>
                      </a:lnTo>
                      <a:lnTo>
                        <a:pt x="132" y="242"/>
                      </a:lnTo>
                      <a:lnTo>
                        <a:pt x="136" y="240"/>
                      </a:lnTo>
                      <a:lnTo>
                        <a:pt x="140" y="238"/>
                      </a:lnTo>
                      <a:lnTo>
                        <a:pt x="140" y="232"/>
                      </a:lnTo>
                      <a:lnTo>
                        <a:pt x="140" y="230"/>
                      </a:lnTo>
                      <a:lnTo>
                        <a:pt x="144" y="230"/>
                      </a:lnTo>
                      <a:lnTo>
                        <a:pt x="150" y="230"/>
                      </a:lnTo>
                      <a:lnTo>
                        <a:pt x="146" y="230"/>
                      </a:lnTo>
                      <a:lnTo>
                        <a:pt x="146" y="232"/>
                      </a:lnTo>
                      <a:lnTo>
                        <a:pt x="146" y="234"/>
                      </a:lnTo>
                      <a:lnTo>
                        <a:pt x="150" y="232"/>
                      </a:lnTo>
                      <a:lnTo>
                        <a:pt x="152" y="230"/>
                      </a:lnTo>
                      <a:lnTo>
                        <a:pt x="158" y="232"/>
                      </a:lnTo>
                      <a:lnTo>
                        <a:pt x="162" y="232"/>
                      </a:lnTo>
                      <a:lnTo>
                        <a:pt x="164" y="228"/>
                      </a:lnTo>
                      <a:lnTo>
                        <a:pt x="170" y="224"/>
                      </a:lnTo>
                      <a:lnTo>
                        <a:pt x="172" y="230"/>
                      </a:lnTo>
                      <a:lnTo>
                        <a:pt x="172" y="232"/>
                      </a:lnTo>
                      <a:lnTo>
                        <a:pt x="176" y="232"/>
                      </a:lnTo>
                      <a:lnTo>
                        <a:pt x="178" y="228"/>
                      </a:lnTo>
                      <a:lnTo>
                        <a:pt x="178" y="222"/>
                      </a:lnTo>
                      <a:lnTo>
                        <a:pt x="186" y="222"/>
                      </a:lnTo>
                      <a:lnTo>
                        <a:pt x="186" y="216"/>
                      </a:lnTo>
                      <a:lnTo>
                        <a:pt x="186" y="214"/>
                      </a:lnTo>
                      <a:lnTo>
                        <a:pt x="186" y="212"/>
                      </a:lnTo>
                      <a:lnTo>
                        <a:pt x="188" y="210"/>
                      </a:lnTo>
                      <a:lnTo>
                        <a:pt x="188" y="206"/>
                      </a:lnTo>
                      <a:lnTo>
                        <a:pt x="190" y="210"/>
                      </a:lnTo>
                      <a:lnTo>
                        <a:pt x="190" y="212"/>
                      </a:lnTo>
                      <a:lnTo>
                        <a:pt x="188" y="220"/>
                      </a:lnTo>
                      <a:lnTo>
                        <a:pt x="186" y="224"/>
                      </a:lnTo>
                      <a:lnTo>
                        <a:pt x="188" y="224"/>
                      </a:lnTo>
                      <a:lnTo>
                        <a:pt x="190" y="228"/>
                      </a:lnTo>
                      <a:lnTo>
                        <a:pt x="196" y="220"/>
                      </a:lnTo>
                      <a:lnTo>
                        <a:pt x="198" y="214"/>
                      </a:lnTo>
                      <a:lnTo>
                        <a:pt x="200" y="210"/>
                      </a:lnTo>
                      <a:lnTo>
                        <a:pt x="198" y="206"/>
                      </a:lnTo>
                      <a:lnTo>
                        <a:pt x="194" y="204"/>
                      </a:lnTo>
                      <a:lnTo>
                        <a:pt x="196" y="202"/>
                      </a:lnTo>
                      <a:lnTo>
                        <a:pt x="198" y="198"/>
                      </a:lnTo>
                      <a:lnTo>
                        <a:pt x="196" y="194"/>
                      </a:lnTo>
                      <a:lnTo>
                        <a:pt x="196" y="188"/>
                      </a:lnTo>
                      <a:lnTo>
                        <a:pt x="200" y="180"/>
                      </a:lnTo>
                      <a:lnTo>
                        <a:pt x="200" y="168"/>
                      </a:lnTo>
                      <a:lnTo>
                        <a:pt x="200" y="160"/>
                      </a:lnTo>
                      <a:lnTo>
                        <a:pt x="200" y="156"/>
                      </a:lnTo>
                      <a:lnTo>
                        <a:pt x="204" y="152"/>
                      </a:lnTo>
                      <a:lnTo>
                        <a:pt x="208" y="150"/>
                      </a:lnTo>
                      <a:lnTo>
                        <a:pt x="212" y="148"/>
                      </a:lnTo>
                      <a:lnTo>
                        <a:pt x="208" y="148"/>
                      </a:lnTo>
                      <a:lnTo>
                        <a:pt x="208" y="144"/>
                      </a:lnTo>
                      <a:lnTo>
                        <a:pt x="208" y="142"/>
                      </a:lnTo>
                      <a:lnTo>
                        <a:pt x="212" y="142"/>
                      </a:lnTo>
                      <a:lnTo>
                        <a:pt x="214" y="132"/>
                      </a:lnTo>
                      <a:lnTo>
                        <a:pt x="216" y="124"/>
                      </a:lnTo>
                      <a:lnTo>
                        <a:pt x="214" y="116"/>
                      </a:lnTo>
                      <a:lnTo>
                        <a:pt x="208" y="106"/>
                      </a:lnTo>
                      <a:lnTo>
                        <a:pt x="208" y="98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close/>
                      <a:moveTo>
                        <a:pt x="212" y="0"/>
                      </a:moveTo>
                      <a:lnTo>
                        <a:pt x="212" y="0"/>
                      </a:lnTo>
                      <a:lnTo>
                        <a:pt x="208" y="2"/>
                      </a:lnTo>
                      <a:lnTo>
                        <a:pt x="208" y="8"/>
                      </a:lnTo>
                      <a:lnTo>
                        <a:pt x="208" y="10"/>
                      </a:lnTo>
                      <a:lnTo>
                        <a:pt x="212" y="14"/>
                      </a:lnTo>
                      <a:lnTo>
                        <a:pt x="214" y="18"/>
                      </a:lnTo>
                      <a:lnTo>
                        <a:pt x="212" y="28"/>
                      </a:lnTo>
                      <a:lnTo>
                        <a:pt x="206" y="40"/>
                      </a:lnTo>
                      <a:lnTo>
                        <a:pt x="206" y="44"/>
                      </a:lnTo>
                      <a:lnTo>
                        <a:pt x="208" y="46"/>
                      </a:lnTo>
                      <a:lnTo>
                        <a:pt x="208" y="50"/>
                      </a:lnTo>
                      <a:lnTo>
                        <a:pt x="204" y="50"/>
                      </a:lnTo>
                      <a:lnTo>
                        <a:pt x="204" y="54"/>
                      </a:lnTo>
                      <a:lnTo>
                        <a:pt x="200" y="52"/>
                      </a:lnTo>
                      <a:lnTo>
                        <a:pt x="198" y="50"/>
                      </a:lnTo>
                      <a:lnTo>
                        <a:pt x="190" y="50"/>
                      </a:lnTo>
                      <a:lnTo>
                        <a:pt x="190" y="54"/>
                      </a:lnTo>
                      <a:lnTo>
                        <a:pt x="182" y="60"/>
                      </a:lnTo>
                      <a:lnTo>
                        <a:pt x="190" y="72"/>
                      </a:lnTo>
                      <a:lnTo>
                        <a:pt x="188" y="78"/>
                      </a:lnTo>
                      <a:lnTo>
                        <a:pt x="188" y="80"/>
                      </a:lnTo>
                      <a:lnTo>
                        <a:pt x="188" y="82"/>
                      </a:lnTo>
                      <a:lnTo>
                        <a:pt x="196" y="80"/>
                      </a:lnTo>
                      <a:lnTo>
                        <a:pt x="204" y="78"/>
                      </a:lnTo>
                      <a:lnTo>
                        <a:pt x="206" y="76"/>
                      </a:lnTo>
                      <a:lnTo>
                        <a:pt x="204" y="76"/>
                      </a:lnTo>
                      <a:lnTo>
                        <a:pt x="194" y="72"/>
                      </a:lnTo>
                      <a:lnTo>
                        <a:pt x="194" y="68"/>
                      </a:lnTo>
                      <a:lnTo>
                        <a:pt x="194" y="64"/>
                      </a:lnTo>
                      <a:lnTo>
                        <a:pt x="204" y="62"/>
                      </a:lnTo>
                      <a:lnTo>
                        <a:pt x="208" y="62"/>
                      </a:lnTo>
                      <a:lnTo>
                        <a:pt x="214" y="62"/>
                      </a:lnTo>
                      <a:lnTo>
                        <a:pt x="218" y="72"/>
                      </a:lnTo>
                      <a:lnTo>
                        <a:pt x="234" y="72"/>
                      </a:lnTo>
                      <a:lnTo>
                        <a:pt x="236" y="64"/>
                      </a:lnTo>
                      <a:lnTo>
                        <a:pt x="242" y="58"/>
                      </a:lnTo>
                      <a:lnTo>
                        <a:pt x="248" y="54"/>
                      </a:lnTo>
                      <a:lnTo>
                        <a:pt x="252" y="54"/>
                      </a:lnTo>
                      <a:lnTo>
                        <a:pt x="268" y="52"/>
                      </a:lnTo>
                      <a:lnTo>
                        <a:pt x="266" y="46"/>
                      </a:lnTo>
                      <a:lnTo>
                        <a:pt x="262" y="44"/>
                      </a:lnTo>
                      <a:lnTo>
                        <a:pt x="262" y="40"/>
                      </a:lnTo>
                      <a:lnTo>
                        <a:pt x="262" y="36"/>
                      </a:lnTo>
                      <a:lnTo>
                        <a:pt x="260" y="36"/>
                      </a:lnTo>
                      <a:lnTo>
                        <a:pt x="256" y="40"/>
                      </a:lnTo>
                      <a:lnTo>
                        <a:pt x="252" y="36"/>
                      </a:lnTo>
                      <a:lnTo>
                        <a:pt x="250" y="34"/>
                      </a:lnTo>
                      <a:lnTo>
                        <a:pt x="250" y="32"/>
                      </a:lnTo>
                      <a:lnTo>
                        <a:pt x="240" y="32"/>
                      </a:lnTo>
                      <a:lnTo>
                        <a:pt x="232" y="28"/>
                      </a:lnTo>
                      <a:lnTo>
                        <a:pt x="230" y="26"/>
                      </a:lnTo>
                      <a:lnTo>
                        <a:pt x="230" y="22"/>
                      </a:lnTo>
                      <a:lnTo>
                        <a:pt x="226" y="14"/>
                      </a:lnTo>
                      <a:lnTo>
                        <a:pt x="218" y="6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2" name="Freeform: Shape 385"/>
                <p:cNvSpPr/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3" name="Freeform: Shape 386"/>
                <p:cNvSpPr/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4" name="Freeform: Shape 387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5" name="Freeform: Shape 388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6" name="Freeform: Shape 389"/>
                <p:cNvSpPr/>
                <p:nvPr/>
              </p:nvSpPr>
              <p:spPr bwMode="auto">
                <a:xfrm>
                  <a:off x="454025" y="4137025"/>
                  <a:ext cx="152400" cy="196850"/>
                </a:xfrm>
                <a:custGeom>
                  <a:gdLst>
                    <a:gd name="T0" fmla="*/ 20 w 96"/>
                    <a:gd name="T1" fmla="*/ 124 h 124"/>
                    <a:gd name="T2" fmla="*/ 26 w 96"/>
                    <a:gd name="T3" fmla="*/ 118 h 124"/>
                    <a:gd name="T4" fmla="*/ 36 w 96"/>
                    <a:gd name="T5" fmla="*/ 110 h 124"/>
                    <a:gd name="T6" fmla="*/ 52 w 96"/>
                    <a:gd name="T7" fmla="*/ 106 h 124"/>
                    <a:gd name="T8" fmla="*/ 74 w 96"/>
                    <a:gd name="T9" fmla="*/ 114 h 124"/>
                    <a:gd name="T10" fmla="*/ 80 w 96"/>
                    <a:gd name="T11" fmla="*/ 102 h 124"/>
                    <a:gd name="T12" fmla="*/ 80 w 96"/>
                    <a:gd name="T13" fmla="*/ 96 h 124"/>
                    <a:gd name="T14" fmla="*/ 80 w 96"/>
                    <a:gd name="T15" fmla="*/ 72 h 124"/>
                    <a:gd name="T16" fmla="*/ 90 w 96"/>
                    <a:gd name="T17" fmla="*/ 52 h 124"/>
                    <a:gd name="T18" fmla="*/ 92 w 96"/>
                    <a:gd name="T19" fmla="*/ 40 h 124"/>
                    <a:gd name="T20" fmla="*/ 92 w 96"/>
                    <a:gd name="T21" fmla="*/ 22 h 124"/>
                    <a:gd name="T22" fmla="*/ 92 w 96"/>
                    <a:gd name="T23" fmla="*/ 16 h 124"/>
                    <a:gd name="T24" fmla="*/ 80 w 96"/>
                    <a:gd name="T25" fmla="*/ 10 h 124"/>
                    <a:gd name="T26" fmla="*/ 78 w 96"/>
                    <a:gd name="T27" fmla="*/ 4 h 124"/>
                    <a:gd name="T28" fmla="*/ 66 w 96"/>
                    <a:gd name="T29" fmla="*/ 8 h 124"/>
                    <a:gd name="T30" fmla="*/ 60 w 96"/>
                    <a:gd name="T31" fmla="*/ 2 h 124"/>
                    <a:gd name="T32" fmla="*/ 46 w 96"/>
                    <a:gd name="T33" fmla="*/ 4 h 124"/>
                    <a:gd name="T34" fmla="*/ 44 w 96"/>
                    <a:gd name="T35" fmla="*/ 10 h 124"/>
                    <a:gd name="T36" fmla="*/ 38 w 96"/>
                    <a:gd name="T37" fmla="*/ 12 h 124"/>
                    <a:gd name="T38" fmla="*/ 36 w 96"/>
                    <a:gd name="T39" fmla="*/ 8 h 124"/>
                    <a:gd name="T40" fmla="*/ 28 w 96"/>
                    <a:gd name="T41" fmla="*/ 18 h 124"/>
                    <a:gd name="T42" fmla="*/ 26 w 96"/>
                    <a:gd name="T43" fmla="*/ 16 h 124"/>
                    <a:gd name="T44" fmla="*/ 16 w 96"/>
                    <a:gd name="T45" fmla="*/ 22 h 124"/>
                    <a:gd name="T46" fmla="*/ 16 w 96"/>
                    <a:gd name="T47" fmla="*/ 28 h 124"/>
                    <a:gd name="T48" fmla="*/ 20 w 96"/>
                    <a:gd name="T49" fmla="*/ 36 h 124"/>
                    <a:gd name="T50" fmla="*/ 16 w 96"/>
                    <a:gd name="T51" fmla="*/ 40 h 124"/>
                    <a:gd name="T52" fmla="*/ 10 w 96"/>
                    <a:gd name="T53" fmla="*/ 44 h 124"/>
                    <a:gd name="T54" fmla="*/ 8 w 96"/>
                    <a:gd name="T55" fmla="*/ 54 h 124"/>
                    <a:gd name="T56" fmla="*/ 8 w 96"/>
                    <a:gd name="T57" fmla="*/ 62 h 124"/>
                    <a:gd name="T58" fmla="*/ 2 w 96"/>
                    <a:gd name="T59" fmla="*/ 70 h 124"/>
                    <a:gd name="T60" fmla="*/ 10 w 96"/>
                    <a:gd name="T61" fmla="*/ 76 h 124"/>
                    <a:gd name="T62" fmla="*/ 16 w 96"/>
                    <a:gd name="T63" fmla="*/ 88 h 124"/>
                    <a:gd name="T64" fmla="*/ 20 w 96"/>
                    <a:gd name="T65" fmla="*/ 96 h 124"/>
                    <a:gd name="T66" fmla="*/ 20 w 96"/>
                    <a:gd name="T67" fmla="*/ 100 h 124"/>
                    <a:gd name="T68" fmla="*/ 18 w 96"/>
                    <a:gd name="T69" fmla="*/ 108 h 124"/>
                    <a:gd name="T70" fmla="*/ 18 w 96"/>
                    <a:gd name="T71" fmla="*/ 116 h 124"/>
                    <a:gd name="T72" fmla="*/ 20 w 96"/>
                    <a:gd name="T73" fmla="*/ 124 h 1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6" h="124">
                      <a:moveTo>
                        <a:pt x="20" y="124"/>
                      </a:moveTo>
                      <a:lnTo>
                        <a:pt x="20" y="124"/>
                      </a:lnTo>
                      <a:lnTo>
                        <a:pt x="20" y="120"/>
                      </a:lnTo>
                      <a:lnTo>
                        <a:pt x="26" y="118"/>
                      </a:lnTo>
                      <a:lnTo>
                        <a:pt x="32" y="114"/>
                      </a:lnTo>
                      <a:lnTo>
                        <a:pt x="36" y="110"/>
                      </a:lnTo>
                      <a:lnTo>
                        <a:pt x="42" y="106"/>
                      </a:lnTo>
                      <a:lnTo>
                        <a:pt x="52" y="106"/>
                      </a:lnTo>
                      <a:lnTo>
                        <a:pt x="60" y="108"/>
                      </a:lnTo>
                      <a:lnTo>
                        <a:pt x="74" y="114"/>
                      </a:lnTo>
                      <a:lnTo>
                        <a:pt x="78" y="11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80" y="96"/>
                      </a:lnTo>
                      <a:lnTo>
                        <a:pt x="78" y="82"/>
                      </a:lnTo>
                      <a:lnTo>
                        <a:pt x="80" y="72"/>
                      </a:lnTo>
                      <a:lnTo>
                        <a:pt x="84" y="62"/>
                      </a:lnTo>
                      <a:lnTo>
                        <a:pt x="90" y="52"/>
                      </a:lnTo>
                      <a:lnTo>
                        <a:pt x="92" y="44"/>
                      </a:lnTo>
                      <a:lnTo>
                        <a:pt x="92" y="40"/>
                      </a:lnTo>
                      <a:lnTo>
                        <a:pt x="96" y="30"/>
                      </a:lnTo>
                      <a:lnTo>
                        <a:pt x="92" y="22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90" y="10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6" y="8"/>
                      </a:lnTo>
                      <a:lnTo>
                        <a:pt x="62" y="8"/>
                      </a:lnTo>
                      <a:lnTo>
                        <a:pt x="60" y="2"/>
                      </a:lnTo>
                      <a:lnTo>
                        <a:pt x="50" y="0"/>
                      </a:lnTo>
                      <a:lnTo>
                        <a:pt x="46" y="4"/>
                      </a:lnTo>
                      <a:lnTo>
                        <a:pt x="44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8" y="12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8" y="16"/>
                      </a:lnTo>
                      <a:lnTo>
                        <a:pt x="26" y="16"/>
                      </a:lnTo>
                      <a:lnTo>
                        <a:pt x="20" y="20"/>
                      </a:lnTo>
                      <a:lnTo>
                        <a:pt x="16" y="22"/>
                      </a:lnTo>
                      <a:lnTo>
                        <a:pt x="16" y="26"/>
                      </a:lnTo>
                      <a:lnTo>
                        <a:pt x="16" y="28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38"/>
                      </a:lnTo>
                      <a:lnTo>
                        <a:pt x="16" y="40"/>
                      </a:lnTo>
                      <a:lnTo>
                        <a:pt x="14" y="44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8" y="54"/>
                      </a:lnTo>
                      <a:lnTo>
                        <a:pt x="8" y="56"/>
                      </a:lnTo>
                      <a:lnTo>
                        <a:pt x="8" y="62"/>
                      </a:lnTo>
                      <a:lnTo>
                        <a:pt x="8" y="64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10" y="76"/>
                      </a:lnTo>
                      <a:lnTo>
                        <a:pt x="14" y="82"/>
                      </a:lnTo>
                      <a:lnTo>
                        <a:pt x="16" y="88"/>
                      </a:lnTo>
                      <a:lnTo>
                        <a:pt x="18" y="92"/>
                      </a:lnTo>
                      <a:lnTo>
                        <a:pt x="20" y="96"/>
                      </a:lnTo>
                      <a:lnTo>
                        <a:pt x="24" y="96"/>
                      </a:lnTo>
                      <a:lnTo>
                        <a:pt x="20" y="100"/>
                      </a:lnTo>
                      <a:lnTo>
                        <a:pt x="20" y="102"/>
                      </a:lnTo>
                      <a:lnTo>
                        <a:pt x="18" y="108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7" name="Freeform: Shape 390"/>
                <p:cNvSpPr/>
                <p:nvPr/>
              </p:nvSpPr>
              <p:spPr bwMode="auto">
                <a:xfrm>
                  <a:off x="854075" y="3225800"/>
                  <a:ext cx="41275" cy="73025"/>
                </a:xfrm>
                <a:custGeom>
                  <a:gdLst>
                    <a:gd name="T0" fmla="*/ 10 w 26"/>
                    <a:gd name="T1" fmla="*/ 0 h 46"/>
                    <a:gd name="T2" fmla="*/ 10 w 26"/>
                    <a:gd name="T3" fmla="*/ 0 h 46"/>
                    <a:gd name="T4" fmla="*/ 0 w 26"/>
                    <a:gd name="T5" fmla="*/ 8 h 46"/>
                    <a:gd name="T6" fmla="*/ 2 w 26"/>
                    <a:gd name="T7" fmla="*/ 22 h 46"/>
                    <a:gd name="T8" fmla="*/ 4 w 26"/>
                    <a:gd name="T9" fmla="*/ 40 h 46"/>
                    <a:gd name="T10" fmla="*/ 8 w 26"/>
                    <a:gd name="T11" fmla="*/ 44 h 46"/>
                    <a:gd name="T12" fmla="*/ 8 w 26"/>
                    <a:gd name="T13" fmla="*/ 46 h 46"/>
                    <a:gd name="T14" fmla="*/ 12 w 26"/>
                    <a:gd name="T15" fmla="*/ 46 h 46"/>
                    <a:gd name="T16" fmla="*/ 16 w 26"/>
                    <a:gd name="T17" fmla="*/ 44 h 46"/>
                    <a:gd name="T18" fmla="*/ 12 w 26"/>
                    <a:gd name="T19" fmla="*/ 44 h 46"/>
                    <a:gd name="T20" fmla="*/ 20 w 26"/>
                    <a:gd name="T21" fmla="*/ 40 h 46"/>
                    <a:gd name="T22" fmla="*/ 24 w 26"/>
                    <a:gd name="T23" fmla="*/ 22 h 46"/>
                    <a:gd name="T24" fmla="*/ 26 w 26"/>
                    <a:gd name="T25" fmla="*/ 12 h 46"/>
                    <a:gd name="T26" fmla="*/ 18 w 26"/>
                    <a:gd name="T27" fmla="*/ 0 h 46"/>
                    <a:gd name="T28" fmla="*/ 10 w 26"/>
                    <a:gd name="T29" fmla="*/ 0 h 46"/>
                    <a:gd name="T30" fmla="*/ 10 w 26"/>
                    <a:gd name="T31" fmla="*/ 0 h 46"/>
                    <a:gd name="T32" fmla="*/ 10 w 26"/>
                    <a:gd name="T33" fmla="*/ 0 h 4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2" y="22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2" y="46"/>
                      </a:lnTo>
                      <a:lnTo>
                        <a:pt x="16" y="44"/>
                      </a:lnTo>
                      <a:lnTo>
                        <a:pt x="12" y="44"/>
                      </a:lnTo>
                      <a:lnTo>
                        <a:pt x="20" y="40"/>
                      </a:lnTo>
                      <a:lnTo>
                        <a:pt x="24" y="22"/>
                      </a:lnTo>
                      <a:lnTo>
                        <a:pt x="26" y="12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8" name="Freeform: Shape 391"/>
                <p:cNvSpPr/>
                <p:nvPr/>
              </p:nvSpPr>
              <p:spPr bwMode="auto">
                <a:xfrm>
                  <a:off x="815975" y="3032125"/>
                  <a:ext cx="263525" cy="336550"/>
                </a:xfrm>
                <a:custGeom>
                  <a:gdLst>
                    <a:gd name="T0" fmla="*/ 14 w 166"/>
                    <a:gd name="T1" fmla="*/ 72 h 212"/>
                    <a:gd name="T2" fmla="*/ 24 w 166"/>
                    <a:gd name="T3" fmla="*/ 60 h 212"/>
                    <a:gd name="T4" fmla="*/ 32 w 166"/>
                    <a:gd name="T5" fmla="*/ 56 h 212"/>
                    <a:gd name="T6" fmla="*/ 46 w 166"/>
                    <a:gd name="T7" fmla="*/ 66 h 212"/>
                    <a:gd name="T8" fmla="*/ 70 w 166"/>
                    <a:gd name="T9" fmla="*/ 106 h 212"/>
                    <a:gd name="T10" fmla="*/ 92 w 166"/>
                    <a:gd name="T11" fmla="*/ 124 h 212"/>
                    <a:gd name="T12" fmla="*/ 110 w 166"/>
                    <a:gd name="T13" fmla="*/ 136 h 212"/>
                    <a:gd name="T14" fmla="*/ 118 w 166"/>
                    <a:gd name="T15" fmla="*/ 142 h 212"/>
                    <a:gd name="T16" fmla="*/ 128 w 166"/>
                    <a:gd name="T17" fmla="*/ 150 h 212"/>
                    <a:gd name="T18" fmla="*/ 134 w 166"/>
                    <a:gd name="T19" fmla="*/ 174 h 212"/>
                    <a:gd name="T20" fmla="*/ 128 w 166"/>
                    <a:gd name="T21" fmla="*/ 188 h 212"/>
                    <a:gd name="T22" fmla="*/ 86 w 166"/>
                    <a:gd name="T23" fmla="*/ 192 h 212"/>
                    <a:gd name="T24" fmla="*/ 118 w 166"/>
                    <a:gd name="T25" fmla="*/ 212 h 212"/>
                    <a:gd name="T26" fmla="*/ 128 w 166"/>
                    <a:gd name="T27" fmla="*/ 192 h 212"/>
                    <a:gd name="T28" fmla="*/ 148 w 166"/>
                    <a:gd name="T29" fmla="*/ 168 h 212"/>
                    <a:gd name="T30" fmla="*/ 142 w 166"/>
                    <a:gd name="T31" fmla="*/ 150 h 212"/>
                    <a:gd name="T32" fmla="*/ 148 w 166"/>
                    <a:gd name="T33" fmla="*/ 140 h 212"/>
                    <a:gd name="T34" fmla="*/ 164 w 166"/>
                    <a:gd name="T35" fmla="*/ 150 h 212"/>
                    <a:gd name="T36" fmla="*/ 160 w 166"/>
                    <a:gd name="T37" fmla="*/ 136 h 212"/>
                    <a:gd name="T38" fmla="*/ 138 w 166"/>
                    <a:gd name="T39" fmla="*/ 122 h 212"/>
                    <a:gd name="T40" fmla="*/ 136 w 166"/>
                    <a:gd name="T41" fmla="*/ 114 h 212"/>
                    <a:gd name="T42" fmla="*/ 110 w 166"/>
                    <a:gd name="T43" fmla="*/ 102 h 212"/>
                    <a:gd name="T44" fmla="*/ 102 w 166"/>
                    <a:gd name="T45" fmla="*/ 82 h 212"/>
                    <a:gd name="T46" fmla="*/ 78 w 166"/>
                    <a:gd name="T47" fmla="*/ 64 h 212"/>
                    <a:gd name="T48" fmla="*/ 82 w 166"/>
                    <a:gd name="T49" fmla="*/ 40 h 212"/>
                    <a:gd name="T50" fmla="*/ 100 w 166"/>
                    <a:gd name="T51" fmla="*/ 32 h 212"/>
                    <a:gd name="T52" fmla="*/ 98 w 166"/>
                    <a:gd name="T53" fmla="*/ 22 h 212"/>
                    <a:gd name="T54" fmla="*/ 92 w 166"/>
                    <a:gd name="T55" fmla="*/ 14 h 212"/>
                    <a:gd name="T56" fmla="*/ 86 w 166"/>
                    <a:gd name="T57" fmla="*/ 8 h 212"/>
                    <a:gd name="T58" fmla="*/ 78 w 166"/>
                    <a:gd name="T59" fmla="*/ 4 h 212"/>
                    <a:gd name="T60" fmla="*/ 68 w 166"/>
                    <a:gd name="T61" fmla="*/ 2 h 212"/>
                    <a:gd name="T62" fmla="*/ 62 w 166"/>
                    <a:gd name="T63" fmla="*/ 4 h 212"/>
                    <a:gd name="T64" fmla="*/ 54 w 166"/>
                    <a:gd name="T65" fmla="*/ 4 h 212"/>
                    <a:gd name="T66" fmla="*/ 54 w 166"/>
                    <a:gd name="T67" fmla="*/ 8 h 212"/>
                    <a:gd name="T68" fmla="*/ 50 w 166"/>
                    <a:gd name="T69" fmla="*/ 12 h 212"/>
                    <a:gd name="T70" fmla="*/ 42 w 166"/>
                    <a:gd name="T71" fmla="*/ 18 h 212"/>
                    <a:gd name="T72" fmla="*/ 40 w 166"/>
                    <a:gd name="T73" fmla="*/ 26 h 212"/>
                    <a:gd name="T74" fmla="*/ 28 w 166"/>
                    <a:gd name="T75" fmla="*/ 22 h 212"/>
                    <a:gd name="T76" fmla="*/ 24 w 166"/>
                    <a:gd name="T77" fmla="*/ 18 h 212"/>
                    <a:gd name="T78" fmla="*/ 22 w 166"/>
                    <a:gd name="T79" fmla="*/ 26 h 212"/>
                    <a:gd name="T80" fmla="*/ 8 w 166"/>
                    <a:gd name="T81" fmla="*/ 36 h 212"/>
                    <a:gd name="T82" fmla="*/ 4 w 166"/>
                    <a:gd name="T83" fmla="*/ 40 h 212"/>
                    <a:gd name="T84" fmla="*/ 0 w 166"/>
                    <a:gd name="T85" fmla="*/ 48 h 212"/>
                    <a:gd name="T86" fmla="*/ 4 w 166"/>
                    <a:gd name="T87" fmla="*/ 54 h 212"/>
                    <a:gd name="T88" fmla="*/ 6 w 166"/>
                    <a:gd name="T89" fmla="*/ 60 h 212"/>
                    <a:gd name="T90" fmla="*/ 10 w 166"/>
                    <a:gd name="T91" fmla="*/ 64 h 212"/>
                    <a:gd name="T92" fmla="*/ 8 w 166"/>
                    <a:gd name="T93" fmla="*/ 68 h 212"/>
                    <a:gd name="T94" fmla="*/ 8 w 166"/>
                    <a:gd name="T95" fmla="*/ 72 h 2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6" h="211">
                      <a:moveTo>
                        <a:pt x="8" y="72"/>
                      </a:move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8" y="68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6" y="58"/>
                      </a:lnTo>
                      <a:lnTo>
                        <a:pt x="26" y="56"/>
                      </a:lnTo>
                      <a:lnTo>
                        <a:pt x="32" y="56"/>
                      </a:lnTo>
                      <a:lnTo>
                        <a:pt x="34" y="56"/>
                      </a:lnTo>
                      <a:lnTo>
                        <a:pt x="42" y="60"/>
                      </a:lnTo>
                      <a:lnTo>
                        <a:pt x="46" y="66"/>
                      </a:lnTo>
                      <a:lnTo>
                        <a:pt x="54" y="82"/>
                      </a:lnTo>
                      <a:lnTo>
                        <a:pt x="62" y="94"/>
                      </a:lnTo>
                      <a:lnTo>
                        <a:pt x="70" y="106"/>
                      </a:lnTo>
                      <a:lnTo>
                        <a:pt x="74" y="106"/>
                      </a:lnTo>
                      <a:lnTo>
                        <a:pt x="82" y="114"/>
                      </a:lnTo>
                      <a:lnTo>
                        <a:pt x="92" y="124"/>
                      </a:lnTo>
                      <a:lnTo>
                        <a:pt x="102" y="128"/>
                      </a:lnTo>
                      <a:lnTo>
                        <a:pt x="110" y="132"/>
                      </a:lnTo>
                      <a:lnTo>
                        <a:pt x="110" y="136"/>
                      </a:lnTo>
                      <a:lnTo>
                        <a:pt x="116" y="138"/>
                      </a:lnTo>
                      <a:lnTo>
                        <a:pt x="118" y="138"/>
                      </a:lnTo>
                      <a:lnTo>
                        <a:pt x="118" y="142"/>
                      </a:lnTo>
                      <a:lnTo>
                        <a:pt x="118" y="146"/>
                      </a:lnTo>
                      <a:lnTo>
                        <a:pt x="124" y="148"/>
                      </a:lnTo>
                      <a:lnTo>
                        <a:pt x="128" y="150"/>
                      </a:lnTo>
                      <a:lnTo>
                        <a:pt x="130" y="152"/>
                      </a:lnTo>
                      <a:lnTo>
                        <a:pt x="134" y="166"/>
                      </a:lnTo>
                      <a:lnTo>
                        <a:pt x="134" y="174"/>
                      </a:lnTo>
                      <a:lnTo>
                        <a:pt x="130" y="174"/>
                      </a:lnTo>
                      <a:lnTo>
                        <a:pt x="128" y="182"/>
                      </a:lnTo>
                      <a:lnTo>
                        <a:pt x="128" y="188"/>
                      </a:lnTo>
                      <a:lnTo>
                        <a:pt x="106" y="188"/>
                      </a:lnTo>
                      <a:lnTo>
                        <a:pt x="86" y="188"/>
                      </a:lnTo>
                      <a:lnTo>
                        <a:pt x="86" y="192"/>
                      </a:lnTo>
                      <a:lnTo>
                        <a:pt x="86" y="194"/>
                      </a:lnTo>
                      <a:lnTo>
                        <a:pt x="102" y="204"/>
                      </a:lnTo>
                      <a:lnTo>
                        <a:pt x="118" y="212"/>
                      </a:lnTo>
                      <a:lnTo>
                        <a:pt x="120" y="194"/>
                      </a:lnTo>
                      <a:lnTo>
                        <a:pt x="120" y="188"/>
                      </a:lnTo>
                      <a:lnTo>
                        <a:pt x="128" y="192"/>
                      </a:lnTo>
                      <a:lnTo>
                        <a:pt x="136" y="192"/>
                      </a:lnTo>
                      <a:lnTo>
                        <a:pt x="144" y="178"/>
                      </a:lnTo>
                      <a:lnTo>
                        <a:pt x="148" y="168"/>
                      </a:lnTo>
                      <a:lnTo>
                        <a:pt x="148" y="160"/>
                      </a:lnTo>
                      <a:lnTo>
                        <a:pt x="142" y="152"/>
                      </a:lnTo>
                      <a:lnTo>
                        <a:pt x="142" y="150"/>
                      </a:lnTo>
                      <a:lnTo>
                        <a:pt x="142" y="148"/>
                      </a:lnTo>
                      <a:lnTo>
                        <a:pt x="144" y="140"/>
                      </a:lnTo>
                      <a:lnTo>
                        <a:pt x="148" y="140"/>
                      </a:lnTo>
                      <a:lnTo>
                        <a:pt x="162" y="146"/>
                      </a:lnTo>
                      <a:lnTo>
                        <a:pt x="162" y="150"/>
                      </a:lnTo>
                      <a:lnTo>
                        <a:pt x="164" y="150"/>
                      </a:lnTo>
                      <a:lnTo>
                        <a:pt x="166" y="148"/>
                      </a:lnTo>
                      <a:lnTo>
                        <a:pt x="164" y="142"/>
                      </a:lnTo>
                      <a:lnTo>
                        <a:pt x="160" y="136"/>
                      </a:lnTo>
                      <a:lnTo>
                        <a:pt x="148" y="124"/>
                      </a:lnTo>
                      <a:lnTo>
                        <a:pt x="142" y="124"/>
                      </a:lnTo>
                      <a:lnTo>
                        <a:pt x="138" y="122"/>
                      </a:lnTo>
                      <a:lnTo>
                        <a:pt x="136" y="120"/>
                      </a:lnTo>
                      <a:lnTo>
                        <a:pt x="136" y="118"/>
                      </a:lnTo>
                      <a:lnTo>
                        <a:pt x="136" y="114"/>
                      </a:lnTo>
                      <a:lnTo>
                        <a:pt x="136" y="110"/>
                      </a:lnTo>
                      <a:lnTo>
                        <a:pt x="116" y="106"/>
                      </a:lnTo>
                      <a:lnTo>
                        <a:pt x="110" y="102"/>
                      </a:lnTo>
                      <a:lnTo>
                        <a:pt x="106" y="96"/>
                      </a:lnTo>
                      <a:lnTo>
                        <a:pt x="102" y="90"/>
                      </a:lnTo>
                      <a:lnTo>
                        <a:pt x="102" y="82"/>
                      </a:lnTo>
                      <a:lnTo>
                        <a:pt x="98" y="76"/>
                      </a:lnTo>
                      <a:lnTo>
                        <a:pt x="90" y="72"/>
                      </a:lnTo>
                      <a:lnTo>
                        <a:pt x="78" y="64"/>
                      </a:lnTo>
                      <a:lnTo>
                        <a:pt x="78" y="54"/>
                      </a:lnTo>
                      <a:lnTo>
                        <a:pt x="86" y="44"/>
                      </a:lnTo>
                      <a:lnTo>
                        <a:pt x="82" y="40"/>
                      </a:lnTo>
                      <a:lnTo>
                        <a:pt x="80" y="40"/>
                      </a:lnTo>
                      <a:lnTo>
                        <a:pt x="80" y="36"/>
                      </a:lnTo>
                      <a:lnTo>
                        <a:pt x="100" y="32"/>
                      </a:lnTo>
                      <a:lnTo>
                        <a:pt x="98" y="30"/>
                      </a:lnTo>
                      <a:lnTo>
                        <a:pt x="98" y="28"/>
                      </a:lnTo>
                      <a:lnTo>
                        <a:pt x="98" y="22"/>
                      </a:lnTo>
                      <a:lnTo>
                        <a:pt x="98" y="18"/>
                      </a:lnTo>
                      <a:lnTo>
                        <a:pt x="96" y="14"/>
                      </a:lnTo>
                      <a:lnTo>
                        <a:pt x="92" y="14"/>
                      </a:lnTo>
                      <a:lnTo>
                        <a:pt x="92" y="10"/>
                      </a:lnTo>
                      <a:lnTo>
                        <a:pt x="96" y="8"/>
                      </a:lnTo>
                      <a:lnTo>
                        <a:pt x="86" y="8"/>
                      </a:lnTo>
                      <a:lnTo>
                        <a:pt x="82" y="8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2" y="4"/>
                      </a:lnTo>
                      <a:lnTo>
                        <a:pt x="70" y="4"/>
                      </a:lnTo>
                      <a:lnTo>
                        <a:pt x="68" y="2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2" y="4"/>
                      </a:lnTo>
                      <a:lnTo>
                        <a:pt x="60" y="2"/>
                      </a:lnTo>
                      <a:lnTo>
                        <a:pt x="54" y="2"/>
                      </a:lnTo>
                      <a:lnTo>
                        <a:pt x="54" y="4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2" y="12"/>
                      </a:lnTo>
                      <a:lnTo>
                        <a:pt x="50" y="12"/>
                      </a:lnTo>
                      <a:lnTo>
                        <a:pt x="46" y="12"/>
                      </a:lnTo>
                      <a:lnTo>
                        <a:pt x="44" y="14"/>
                      </a:lnTo>
                      <a:lnTo>
                        <a:pt x="42" y="18"/>
                      </a:lnTo>
                      <a:lnTo>
                        <a:pt x="40" y="18"/>
                      </a:lnTo>
                      <a:lnTo>
                        <a:pt x="36" y="20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4" y="26"/>
                      </a:lnTo>
                      <a:lnTo>
                        <a:pt x="28" y="22"/>
                      </a:lnTo>
                      <a:lnTo>
                        <a:pt x="26" y="22"/>
                      </a:lnTo>
                      <a:lnTo>
                        <a:pt x="24" y="20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0" y="30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6" y="40"/>
                      </a:lnTo>
                      <a:lnTo>
                        <a:pt x="4" y="40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4" y="48"/>
                      </a:lnTo>
                      <a:lnTo>
                        <a:pt x="4" y="50"/>
                      </a:lnTo>
                      <a:lnTo>
                        <a:pt x="4" y="54"/>
                      </a:lnTo>
                      <a:lnTo>
                        <a:pt x="4" y="58"/>
                      </a:lnTo>
                      <a:lnTo>
                        <a:pt x="4" y="60"/>
                      </a:lnTo>
                      <a:lnTo>
                        <a:pt x="6" y="60"/>
                      </a:lnTo>
                      <a:lnTo>
                        <a:pt x="8" y="60"/>
                      </a:lnTo>
                      <a:lnTo>
                        <a:pt x="10" y="60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2"/>
                      </a:lnTo>
                      <a:lnTo>
                        <a:pt x="8" y="72"/>
                      </a:lnTo>
                      <a:lnTo>
                        <a:pt x="8" y="7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9" name="Freeform: Shape 392"/>
                <p:cNvSpPr/>
                <p:nvPr/>
              </p:nvSpPr>
              <p:spPr bwMode="auto">
                <a:xfrm>
                  <a:off x="1454150" y="3486150"/>
                  <a:ext cx="34925" cy="107950"/>
                </a:xfrm>
                <a:custGeom>
                  <a:gdLst>
                    <a:gd name="T0" fmla="*/ 6 w 22"/>
                    <a:gd name="T1" fmla="*/ 22 h 68"/>
                    <a:gd name="T2" fmla="*/ 6 w 22"/>
                    <a:gd name="T3" fmla="*/ 22 h 68"/>
                    <a:gd name="T4" fmla="*/ 0 w 22"/>
                    <a:gd name="T5" fmla="*/ 24 h 68"/>
                    <a:gd name="T6" fmla="*/ 4 w 22"/>
                    <a:gd name="T7" fmla="*/ 30 h 68"/>
                    <a:gd name="T8" fmla="*/ 8 w 22"/>
                    <a:gd name="T9" fmla="*/ 24 h 68"/>
                    <a:gd name="T10" fmla="*/ 6 w 22"/>
                    <a:gd name="T11" fmla="*/ 22 h 68"/>
                    <a:gd name="T12" fmla="*/ 6 w 22"/>
                    <a:gd name="T13" fmla="*/ 22 h 68"/>
                    <a:gd name="T14" fmla="*/ 6 w 22"/>
                    <a:gd name="T15" fmla="*/ 22 h 68"/>
                    <a:gd name="T16" fmla="*/ 22 w 22"/>
                    <a:gd name="T17" fmla="*/ 10 h 68"/>
                    <a:gd name="T18" fmla="*/ 22 w 22"/>
                    <a:gd name="T19" fmla="*/ 10 h 68"/>
                    <a:gd name="T20" fmla="*/ 22 w 22"/>
                    <a:gd name="T21" fmla="*/ 14 h 68"/>
                    <a:gd name="T22" fmla="*/ 22 w 22"/>
                    <a:gd name="T23" fmla="*/ 16 h 68"/>
                    <a:gd name="T24" fmla="*/ 22 w 22"/>
                    <a:gd name="T25" fmla="*/ 22 h 68"/>
                    <a:gd name="T26" fmla="*/ 22 w 22"/>
                    <a:gd name="T27" fmla="*/ 24 h 68"/>
                    <a:gd name="T28" fmla="*/ 22 w 22"/>
                    <a:gd name="T29" fmla="*/ 32 h 68"/>
                    <a:gd name="T30" fmla="*/ 22 w 22"/>
                    <a:gd name="T31" fmla="*/ 34 h 68"/>
                    <a:gd name="T32" fmla="*/ 18 w 22"/>
                    <a:gd name="T33" fmla="*/ 34 h 68"/>
                    <a:gd name="T34" fmla="*/ 16 w 22"/>
                    <a:gd name="T35" fmla="*/ 34 h 68"/>
                    <a:gd name="T36" fmla="*/ 14 w 22"/>
                    <a:gd name="T37" fmla="*/ 34 h 68"/>
                    <a:gd name="T38" fmla="*/ 16 w 22"/>
                    <a:gd name="T39" fmla="*/ 30 h 68"/>
                    <a:gd name="T40" fmla="*/ 16 w 22"/>
                    <a:gd name="T41" fmla="*/ 22 h 68"/>
                    <a:gd name="T42" fmla="*/ 16 w 22"/>
                    <a:gd name="T43" fmla="*/ 16 h 68"/>
                    <a:gd name="T44" fmla="*/ 16 w 22"/>
                    <a:gd name="T45" fmla="*/ 14 h 68"/>
                    <a:gd name="T46" fmla="*/ 18 w 22"/>
                    <a:gd name="T47" fmla="*/ 10 h 68"/>
                    <a:gd name="T48" fmla="*/ 22 w 22"/>
                    <a:gd name="T49" fmla="*/ 10 h 68"/>
                    <a:gd name="T50" fmla="*/ 22 w 22"/>
                    <a:gd name="T51" fmla="*/ 10 h 68"/>
                    <a:gd name="T52" fmla="*/ 22 w 22"/>
                    <a:gd name="T53" fmla="*/ 10 h 68"/>
                    <a:gd name="T54" fmla="*/ 22 w 22"/>
                    <a:gd name="T55" fmla="*/ 10 h 68"/>
                    <a:gd name="T56" fmla="*/ 22 w 22"/>
                    <a:gd name="T57" fmla="*/ 10 h 68"/>
                    <a:gd name="T58" fmla="*/ 22 w 22"/>
                    <a:gd name="T59" fmla="*/ 0 h 68"/>
                    <a:gd name="T60" fmla="*/ 16 w 22"/>
                    <a:gd name="T61" fmla="*/ 0 h 68"/>
                    <a:gd name="T62" fmla="*/ 14 w 22"/>
                    <a:gd name="T63" fmla="*/ 4 h 68"/>
                    <a:gd name="T64" fmla="*/ 8 w 22"/>
                    <a:gd name="T65" fmla="*/ 8 h 68"/>
                    <a:gd name="T66" fmla="*/ 8 w 22"/>
                    <a:gd name="T67" fmla="*/ 14 h 68"/>
                    <a:gd name="T68" fmla="*/ 8 w 22"/>
                    <a:gd name="T69" fmla="*/ 18 h 68"/>
                    <a:gd name="T70" fmla="*/ 6 w 22"/>
                    <a:gd name="T71" fmla="*/ 22 h 68"/>
                    <a:gd name="T72" fmla="*/ 8 w 22"/>
                    <a:gd name="T73" fmla="*/ 24 h 68"/>
                    <a:gd name="T74" fmla="*/ 4 w 22"/>
                    <a:gd name="T75" fmla="*/ 30 h 68"/>
                    <a:gd name="T76" fmla="*/ 6 w 22"/>
                    <a:gd name="T77" fmla="*/ 36 h 68"/>
                    <a:gd name="T78" fmla="*/ 8 w 22"/>
                    <a:gd name="T79" fmla="*/ 62 h 68"/>
                    <a:gd name="T80" fmla="*/ 6 w 22"/>
                    <a:gd name="T81" fmla="*/ 68 h 68"/>
                    <a:gd name="T82" fmla="*/ 14 w 22"/>
                    <a:gd name="T83" fmla="*/ 60 h 68"/>
                    <a:gd name="T84" fmla="*/ 18 w 22"/>
                    <a:gd name="T85" fmla="*/ 52 h 68"/>
                    <a:gd name="T86" fmla="*/ 18 w 22"/>
                    <a:gd name="T87" fmla="*/ 50 h 68"/>
                    <a:gd name="T88" fmla="*/ 18 w 22"/>
                    <a:gd name="T89" fmla="*/ 40 h 68"/>
                    <a:gd name="T90" fmla="*/ 22 w 22"/>
                    <a:gd name="T91" fmla="*/ 34 h 68"/>
                    <a:gd name="T92" fmla="*/ 18 w 22"/>
                    <a:gd name="T93" fmla="*/ 34 h 68"/>
                    <a:gd name="T94" fmla="*/ 16 w 22"/>
                    <a:gd name="T95" fmla="*/ 34 h 68"/>
                    <a:gd name="T96" fmla="*/ 14 w 22"/>
                    <a:gd name="T97" fmla="*/ 34 h 68"/>
                    <a:gd name="T98" fmla="*/ 16 w 22"/>
                    <a:gd name="T99" fmla="*/ 30 h 68"/>
                    <a:gd name="T100" fmla="*/ 16 w 22"/>
                    <a:gd name="T101" fmla="*/ 22 h 68"/>
                    <a:gd name="T102" fmla="*/ 16 w 22"/>
                    <a:gd name="T103" fmla="*/ 16 h 68"/>
                    <a:gd name="T104" fmla="*/ 16 w 22"/>
                    <a:gd name="T105" fmla="*/ 14 h 68"/>
                    <a:gd name="T106" fmla="*/ 18 w 22"/>
                    <a:gd name="T107" fmla="*/ 10 h 68"/>
                    <a:gd name="T108" fmla="*/ 22 w 22"/>
                    <a:gd name="T109" fmla="*/ 10 h 68"/>
                    <a:gd name="T110" fmla="*/ 22 w 22"/>
                    <a:gd name="T111" fmla="*/ 10 h 68"/>
                    <a:gd name="T112" fmla="*/ 22 w 22"/>
                    <a:gd name="T113" fmla="*/ 10 h 6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" h="68">
                      <a:moveTo>
                        <a:pt x="6" y="22"/>
                      </a:move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0"/>
                      </a:lnTo>
                      <a:lnTo>
                        <a:pt x="8" y="24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14"/>
                      </a:lnTo>
                      <a:lnTo>
                        <a:pt x="22" y="16"/>
                      </a:lnTo>
                      <a:lnTo>
                        <a:pt x="22" y="22"/>
                      </a:lnTo>
                      <a:lnTo>
                        <a:pt x="22" y="24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14" y="4"/>
                      </a:lnTo>
                      <a:lnTo>
                        <a:pt x="8" y="8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6" y="22"/>
                      </a:lnTo>
                      <a:lnTo>
                        <a:pt x="8" y="24"/>
                      </a:lnTo>
                      <a:lnTo>
                        <a:pt x="4" y="30"/>
                      </a:lnTo>
                      <a:lnTo>
                        <a:pt x="6" y="36"/>
                      </a:lnTo>
                      <a:lnTo>
                        <a:pt x="8" y="62"/>
                      </a:lnTo>
                      <a:lnTo>
                        <a:pt x="6" y="68"/>
                      </a:lnTo>
                      <a:lnTo>
                        <a:pt x="14" y="60"/>
                      </a:lnTo>
                      <a:lnTo>
                        <a:pt x="18" y="52"/>
                      </a:lnTo>
                      <a:lnTo>
                        <a:pt x="18" y="50"/>
                      </a:lnTo>
                      <a:lnTo>
                        <a:pt x="18" y="40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0" name="Freeform: Shape 393"/>
                <p:cNvSpPr/>
                <p:nvPr/>
              </p:nvSpPr>
              <p:spPr bwMode="auto">
                <a:xfrm>
                  <a:off x="431800" y="2733675"/>
                  <a:ext cx="85725" cy="142875"/>
                </a:xfrm>
                <a:custGeom>
                  <a:gdLst>
                    <a:gd name="T0" fmla="*/ 44 w 54"/>
                    <a:gd name="T1" fmla="*/ 8 h 90"/>
                    <a:gd name="T2" fmla="*/ 44 w 54"/>
                    <a:gd name="T3" fmla="*/ 0 h 90"/>
                    <a:gd name="T4" fmla="*/ 38 w 54"/>
                    <a:gd name="T5" fmla="*/ 8 h 90"/>
                    <a:gd name="T6" fmla="*/ 34 w 54"/>
                    <a:gd name="T7" fmla="*/ 6 h 90"/>
                    <a:gd name="T8" fmla="*/ 30 w 54"/>
                    <a:gd name="T9" fmla="*/ 10 h 90"/>
                    <a:gd name="T10" fmla="*/ 30 w 54"/>
                    <a:gd name="T11" fmla="*/ 14 h 90"/>
                    <a:gd name="T12" fmla="*/ 24 w 54"/>
                    <a:gd name="T13" fmla="*/ 18 h 90"/>
                    <a:gd name="T14" fmla="*/ 18 w 54"/>
                    <a:gd name="T15" fmla="*/ 26 h 90"/>
                    <a:gd name="T16" fmla="*/ 10 w 54"/>
                    <a:gd name="T17" fmla="*/ 26 h 90"/>
                    <a:gd name="T18" fmla="*/ 8 w 54"/>
                    <a:gd name="T19" fmla="*/ 32 h 90"/>
                    <a:gd name="T20" fmla="*/ 10 w 54"/>
                    <a:gd name="T21" fmla="*/ 34 h 90"/>
                    <a:gd name="T22" fmla="*/ 12 w 54"/>
                    <a:gd name="T23" fmla="*/ 38 h 90"/>
                    <a:gd name="T24" fmla="*/ 0 w 54"/>
                    <a:gd name="T25" fmla="*/ 44 h 90"/>
                    <a:gd name="T26" fmla="*/ 14 w 54"/>
                    <a:gd name="T27" fmla="*/ 48 h 90"/>
                    <a:gd name="T28" fmla="*/ 4 w 54"/>
                    <a:gd name="T29" fmla="*/ 76 h 90"/>
                    <a:gd name="T30" fmla="*/ 0 w 54"/>
                    <a:gd name="T31" fmla="*/ 80 h 90"/>
                    <a:gd name="T32" fmla="*/ 8 w 54"/>
                    <a:gd name="T33" fmla="*/ 84 h 90"/>
                    <a:gd name="T34" fmla="*/ 10 w 54"/>
                    <a:gd name="T35" fmla="*/ 90 h 90"/>
                    <a:gd name="T36" fmla="*/ 12 w 54"/>
                    <a:gd name="T37" fmla="*/ 88 h 90"/>
                    <a:gd name="T38" fmla="*/ 14 w 54"/>
                    <a:gd name="T39" fmla="*/ 84 h 90"/>
                    <a:gd name="T40" fmla="*/ 18 w 54"/>
                    <a:gd name="T41" fmla="*/ 90 h 90"/>
                    <a:gd name="T42" fmla="*/ 22 w 54"/>
                    <a:gd name="T43" fmla="*/ 88 h 90"/>
                    <a:gd name="T44" fmla="*/ 32 w 54"/>
                    <a:gd name="T45" fmla="*/ 80 h 90"/>
                    <a:gd name="T46" fmla="*/ 38 w 54"/>
                    <a:gd name="T47" fmla="*/ 74 h 90"/>
                    <a:gd name="T48" fmla="*/ 44 w 54"/>
                    <a:gd name="T49" fmla="*/ 70 h 90"/>
                    <a:gd name="T50" fmla="*/ 50 w 54"/>
                    <a:gd name="T51" fmla="*/ 72 h 90"/>
                    <a:gd name="T52" fmla="*/ 48 w 54"/>
                    <a:gd name="T53" fmla="*/ 70 h 90"/>
                    <a:gd name="T54" fmla="*/ 52 w 54"/>
                    <a:gd name="T55" fmla="*/ 62 h 90"/>
                    <a:gd name="T56" fmla="*/ 48 w 54"/>
                    <a:gd name="T57" fmla="*/ 46 h 90"/>
                    <a:gd name="T58" fmla="*/ 54 w 54"/>
                    <a:gd name="T59" fmla="*/ 28 h 90"/>
                    <a:gd name="T60" fmla="*/ 44 w 54"/>
                    <a:gd name="T61" fmla="*/ 28 h 90"/>
                    <a:gd name="T62" fmla="*/ 38 w 54"/>
                    <a:gd name="T63" fmla="*/ 28 h 90"/>
                    <a:gd name="T64" fmla="*/ 34 w 54"/>
                    <a:gd name="T65" fmla="*/ 26 h 90"/>
                    <a:gd name="T66" fmla="*/ 32 w 54"/>
                    <a:gd name="T67" fmla="*/ 20 h 90"/>
                    <a:gd name="T68" fmla="*/ 38 w 54"/>
                    <a:gd name="T69" fmla="*/ 18 h 90"/>
                    <a:gd name="T70" fmla="*/ 40 w 54"/>
                    <a:gd name="T71" fmla="*/ 14 h 90"/>
                    <a:gd name="T72" fmla="*/ 44 w 54"/>
                    <a:gd name="T73" fmla="*/ 8 h 90"/>
                    <a:gd name="T74" fmla="*/ 44 w 54"/>
                    <a:gd name="T75" fmla="*/ 8 h 90"/>
                    <a:gd name="T76" fmla="*/ 18 w 54"/>
                    <a:gd name="T77" fmla="*/ 44 h 90"/>
                    <a:gd name="T78" fmla="*/ 18 w 54"/>
                    <a:gd name="T79" fmla="*/ 48 h 90"/>
                    <a:gd name="T80" fmla="*/ 14 w 54"/>
                    <a:gd name="T81" fmla="*/ 46 h 90"/>
                    <a:gd name="T82" fmla="*/ 18 w 54"/>
                    <a:gd name="T83" fmla="*/ 44 h 90"/>
                    <a:gd name="T84" fmla="*/ 18 w 54"/>
                    <a:gd name="T85" fmla="*/ 44 h 90"/>
                    <a:gd name="T86" fmla="*/ 18 w 54"/>
                    <a:gd name="T87" fmla="*/ 64 h 90"/>
                    <a:gd name="T88" fmla="*/ 18 w 54"/>
                    <a:gd name="T89" fmla="*/ 62 h 90"/>
                    <a:gd name="T90" fmla="*/ 18 w 54"/>
                    <a:gd name="T91" fmla="*/ 62 h 9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54" h="90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8" y="8"/>
                      </a:lnTo>
                      <a:lnTo>
                        <a:pt x="38" y="6"/>
                      </a:lnTo>
                      <a:lnTo>
                        <a:pt x="34" y="6"/>
                      </a:lnTo>
                      <a:lnTo>
                        <a:pt x="30" y="6"/>
                      </a:lnTo>
                      <a:lnTo>
                        <a:pt x="30" y="10"/>
                      </a:lnTo>
                      <a:lnTo>
                        <a:pt x="24" y="14"/>
                      </a:lnTo>
                      <a:lnTo>
                        <a:pt x="30" y="14"/>
                      </a:lnTo>
                      <a:lnTo>
                        <a:pt x="30" y="18"/>
                      </a:lnTo>
                      <a:lnTo>
                        <a:pt x="24" y="18"/>
                      </a:lnTo>
                      <a:lnTo>
                        <a:pt x="22" y="24"/>
                      </a:lnTo>
                      <a:lnTo>
                        <a:pt x="18" y="26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0" y="34"/>
                      </a:lnTo>
                      <a:lnTo>
                        <a:pt x="10" y="36"/>
                      </a:lnTo>
                      <a:lnTo>
                        <a:pt x="12" y="38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4" y="48"/>
                      </a:lnTo>
                      <a:lnTo>
                        <a:pt x="14" y="48"/>
                      </a:lnTo>
                      <a:lnTo>
                        <a:pt x="10" y="62"/>
                      </a:lnTo>
                      <a:lnTo>
                        <a:pt x="4" y="76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2" y="84"/>
                      </a:lnTo>
                      <a:lnTo>
                        <a:pt x="8" y="84"/>
                      </a:lnTo>
                      <a:lnTo>
                        <a:pt x="4" y="90"/>
                      </a:lnTo>
                      <a:lnTo>
                        <a:pt x="10" y="90"/>
                      </a:lnTo>
                      <a:lnTo>
                        <a:pt x="10" y="88"/>
                      </a:lnTo>
                      <a:lnTo>
                        <a:pt x="12" y="88"/>
                      </a:lnTo>
                      <a:lnTo>
                        <a:pt x="12" y="84"/>
                      </a:lnTo>
                      <a:lnTo>
                        <a:pt x="14" y="84"/>
                      </a:lnTo>
                      <a:lnTo>
                        <a:pt x="18" y="88"/>
                      </a:lnTo>
                      <a:lnTo>
                        <a:pt x="18" y="90"/>
                      </a:lnTo>
                      <a:lnTo>
                        <a:pt x="22" y="90"/>
                      </a:lnTo>
                      <a:lnTo>
                        <a:pt x="22" y="88"/>
                      </a:lnTo>
                      <a:lnTo>
                        <a:pt x="30" y="80"/>
                      </a:lnTo>
                      <a:lnTo>
                        <a:pt x="32" y="80"/>
                      </a:lnTo>
                      <a:lnTo>
                        <a:pt x="38" y="80"/>
                      </a:lnTo>
                      <a:lnTo>
                        <a:pt x="38" y="74"/>
                      </a:lnTo>
                      <a:lnTo>
                        <a:pt x="44" y="74"/>
                      </a:lnTo>
                      <a:lnTo>
                        <a:pt x="44" y="70"/>
                      </a:lnTo>
                      <a:lnTo>
                        <a:pt x="48" y="72"/>
                      </a:lnTo>
                      <a:lnTo>
                        <a:pt x="50" y="72"/>
                      </a:lnTo>
                      <a:lnTo>
                        <a:pt x="50" y="70"/>
                      </a:lnTo>
                      <a:lnTo>
                        <a:pt x="48" y="70"/>
                      </a:lnTo>
                      <a:lnTo>
                        <a:pt x="48" y="66"/>
                      </a:lnTo>
                      <a:lnTo>
                        <a:pt x="52" y="62"/>
                      </a:lnTo>
                      <a:lnTo>
                        <a:pt x="52" y="56"/>
                      </a:lnTo>
                      <a:lnTo>
                        <a:pt x="48" y="46"/>
                      </a:lnTo>
                      <a:lnTo>
                        <a:pt x="50" y="34"/>
                      </a:lnTo>
                      <a:lnTo>
                        <a:pt x="54" y="28"/>
                      </a:lnTo>
                      <a:lnTo>
                        <a:pt x="48" y="32"/>
                      </a:lnTo>
                      <a:lnTo>
                        <a:pt x="44" y="28"/>
                      </a:lnTo>
                      <a:lnTo>
                        <a:pt x="40" y="32"/>
                      </a:lnTo>
                      <a:lnTo>
                        <a:pt x="38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2" y="24"/>
                      </a:lnTo>
                      <a:lnTo>
                        <a:pt x="32" y="20"/>
                      </a:lnTo>
                      <a:lnTo>
                        <a:pt x="34" y="18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40" y="14"/>
                      </a:lnTo>
                      <a:lnTo>
                        <a:pt x="42" y="10"/>
                      </a:lnTo>
                      <a:lnTo>
                        <a:pt x="44" y="8"/>
                      </a:lnTo>
                      <a:lnTo>
                        <a:pt x="44" y="8"/>
                      </a:lnTo>
                      <a:lnTo>
                        <a:pt x="44" y="8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  <a:moveTo>
                        <a:pt x="18" y="62"/>
                      </a:moveTo>
                      <a:lnTo>
                        <a:pt x="18" y="64"/>
                      </a:lnTo>
                      <a:lnTo>
                        <a:pt x="14" y="64"/>
                      </a:lnTo>
                      <a:lnTo>
                        <a:pt x="18" y="62"/>
                      </a:lnTo>
                      <a:lnTo>
                        <a:pt x="18" y="62"/>
                      </a:lnTo>
                      <a:lnTo>
                        <a:pt x="18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1" name="Freeform: Shape 394"/>
                <p:cNvSpPr/>
                <p:nvPr/>
              </p:nvSpPr>
              <p:spPr bwMode="auto">
                <a:xfrm>
                  <a:off x="1562100" y="3346450"/>
                  <a:ext cx="228600" cy="247650"/>
                </a:xfrm>
                <a:custGeom>
                  <a:gdLst>
                    <a:gd name="T0" fmla="*/ 138 w 144"/>
                    <a:gd name="T1" fmla="*/ 132 h 156"/>
                    <a:gd name="T2" fmla="*/ 136 w 144"/>
                    <a:gd name="T3" fmla="*/ 124 h 156"/>
                    <a:gd name="T4" fmla="*/ 134 w 144"/>
                    <a:gd name="T5" fmla="*/ 112 h 156"/>
                    <a:gd name="T6" fmla="*/ 132 w 144"/>
                    <a:gd name="T7" fmla="*/ 104 h 156"/>
                    <a:gd name="T8" fmla="*/ 124 w 144"/>
                    <a:gd name="T9" fmla="*/ 92 h 156"/>
                    <a:gd name="T10" fmla="*/ 116 w 144"/>
                    <a:gd name="T11" fmla="*/ 92 h 156"/>
                    <a:gd name="T12" fmla="*/ 118 w 144"/>
                    <a:gd name="T13" fmla="*/ 88 h 156"/>
                    <a:gd name="T14" fmla="*/ 106 w 144"/>
                    <a:gd name="T15" fmla="*/ 78 h 156"/>
                    <a:gd name="T16" fmla="*/ 102 w 144"/>
                    <a:gd name="T17" fmla="*/ 70 h 156"/>
                    <a:gd name="T18" fmla="*/ 98 w 144"/>
                    <a:gd name="T19" fmla="*/ 60 h 156"/>
                    <a:gd name="T20" fmla="*/ 96 w 144"/>
                    <a:gd name="T21" fmla="*/ 54 h 156"/>
                    <a:gd name="T22" fmla="*/ 98 w 144"/>
                    <a:gd name="T23" fmla="*/ 52 h 156"/>
                    <a:gd name="T24" fmla="*/ 98 w 144"/>
                    <a:gd name="T25" fmla="*/ 46 h 156"/>
                    <a:gd name="T26" fmla="*/ 100 w 144"/>
                    <a:gd name="T27" fmla="*/ 50 h 156"/>
                    <a:gd name="T28" fmla="*/ 102 w 144"/>
                    <a:gd name="T29" fmla="*/ 44 h 156"/>
                    <a:gd name="T30" fmla="*/ 102 w 144"/>
                    <a:gd name="T31" fmla="*/ 36 h 156"/>
                    <a:gd name="T32" fmla="*/ 110 w 144"/>
                    <a:gd name="T33" fmla="*/ 34 h 156"/>
                    <a:gd name="T34" fmla="*/ 108 w 144"/>
                    <a:gd name="T35" fmla="*/ 32 h 156"/>
                    <a:gd name="T36" fmla="*/ 100 w 144"/>
                    <a:gd name="T37" fmla="*/ 32 h 156"/>
                    <a:gd name="T38" fmla="*/ 96 w 144"/>
                    <a:gd name="T39" fmla="*/ 32 h 156"/>
                    <a:gd name="T40" fmla="*/ 90 w 144"/>
                    <a:gd name="T41" fmla="*/ 28 h 156"/>
                    <a:gd name="T42" fmla="*/ 88 w 144"/>
                    <a:gd name="T43" fmla="*/ 24 h 156"/>
                    <a:gd name="T44" fmla="*/ 84 w 144"/>
                    <a:gd name="T45" fmla="*/ 18 h 156"/>
                    <a:gd name="T46" fmla="*/ 82 w 144"/>
                    <a:gd name="T47" fmla="*/ 10 h 156"/>
                    <a:gd name="T48" fmla="*/ 74 w 144"/>
                    <a:gd name="T49" fmla="*/ 2 h 156"/>
                    <a:gd name="T50" fmla="*/ 70 w 144"/>
                    <a:gd name="T51" fmla="*/ 0 h 156"/>
                    <a:gd name="T52" fmla="*/ 62 w 144"/>
                    <a:gd name="T53" fmla="*/ 2 h 156"/>
                    <a:gd name="T54" fmla="*/ 56 w 144"/>
                    <a:gd name="T55" fmla="*/ 2 h 156"/>
                    <a:gd name="T56" fmla="*/ 52 w 144"/>
                    <a:gd name="T57" fmla="*/ 2 h 156"/>
                    <a:gd name="T58" fmla="*/ 48 w 144"/>
                    <a:gd name="T59" fmla="*/ 8 h 156"/>
                    <a:gd name="T60" fmla="*/ 42 w 144"/>
                    <a:gd name="T61" fmla="*/ 16 h 156"/>
                    <a:gd name="T62" fmla="*/ 38 w 144"/>
                    <a:gd name="T63" fmla="*/ 26 h 156"/>
                    <a:gd name="T64" fmla="*/ 36 w 144"/>
                    <a:gd name="T65" fmla="*/ 34 h 156"/>
                    <a:gd name="T66" fmla="*/ 36 w 144"/>
                    <a:gd name="T67" fmla="*/ 40 h 156"/>
                    <a:gd name="T68" fmla="*/ 36 w 144"/>
                    <a:gd name="T69" fmla="*/ 46 h 156"/>
                    <a:gd name="T70" fmla="*/ 30 w 144"/>
                    <a:gd name="T71" fmla="*/ 60 h 156"/>
                    <a:gd name="T72" fmla="*/ 8 w 144"/>
                    <a:gd name="T73" fmla="*/ 110 h 156"/>
                    <a:gd name="T74" fmla="*/ 48 w 144"/>
                    <a:gd name="T75" fmla="*/ 138 h 156"/>
                    <a:gd name="T76" fmla="*/ 62 w 144"/>
                    <a:gd name="T77" fmla="*/ 148 h 156"/>
                    <a:gd name="T78" fmla="*/ 100 w 144"/>
                    <a:gd name="T79" fmla="*/ 156 h 156"/>
                    <a:gd name="T80" fmla="*/ 114 w 144"/>
                    <a:gd name="T81" fmla="*/ 146 h 156"/>
                    <a:gd name="T82" fmla="*/ 120 w 144"/>
                    <a:gd name="T83" fmla="*/ 136 h 156"/>
                    <a:gd name="T84" fmla="*/ 128 w 144"/>
                    <a:gd name="T85" fmla="*/ 136 h 156"/>
                    <a:gd name="T86" fmla="*/ 142 w 144"/>
                    <a:gd name="T87" fmla="*/ 140 h 156"/>
                    <a:gd name="T88" fmla="*/ 144 w 144"/>
                    <a:gd name="T89" fmla="*/ 136 h 156"/>
                    <a:gd name="T90" fmla="*/ 144 w 144"/>
                    <a:gd name="T91" fmla="*/ 136 h 1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4" h="156">
                      <a:moveTo>
                        <a:pt x="144" y="136"/>
                      </a:moveTo>
                      <a:lnTo>
                        <a:pt x="138" y="132"/>
                      </a:lnTo>
                      <a:lnTo>
                        <a:pt x="138" y="124"/>
                      </a:lnTo>
                      <a:lnTo>
                        <a:pt x="136" y="124"/>
                      </a:lnTo>
                      <a:lnTo>
                        <a:pt x="134" y="116"/>
                      </a:lnTo>
                      <a:lnTo>
                        <a:pt x="134" y="112"/>
                      </a:lnTo>
                      <a:lnTo>
                        <a:pt x="134" y="106"/>
                      </a:lnTo>
                      <a:lnTo>
                        <a:pt x="132" y="104"/>
                      </a:lnTo>
                      <a:lnTo>
                        <a:pt x="126" y="94"/>
                      </a:lnTo>
                      <a:lnTo>
                        <a:pt x="124" y="92"/>
                      </a:lnTo>
                      <a:lnTo>
                        <a:pt x="118" y="92"/>
                      </a:lnTo>
                      <a:lnTo>
                        <a:pt x="116" y="92"/>
                      </a:lnTo>
                      <a:lnTo>
                        <a:pt x="118" y="92"/>
                      </a:lnTo>
                      <a:lnTo>
                        <a:pt x="118" y="88"/>
                      </a:lnTo>
                      <a:lnTo>
                        <a:pt x="114" y="80"/>
                      </a:lnTo>
                      <a:lnTo>
                        <a:pt x="106" y="78"/>
                      </a:lnTo>
                      <a:lnTo>
                        <a:pt x="106" y="76"/>
                      </a:lnTo>
                      <a:lnTo>
                        <a:pt x="102" y="70"/>
                      </a:lnTo>
                      <a:lnTo>
                        <a:pt x="100" y="66"/>
                      </a:lnTo>
                      <a:lnTo>
                        <a:pt x="98" y="60"/>
                      </a:lnTo>
                      <a:lnTo>
                        <a:pt x="96" y="58"/>
                      </a:lnTo>
                      <a:lnTo>
                        <a:pt x="96" y="54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0"/>
                      </a:lnTo>
                      <a:lnTo>
                        <a:pt x="98" y="46"/>
                      </a:lnTo>
                      <a:lnTo>
                        <a:pt x="98" y="50"/>
                      </a:lnTo>
                      <a:lnTo>
                        <a:pt x="100" y="50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2" y="40"/>
                      </a:lnTo>
                      <a:lnTo>
                        <a:pt x="102" y="36"/>
                      </a:lnTo>
                      <a:lnTo>
                        <a:pt x="108" y="36"/>
                      </a:lnTo>
                      <a:lnTo>
                        <a:pt x="110" y="34"/>
                      </a:lnTo>
                      <a:lnTo>
                        <a:pt x="108" y="34"/>
                      </a:lnTo>
                      <a:lnTo>
                        <a:pt x="108" y="32"/>
                      </a:lnTo>
                      <a:lnTo>
                        <a:pt x="106" y="34"/>
                      </a:lnTo>
                      <a:lnTo>
                        <a:pt x="100" y="32"/>
                      </a:lnTo>
                      <a:lnTo>
                        <a:pt x="98" y="32"/>
                      </a:lnTo>
                      <a:lnTo>
                        <a:pt x="96" y="32"/>
                      </a:lnTo>
                      <a:lnTo>
                        <a:pt x="92" y="28"/>
                      </a:lnTo>
                      <a:lnTo>
                        <a:pt x="90" y="28"/>
                      </a:lnTo>
                      <a:lnTo>
                        <a:pt x="88" y="26"/>
                      </a:lnTo>
                      <a:lnTo>
                        <a:pt x="88" y="24"/>
                      </a:lnTo>
                      <a:lnTo>
                        <a:pt x="84" y="22"/>
                      </a:lnTo>
                      <a:lnTo>
                        <a:pt x="84" y="18"/>
                      </a:lnTo>
                      <a:lnTo>
                        <a:pt x="82" y="16"/>
                      </a:lnTo>
                      <a:lnTo>
                        <a:pt x="82" y="10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62" y="2"/>
                      </a:lnTo>
                      <a:lnTo>
                        <a:pt x="60" y="6"/>
                      </a:lnTo>
                      <a:lnTo>
                        <a:pt x="56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8" y="2"/>
                      </a:lnTo>
                      <a:lnTo>
                        <a:pt x="48" y="8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38" y="22"/>
                      </a:lnTo>
                      <a:lnTo>
                        <a:pt x="38" y="26"/>
                      </a:lnTo>
                      <a:lnTo>
                        <a:pt x="38" y="28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8" y="42"/>
                      </a:lnTo>
                      <a:lnTo>
                        <a:pt x="36" y="46"/>
                      </a:lnTo>
                      <a:lnTo>
                        <a:pt x="34" y="54"/>
                      </a:lnTo>
                      <a:lnTo>
                        <a:pt x="30" y="60"/>
                      </a:lnTo>
                      <a:lnTo>
                        <a:pt x="0" y="84"/>
                      </a:lnTo>
                      <a:lnTo>
                        <a:pt x="8" y="110"/>
                      </a:lnTo>
                      <a:lnTo>
                        <a:pt x="48" y="132"/>
                      </a:lnTo>
                      <a:lnTo>
                        <a:pt x="48" y="138"/>
                      </a:lnTo>
                      <a:lnTo>
                        <a:pt x="60" y="138"/>
                      </a:lnTo>
                      <a:lnTo>
                        <a:pt x="62" y="148"/>
                      </a:lnTo>
                      <a:lnTo>
                        <a:pt x="72" y="154"/>
                      </a:lnTo>
                      <a:lnTo>
                        <a:pt x="100" y="156"/>
                      </a:lnTo>
                      <a:lnTo>
                        <a:pt x="106" y="154"/>
                      </a:lnTo>
                      <a:lnTo>
                        <a:pt x="114" y="146"/>
                      </a:lnTo>
                      <a:lnTo>
                        <a:pt x="118" y="138"/>
                      </a:lnTo>
                      <a:lnTo>
                        <a:pt x="120" y="136"/>
                      </a:lnTo>
                      <a:lnTo>
                        <a:pt x="124" y="136"/>
                      </a:lnTo>
                      <a:lnTo>
                        <a:pt x="128" y="136"/>
                      </a:lnTo>
                      <a:lnTo>
                        <a:pt x="134" y="136"/>
                      </a:lnTo>
                      <a:lnTo>
                        <a:pt x="142" y="140"/>
                      </a:lnTo>
                      <a:lnTo>
                        <a:pt x="142" y="138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2" name="Freeform: Shape 395"/>
                <p:cNvSpPr/>
                <p:nvPr/>
              </p:nvSpPr>
              <p:spPr bwMode="auto">
                <a:xfrm>
                  <a:off x="1679575" y="3270250"/>
                  <a:ext cx="447675" cy="450850"/>
                </a:xfrm>
                <a:custGeom>
                  <a:gdLst>
                    <a:gd name="T0" fmla="*/ 266 w 282"/>
                    <a:gd name="T1" fmla="*/ 254 h 284"/>
                    <a:gd name="T2" fmla="*/ 278 w 282"/>
                    <a:gd name="T3" fmla="*/ 238 h 284"/>
                    <a:gd name="T4" fmla="*/ 260 w 282"/>
                    <a:gd name="T5" fmla="*/ 212 h 284"/>
                    <a:gd name="T6" fmla="*/ 266 w 282"/>
                    <a:gd name="T7" fmla="*/ 168 h 284"/>
                    <a:gd name="T8" fmla="*/ 252 w 282"/>
                    <a:gd name="T9" fmla="*/ 156 h 284"/>
                    <a:gd name="T10" fmla="*/ 242 w 282"/>
                    <a:gd name="T11" fmla="*/ 126 h 284"/>
                    <a:gd name="T12" fmla="*/ 242 w 282"/>
                    <a:gd name="T13" fmla="*/ 104 h 284"/>
                    <a:gd name="T14" fmla="*/ 256 w 282"/>
                    <a:gd name="T15" fmla="*/ 90 h 284"/>
                    <a:gd name="T16" fmla="*/ 260 w 282"/>
                    <a:gd name="T17" fmla="*/ 64 h 284"/>
                    <a:gd name="T18" fmla="*/ 242 w 282"/>
                    <a:gd name="T19" fmla="*/ 46 h 284"/>
                    <a:gd name="T20" fmla="*/ 210 w 282"/>
                    <a:gd name="T21" fmla="*/ 30 h 284"/>
                    <a:gd name="T22" fmla="*/ 170 w 282"/>
                    <a:gd name="T23" fmla="*/ 30 h 284"/>
                    <a:gd name="T24" fmla="*/ 154 w 282"/>
                    <a:gd name="T25" fmla="*/ 40 h 284"/>
                    <a:gd name="T26" fmla="*/ 138 w 282"/>
                    <a:gd name="T27" fmla="*/ 62 h 284"/>
                    <a:gd name="T28" fmla="*/ 128 w 282"/>
                    <a:gd name="T29" fmla="*/ 58 h 284"/>
                    <a:gd name="T30" fmla="*/ 90 w 282"/>
                    <a:gd name="T31" fmla="*/ 50 h 284"/>
                    <a:gd name="T32" fmla="*/ 80 w 282"/>
                    <a:gd name="T33" fmla="*/ 50 h 284"/>
                    <a:gd name="T34" fmla="*/ 70 w 282"/>
                    <a:gd name="T35" fmla="*/ 28 h 284"/>
                    <a:gd name="T36" fmla="*/ 60 w 282"/>
                    <a:gd name="T37" fmla="*/ 14 h 284"/>
                    <a:gd name="T38" fmla="*/ 62 w 282"/>
                    <a:gd name="T39" fmla="*/ 8 h 284"/>
                    <a:gd name="T40" fmla="*/ 54 w 282"/>
                    <a:gd name="T41" fmla="*/ 0 h 284"/>
                    <a:gd name="T42" fmla="*/ 44 w 282"/>
                    <a:gd name="T43" fmla="*/ 10 h 284"/>
                    <a:gd name="T44" fmla="*/ 26 w 282"/>
                    <a:gd name="T45" fmla="*/ 14 h 284"/>
                    <a:gd name="T46" fmla="*/ 16 w 282"/>
                    <a:gd name="T47" fmla="*/ 2 h 284"/>
                    <a:gd name="T48" fmla="*/ 6 w 282"/>
                    <a:gd name="T49" fmla="*/ 4 h 284"/>
                    <a:gd name="T50" fmla="*/ 2 w 282"/>
                    <a:gd name="T51" fmla="*/ 18 h 284"/>
                    <a:gd name="T52" fmla="*/ 0 w 282"/>
                    <a:gd name="T53" fmla="*/ 32 h 284"/>
                    <a:gd name="T54" fmla="*/ 8 w 282"/>
                    <a:gd name="T55" fmla="*/ 50 h 284"/>
                    <a:gd name="T56" fmla="*/ 10 w 282"/>
                    <a:gd name="T57" fmla="*/ 66 h 284"/>
                    <a:gd name="T58" fmla="*/ 16 w 282"/>
                    <a:gd name="T59" fmla="*/ 76 h 284"/>
                    <a:gd name="T60" fmla="*/ 26 w 282"/>
                    <a:gd name="T61" fmla="*/ 78 h 284"/>
                    <a:gd name="T62" fmla="*/ 36 w 282"/>
                    <a:gd name="T63" fmla="*/ 82 h 284"/>
                    <a:gd name="T64" fmla="*/ 28 w 282"/>
                    <a:gd name="T65" fmla="*/ 92 h 284"/>
                    <a:gd name="T66" fmla="*/ 24 w 282"/>
                    <a:gd name="T67" fmla="*/ 94 h 284"/>
                    <a:gd name="T68" fmla="*/ 20 w 282"/>
                    <a:gd name="T69" fmla="*/ 102 h 284"/>
                    <a:gd name="T70" fmla="*/ 28 w 282"/>
                    <a:gd name="T71" fmla="*/ 118 h 284"/>
                    <a:gd name="T72" fmla="*/ 44 w 282"/>
                    <a:gd name="T73" fmla="*/ 136 h 284"/>
                    <a:gd name="T74" fmla="*/ 48 w 282"/>
                    <a:gd name="T75" fmla="*/ 138 h 284"/>
                    <a:gd name="T76" fmla="*/ 60 w 282"/>
                    <a:gd name="T77" fmla="*/ 158 h 284"/>
                    <a:gd name="T78" fmla="*/ 64 w 282"/>
                    <a:gd name="T79" fmla="*/ 180 h 284"/>
                    <a:gd name="T80" fmla="*/ 88 w 282"/>
                    <a:gd name="T81" fmla="*/ 184 h 284"/>
                    <a:gd name="T82" fmla="*/ 102 w 282"/>
                    <a:gd name="T83" fmla="*/ 222 h 284"/>
                    <a:gd name="T84" fmla="*/ 110 w 282"/>
                    <a:gd name="T85" fmla="*/ 234 h 284"/>
                    <a:gd name="T86" fmla="*/ 130 w 282"/>
                    <a:gd name="T87" fmla="*/ 254 h 284"/>
                    <a:gd name="T88" fmla="*/ 178 w 282"/>
                    <a:gd name="T89" fmla="*/ 248 h 284"/>
                    <a:gd name="T90" fmla="*/ 184 w 282"/>
                    <a:gd name="T91" fmla="*/ 248 h 284"/>
                    <a:gd name="T92" fmla="*/ 190 w 282"/>
                    <a:gd name="T93" fmla="*/ 266 h 284"/>
                    <a:gd name="T94" fmla="*/ 216 w 282"/>
                    <a:gd name="T95" fmla="*/ 280 h 284"/>
                    <a:gd name="T96" fmla="*/ 248 w 282"/>
                    <a:gd name="T97" fmla="*/ 284 h 284"/>
                    <a:gd name="T98" fmla="*/ 12 w 282"/>
                    <a:gd name="T99" fmla="*/ 32 h 284"/>
                    <a:gd name="T100" fmla="*/ 24 w 282"/>
                    <a:gd name="T101" fmla="*/ 64 h 284"/>
                    <a:gd name="T102" fmla="*/ 16 w 282"/>
                    <a:gd name="T103" fmla="*/ 38 h 284"/>
                    <a:gd name="T104" fmla="*/ 8 w 282"/>
                    <a:gd name="T105" fmla="*/ 32 h 2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2" h="284">
                      <a:moveTo>
                        <a:pt x="248" y="284"/>
                      </a:moveTo>
                      <a:lnTo>
                        <a:pt x="252" y="270"/>
                      </a:lnTo>
                      <a:lnTo>
                        <a:pt x="260" y="256"/>
                      </a:lnTo>
                      <a:lnTo>
                        <a:pt x="266" y="254"/>
                      </a:lnTo>
                      <a:lnTo>
                        <a:pt x="278" y="252"/>
                      </a:lnTo>
                      <a:lnTo>
                        <a:pt x="282" y="248"/>
                      </a:lnTo>
                      <a:lnTo>
                        <a:pt x="282" y="240"/>
                      </a:lnTo>
                      <a:lnTo>
                        <a:pt x="278" y="238"/>
                      </a:lnTo>
                      <a:lnTo>
                        <a:pt x="274" y="230"/>
                      </a:lnTo>
                      <a:lnTo>
                        <a:pt x="272" y="222"/>
                      </a:lnTo>
                      <a:lnTo>
                        <a:pt x="264" y="220"/>
                      </a:lnTo>
                      <a:lnTo>
                        <a:pt x="260" y="212"/>
                      </a:lnTo>
                      <a:lnTo>
                        <a:pt x="256" y="208"/>
                      </a:lnTo>
                      <a:lnTo>
                        <a:pt x="260" y="202"/>
                      </a:lnTo>
                      <a:lnTo>
                        <a:pt x="252" y="186"/>
                      </a:lnTo>
                      <a:lnTo>
                        <a:pt x="266" y="168"/>
                      </a:lnTo>
                      <a:lnTo>
                        <a:pt x="266" y="164"/>
                      </a:lnTo>
                      <a:lnTo>
                        <a:pt x="264" y="162"/>
                      </a:lnTo>
                      <a:lnTo>
                        <a:pt x="252" y="158"/>
                      </a:lnTo>
                      <a:lnTo>
                        <a:pt x="252" y="156"/>
                      </a:lnTo>
                      <a:lnTo>
                        <a:pt x="252" y="148"/>
                      </a:lnTo>
                      <a:lnTo>
                        <a:pt x="246" y="138"/>
                      </a:lnTo>
                      <a:lnTo>
                        <a:pt x="242" y="132"/>
                      </a:lnTo>
                      <a:lnTo>
                        <a:pt x="242" y="126"/>
                      </a:lnTo>
                      <a:lnTo>
                        <a:pt x="246" y="120"/>
                      </a:lnTo>
                      <a:lnTo>
                        <a:pt x="242" y="118"/>
                      </a:lnTo>
                      <a:lnTo>
                        <a:pt x="242" y="114"/>
                      </a:lnTo>
                      <a:lnTo>
                        <a:pt x="242" y="104"/>
                      </a:lnTo>
                      <a:lnTo>
                        <a:pt x="246" y="96"/>
                      </a:lnTo>
                      <a:lnTo>
                        <a:pt x="248" y="94"/>
                      </a:lnTo>
                      <a:lnTo>
                        <a:pt x="254" y="94"/>
                      </a:lnTo>
                      <a:lnTo>
                        <a:pt x="256" y="90"/>
                      </a:lnTo>
                      <a:lnTo>
                        <a:pt x="260" y="84"/>
                      </a:lnTo>
                      <a:lnTo>
                        <a:pt x="262" y="76"/>
                      </a:lnTo>
                      <a:lnTo>
                        <a:pt x="260" y="68"/>
                      </a:lnTo>
                      <a:lnTo>
                        <a:pt x="260" y="64"/>
                      </a:lnTo>
                      <a:lnTo>
                        <a:pt x="252" y="62"/>
                      </a:lnTo>
                      <a:lnTo>
                        <a:pt x="248" y="56"/>
                      </a:lnTo>
                      <a:lnTo>
                        <a:pt x="246" y="50"/>
                      </a:lnTo>
                      <a:lnTo>
                        <a:pt x="242" y="46"/>
                      </a:lnTo>
                      <a:lnTo>
                        <a:pt x="234" y="40"/>
                      </a:lnTo>
                      <a:lnTo>
                        <a:pt x="224" y="38"/>
                      </a:lnTo>
                      <a:lnTo>
                        <a:pt x="214" y="32"/>
                      </a:lnTo>
                      <a:lnTo>
                        <a:pt x="210" y="30"/>
                      </a:lnTo>
                      <a:lnTo>
                        <a:pt x="200" y="30"/>
                      </a:lnTo>
                      <a:lnTo>
                        <a:pt x="182" y="26"/>
                      </a:lnTo>
                      <a:lnTo>
                        <a:pt x="174" y="28"/>
                      </a:lnTo>
                      <a:lnTo>
                        <a:pt x="170" y="30"/>
                      </a:lnTo>
                      <a:lnTo>
                        <a:pt x="162" y="30"/>
                      </a:lnTo>
                      <a:lnTo>
                        <a:pt x="160" y="32"/>
                      </a:lnTo>
                      <a:lnTo>
                        <a:pt x="154" y="38"/>
                      </a:lnTo>
                      <a:lnTo>
                        <a:pt x="154" y="40"/>
                      </a:lnTo>
                      <a:lnTo>
                        <a:pt x="152" y="46"/>
                      </a:lnTo>
                      <a:lnTo>
                        <a:pt x="142" y="46"/>
                      </a:lnTo>
                      <a:lnTo>
                        <a:pt x="142" y="62"/>
                      </a:lnTo>
                      <a:lnTo>
                        <a:pt x="138" y="62"/>
                      </a:lnTo>
                      <a:lnTo>
                        <a:pt x="138" y="58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28" y="58"/>
                      </a:lnTo>
                      <a:lnTo>
                        <a:pt x="118" y="62"/>
                      </a:lnTo>
                      <a:lnTo>
                        <a:pt x="108" y="62"/>
                      </a:lnTo>
                      <a:lnTo>
                        <a:pt x="98" y="56"/>
                      </a:lnTo>
                      <a:lnTo>
                        <a:pt x="90" y="50"/>
                      </a:lnTo>
                      <a:lnTo>
                        <a:pt x="90" y="48"/>
                      </a:lnTo>
                      <a:lnTo>
                        <a:pt x="84" y="48"/>
                      </a:lnTo>
                      <a:lnTo>
                        <a:pt x="82" y="48"/>
                      </a:lnTo>
                      <a:lnTo>
                        <a:pt x="80" y="50"/>
                      </a:lnTo>
                      <a:lnTo>
                        <a:pt x="78" y="48"/>
                      </a:lnTo>
                      <a:lnTo>
                        <a:pt x="74" y="46"/>
                      </a:lnTo>
                      <a:lnTo>
                        <a:pt x="72" y="36"/>
                      </a:lnTo>
                      <a:lnTo>
                        <a:pt x="70" y="28"/>
                      </a:lnTo>
                      <a:lnTo>
                        <a:pt x="66" y="26"/>
                      </a:lnTo>
                      <a:lnTo>
                        <a:pt x="66" y="22"/>
                      </a:lnTo>
                      <a:lnTo>
                        <a:pt x="62" y="18"/>
                      </a:lnTo>
                      <a:lnTo>
                        <a:pt x="60" y="14"/>
                      </a:lnTo>
                      <a:lnTo>
                        <a:pt x="56" y="12"/>
                      </a:lnTo>
                      <a:lnTo>
                        <a:pt x="56" y="10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4" y="4"/>
                      </a:lnTo>
                      <a:lnTo>
                        <a:pt x="62" y="2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4" y="14"/>
                      </a:lnTo>
                      <a:lnTo>
                        <a:pt x="28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2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2" y="38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8" y="50"/>
                      </a:lnTo>
                      <a:lnTo>
                        <a:pt x="6" y="50"/>
                      </a:lnTo>
                      <a:lnTo>
                        <a:pt x="8" y="58"/>
                      </a:lnTo>
                      <a:lnTo>
                        <a:pt x="8" y="64"/>
                      </a:lnTo>
                      <a:lnTo>
                        <a:pt x="10" y="66"/>
                      </a:lnTo>
                      <a:lnTo>
                        <a:pt x="10" y="68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6" y="76"/>
                      </a:lnTo>
                      <a:lnTo>
                        <a:pt x="18" y="76"/>
                      </a:lnTo>
                      <a:lnTo>
                        <a:pt x="20" y="78"/>
                      </a:lnTo>
                      <a:lnTo>
                        <a:pt x="24" y="78"/>
                      </a:lnTo>
                      <a:lnTo>
                        <a:pt x="26" y="78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28" y="92"/>
                      </a:lnTo>
                      <a:lnTo>
                        <a:pt x="28" y="94"/>
                      </a:lnTo>
                      <a:lnTo>
                        <a:pt x="26" y="96"/>
                      </a:lnTo>
                      <a:lnTo>
                        <a:pt x="24" y="96"/>
                      </a:lnTo>
                      <a:lnTo>
                        <a:pt x="24" y="94"/>
                      </a:lnTo>
                      <a:lnTo>
                        <a:pt x="24" y="96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0" y="102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12"/>
                      </a:lnTo>
                      <a:lnTo>
                        <a:pt x="28" y="118"/>
                      </a:lnTo>
                      <a:lnTo>
                        <a:pt x="30" y="122"/>
                      </a:lnTo>
                      <a:lnTo>
                        <a:pt x="30" y="126"/>
                      </a:lnTo>
                      <a:lnTo>
                        <a:pt x="38" y="128"/>
                      </a:lnTo>
                      <a:lnTo>
                        <a:pt x="44" y="136"/>
                      </a:lnTo>
                      <a:lnTo>
                        <a:pt x="44" y="138"/>
                      </a:lnTo>
                      <a:lnTo>
                        <a:pt x="42" y="138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2" y="140"/>
                      </a:lnTo>
                      <a:lnTo>
                        <a:pt x="56" y="150"/>
                      </a:lnTo>
                      <a:lnTo>
                        <a:pt x="60" y="154"/>
                      </a:lnTo>
                      <a:lnTo>
                        <a:pt x="60" y="158"/>
                      </a:lnTo>
                      <a:lnTo>
                        <a:pt x="60" y="164"/>
                      </a:lnTo>
                      <a:lnTo>
                        <a:pt x="62" y="172"/>
                      </a:lnTo>
                      <a:lnTo>
                        <a:pt x="64" y="172"/>
                      </a:lnTo>
                      <a:lnTo>
                        <a:pt x="64" y="180"/>
                      </a:lnTo>
                      <a:lnTo>
                        <a:pt x="70" y="182"/>
                      </a:lnTo>
                      <a:lnTo>
                        <a:pt x="74" y="186"/>
                      </a:lnTo>
                      <a:lnTo>
                        <a:pt x="82" y="190"/>
                      </a:lnTo>
                      <a:lnTo>
                        <a:pt x="88" y="184"/>
                      </a:lnTo>
                      <a:lnTo>
                        <a:pt x="100" y="212"/>
                      </a:lnTo>
                      <a:lnTo>
                        <a:pt x="102" y="216"/>
                      </a:lnTo>
                      <a:lnTo>
                        <a:pt x="102" y="220"/>
                      </a:lnTo>
                      <a:lnTo>
                        <a:pt x="102" y="222"/>
                      </a:lnTo>
                      <a:lnTo>
                        <a:pt x="108" y="222"/>
                      </a:lnTo>
                      <a:lnTo>
                        <a:pt x="110" y="226"/>
                      </a:lnTo>
                      <a:lnTo>
                        <a:pt x="110" y="230"/>
                      </a:lnTo>
                      <a:lnTo>
                        <a:pt x="110" y="234"/>
                      </a:lnTo>
                      <a:lnTo>
                        <a:pt x="118" y="238"/>
                      </a:lnTo>
                      <a:lnTo>
                        <a:pt x="118" y="240"/>
                      </a:lnTo>
                      <a:lnTo>
                        <a:pt x="118" y="246"/>
                      </a:lnTo>
                      <a:lnTo>
                        <a:pt x="130" y="254"/>
                      </a:lnTo>
                      <a:lnTo>
                        <a:pt x="136" y="256"/>
                      </a:lnTo>
                      <a:lnTo>
                        <a:pt x="146" y="258"/>
                      </a:lnTo>
                      <a:lnTo>
                        <a:pt x="154" y="258"/>
                      </a:lnTo>
                      <a:lnTo>
                        <a:pt x="178" y="248"/>
                      </a:lnTo>
                      <a:lnTo>
                        <a:pt x="174" y="246"/>
                      </a:lnTo>
                      <a:lnTo>
                        <a:pt x="178" y="246"/>
                      </a:lnTo>
                      <a:lnTo>
                        <a:pt x="180" y="246"/>
                      </a:lnTo>
                      <a:lnTo>
                        <a:pt x="184" y="248"/>
                      </a:lnTo>
                      <a:lnTo>
                        <a:pt x="188" y="252"/>
                      </a:lnTo>
                      <a:lnTo>
                        <a:pt x="190" y="256"/>
                      </a:lnTo>
                      <a:lnTo>
                        <a:pt x="190" y="262"/>
                      </a:lnTo>
                      <a:lnTo>
                        <a:pt x="190" y="266"/>
                      </a:lnTo>
                      <a:lnTo>
                        <a:pt x="192" y="272"/>
                      </a:lnTo>
                      <a:lnTo>
                        <a:pt x="198" y="276"/>
                      </a:lnTo>
                      <a:lnTo>
                        <a:pt x="202" y="276"/>
                      </a:lnTo>
                      <a:lnTo>
                        <a:pt x="216" y="280"/>
                      </a:lnTo>
                      <a:lnTo>
                        <a:pt x="228" y="280"/>
                      </a:lnTo>
                      <a:lnTo>
                        <a:pt x="238" y="280"/>
                      </a:lnTo>
                      <a:lnTo>
                        <a:pt x="244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close/>
                      <a:moveTo>
                        <a:pt x="12" y="32"/>
                      </a:moveTo>
                      <a:lnTo>
                        <a:pt x="12" y="32"/>
                      </a:lnTo>
                      <a:lnTo>
                        <a:pt x="20" y="36"/>
                      </a:lnTo>
                      <a:lnTo>
                        <a:pt x="26" y="44"/>
                      </a:lnTo>
                      <a:lnTo>
                        <a:pt x="30" y="58"/>
                      </a:lnTo>
                      <a:lnTo>
                        <a:pt x="24" y="64"/>
                      </a:lnTo>
                      <a:lnTo>
                        <a:pt x="12" y="46"/>
                      </a:lnTo>
                      <a:lnTo>
                        <a:pt x="12" y="44"/>
                      </a:lnTo>
                      <a:lnTo>
                        <a:pt x="12" y="4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0" y="36"/>
                      </a:lnTo>
                      <a:lnTo>
                        <a:pt x="10" y="32"/>
                      </a:lnTo>
                      <a:lnTo>
                        <a:pt x="8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3" name="Freeform: Shape 396"/>
                <p:cNvSpPr/>
                <p:nvPr/>
              </p:nvSpPr>
              <p:spPr bwMode="auto">
                <a:xfrm>
                  <a:off x="2851150" y="4279900"/>
                  <a:ext cx="1044575" cy="488950"/>
                </a:xfrm>
                <a:custGeom>
                  <a:gdLst>
                    <a:gd name="T0" fmla="*/ 616 w 658"/>
                    <a:gd name="T1" fmla="*/ 144 h 308"/>
                    <a:gd name="T2" fmla="*/ 566 w 658"/>
                    <a:gd name="T3" fmla="*/ 160 h 308"/>
                    <a:gd name="T4" fmla="*/ 520 w 658"/>
                    <a:gd name="T5" fmla="*/ 128 h 308"/>
                    <a:gd name="T6" fmla="*/ 548 w 658"/>
                    <a:gd name="T7" fmla="*/ 162 h 308"/>
                    <a:gd name="T8" fmla="*/ 570 w 658"/>
                    <a:gd name="T9" fmla="*/ 182 h 308"/>
                    <a:gd name="T10" fmla="*/ 606 w 658"/>
                    <a:gd name="T11" fmla="*/ 202 h 308"/>
                    <a:gd name="T12" fmla="*/ 656 w 658"/>
                    <a:gd name="T13" fmla="*/ 278 h 308"/>
                    <a:gd name="T14" fmla="*/ 184 w 658"/>
                    <a:gd name="T15" fmla="*/ 34 h 308"/>
                    <a:gd name="T16" fmla="*/ 482 w 658"/>
                    <a:gd name="T17" fmla="*/ 76 h 308"/>
                    <a:gd name="T18" fmla="*/ 96 w 658"/>
                    <a:gd name="T19" fmla="*/ 66 h 308"/>
                    <a:gd name="T20" fmla="*/ 478 w 658"/>
                    <a:gd name="T21" fmla="*/ 102 h 308"/>
                    <a:gd name="T22" fmla="*/ 476 w 658"/>
                    <a:gd name="T23" fmla="*/ 76 h 308"/>
                    <a:gd name="T24" fmla="*/ 28 w 658"/>
                    <a:gd name="T25" fmla="*/ 80 h 308"/>
                    <a:gd name="T26" fmla="*/ 414 w 658"/>
                    <a:gd name="T27" fmla="*/ 94 h 308"/>
                    <a:gd name="T28" fmla="*/ 352 w 658"/>
                    <a:gd name="T29" fmla="*/ 108 h 308"/>
                    <a:gd name="T30" fmla="*/ 352 w 658"/>
                    <a:gd name="T31" fmla="*/ 172 h 308"/>
                    <a:gd name="T32" fmla="*/ 376 w 658"/>
                    <a:gd name="T33" fmla="*/ 170 h 308"/>
                    <a:gd name="T34" fmla="*/ 396 w 658"/>
                    <a:gd name="T35" fmla="*/ 170 h 308"/>
                    <a:gd name="T36" fmla="*/ 396 w 658"/>
                    <a:gd name="T37" fmla="*/ 136 h 308"/>
                    <a:gd name="T38" fmla="*/ 374 w 658"/>
                    <a:gd name="T39" fmla="*/ 128 h 308"/>
                    <a:gd name="T40" fmla="*/ 428 w 658"/>
                    <a:gd name="T41" fmla="*/ 82 h 308"/>
                    <a:gd name="T42" fmla="*/ 470 w 658"/>
                    <a:gd name="T43" fmla="*/ 126 h 308"/>
                    <a:gd name="T44" fmla="*/ 58 w 658"/>
                    <a:gd name="T45" fmla="*/ 128 h 308"/>
                    <a:gd name="T46" fmla="*/ 512 w 658"/>
                    <a:gd name="T47" fmla="*/ 134 h 308"/>
                    <a:gd name="T48" fmla="*/ 160 w 658"/>
                    <a:gd name="T49" fmla="*/ 142 h 308"/>
                    <a:gd name="T50" fmla="*/ 504 w 658"/>
                    <a:gd name="T51" fmla="*/ 138 h 308"/>
                    <a:gd name="T52" fmla="*/ 72 w 658"/>
                    <a:gd name="T53" fmla="*/ 154 h 308"/>
                    <a:gd name="T54" fmla="*/ 478 w 658"/>
                    <a:gd name="T55" fmla="*/ 164 h 308"/>
                    <a:gd name="T56" fmla="*/ 478 w 658"/>
                    <a:gd name="T57" fmla="*/ 164 h 308"/>
                    <a:gd name="T58" fmla="*/ 404 w 658"/>
                    <a:gd name="T59" fmla="*/ 192 h 308"/>
                    <a:gd name="T60" fmla="*/ 410 w 658"/>
                    <a:gd name="T61" fmla="*/ 190 h 308"/>
                    <a:gd name="T62" fmla="*/ 174 w 658"/>
                    <a:gd name="T63" fmla="*/ 238 h 308"/>
                    <a:gd name="T64" fmla="*/ 250 w 658"/>
                    <a:gd name="T65" fmla="*/ 252 h 308"/>
                    <a:gd name="T66" fmla="*/ 260 w 658"/>
                    <a:gd name="T67" fmla="*/ 228 h 308"/>
                    <a:gd name="T68" fmla="*/ 178 w 658"/>
                    <a:gd name="T69" fmla="*/ 210 h 308"/>
                    <a:gd name="T70" fmla="*/ 560 w 658"/>
                    <a:gd name="T71" fmla="*/ 238 h 308"/>
                    <a:gd name="T72" fmla="*/ 274 w 658"/>
                    <a:gd name="T73" fmla="*/ 228 h 308"/>
                    <a:gd name="T74" fmla="*/ 522 w 658"/>
                    <a:gd name="T75" fmla="*/ 242 h 308"/>
                    <a:gd name="T76" fmla="*/ 292 w 658"/>
                    <a:gd name="T77" fmla="*/ 262 h 308"/>
                    <a:gd name="T78" fmla="*/ 288 w 658"/>
                    <a:gd name="T79" fmla="*/ 254 h 308"/>
                    <a:gd name="T80" fmla="*/ 312 w 658"/>
                    <a:gd name="T81" fmla="*/ 254 h 308"/>
                    <a:gd name="T82" fmla="*/ 330 w 658"/>
                    <a:gd name="T83" fmla="*/ 256 h 308"/>
                    <a:gd name="T84" fmla="*/ 348 w 658"/>
                    <a:gd name="T85" fmla="*/ 262 h 308"/>
                    <a:gd name="T86" fmla="*/ 360 w 658"/>
                    <a:gd name="T87" fmla="*/ 264 h 308"/>
                    <a:gd name="T88" fmla="*/ 366 w 658"/>
                    <a:gd name="T89" fmla="*/ 260 h 308"/>
                    <a:gd name="T90" fmla="*/ 414 w 658"/>
                    <a:gd name="T91" fmla="*/ 284 h 308"/>
                    <a:gd name="T92" fmla="*/ 428 w 658"/>
                    <a:gd name="T93" fmla="*/ 292 h 308"/>
                    <a:gd name="T94" fmla="*/ 350 w 658"/>
                    <a:gd name="T95" fmla="*/ 290 h 308"/>
                    <a:gd name="T96" fmla="*/ 104 w 658"/>
                    <a:gd name="T97" fmla="*/ 84 h 308"/>
                    <a:gd name="T98" fmla="*/ 214 w 658"/>
                    <a:gd name="T99" fmla="*/ 126 h 308"/>
                    <a:gd name="T100" fmla="*/ 296 w 658"/>
                    <a:gd name="T101" fmla="*/ 166 h 308"/>
                    <a:gd name="T102" fmla="*/ 340 w 658"/>
                    <a:gd name="T103" fmla="*/ 94 h 308"/>
                    <a:gd name="T104" fmla="*/ 324 w 658"/>
                    <a:gd name="T105" fmla="*/ 46 h 308"/>
                    <a:gd name="T106" fmla="*/ 276 w 658"/>
                    <a:gd name="T107" fmla="*/ 84 h 308"/>
                    <a:gd name="T108" fmla="*/ 212 w 658"/>
                    <a:gd name="T109" fmla="*/ 72 h 308"/>
                    <a:gd name="T110" fmla="*/ 40 w 658"/>
                    <a:gd name="T111" fmla="*/ 66 h 308"/>
                    <a:gd name="T112" fmla="*/ 94 w 658"/>
                    <a:gd name="T113" fmla="*/ 156 h 308"/>
                    <a:gd name="T114" fmla="*/ 142 w 658"/>
                    <a:gd name="T115" fmla="*/ 202 h 308"/>
                    <a:gd name="T116" fmla="*/ 138 w 658"/>
                    <a:gd name="T117" fmla="*/ 146 h 308"/>
                    <a:gd name="T118" fmla="*/ 114 w 658"/>
                    <a:gd name="T119" fmla="*/ 92 h 308"/>
                    <a:gd name="T120" fmla="*/ 86 w 658"/>
                    <a:gd name="T121" fmla="*/ 70 h 308"/>
                    <a:gd name="T122" fmla="*/ 40 w 658"/>
                    <a:gd name="T123" fmla="*/ 10 h 30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58" h="308">
                      <a:moveTo>
                        <a:pt x="658" y="278"/>
                      </a:moveTo>
                      <a:lnTo>
                        <a:pt x="658" y="238"/>
                      </a:lnTo>
                      <a:lnTo>
                        <a:pt x="656" y="234"/>
                      </a:lnTo>
                      <a:lnTo>
                        <a:pt x="658" y="228"/>
                      </a:lnTo>
                      <a:lnTo>
                        <a:pt x="656" y="162"/>
                      </a:lnTo>
                      <a:lnTo>
                        <a:pt x="656" y="160"/>
                      </a:lnTo>
                      <a:lnTo>
                        <a:pt x="652" y="156"/>
                      </a:lnTo>
                      <a:lnTo>
                        <a:pt x="646" y="156"/>
                      </a:lnTo>
                      <a:lnTo>
                        <a:pt x="638" y="156"/>
                      </a:lnTo>
                      <a:lnTo>
                        <a:pt x="632" y="154"/>
                      </a:lnTo>
                      <a:lnTo>
                        <a:pt x="624" y="148"/>
                      </a:lnTo>
                      <a:lnTo>
                        <a:pt x="616" y="144"/>
                      </a:lnTo>
                      <a:lnTo>
                        <a:pt x="610" y="144"/>
                      </a:lnTo>
                      <a:lnTo>
                        <a:pt x="606" y="148"/>
                      </a:lnTo>
                      <a:lnTo>
                        <a:pt x="604" y="154"/>
                      </a:lnTo>
                      <a:lnTo>
                        <a:pt x="598" y="154"/>
                      </a:lnTo>
                      <a:lnTo>
                        <a:pt x="594" y="156"/>
                      </a:lnTo>
                      <a:lnTo>
                        <a:pt x="592" y="164"/>
                      </a:lnTo>
                      <a:lnTo>
                        <a:pt x="588" y="170"/>
                      </a:lnTo>
                      <a:lnTo>
                        <a:pt x="584" y="170"/>
                      </a:lnTo>
                      <a:lnTo>
                        <a:pt x="576" y="172"/>
                      </a:lnTo>
                      <a:lnTo>
                        <a:pt x="570" y="156"/>
                      </a:lnTo>
                      <a:lnTo>
                        <a:pt x="568" y="160"/>
                      </a:lnTo>
                      <a:lnTo>
                        <a:pt x="566" y="160"/>
                      </a:lnTo>
                      <a:lnTo>
                        <a:pt x="564" y="152"/>
                      </a:lnTo>
                      <a:lnTo>
                        <a:pt x="564" y="144"/>
                      </a:lnTo>
                      <a:lnTo>
                        <a:pt x="566" y="128"/>
                      </a:lnTo>
                      <a:lnTo>
                        <a:pt x="556" y="124"/>
                      </a:lnTo>
                      <a:lnTo>
                        <a:pt x="550" y="126"/>
                      </a:lnTo>
                      <a:lnTo>
                        <a:pt x="542" y="124"/>
                      </a:lnTo>
                      <a:lnTo>
                        <a:pt x="540" y="120"/>
                      </a:lnTo>
                      <a:lnTo>
                        <a:pt x="534" y="120"/>
                      </a:lnTo>
                      <a:lnTo>
                        <a:pt x="532" y="126"/>
                      </a:lnTo>
                      <a:lnTo>
                        <a:pt x="532" y="128"/>
                      </a:lnTo>
                      <a:lnTo>
                        <a:pt x="524" y="128"/>
                      </a:lnTo>
                      <a:lnTo>
                        <a:pt x="520" y="128"/>
                      </a:lnTo>
                      <a:lnTo>
                        <a:pt x="520" y="136"/>
                      </a:lnTo>
                      <a:lnTo>
                        <a:pt x="520" y="142"/>
                      </a:lnTo>
                      <a:lnTo>
                        <a:pt x="524" y="142"/>
                      </a:lnTo>
                      <a:lnTo>
                        <a:pt x="532" y="142"/>
                      </a:lnTo>
                      <a:lnTo>
                        <a:pt x="532" y="146"/>
                      </a:lnTo>
                      <a:lnTo>
                        <a:pt x="532" y="152"/>
                      </a:lnTo>
                      <a:lnTo>
                        <a:pt x="556" y="152"/>
                      </a:lnTo>
                      <a:lnTo>
                        <a:pt x="558" y="152"/>
                      </a:lnTo>
                      <a:lnTo>
                        <a:pt x="558" y="154"/>
                      </a:lnTo>
                      <a:lnTo>
                        <a:pt x="556" y="156"/>
                      </a:lnTo>
                      <a:lnTo>
                        <a:pt x="532" y="160"/>
                      </a:lnTo>
                      <a:lnTo>
                        <a:pt x="548" y="162"/>
                      </a:lnTo>
                      <a:lnTo>
                        <a:pt x="542" y="164"/>
                      </a:lnTo>
                      <a:lnTo>
                        <a:pt x="534" y="164"/>
                      </a:lnTo>
                      <a:lnTo>
                        <a:pt x="532" y="164"/>
                      </a:lnTo>
                      <a:lnTo>
                        <a:pt x="538" y="162"/>
                      </a:lnTo>
                      <a:lnTo>
                        <a:pt x="550" y="180"/>
                      </a:lnTo>
                      <a:lnTo>
                        <a:pt x="550" y="174"/>
                      </a:lnTo>
                      <a:lnTo>
                        <a:pt x="552" y="172"/>
                      </a:lnTo>
                      <a:lnTo>
                        <a:pt x="556" y="172"/>
                      </a:lnTo>
                      <a:lnTo>
                        <a:pt x="558" y="174"/>
                      </a:lnTo>
                      <a:lnTo>
                        <a:pt x="564" y="178"/>
                      </a:lnTo>
                      <a:lnTo>
                        <a:pt x="568" y="180"/>
                      </a:lnTo>
                      <a:lnTo>
                        <a:pt x="570" y="182"/>
                      </a:lnTo>
                      <a:lnTo>
                        <a:pt x="570" y="184"/>
                      </a:lnTo>
                      <a:lnTo>
                        <a:pt x="570" y="188"/>
                      </a:lnTo>
                      <a:lnTo>
                        <a:pt x="570" y="190"/>
                      </a:lnTo>
                      <a:lnTo>
                        <a:pt x="578" y="190"/>
                      </a:lnTo>
                      <a:lnTo>
                        <a:pt x="586" y="192"/>
                      </a:lnTo>
                      <a:lnTo>
                        <a:pt x="594" y="192"/>
                      </a:lnTo>
                      <a:lnTo>
                        <a:pt x="602" y="194"/>
                      </a:lnTo>
                      <a:lnTo>
                        <a:pt x="602" y="200"/>
                      </a:lnTo>
                      <a:lnTo>
                        <a:pt x="602" y="206"/>
                      </a:lnTo>
                      <a:lnTo>
                        <a:pt x="604" y="206"/>
                      </a:lnTo>
                      <a:lnTo>
                        <a:pt x="604" y="202"/>
                      </a:lnTo>
                      <a:lnTo>
                        <a:pt x="606" y="202"/>
                      </a:lnTo>
                      <a:lnTo>
                        <a:pt x="620" y="208"/>
                      </a:lnTo>
                      <a:lnTo>
                        <a:pt x="624" y="230"/>
                      </a:lnTo>
                      <a:lnTo>
                        <a:pt x="630" y="254"/>
                      </a:lnTo>
                      <a:lnTo>
                        <a:pt x="624" y="254"/>
                      </a:lnTo>
                      <a:lnTo>
                        <a:pt x="620" y="254"/>
                      </a:lnTo>
                      <a:lnTo>
                        <a:pt x="616" y="260"/>
                      </a:lnTo>
                      <a:lnTo>
                        <a:pt x="612" y="264"/>
                      </a:lnTo>
                      <a:lnTo>
                        <a:pt x="628" y="262"/>
                      </a:lnTo>
                      <a:lnTo>
                        <a:pt x="628" y="260"/>
                      </a:lnTo>
                      <a:lnTo>
                        <a:pt x="638" y="260"/>
                      </a:lnTo>
                      <a:lnTo>
                        <a:pt x="648" y="260"/>
                      </a:lnTo>
                      <a:lnTo>
                        <a:pt x="656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close/>
                      <a:moveTo>
                        <a:pt x="184" y="34"/>
                      </a:moveTo>
                      <a:lnTo>
                        <a:pt x="184" y="34"/>
                      </a:lnTo>
                      <a:lnTo>
                        <a:pt x="184" y="36"/>
                      </a:lnTo>
                      <a:lnTo>
                        <a:pt x="184" y="38"/>
                      </a:lnTo>
                      <a:lnTo>
                        <a:pt x="186" y="40"/>
                      </a:lnTo>
                      <a:lnTo>
                        <a:pt x="188" y="36"/>
                      </a:lnTo>
                      <a:lnTo>
                        <a:pt x="188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close/>
                      <a:moveTo>
                        <a:pt x="10" y="54"/>
                      </a:move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4" y="56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10" y="54"/>
                      </a:lnTo>
                      <a:close/>
                      <a:moveTo>
                        <a:pt x="478" y="66"/>
                      </a:moveTo>
                      <a:lnTo>
                        <a:pt x="478" y="66"/>
                      </a:lnTo>
                      <a:lnTo>
                        <a:pt x="482" y="72"/>
                      </a:lnTo>
                      <a:lnTo>
                        <a:pt x="482" y="76"/>
                      </a:lnTo>
                      <a:lnTo>
                        <a:pt x="486" y="76"/>
                      </a:lnTo>
                      <a:lnTo>
                        <a:pt x="486" y="72"/>
                      </a:lnTo>
                      <a:lnTo>
                        <a:pt x="484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close/>
                      <a:moveTo>
                        <a:pt x="96" y="66"/>
                      </a:moveTo>
                      <a:lnTo>
                        <a:pt x="96" y="72"/>
                      </a:lnTo>
                      <a:lnTo>
                        <a:pt x="96" y="70"/>
                      </a:lnTo>
                      <a:lnTo>
                        <a:pt x="96" y="66"/>
                      </a:lnTo>
                      <a:lnTo>
                        <a:pt x="96" y="66"/>
                      </a:lnTo>
                      <a:lnTo>
                        <a:pt x="96" y="66"/>
                      </a:lnTo>
                      <a:close/>
                      <a:moveTo>
                        <a:pt x="470" y="72"/>
                      </a:moveTo>
                      <a:lnTo>
                        <a:pt x="470" y="72"/>
                      </a:lnTo>
                      <a:lnTo>
                        <a:pt x="466" y="82"/>
                      </a:lnTo>
                      <a:lnTo>
                        <a:pt x="466" y="88"/>
                      </a:lnTo>
                      <a:lnTo>
                        <a:pt x="464" y="92"/>
                      </a:lnTo>
                      <a:lnTo>
                        <a:pt x="468" y="98"/>
                      </a:lnTo>
                      <a:lnTo>
                        <a:pt x="470" y="106"/>
                      </a:lnTo>
                      <a:lnTo>
                        <a:pt x="478" y="106"/>
                      </a:lnTo>
                      <a:lnTo>
                        <a:pt x="482" y="106"/>
                      </a:lnTo>
                      <a:lnTo>
                        <a:pt x="484" y="106"/>
                      </a:lnTo>
                      <a:lnTo>
                        <a:pt x="484" y="102"/>
                      </a:lnTo>
                      <a:lnTo>
                        <a:pt x="478" y="102"/>
                      </a:lnTo>
                      <a:lnTo>
                        <a:pt x="478" y="100"/>
                      </a:lnTo>
                      <a:lnTo>
                        <a:pt x="482" y="98"/>
                      </a:lnTo>
                      <a:lnTo>
                        <a:pt x="486" y="94"/>
                      </a:lnTo>
                      <a:lnTo>
                        <a:pt x="488" y="92"/>
                      </a:lnTo>
                      <a:lnTo>
                        <a:pt x="486" y="90"/>
                      </a:lnTo>
                      <a:lnTo>
                        <a:pt x="478" y="88"/>
                      </a:lnTo>
                      <a:lnTo>
                        <a:pt x="478" y="90"/>
                      </a:lnTo>
                      <a:lnTo>
                        <a:pt x="478" y="94"/>
                      </a:lnTo>
                      <a:lnTo>
                        <a:pt x="474" y="94"/>
                      </a:lnTo>
                      <a:lnTo>
                        <a:pt x="476" y="90"/>
                      </a:lnTo>
                      <a:lnTo>
                        <a:pt x="476" y="84"/>
                      </a:lnTo>
                      <a:lnTo>
                        <a:pt x="476" y="76"/>
                      </a:lnTo>
                      <a:lnTo>
                        <a:pt x="476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close/>
                      <a:moveTo>
                        <a:pt x="104" y="76"/>
                      </a:moveTo>
                      <a:lnTo>
                        <a:pt x="106" y="82"/>
                      </a:lnTo>
                      <a:lnTo>
                        <a:pt x="110" y="82"/>
                      </a:lnTo>
                      <a:lnTo>
                        <a:pt x="110" y="80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close/>
                      <a:moveTo>
                        <a:pt x="28" y="80"/>
                      </a:moveTo>
                      <a:lnTo>
                        <a:pt x="28" y="80"/>
                      </a:lnTo>
                      <a:lnTo>
                        <a:pt x="40" y="90"/>
                      </a:lnTo>
                      <a:lnTo>
                        <a:pt x="40" y="88"/>
                      </a:lnTo>
                      <a:lnTo>
                        <a:pt x="36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close/>
                      <a:moveTo>
                        <a:pt x="428" y="82"/>
                      </a:moveTo>
                      <a:lnTo>
                        <a:pt x="428" y="82"/>
                      </a:lnTo>
                      <a:lnTo>
                        <a:pt x="424" y="88"/>
                      </a:lnTo>
                      <a:lnTo>
                        <a:pt x="420" y="92"/>
                      </a:lnTo>
                      <a:lnTo>
                        <a:pt x="414" y="94"/>
                      </a:lnTo>
                      <a:lnTo>
                        <a:pt x="406" y="94"/>
                      </a:lnTo>
                      <a:lnTo>
                        <a:pt x="396" y="94"/>
                      </a:lnTo>
                      <a:lnTo>
                        <a:pt x="378" y="92"/>
                      </a:lnTo>
                      <a:lnTo>
                        <a:pt x="378" y="88"/>
                      </a:lnTo>
                      <a:lnTo>
                        <a:pt x="370" y="90"/>
                      </a:lnTo>
                      <a:lnTo>
                        <a:pt x="366" y="94"/>
                      </a:lnTo>
                      <a:lnTo>
                        <a:pt x="364" y="94"/>
                      </a:lnTo>
                      <a:lnTo>
                        <a:pt x="364" y="92"/>
                      </a:lnTo>
                      <a:lnTo>
                        <a:pt x="360" y="92"/>
                      </a:lnTo>
                      <a:lnTo>
                        <a:pt x="360" y="98"/>
                      </a:lnTo>
                      <a:lnTo>
                        <a:pt x="356" y="102"/>
                      </a:lnTo>
                      <a:lnTo>
                        <a:pt x="352" y="108"/>
                      </a:lnTo>
                      <a:lnTo>
                        <a:pt x="356" y="112"/>
                      </a:lnTo>
                      <a:lnTo>
                        <a:pt x="358" y="120"/>
                      </a:lnTo>
                      <a:lnTo>
                        <a:pt x="352" y="124"/>
                      </a:lnTo>
                      <a:lnTo>
                        <a:pt x="350" y="126"/>
                      </a:lnTo>
                      <a:lnTo>
                        <a:pt x="350" y="134"/>
                      </a:lnTo>
                      <a:lnTo>
                        <a:pt x="350" y="142"/>
                      </a:lnTo>
                      <a:lnTo>
                        <a:pt x="348" y="152"/>
                      </a:lnTo>
                      <a:lnTo>
                        <a:pt x="342" y="160"/>
                      </a:lnTo>
                      <a:lnTo>
                        <a:pt x="342" y="166"/>
                      </a:lnTo>
                      <a:lnTo>
                        <a:pt x="342" y="170"/>
                      </a:lnTo>
                      <a:lnTo>
                        <a:pt x="348" y="170"/>
                      </a:lnTo>
                      <a:lnTo>
                        <a:pt x="352" y="172"/>
                      </a:lnTo>
                      <a:lnTo>
                        <a:pt x="348" y="208"/>
                      </a:lnTo>
                      <a:lnTo>
                        <a:pt x="364" y="206"/>
                      </a:lnTo>
                      <a:lnTo>
                        <a:pt x="368" y="200"/>
                      </a:lnTo>
                      <a:lnTo>
                        <a:pt x="368" y="190"/>
                      </a:lnTo>
                      <a:lnTo>
                        <a:pt x="364" y="184"/>
                      </a:lnTo>
                      <a:lnTo>
                        <a:pt x="364" y="182"/>
                      </a:lnTo>
                      <a:lnTo>
                        <a:pt x="366" y="180"/>
                      </a:lnTo>
                      <a:lnTo>
                        <a:pt x="366" y="182"/>
                      </a:lnTo>
                      <a:lnTo>
                        <a:pt x="368" y="170"/>
                      </a:lnTo>
                      <a:lnTo>
                        <a:pt x="370" y="164"/>
                      </a:lnTo>
                      <a:lnTo>
                        <a:pt x="374" y="164"/>
                      </a:lnTo>
                      <a:lnTo>
                        <a:pt x="376" y="170"/>
                      </a:lnTo>
                      <a:lnTo>
                        <a:pt x="382" y="184"/>
                      </a:lnTo>
                      <a:lnTo>
                        <a:pt x="384" y="198"/>
                      </a:lnTo>
                      <a:lnTo>
                        <a:pt x="388" y="198"/>
                      </a:lnTo>
                      <a:lnTo>
                        <a:pt x="392" y="198"/>
                      </a:lnTo>
                      <a:lnTo>
                        <a:pt x="392" y="190"/>
                      </a:lnTo>
                      <a:lnTo>
                        <a:pt x="404" y="188"/>
                      </a:lnTo>
                      <a:lnTo>
                        <a:pt x="406" y="188"/>
                      </a:lnTo>
                      <a:lnTo>
                        <a:pt x="406" y="184"/>
                      </a:lnTo>
                      <a:lnTo>
                        <a:pt x="400" y="180"/>
                      </a:lnTo>
                      <a:lnTo>
                        <a:pt x="394" y="174"/>
                      </a:lnTo>
                      <a:lnTo>
                        <a:pt x="394" y="172"/>
                      </a:lnTo>
                      <a:lnTo>
                        <a:pt x="396" y="170"/>
                      </a:lnTo>
                      <a:lnTo>
                        <a:pt x="400" y="170"/>
                      </a:lnTo>
                      <a:lnTo>
                        <a:pt x="396" y="166"/>
                      </a:lnTo>
                      <a:lnTo>
                        <a:pt x="392" y="164"/>
                      </a:lnTo>
                      <a:lnTo>
                        <a:pt x="388" y="162"/>
                      </a:lnTo>
                      <a:lnTo>
                        <a:pt x="386" y="156"/>
                      </a:lnTo>
                      <a:lnTo>
                        <a:pt x="386" y="152"/>
                      </a:lnTo>
                      <a:lnTo>
                        <a:pt x="376" y="148"/>
                      </a:lnTo>
                      <a:lnTo>
                        <a:pt x="376" y="144"/>
                      </a:lnTo>
                      <a:lnTo>
                        <a:pt x="384" y="144"/>
                      </a:lnTo>
                      <a:lnTo>
                        <a:pt x="388" y="144"/>
                      </a:lnTo>
                      <a:lnTo>
                        <a:pt x="394" y="138"/>
                      </a:lnTo>
                      <a:lnTo>
                        <a:pt x="396" y="136"/>
                      </a:lnTo>
                      <a:lnTo>
                        <a:pt x="400" y="136"/>
                      </a:lnTo>
                      <a:lnTo>
                        <a:pt x="400" y="142"/>
                      </a:lnTo>
                      <a:lnTo>
                        <a:pt x="404" y="142"/>
                      </a:lnTo>
                      <a:lnTo>
                        <a:pt x="410" y="138"/>
                      </a:lnTo>
                      <a:lnTo>
                        <a:pt x="404" y="136"/>
                      </a:lnTo>
                      <a:lnTo>
                        <a:pt x="402" y="134"/>
                      </a:lnTo>
                      <a:lnTo>
                        <a:pt x="410" y="124"/>
                      </a:lnTo>
                      <a:lnTo>
                        <a:pt x="394" y="124"/>
                      </a:lnTo>
                      <a:lnTo>
                        <a:pt x="382" y="124"/>
                      </a:lnTo>
                      <a:lnTo>
                        <a:pt x="378" y="126"/>
                      </a:lnTo>
                      <a:lnTo>
                        <a:pt x="376" y="128"/>
                      </a:lnTo>
                      <a:lnTo>
                        <a:pt x="374" y="128"/>
                      </a:lnTo>
                      <a:lnTo>
                        <a:pt x="374" y="124"/>
                      </a:lnTo>
                      <a:lnTo>
                        <a:pt x="366" y="124"/>
                      </a:lnTo>
                      <a:lnTo>
                        <a:pt x="368" y="102"/>
                      </a:lnTo>
                      <a:lnTo>
                        <a:pt x="400" y="106"/>
                      </a:lnTo>
                      <a:lnTo>
                        <a:pt x="412" y="108"/>
                      </a:lnTo>
                      <a:lnTo>
                        <a:pt x="424" y="102"/>
                      </a:lnTo>
                      <a:lnTo>
                        <a:pt x="432" y="90"/>
                      </a:lnTo>
                      <a:lnTo>
                        <a:pt x="434" y="82"/>
                      </a:lnTo>
                      <a:lnTo>
                        <a:pt x="432" y="80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close/>
                      <a:moveTo>
                        <a:pt x="510" y="112"/>
                      </a:moveTo>
                      <a:lnTo>
                        <a:pt x="510" y="112"/>
                      </a:lnTo>
                      <a:lnTo>
                        <a:pt x="504" y="118"/>
                      </a:lnTo>
                      <a:lnTo>
                        <a:pt x="520" y="118"/>
                      </a:lnTo>
                      <a:lnTo>
                        <a:pt x="522" y="118"/>
                      </a:lnTo>
                      <a:lnTo>
                        <a:pt x="514" y="116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close/>
                      <a:moveTo>
                        <a:pt x="466" y="120"/>
                      </a:moveTo>
                      <a:lnTo>
                        <a:pt x="466" y="126"/>
                      </a:lnTo>
                      <a:lnTo>
                        <a:pt x="470" y="126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close/>
                      <a:moveTo>
                        <a:pt x="54" y="128"/>
                      </a:moveTo>
                      <a:lnTo>
                        <a:pt x="54" y="128"/>
                      </a:lnTo>
                      <a:lnTo>
                        <a:pt x="54" y="134"/>
                      </a:lnTo>
                      <a:lnTo>
                        <a:pt x="56" y="142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60" y="136"/>
                      </a:lnTo>
                      <a:lnTo>
                        <a:pt x="58" y="130"/>
                      </a:lnTo>
                      <a:lnTo>
                        <a:pt x="58" y="128"/>
                      </a:lnTo>
                      <a:lnTo>
                        <a:pt x="56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close/>
                      <a:moveTo>
                        <a:pt x="512" y="134"/>
                      </a:moveTo>
                      <a:lnTo>
                        <a:pt x="514" y="136"/>
                      </a:lnTo>
                      <a:lnTo>
                        <a:pt x="516" y="138"/>
                      </a:lnTo>
                      <a:lnTo>
                        <a:pt x="520" y="136"/>
                      </a:lnTo>
                      <a:lnTo>
                        <a:pt x="516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close/>
                      <a:moveTo>
                        <a:pt x="148" y="138"/>
                      </a:moveTo>
                      <a:lnTo>
                        <a:pt x="148" y="138"/>
                      </a:lnTo>
                      <a:lnTo>
                        <a:pt x="150" y="144"/>
                      </a:lnTo>
                      <a:lnTo>
                        <a:pt x="148" y="148"/>
                      </a:lnTo>
                      <a:lnTo>
                        <a:pt x="156" y="148"/>
                      </a:lnTo>
                      <a:lnTo>
                        <a:pt x="158" y="156"/>
                      </a:lnTo>
                      <a:lnTo>
                        <a:pt x="158" y="160"/>
                      </a:lnTo>
                      <a:lnTo>
                        <a:pt x="164" y="162"/>
                      </a:lnTo>
                      <a:lnTo>
                        <a:pt x="166" y="162"/>
                      </a:lnTo>
                      <a:lnTo>
                        <a:pt x="166" y="154"/>
                      </a:lnTo>
                      <a:lnTo>
                        <a:pt x="164" y="146"/>
                      </a:lnTo>
                      <a:lnTo>
                        <a:pt x="160" y="142"/>
                      </a:lnTo>
                      <a:lnTo>
                        <a:pt x="156" y="142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close/>
                      <a:moveTo>
                        <a:pt x="422" y="138"/>
                      </a:moveTo>
                      <a:lnTo>
                        <a:pt x="422" y="138"/>
                      </a:lnTo>
                      <a:lnTo>
                        <a:pt x="420" y="144"/>
                      </a:lnTo>
                      <a:lnTo>
                        <a:pt x="430" y="144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close/>
                      <a:moveTo>
                        <a:pt x="504" y="138"/>
                      </a:moveTo>
                      <a:lnTo>
                        <a:pt x="504" y="138"/>
                      </a:lnTo>
                      <a:lnTo>
                        <a:pt x="504" y="144"/>
                      </a:lnTo>
                      <a:lnTo>
                        <a:pt x="506" y="146"/>
                      </a:lnTo>
                      <a:lnTo>
                        <a:pt x="510" y="146"/>
                      </a:lnTo>
                      <a:lnTo>
                        <a:pt x="510" y="144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close/>
                      <a:moveTo>
                        <a:pt x="72" y="154"/>
                      </a:moveTo>
                      <a:lnTo>
                        <a:pt x="74" y="160"/>
                      </a:lnTo>
                      <a:lnTo>
                        <a:pt x="74" y="156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close/>
                      <a:moveTo>
                        <a:pt x="182" y="154"/>
                      </a:moveTo>
                      <a:lnTo>
                        <a:pt x="182" y="154"/>
                      </a:lnTo>
                      <a:lnTo>
                        <a:pt x="182" y="166"/>
                      </a:lnTo>
                      <a:lnTo>
                        <a:pt x="186" y="166"/>
                      </a:lnTo>
                      <a:lnTo>
                        <a:pt x="192" y="156"/>
                      </a:lnTo>
                      <a:lnTo>
                        <a:pt x="186" y="156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close/>
                      <a:moveTo>
                        <a:pt x="478" y="164"/>
                      </a:moveTo>
                      <a:lnTo>
                        <a:pt x="478" y="164"/>
                      </a:lnTo>
                      <a:lnTo>
                        <a:pt x="476" y="172"/>
                      </a:lnTo>
                      <a:lnTo>
                        <a:pt x="488" y="170"/>
                      </a:lnTo>
                      <a:lnTo>
                        <a:pt x="500" y="172"/>
                      </a:lnTo>
                      <a:lnTo>
                        <a:pt x="506" y="174"/>
                      </a:lnTo>
                      <a:lnTo>
                        <a:pt x="512" y="174"/>
                      </a:lnTo>
                      <a:lnTo>
                        <a:pt x="512" y="172"/>
                      </a:lnTo>
                      <a:lnTo>
                        <a:pt x="514" y="172"/>
                      </a:lnTo>
                      <a:lnTo>
                        <a:pt x="500" y="166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close/>
                      <a:moveTo>
                        <a:pt x="446" y="166"/>
                      </a:moveTo>
                      <a:lnTo>
                        <a:pt x="452" y="178"/>
                      </a:lnTo>
                      <a:lnTo>
                        <a:pt x="458" y="178"/>
                      </a:lnTo>
                      <a:lnTo>
                        <a:pt x="460" y="174"/>
                      </a:lnTo>
                      <a:lnTo>
                        <a:pt x="464" y="172"/>
                      </a:lnTo>
                      <a:lnTo>
                        <a:pt x="464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close/>
                      <a:moveTo>
                        <a:pt x="406" y="190"/>
                      </a:moveTo>
                      <a:lnTo>
                        <a:pt x="406" y="190"/>
                      </a:lnTo>
                      <a:lnTo>
                        <a:pt x="404" y="192"/>
                      </a:lnTo>
                      <a:lnTo>
                        <a:pt x="404" y="198"/>
                      </a:lnTo>
                      <a:lnTo>
                        <a:pt x="402" y="194"/>
                      </a:lnTo>
                      <a:lnTo>
                        <a:pt x="400" y="192"/>
                      </a:lnTo>
                      <a:lnTo>
                        <a:pt x="400" y="198"/>
                      </a:lnTo>
                      <a:lnTo>
                        <a:pt x="396" y="202"/>
                      </a:lnTo>
                      <a:lnTo>
                        <a:pt x="402" y="206"/>
                      </a:lnTo>
                      <a:lnTo>
                        <a:pt x="404" y="208"/>
                      </a:lnTo>
                      <a:lnTo>
                        <a:pt x="410" y="208"/>
                      </a:lnTo>
                      <a:lnTo>
                        <a:pt x="410" y="206"/>
                      </a:lnTo>
                      <a:lnTo>
                        <a:pt x="410" y="200"/>
                      </a:lnTo>
                      <a:lnTo>
                        <a:pt x="410" y="192"/>
                      </a:lnTo>
                      <a:lnTo>
                        <a:pt x="410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close/>
                      <a:moveTo>
                        <a:pt x="158" y="208"/>
                      </a:moveTo>
                      <a:lnTo>
                        <a:pt x="158" y="208"/>
                      </a:lnTo>
                      <a:lnTo>
                        <a:pt x="148" y="228"/>
                      </a:lnTo>
                      <a:lnTo>
                        <a:pt x="166" y="230"/>
                      </a:lnTo>
                      <a:lnTo>
                        <a:pt x="164" y="234"/>
                      </a:lnTo>
                      <a:lnTo>
                        <a:pt x="160" y="236"/>
                      </a:lnTo>
                      <a:lnTo>
                        <a:pt x="164" y="238"/>
                      </a:lnTo>
                      <a:lnTo>
                        <a:pt x="168" y="238"/>
                      </a:lnTo>
                      <a:lnTo>
                        <a:pt x="174" y="238"/>
                      </a:lnTo>
                      <a:lnTo>
                        <a:pt x="176" y="236"/>
                      </a:lnTo>
                      <a:lnTo>
                        <a:pt x="184" y="238"/>
                      </a:lnTo>
                      <a:lnTo>
                        <a:pt x="184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44"/>
                      </a:lnTo>
                      <a:lnTo>
                        <a:pt x="206" y="242"/>
                      </a:lnTo>
                      <a:lnTo>
                        <a:pt x="214" y="242"/>
                      </a:lnTo>
                      <a:lnTo>
                        <a:pt x="224" y="246"/>
                      </a:lnTo>
                      <a:lnTo>
                        <a:pt x="236" y="252"/>
                      </a:lnTo>
                      <a:lnTo>
                        <a:pt x="242" y="252"/>
                      </a:lnTo>
                      <a:lnTo>
                        <a:pt x="250" y="252"/>
                      </a:lnTo>
                      <a:lnTo>
                        <a:pt x="266" y="252"/>
                      </a:lnTo>
                      <a:lnTo>
                        <a:pt x="270" y="256"/>
                      </a:lnTo>
                      <a:lnTo>
                        <a:pt x="274" y="260"/>
                      </a:lnTo>
                      <a:lnTo>
                        <a:pt x="282" y="262"/>
                      </a:lnTo>
                      <a:lnTo>
                        <a:pt x="286" y="262"/>
                      </a:lnTo>
                      <a:lnTo>
                        <a:pt x="282" y="254"/>
                      </a:lnTo>
                      <a:lnTo>
                        <a:pt x="282" y="248"/>
                      </a:lnTo>
                      <a:lnTo>
                        <a:pt x="284" y="242"/>
                      </a:lnTo>
                      <a:lnTo>
                        <a:pt x="276" y="238"/>
                      </a:lnTo>
                      <a:lnTo>
                        <a:pt x="258" y="238"/>
                      </a:lnTo>
                      <a:lnTo>
                        <a:pt x="260" y="234"/>
                      </a:lnTo>
                      <a:lnTo>
                        <a:pt x="260" y="228"/>
                      </a:lnTo>
                      <a:lnTo>
                        <a:pt x="258" y="224"/>
                      </a:lnTo>
                      <a:lnTo>
                        <a:pt x="246" y="220"/>
                      </a:lnTo>
                      <a:lnTo>
                        <a:pt x="236" y="220"/>
                      </a:lnTo>
                      <a:lnTo>
                        <a:pt x="232" y="218"/>
                      </a:lnTo>
                      <a:lnTo>
                        <a:pt x="230" y="216"/>
                      </a:lnTo>
                      <a:lnTo>
                        <a:pt x="224" y="224"/>
                      </a:lnTo>
                      <a:lnTo>
                        <a:pt x="212" y="224"/>
                      </a:lnTo>
                      <a:lnTo>
                        <a:pt x="204" y="220"/>
                      </a:lnTo>
                      <a:lnTo>
                        <a:pt x="200" y="216"/>
                      </a:lnTo>
                      <a:lnTo>
                        <a:pt x="194" y="210"/>
                      </a:lnTo>
                      <a:lnTo>
                        <a:pt x="188" y="208"/>
                      </a:lnTo>
                      <a:lnTo>
                        <a:pt x="178" y="210"/>
                      </a:lnTo>
                      <a:lnTo>
                        <a:pt x="172" y="212"/>
                      </a:lnTo>
                      <a:lnTo>
                        <a:pt x="164" y="210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close/>
                      <a:moveTo>
                        <a:pt x="564" y="210"/>
                      </a:moveTo>
                      <a:lnTo>
                        <a:pt x="564" y="210"/>
                      </a:lnTo>
                      <a:lnTo>
                        <a:pt x="564" y="218"/>
                      </a:lnTo>
                      <a:lnTo>
                        <a:pt x="564" y="228"/>
                      </a:lnTo>
                      <a:lnTo>
                        <a:pt x="560" y="228"/>
                      </a:lnTo>
                      <a:lnTo>
                        <a:pt x="558" y="230"/>
                      </a:lnTo>
                      <a:lnTo>
                        <a:pt x="560" y="238"/>
                      </a:lnTo>
                      <a:lnTo>
                        <a:pt x="566" y="238"/>
                      </a:lnTo>
                      <a:lnTo>
                        <a:pt x="566" y="236"/>
                      </a:lnTo>
                      <a:lnTo>
                        <a:pt x="566" y="234"/>
                      </a:lnTo>
                      <a:lnTo>
                        <a:pt x="564" y="228"/>
                      </a:lnTo>
                      <a:lnTo>
                        <a:pt x="566" y="228"/>
                      </a:lnTo>
                      <a:lnTo>
                        <a:pt x="568" y="228"/>
                      </a:lnTo>
                      <a:lnTo>
                        <a:pt x="570" y="216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close/>
                      <a:moveTo>
                        <a:pt x="264" y="226"/>
                      </a:moveTo>
                      <a:lnTo>
                        <a:pt x="274" y="228"/>
                      </a:lnTo>
                      <a:lnTo>
                        <a:pt x="276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close/>
                      <a:moveTo>
                        <a:pt x="522" y="242"/>
                      </a:moveTo>
                      <a:lnTo>
                        <a:pt x="522" y="242"/>
                      </a:lnTo>
                      <a:lnTo>
                        <a:pt x="520" y="252"/>
                      </a:lnTo>
                      <a:lnTo>
                        <a:pt x="520" y="254"/>
                      </a:lnTo>
                      <a:lnTo>
                        <a:pt x="520" y="256"/>
                      </a:lnTo>
                      <a:lnTo>
                        <a:pt x="524" y="246"/>
                      </a:lnTo>
                      <a:lnTo>
                        <a:pt x="524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close/>
                      <a:moveTo>
                        <a:pt x="622" y="242"/>
                      </a:moveTo>
                      <a:lnTo>
                        <a:pt x="624" y="246"/>
                      </a:lnTo>
                      <a:lnTo>
                        <a:pt x="624" y="244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close/>
                      <a:moveTo>
                        <a:pt x="286" y="252"/>
                      </a:moveTo>
                      <a:lnTo>
                        <a:pt x="286" y="252"/>
                      </a:lnTo>
                      <a:lnTo>
                        <a:pt x="292" y="260"/>
                      </a:lnTo>
                      <a:lnTo>
                        <a:pt x="292" y="262"/>
                      </a:lnTo>
                      <a:lnTo>
                        <a:pt x="292" y="264"/>
                      </a:lnTo>
                      <a:lnTo>
                        <a:pt x="294" y="264"/>
                      </a:lnTo>
                      <a:lnTo>
                        <a:pt x="294" y="262"/>
                      </a:lnTo>
                      <a:lnTo>
                        <a:pt x="296" y="262"/>
                      </a:lnTo>
                      <a:lnTo>
                        <a:pt x="296" y="260"/>
                      </a:lnTo>
                      <a:lnTo>
                        <a:pt x="296" y="256"/>
                      </a:lnTo>
                      <a:lnTo>
                        <a:pt x="300" y="254"/>
                      </a:lnTo>
                      <a:lnTo>
                        <a:pt x="296" y="254"/>
                      </a:lnTo>
                      <a:lnTo>
                        <a:pt x="294" y="254"/>
                      </a:lnTo>
                      <a:lnTo>
                        <a:pt x="294" y="256"/>
                      </a:lnTo>
                      <a:lnTo>
                        <a:pt x="292" y="256"/>
                      </a:lnTo>
                      <a:lnTo>
                        <a:pt x="288" y="254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close/>
                      <a:moveTo>
                        <a:pt x="446" y="252"/>
                      </a:moveTo>
                      <a:lnTo>
                        <a:pt x="446" y="252"/>
                      </a:lnTo>
                      <a:lnTo>
                        <a:pt x="446" y="256"/>
                      </a:lnTo>
                      <a:lnTo>
                        <a:pt x="458" y="254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close/>
                      <a:moveTo>
                        <a:pt x="312" y="254"/>
                      </a:moveTo>
                      <a:lnTo>
                        <a:pt x="312" y="254"/>
                      </a:lnTo>
                      <a:lnTo>
                        <a:pt x="310" y="256"/>
                      </a:lnTo>
                      <a:lnTo>
                        <a:pt x="306" y="260"/>
                      </a:lnTo>
                      <a:lnTo>
                        <a:pt x="304" y="264"/>
                      </a:lnTo>
                      <a:lnTo>
                        <a:pt x="314" y="264"/>
                      </a:lnTo>
                      <a:lnTo>
                        <a:pt x="314" y="262"/>
                      </a:lnTo>
                      <a:lnTo>
                        <a:pt x="314" y="256"/>
                      </a:lnTo>
                      <a:lnTo>
                        <a:pt x="314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close/>
                      <a:moveTo>
                        <a:pt x="330" y="256"/>
                      </a:moveTo>
                      <a:lnTo>
                        <a:pt x="330" y="256"/>
                      </a:lnTo>
                      <a:lnTo>
                        <a:pt x="330" y="260"/>
                      </a:lnTo>
                      <a:lnTo>
                        <a:pt x="328" y="260"/>
                      </a:lnTo>
                      <a:lnTo>
                        <a:pt x="332" y="262"/>
                      </a:lnTo>
                      <a:lnTo>
                        <a:pt x="336" y="264"/>
                      </a:lnTo>
                      <a:lnTo>
                        <a:pt x="332" y="266"/>
                      </a:lnTo>
                      <a:lnTo>
                        <a:pt x="328" y="266"/>
                      </a:lnTo>
                      <a:lnTo>
                        <a:pt x="320" y="262"/>
                      </a:lnTo>
                      <a:lnTo>
                        <a:pt x="318" y="274"/>
                      </a:lnTo>
                      <a:lnTo>
                        <a:pt x="350" y="270"/>
                      </a:lnTo>
                      <a:lnTo>
                        <a:pt x="348" y="266"/>
                      </a:lnTo>
                      <a:lnTo>
                        <a:pt x="348" y="264"/>
                      </a:lnTo>
                      <a:lnTo>
                        <a:pt x="348" y="262"/>
                      </a:lnTo>
                      <a:lnTo>
                        <a:pt x="340" y="262"/>
                      </a:lnTo>
                      <a:lnTo>
                        <a:pt x="338" y="262"/>
                      </a:lnTo>
                      <a:lnTo>
                        <a:pt x="338" y="260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close/>
                      <a:moveTo>
                        <a:pt x="366" y="260"/>
                      </a:moveTo>
                      <a:lnTo>
                        <a:pt x="366" y="260"/>
                      </a:lnTo>
                      <a:lnTo>
                        <a:pt x="360" y="260"/>
                      </a:lnTo>
                      <a:lnTo>
                        <a:pt x="358" y="262"/>
                      </a:lnTo>
                      <a:lnTo>
                        <a:pt x="358" y="264"/>
                      </a:lnTo>
                      <a:lnTo>
                        <a:pt x="360" y="264"/>
                      </a:lnTo>
                      <a:lnTo>
                        <a:pt x="366" y="270"/>
                      </a:lnTo>
                      <a:lnTo>
                        <a:pt x="374" y="272"/>
                      </a:lnTo>
                      <a:lnTo>
                        <a:pt x="378" y="272"/>
                      </a:lnTo>
                      <a:lnTo>
                        <a:pt x="384" y="270"/>
                      </a:lnTo>
                      <a:lnTo>
                        <a:pt x="394" y="266"/>
                      </a:lnTo>
                      <a:lnTo>
                        <a:pt x="400" y="266"/>
                      </a:lnTo>
                      <a:lnTo>
                        <a:pt x="404" y="270"/>
                      </a:lnTo>
                      <a:lnTo>
                        <a:pt x="404" y="260"/>
                      </a:lnTo>
                      <a:lnTo>
                        <a:pt x="392" y="262"/>
                      </a:lnTo>
                      <a:lnTo>
                        <a:pt x="378" y="262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close/>
                      <a:moveTo>
                        <a:pt x="458" y="262"/>
                      </a:moveTo>
                      <a:lnTo>
                        <a:pt x="458" y="262"/>
                      </a:lnTo>
                      <a:lnTo>
                        <a:pt x="446" y="270"/>
                      </a:lnTo>
                      <a:lnTo>
                        <a:pt x="440" y="270"/>
                      </a:lnTo>
                      <a:lnTo>
                        <a:pt x="434" y="266"/>
                      </a:lnTo>
                      <a:lnTo>
                        <a:pt x="430" y="270"/>
                      </a:lnTo>
                      <a:lnTo>
                        <a:pt x="430" y="278"/>
                      </a:lnTo>
                      <a:lnTo>
                        <a:pt x="424" y="278"/>
                      </a:lnTo>
                      <a:lnTo>
                        <a:pt x="422" y="280"/>
                      </a:lnTo>
                      <a:lnTo>
                        <a:pt x="422" y="282"/>
                      </a:lnTo>
                      <a:lnTo>
                        <a:pt x="414" y="284"/>
                      </a:lnTo>
                      <a:lnTo>
                        <a:pt x="412" y="290"/>
                      </a:lnTo>
                      <a:lnTo>
                        <a:pt x="410" y="296"/>
                      </a:lnTo>
                      <a:lnTo>
                        <a:pt x="404" y="298"/>
                      </a:lnTo>
                      <a:lnTo>
                        <a:pt x="400" y="298"/>
                      </a:lnTo>
                      <a:lnTo>
                        <a:pt x="400" y="300"/>
                      </a:lnTo>
                      <a:lnTo>
                        <a:pt x="400" y="302"/>
                      </a:lnTo>
                      <a:lnTo>
                        <a:pt x="396" y="306"/>
                      </a:lnTo>
                      <a:lnTo>
                        <a:pt x="402" y="306"/>
                      </a:lnTo>
                      <a:lnTo>
                        <a:pt x="402" y="308"/>
                      </a:lnTo>
                      <a:lnTo>
                        <a:pt x="412" y="298"/>
                      </a:lnTo>
                      <a:lnTo>
                        <a:pt x="424" y="292"/>
                      </a:lnTo>
                      <a:lnTo>
                        <a:pt x="428" y="292"/>
                      </a:lnTo>
                      <a:lnTo>
                        <a:pt x="432" y="292"/>
                      </a:lnTo>
                      <a:lnTo>
                        <a:pt x="434" y="288"/>
                      </a:lnTo>
                      <a:lnTo>
                        <a:pt x="438" y="282"/>
                      </a:lnTo>
                      <a:lnTo>
                        <a:pt x="456" y="272"/>
                      </a:lnTo>
                      <a:lnTo>
                        <a:pt x="466" y="264"/>
                      </a:lnTo>
                      <a:lnTo>
                        <a:pt x="464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close/>
                      <a:moveTo>
                        <a:pt x="352" y="282"/>
                      </a:moveTo>
                      <a:lnTo>
                        <a:pt x="352" y="282"/>
                      </a:lnTo>
                      <a:lnTo>
                        <a:pt x="350" y="290"/>
                      </a:lnTo>
                      <a:lnTo>
                        <a:pt x="360" y="292"/>
                      </a:lnTo>
                      <a:lnTo>
                        <a:pt x="374" y="296"/>
                      </a:lnTo>
                      <a:lnTo>
                        <a:pt x="374" y="290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close/>
                      <a:moveTo>
                        <a:pt x="104" y="84"/>
                      </a:moveTo>
                      <a:lnTo>
                        <a:pt x="104" y="84"/>
                      </a:lnTo>
                      <a:lnTo>
                        <a:pt x="106" y="90"/>
                      </a:lnTo>
                      <a:lnTo>
                        <a:pt x="110" y="90"/>
                      </a:lnTo>
                      <a:lnTo>
                        <a:pt x="106" y="88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close/>
                      <a:moveTo>
                        <a:pt x="212" y="72"/>
                      </a:moveTo>
                      <a:lnTo>
                        <a:pt x="212" y="72"/>
                      </a:lnTo>
                      <a:lnTo>
                        <a:pt x="202" y="88"/>
                      </a:lnTo>
                      <a:lnTo>
                        <a:pt x="200" y="94"/>
                      </a:lnTo>
                      <a:lnTo>
                        <a:pt x="202" y="106"/>
                      </a:lnTo>
                      <a:lnTo>
                        <a:pt x="204" y="124"/>
                      </a:lnTo>
                      <a:lnTo>
                        <a:pt x="206" y="126"/>
                      </a:lnTo>
                      <a:lnTo>
                        <a:pt x="204" y="130"/>
                      </a:lnTo>
                      <a:lnTo>
                        <a:pt x="210" y="128"/>
                      </a:lnTo>
                      <a:lnTo>
                        <a:pt x="214" y="126"/>
                      </a:lnTo>
                      <a:lnTo>
                        <a:pt x="222" y="160"/>
                      </a:lnTo>
                      <a:lnTo>
                        <a:pt x="236" y="162"/>
                      </a:lnTo>
                      <a:lnTo>
                        <a:pt x="242" y="160"/>
                      </a:lnTo>
                      <a:lnTo>
                        <a:pt x="246" y="160"/>
                      </a:lnTo>
                      <a:lnTo>
                        <a:pt x="246" y="166"/>
                      </a:lnTo>
                      <a:lnTo>
                        <a:pt x="256" y="170"/>
                      </a:lnTo>
                      <a:lnTo>
                        <a:pt x="260" y="164"/>
                      </a:lnTo>
                      <a:lnTo>
                        <a:pt x="278" y="164"/>
                      </a:lnTo>
                      <a:lnTo>
                        <a:pt x="286" y="170"/>
                      </a:lnTo>
                      <a:lnTo>
                        <a:pt x="284" y="170"/>
                      </a:lnTo>
                      <a:lnTo>
                        <a:pt x="286" y="172"/>
                      </a:lnTo>
                      <a:lnTo>
                        <a:pt x="296" y="166"/>
                      </a:lnTo>
                      <a:lnTo>
                        <a:pt x="304" y="166"/>
                      </a:lnTo>
                      <a:lnTo>
                        <a:pt x="306" y="162"/>
                      </a:lnTo>
                      <a:lnTo>
                        <a:pt x="306" y="154"/>
                      </a:lnTo>
                      <a:lnTo>
                        <a:pt x="312" y="148"/>
                      </a:lnTo>
                      <a:lnTo>
                        <a:pt x="320" y="148"/>
                      </a:lnTo>
                      <a:lnTo>
                        <a:pt x="314" y="136"/>
                      </a:lnTo>
                      <a:lnTo>
                        <a:pt x="318" y="134"/>
                      </a:lnTo>
                      <a:lnTo>
                        <a:pt x="320" y="130"/>
                      </a:lnTo>
                      <a:lnTo>
                        <a:pt x="322" y="128"/>
                      </a:lnTo>
                      <a:lnTo>
                        <a:pt x="322" y="102"/>
                      </a:lnTo>
                      <a:lnTo>
                        <a:pt x="332" y="94"/>
                      </a:lnTo>
                      <a:lnTo>
                        <a:pt x="340" y="94"/>
                      </a:lnTo>
                      <a:lnTo>
                        <a:pt x="340" y="92"/>
                      </a:lnTo>
                      <a:lnTo>
                        <a:pt x="340" y="88"/>
                      </a:lnTo>
                      <a:lnTo>
                        <a:pt x="332" y="84"/>
                      </a:lnTo>
                      <a:lnTo>
                        <a:pt x="330" y="84"/>
                      </a:lnTo>
                      <a:lnTo>
                        <a:pt x="328" y="82"/>
                      </a:lnTo>
                      <a:lnTo>
                        <a:pt x="328" y="72"/>
                      </a:lnTo>
                      <a:lnTo>
                        <a:pt x="328" y="64"/>
                      </a:lnTo>
                      <a:lnTo>
                        <a:pt x="322" y="54"/>
                      </a:lnTo>
                      <a:lnTo>
                        <a:pt x="322" y="48"/>
                      </a:lnTo>
                      <a:lnTo>
                        <a:pt x="322" y="46"/>
                      </a:lnTo>
                      <a:lnTo>
                        <a:pt x="324" y="44"/>
                      </a:lnTo>
                      <a:lnTo>
                        <a:pt x="324" y="46"/>
                      </a:lnTo>
                      <a:lnTo>
                        <a:pt x="322" y="38"/>
                      </a:lnTo>
                      <a:lnTo>
                        <a:pt x="312" y="38"/>
                      </a:lnTo>
                      <a:lnTo>
                        <a:pt x="302" y="36"/>
                      </a:lnTo>
                      <a:lnTo>
                        <a:pt x="300" y="40"/>
                      </a:lnTo>
                      <a:lnTo>
                        <a:pt x="296" y="52"/>
                      </a:lnTo>
                      <a:lnTo>
                        <a:pt x="294" y="56"/>
                      </a:lnTo>
                      <a:lnTo>
                        <a:pt x="288" y="62"/>
                      </a:lnTo>
                      <a:lnTo>
                        <a:pt x="286" y="64"/>
                      </a:lnTo>
                      <a:lnTo>
                        <a:pt x="282" y="66"/>
                      </a:lnTo>
                      <a:lnTo>
                        <a:pt x="282" y="72"/>
                      </a:lnTo>
                      <a:lnTo>
                        <a:pt x="278" y="80"/>
                      </a:lnTo>
                      <a:lnTo>
                        <a:pt x="276" y="84"/>
                      </a:lnTo>
                      <a:lnTo>
                        <a:pt x="270" y="88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0" y="88"/>
                      </a:lnTo>
                      <a:lnTo>
                        <a:pt x="248" y="90"/>
                      </a:lnTo>
                      <a:lnTo>
                        <a:pt x="238" y="92"/>
                      </a:lnTo>
                      <a:lnTo>
                        <a:pt x="230" y="92"/>
                      </a:lnTo>
                      <a:lnTo>
                        <a:pt x="224" y="92"/>
                      </a:lnTo>
                      <a:lnTo>
                        <a:pt x="220" y="90"/>
                      </a:lnTo>
                      <a:lnTo>
                        <a:pt x="214" y="88"/>
                      </a:lnTo>
                      <a:lnTo>
                        <a:pt x="212" y="80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4" y="20"/>
                      </a:lnTo>
                      <a:lnTo>
                        <a:pt x="12" y="28"/>
                      </a:lnTo>
                      <a:lnTo>
                        <a:pt x="24" y="40"/>
                      </a:lnTo>
                      <a:lnTo>
                        <a:pt x="30" y="46"/>
                      </a:lnTo>
                      <a:lnTo>
                        <a:pt x="32" y="54"/>
                      </a:lnTo>
                      <a:lnTo>
                        <a:pt x="40" y="66"/>
                      </a:lnTo>
                      <a:lnTo>
                        <a:pt x="48" y="70"/>
                      </a:lnTo>
                      <a:lnTo>
                        <a:pt x="56" y="74"/>
                      </a:lnTo>
                      <a:lnTo>
                        <a:pt x="56" y="82"/>
                      </a:lnTo>
                      <a:lnTo>
                        <a:pt x="58" y="88"/>
                      </a:lnTo>
                      <a:lnTo>
                        <a:pt x="58" y="94"/>
                      </a:lnTo>
                      <a:lnTo>
                        <a:pt x="60" y="102"/>
                      </a:lnTo>
                      <a:lnTo>
                        <a:pt x="68" y="110"/>
                      </a:lnTo>
                      <a:lnTo>
                        <a:pt x="78" y="120"/>
                      </a:lnTo>
                      <a:lnTo>
                        <a:pt x="82" y="128"/>
                      </a:lnTo>
                      <a:lnTo>
                        <a:pt x="86" y="138"/>
                      </a:lnTo>
                      <a:lnTo>
                        <a:pt x="90" y="148"/>
                      </a:lnTo>
                      <a:lnTo>
                        <a:pt x="94" y="156"/>
                      </a:lnTo>
                      <a:lnTo>
                        <a:pt x="102" y="166"/>
                      </a:lnTo>
                      <a:lnTo>
                        <a:pt x="106" y="182"/>
                      </a:lnTo>
                      <a:lnTo>
                        <a:pt x="110" y="188"/>
                      </a:lnTo>
                      <a:lnTo>
                        <a:pt x="112" y="192"/>
                      </a:lnTo>
                      <a:lnTo>
                        <a:pt x="120" y="194"/>
                      </a:lnTo>
                      <a:lnTo>
                        <a:pt x="128" y="198"/>
                      </a:lnTo>
                      <a:lnTo>
                        <a:pt x="128" y="202"/>
                      </a:lnTo>
                      <a:lnTo>
                        <a:pt x="132" y="206"/>
                      </a:lnTo>
                      <a:lnTo>
                        <a:pt x="140" y="208"/>
                      </a:lnTo>
                      <a:lnTo>
                        <a:pt x="138" y="206"/>
                      </a:lnTo>
                      <a:lnTo>
                        <a:pt x="140" y="206"/>
                      </a:lnTo>
                      <a:lnTo>
                        <a:pt x="142" y="202"/>
                      </a:lnTo>
                      <a:lnTo>
                        <a:pt x="156" y="206"/>
                      </a:lnTo>
                      <a:lnTo>
                        <a:pt x="156" y="192"/>
                      </a:lnTo>
                      <a:lnTo>
                        <a:pt x="156" y="188"/>
                      </a:lnTo>
                      <a:lnTo>
                        <a:pt x="150" y="184"/>
                      </a:lnTo>
                      <a:lnTo>
                        <a:pt x="150" y="182"/>
                      </a:lnTo>
                      <a:lnTo>
                        <a:pt x="158" y="180"/>
                      </a:lnTo>
                      <a:lnTo>
                        <a:pt x="160" y="166"/>
                      </a:lnTo>
                      <a:lnTo>
                        <a:pt x="154" y="160"/>
                      </a:lnTo>
                      <a:lnTo>
                        <a:pt x="154" y="152"/>
                      </a:lnTo>
                      <a:lnTo>
                        <a:pt x="146" y="152"/>
                      </a:lnTo>
                      <a:lnTo>
                        <a:pt x="140" y="152"/>
                      </a:lnTo>
                      <a:lnTo>
                        <a:pt x="138" y="146"/>
                      </a:lnTo>
                      <a:lnTo>
                        <a:pt x="138" y="138"/>
                      </a:lnTo>
                      <a:lnTo>
                        <a:pt x="138" y="128"/>
                      </a:lnTo>
                      <a:lnTo>
                        <a:pt x="122" y="126"/>
                      </a:lnTo>
                      <a:lnTo>
                        <a:pt x="124" y="116"/>
                      </a:lnTo>
                      <a:lnTo>
                        <a:pt x="124" y="118"/>
                      </a:lnTo>
                      <a:lnTo>
                        <a:pt x="128" y="120"/>
                      </a:lnTo>
                      <a:lnTo>
                        <a:pt x="128" y="110"/>
                      </a:lnTo>
                      <a:lnTo>
                        <a:pt x="124" y="102"/>
                      </a:lnTo>
                      <a:lnTo>
                        <a:pt x="118" y="100"/>
                      </a:lnTo>
                      <a:lnTo>
                        <a:pt x="118" y="94"/>
                      </a:lnTo>
                      <a:lnTo>
                        <a:pt x="112" y="94"/>
                      </a:lnTo>
                      <a:lnTo>
                        <a:pt x="114" y="92"/>
                      </a:lnTo>
                      <a:lnTo>
                        <a:pt x="114" y="90"/>
                      </a:lnTo>
                      <a:lnTo>
                        <a:pt x="114" y="84"/>
                      </a:lnTo>
                      <a:lnTo>
                        <a:pt x="104" y="94"/>
                      </a:lnTo>
                      <a:lnTo>
                        <a:pt x="104" y="88"/>
                      </a:lnTo>
                      <a:lnTo>
                        <a:pt x="102" y="82"/>
                      </a:lnTo>
                      <a:lnTo>
                        <a:pt x="96" y="80"/>
                      </a:lnTo>
                      <a:lnTo>
                        <a:pt x="94" y="76"/>
                      </a:lnTo>
                      <a:lnTo>
                        <a:pt x="92" y="72"/>
                      </a:lnTo>
                      <a:lnTo>
                        <a:pt x="90" y="66"/>
                      </a:lnTo>
                      <a:lnTo>
                        <a:pt x="86" y="64"/>
                      </a:lnTo>
                      <a:lnTo>
                        <a:pt x="86" y="66"/>
                      </a:lnTo>
                      <a:lnTo>
                        <a:pt x="86" y="70"/>
                      </a:lnTo>
                      <a:lnTo>
                        <a:pt x="82" y="66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8" y="52"/>
                      </a:lnTo>
                      <a:lnTo>
                        <a:pt x="72" y="52"/>
                      </a:lnTo>
                      <a:lnTo>
                        <a:pt x="72" y="46"/>
                      </a:lnTo>
                      <a:lnTo>
                        <a:pt x="60" y="40"/>
                      </a:lnTo>
                      <a:lnTo>
                        <a:pt x="58" y="36"/>
                      </a:lnTo>
                      <a:lnTo>
                        <a:pt x="58" y="30"/>
                      </a:lnTo>
                      <a:lnTo>
                        <a:pt x="42" y="22"/>
                      </a:lnTo>
                      <a:lnTo>
                        <a:pt x="42" y="16"/>
                      </a:lnTo>
                      <a:lnTo>
                        <a:pt x="40" y="10"/>
                      </a:lnTo>
                      <a:lnTo>
                        <a:pt x="36" y="8"/>
                      </a:lnTo>
                      <a:lnTo>
                        <a:pt x="28" y="8"/>
                      </a:lnTo>
                      <a:lnTo>
                        <a:pt x="14" y="8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4" name="Freeform: Shape 397"/>
                <p:cNvSpPr/>
                <p:nvPr/>
              </p:nvSpPr>
              <p:spPr bwMode="auto">
                <a:xfrm>
                  <a:off x="2232025" y="3387725"/>
                  <a:ext cx="676275" cy="835025"/>
                </a:xfrm>
                <a:custGeom>
                  <a:gdLst>
                    <a:gd name="T0" fmla="*/ 286 w 426"/>
                    <a:gd name="T1" fmla="*/ 280 h 526"/>
                    <a:gd name="T2" fmla="*/ 270 w 426"/>
                    <a:gd name="T3" fmla="*/ 298 h 526"/>
                    <a:gd name="T4" fmla="*/ 254 w 426"/>
                    <a:gd name="T5" fmla="*/ 320 h 526"/>
                    <a:gd name="T6" fmla="*/ 234 w 426"/>
                    <a:gd name="T7" fmla="*/ 336 h 526"/>
                    <a:gd name="T8" fmla="*/ 218 w 426"/>
                    <a:gd name="T9" fmla="*/ 358 h 526"/>
                    <a:gd name="T10" fmla="*/ 204 w 426"/>
                    <a:gd name="T11" fmla="*/ 366 h 526"/>
                    <a:gd name="T12" fmla="*/ 186 w 426"/>
                    <a:gd name="T13" fmla="*/ 384 h 526"/>
                    <a:gd name="T14" fmla="*/ 170 w 426"/>
                    <a:gd name="T15" fmla="*/ 394 h 526"/>
                    <a:gd name="T16" fmla="*/ 172 w 426"/>
                    <a:gd name="T17" fmla="*/ 448 h 526"/>
                    <a:gd name="T18" fmla="*/ 162 w 426"/>
                    <a:gd name="T19" fmla="*/ 492 h 526"/>
                    <a:gd name="T20" fmla="*/ 146 w 426"/>
                    <a:gd name="T21" fmla="*/ 512 h 526"/>
                    <a:gd name="T22" fmla="*/ 124 w 426"/>
                    <a:gd name="T23" fmla="*/ 512 h 526"/>
                    <a:gd name="T24" fmla="*/ 114 w 426"/>
                    <a:gd name="T25" fmla="*/ 490 h 526"/>
                    <a:gd name="T26" fmla="*/ 92 w 426"/>
                    <a:gd name="T27" fmla="*/ 444 h 526"/>
                    <a:gd name="T28" fmla="*/ 74 w 426"/>
                    <a:gd name="T29" fmla="*/ 384 h 526"/>
                    <a:gd name="T30" fmla="*/ 68 w 426"/>
                    <a:gd name="T31" fmla="*/ 330 h 526"/>
                    <a:gd name="T32" fmla="*/ 68 w 426"/>
                    <a:gd name="T33" fmla="*/ 292 h 526"/>
                    <a:gd name="T34" fmla="*/ 62 w 426"/>
                    <a:gd name="T35" fmla="*/ 276 h 526"/>
                    <a:gd name="T36" fmla="*/ 58 w 426"/>
                    <a:gd name="T37" fmla="*/ 284 h 526"/>
                    <a:gd name="T38" fmla="*/ 14 w 426"/>
                    <a:gd name="T39" fmla="*/ 274 h 526"/>
                    <a:gd name="T40" fmla="*/ 32 w 426"/>
                    <a:gd name="T41" fmla="*/ 262 h 526"/>
                    <a:gd name="T42" fmla="*/ 16 w 426"/>
                    <a:gd name="T43" fmla="*/ 254 h 526"/>
                    <a:gd name="T44" fmla="*/ 6 w 426"/>
                    <a:gd name="T45" fmla="*/ 230 h 526"/>
                    <a:gd name="T46" fmla="*/ 16 w 426"/>
                    <a:gd name="T47" fmla="*/ 200 h 526"/>
                    <a:gd name="T48" fmla="*/ 24 w 426"/>
                    <a:gd name="T49" fmla="*/ 170 h 526"/>
                    <a:gd name="T50" fmla="*/ 46 w 426"/>
                    <a:gd name="T51" fmla="*/ 148 h 526"/>
                    <a:gd name="T52" fmla="*/ 74 w 426"/>
                    <a:gd name="T53" fmla="*/ 120 h 526"/>
                    <a:gd name="T54" fmla="*/ 86 w 426"/>
                    <a:gd name="T55" fmla="*/ 84 h 526"/>
                    <a:gd name="T56" fmla="*/ 64 w 426"/>
                    <a:gd name="T57" fmla="*/ 52 h 526"/>
                    <a:gd name="T58" fmla="*/ 86 w 426"/>
                    <a:gd name="T59" fmla="*/ 38 h 526"/>
                    <a:gd name="T60" fmla="*/ 114 w 426"/>
                    <a:gd name="T61" fmla="*/ 20 h 526"/>
                    <a:gd name="T62" fmla="*/ 140 w 426"/>
                    <a:gd name="T63" fmla="*/ 0 h 526"/>
                    <a:gd name="T64" fmla="*/ 162 w 426"/>
                    <a:gd name="T65" fmla="*/ 20 h 526"/>
                    <a:gd name="T66" fmla="*/ 146 w 426"/>
                    <a:gd name="T67" fmla="*/ 44 h 526"/>
                    <a:gd name="T68" fmla="*/ 150 w 426"/>
                    <a:gd name="T69" fmla="*/ 72 h 526"/>
                    <a:gd name="T70" fmla="*/ 158 w 426"/>
                    <a:gd name="T71" fmla="*/ 92 h 526"/>
                    <a:gd name="T72" fmla="*/ 178 w 426"/>
                    <a:gd name="T73" fmla="*/ 110 h 526"/>
                    <a:gd name="T74" fmla="*/ 176 w 426"/>
                    <a:gd name="T75" fmla="*/ 144 h 526"/>
                    <a:gd name="T76" fmla="*/ 212 w 426"/>
                    <a:gd name="T77" fmla="*/ 164 h 526"/>
                    <a:gd name="T78" fmla="*/ 242 w 426"/>
                    <a:gd name="T79" fmla="*/ 182 h 526"/>
                    <a:gd name="T80" fmla="*/ 288 w 426"/>
                    <a:gd name="T81" fmla="*/ 190 h 526"/>
                    <a:gd name="T82" fmla="*/ 290 w 426"/>
                    <a:gd name="T83" fmla="*/ 164 h 526"/>
                    <a:gd name="T84" fmla="*/ 314 w 426"/>
                    <a:gd name="T85" fmla="*/ 180 h 526"/>
                    <a:gd name="T86" fmla="*/ 352 w 426"/>
                    <a:gd name="T87" fmla="*/ 176 h 526"/>
                    <a:gd name="T88" fmla="*/ 370 w 426"/>
                    <a:gd name="T89" fmla="*/ 148 h 526"/>
                    <a:gd name="T90" fmla="*/ 402 w 426"/>
                    <a:gd name="T91" fmla="*/ 148 h 526"/>
                    <a:gd name="T92" fmla="*/ 420 w 426"/>
                    <a:gd name="T93" fmla="*/ 162 h 526"/>
                    <a:gd name="T94" fmla="*/ 422 w 426"/>
                    <a:gd name="T95" fmla="*/ 192 h 526"/>
                    <a:gd name="T96" fmla="*/ 396 w 426"/>
                    <a:gd name="T97" fmla="*/ 212 h 526"/>
                    <a:gd name="T98" fmla="*/ 388 w 426"/>
                    <a:gd name="T99" fmla="*/ 230 h 526"/>
                    <a:gd name="T100" fmla="*/ 372 w 426"/>
                    <a:gd name="T101" fmla="*/ 262 h 526"/>
                    <a:gd name="T102" fmla="*/ 362 w 426"/>
                    <a:gd name="T103" fmla="*/ 276 h 526"/>
                    <a:gd name="T104" fmla="*/ 350 w 426"/>
                    <a:gd name="T105" fmla="*/ 262 h 526"/>
                    <a:gd name="T106" fmla="*/ 350 w 426"/>
                    <a:gd name="T107" fmla="*/ 234 h 526"/>
                    <a:gd name="T108" fmla="*/ 340 w 426"/>
                    <a:gd name="T109" fmla="*/ 220 h 526"/>
                    <a:gd name="T110" fmla="*/ 316 w 426"/>
                    <a:gd name="T111" fmla="*/ 200 h 526"/>
                    <a:gd name="T112" fmla="*/ 298 w 426"/>
                    <a:gd name="T113" fmla="*/ 206 h 526"/>
                    <a:gd name="T114" fmla="*/ 286 w 426"/>
                    <a:gd name="T115" fmla="*/ 234 h 526"/>
                    <a:gd name="T116" fmla="*/ 300 w 426"/>
                    <a:gd name="T117" fmla="*/ 270 h 5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6" h="526">
                      <a:moveTo>
                        <a:pt x="298" y="288"/>
                      </a:moveTo>
                      <a:lnTo>
                        <a:pt x="298" y="288"/>
                      </a:lnTo>
                      <a:lnTo>
                        <a:pt x="294" y="282"/>
                      </a:lnTo>
                      <a:lnTo>
                        <a:pt x="290" y="282"/>
                      </a:lnTo>
                      <a:lnTo>
                        <a:pt x="286" y="280"/>
                      </a:lnTo>
                      <a:lnTo>
                        <a:pt x="286" y="284"/>
                      </a:lnTo>
                      <a:lnTo>
                        <a:pt x="278" y="290"/>
                      </a:lnTo>
                      <a:lnTo>
                        <a:pt x="276" y="298"/>
                      </a:lnTo>
                      <a:lnTo>
                        <a:pt x="272" y="298"/>
                      </a:lnTo>
                      <a:lnTo>
                        <a:pt x="270" y="298"/>
                      </a:lnTo>
                      <a:lnTo>
                        <a:pt x="272" y="298"/>
                      </a:lnTo>
                      <a:lnTo>
                        <a:pt x="276" y="300"/>
                      </a:lnTo>
                      <a:lnTo>
                        <a:pt x="276" y="306"/>
                      </a:lnTo>
                      <a:lnTo>
                        <a:pt x="266" y="312"/>
                      </a:lnTo>
                      <a:lnTo>
                        <a:pt x="254" y="320"/>
                      </a:lnTo>
                      <a:lnTo>
                        <a:pt x="250" y="320"/>
                      </a:lnTo>
                      <a:lnTo>
                        <a:pt x="244" y="320"/>
                      </a:lnTo>
                      <a:lnTo>
                        <a:pt x="248" y="326"/>
                      </a:lnTo>
                      <a:lnTo>
                        <a:pt x="240" y="328"/>
                      </a:lnTo>
                      <a:lnTo>
                        <a:pt x="234" y="336"/>
                      </a:lnTo>
                      <a:lnTo>
                        <a:pt x="230" y="348"/>
                      </a:lnTo>
                      <a:lnTo>
                        <a:pt x="224" y="352"/>
                      </a:lnTo>
                      <a:lnTo>
                        <a:pt x="218" y="352"/>
                      </a:lnTo>
                      <a:lnTo>
                        <a:pt x="218" y="354"/>
                      </a:lnTo>
                      <a:lnTo>
                        <a:pt x="218" y="358"/>
                      </a:lnTo>
                      <a:lnTo>
                        <a:pt x="212" y="358"/>
                      </a:lnTo>
                      <a:lnTo>
                        <a:pt x="208" y="358"/>
                      </a:lnTo>
                      <a:lnTo>
                        <a:pt x="206" y="362"/>
                      </a:lnTo>
                      <a:lnTo>
                        <a:pt x="204" y="364"/>
                      </a:lnTo>
                      <a:lnTo>
                        <a:pt x="204" y="366"/>
                      </a:lnTo>
                      <a:lnTo>
                        <a:pt x="200" y="374"/>
                      </a:lnTo>
                      <a:lnTo>
                        <a:pt x="198" y="376"/>
                      </a:lnTo>
                      <a:lnTo>
                        <a:pt x="196" y="376"/>
                      </a:lnTo>
                      <a:lnTo>
                        <a:pt x="188" y="380"/>
                      </a:lnTo>
                      <a:lnTo>
                        <a:pt x="186" y="384"/>
                      </a:lnTo>
                      <a:lnTo>
                        <a:pt x="182" y="388"/>
                      </a:lnTo>
                      <a:lnTo>
                        <a:pt x="178" y="388"/>
                      </a:lnTo>
                      <a:lnTo>
                        <a:pt x="172" y="388"/>
                      </a:lnTo>
                      <a:lnTo>
                        <a:pt x="170" y="392"/>
                      </a:lnTo>
                      <a:lnTo>
                        <a:pt x="170" y="394"/>
                      </a:lnTo>
                      <a:lnTo>
                        <a:pt x="172" y="404"/>
                      </a:lnTo>
                      <a:lnTo>
                        <a:pt x="170" y="410"/>
                      </a:lnTo>
                      <a:lnTo>
                        <a:pt x="168" y="420"/>
                      </a:lnTo>
                      <a:lnTo>
                        <a:pt x="170" y="436"/>
                      </a:lnTo>
                      <a:lnTo>
                        <a:pt x="172" y="448"/>
                      </a:lnTo>
                      <a:lnTo>
                        <a:pt x="170" y="456"/>
                      </a:lnTo>
                      <a:lnTo>
                        <a:pt x="164" y="464"/>
                      </a:lnTo>
                      <a:lnTo>
                        <a:pt x="164" y="472"/>
                      </a:lnTo>
                      <a:lnTo>
                        <a:pt x="168" y="492"/>
                      </a:lnTo>
                      <a:lnTo>
                        <a:pt x="162" y="492"/>
                      </a:lnTo>
                      <a:lnTo>
                        <a:pt x="160" y="492"/>
                      </a:lnTo>
                      <a:lnTo>
                        <a:pt x="158" y="494"/>
                      </a:lnTo>
                      <a:lnTo>
                        <a:pt x="154" y="500"/>
                      </a:lnTo>
                      <a:lnTo>
                        <a:pt x="152" y="510"/>
                      </a:lnTo>
                      <a:lnTo>
                        <a:pt x="146" y="512"/>
                      </a:lnTo>
                      <a:lnTo>
                        <a:pt x="144" y="512"/>
                      </a:lnTo>
                      <a:lnTo>
                        <a:pt x="136" y="526"/>
                      </a:lnTo>
                      <a:lnTo>
                        <a:pt x="132" y="526"/>
                      </a:lnTo>
                      <a:lnTo>
                        <a:pt x="128" y="520"/>
                      </a:lnTo>
                      <a:lnTo>
                        <a:pt x="124" y="512"/>
                      </a:lnTo>
                      <a:lnTo>
                        <a:pt x="116" y="502"/>
                      </a:lnTo>
                      <a:lnTo>
                        <a:pt x="116" y="498"/>
                      </a:lnTo>
                      <a:lnTo>
                        <a:pt x="118" y="494"/>
                      </a:lnTo>
                      <a:lnTo>
                        <a:pt x="118" y="490"/>
                      </a:lnTo>
                      <a:lnTo>
                        <a:pt x="114" y="490"/>
                      </a:lnTo>
                      <a:lnTo>
                        <a:pt x="110" y="482"/>
                      </a:lnTo>
                      <a:lnTo>
                        <a:pt x="108" y="472"/>
                      </a:lnTo>
                      <a:lnTo>
                        <a:pt x="100" y="462"/>
                      </a:lnTo>
                      <a:lnTo>
                        <a:pt x="96" y="454"/>
                      </a:lnTo>
                      <a:lnTo>
                        <a:pt x="92" y="444"/>
                      </a:lnTo>
                      <a:lnTo>
                        <a:pt x="90" y="434"/>
                      </a:lnTo>
                      <a:lnTo>
                        <a:pt x="88" y="416"/>
                      </a:lnTo>
                      <a:lnTo>
                        <a:pt x="80" y="400"/>
                      </a:lnTo>
                      <a:lnTo>
                        <a:pt x="78" y="392"/>
                      </a:lnTo>
                      <a:lnTo>
                        <a:pt x="74" y="384"/>
                      </a:lnTo>
                      <a:lnTo>
                        <a:pt x="74" y="372"/>
                      </a:lnTo>
                      <a:lnTo>
                        <a:pt x="68" y="344"/>
                      </a:lnTo>
                      <a:lnTo>
                        <a:pt x="68" y="336"/>
                      </a:lnTo>
                      <a:lnTo>
                        <a:pt x="68" y="334"/>
                      </a:lnTo>
                      <a:lnTo>
                        <a:pt x="68" y="330"/>
                      </a:lnTo>
                      <a:lnTo>
                        <a:pt x="62" y="316"/>
                      </a:lnTo>
                      <a:lnTo>
                        <a:pt x="62" y="310"/>
                      </a:lnTo>
                      <a:lnTo>
                        <a:pt x="64" y="306"/>
                      </a:lnTo>
                      <a:lnTo>
                        <a:pt x="68" y="298"/>
                      </a:lnTo>
                      <a:lnTo>
                        <a:pt x="68" y="292"/>
                      </a:lnTo>
                      <a:lnTo>
                        <a:pt x="68" y="290"/>
                      </a:lnTo>
                      <a:lnTo>
                        <a:pt x="64" y="288"/>
                      </a:lnTo>
                      <a:lnTo>
                        <a:pt x="64" y="282"/>
                      </a:lnTo>
                      <a:lnTo>
                        <a:pt x="64" y="280"/>
                      </a:lnTo>
                      <a:lnTo>
                        <a:pt x="62" y="276"/>
                      </a:lnTo>
                      <a:lnTo>
                        <a:pt x="62" y="272"/>
                      </a:lnTo>
                      <a:lnTo>
                        <a:pt x="64" y="264"/>
                      </a:lnTo>
                      <a:lnTo>
                        <a:pt x="58" y="270"/>
                      </a:lnTo>
                      <a:lnTo>
                        <a:pt x="58" y="276"/>
                      </a:lnTo>
                      <a:lnTo>
                        <a:pt x="58" y="284"/>
                      </a:lnTo>
                      <a:lnTo>
                        <a:pt x="54" y="290"/>
                      </a:lnTo>
                      <a:lnTo>
                        <a:pt x="46" y="292"/>
                      </a:lnTo>
                      <a:lnTo>
                        <a:pt x="34" y="298"/>
                      </a:lnTo>
                      <a:lnTo>
                        <a:pt x="24" y="288"/>
                      </a:lnTo>
                      <a:lnTo>
                        <a:pt x="14" y="274"/>
                      </a:lnTo>
                      <a:lnTo>
                        <a:pt x="14" y="272"/>
                      </a:lnTo>
                      <a:lnTo>
                        <a:pt x="14" y="266"/>
                      </a:lnTo>
                      <a:lnTo>
                        <a:pt x="22" y="266"/>
                      </a:lnTo>
                      <a:lnTo>
                        <a:pt x="28" y="264"/>
                      </a:lnTo>
                      <a:lnTo>
                        <a:pt x="32" y="262"/>
                      </a:lnTo>
                      <a:lnTo>
                        <a:pt x="34" y="256"/>
                      </a:lnTo>
                      <a:lnTo>
                        <a:pt x="40" y="246"/>
                      </a:lnTo>
                      <a:lnTo>
                        <a:pt x="32" y="254"/>
                      </a:lnTo>
                      <a:lnTo>
                        <a:pt x="24" y="256"/>
                      </a:lnTo>
                      <a:lnTo>
                        <a:pt x="16" y="254"/>
                      </a:lnTo>
                      <a:lnTo>
                        <a:pt x="6" y="252"/>
                      </a:lnTo>
                      <a:lnTo>
                        <a:pt x="6" y="244"/>
                      </a:lnTo>
                      <a:lnTo>
                        <a:pt x="4" y="238"/>
                      </a:lnTo>
                      <a:lnTo>
                        <a:pt x="0" y="236"/>
                      </a:lnTo>
                      <a:lnTo>
                        <a:pt x="6" y="230"/>
                      </a:lnTo>
                      <a:lnTo>
                        <a:pt x="8" y="224"/>
                      </a:lnTo>
                      <a:lnTo>
                        <a:pt x="16" y="220"/>
                      </a:lnTo>
                      <a:lnTo>
                        <a:pt x="26" y="218"/>
                      </a:lnTo>
                      <a:lnTo>
                        <a:pt x="24" y="208"/>
                      </a:lnTo>
                      <a:lnTo>
                        <a:pt x="16" y="200"/>
                      </a:lnTo>
                      <a:lnTo>
                        <a:pt x="16" y="198"/>
                      </a:lnTo>
                      <a:lnTo>
                        <a:pt x="22" y="190"/>
                      </a:lnTo>
                      <a:lnTo>
                        <a:pt x="14" y="180"/>
                      </a:lnTo>
                      <a:lnTo>
                        <a:pt x="18" y="174"/>
                      </a:lnTo>
                      <a:lnTo>
                        <a:pt x="24" y="170"/>
                      </a:lnTo>
                      <a:lnTo>
                        <a:pt x="26" y="164"/>
                      </a:lnTo>
                      <a:lnTo>
                        <a:pt x="32" y="170"/>
                      </a:lnTo>
                      <a:lnTo>
                        <a:pt x="36" y="162"/>
                      </a:lnTo>
                      <a:lnTo>
                        <a:pt x="44" y="156"/>
                      </a:lnTo>
                      <a:lnTo>
                        <a:pt x="46" y="148"/>
                      </a:lnTo>
                      <a:lnTo>
                        <a:pt x="52" y="142"/>
                      </a:lnTo>
                      <a:lnTo>
                        <a:pt x="60" y="138"/>
                      </a:lnTo>
                      <a:lnTo>
                        <a:pt x="64" y="134"/>
                      </a:lnTo>
                      <a:lnTo>
                        <a:pt x="68" y="126"/>
                      </a:lnTo>
                      <a:lnTo>
                        <a:pt x="74" y="120"/>
                      </a:lnTo>
                      <a:lnTo>
                        <a:pt x="74" y="112"/>
                      </a:lnTo>
                      <a:lnTo>
                        <a:pt x="78" y="102"/>
                      </a:lnTo>
                      <a:lnTo>
                        <a:pt x="82" y="98"/>
                      </a:lnTo>
                      <a:lnTo>
                        <a:pt x="86" y="90"/>
                      </a:lnTo>
                      <a:lnTo>
                        <a:pt x="86" y="84"/>
                      </a:lnTo>
                      <a:lnTo>
                        <a:pt x="80" y="78"/>
                      </a:lnTo>
                      <a:lnTo>
                        <a:pt x="74" y="72"/>
                      </a:lnTo>
                      <a:lnTo>
                        <a:pt x="72" y="70"/>
                      </a:lnTo>
                      <a:lnTo>
                        <a:pt x="70" y="56"/>
                      </a:lnTo>
                      <a:lnTo>
                        <a:pt x="64" y="52"/>
                      </a:lnTo>
                      <a:lnTo>
                        <a:pt x="64" y="46"/>
                      </a:lnTo>
                      <a:lnTo>
                        <a:pt x="72" y="42"/>
                      </a:lnTo>
                      <a:lnTo>
                        <a:pt x="78" y="42"/>
                      </a:lnTo>
                      <a:lnTo>
                        <a:pt x="82" y="42"/>
                      </a:lnTo>
                      <a:lnTo>
                        <a:pt x="86" y="38"/>
                      </a:lnTo>
                      <a:lnTo>
                        <a:pt x="88" y="36"/>
                      </a:lnTo>
                      <a:lnTo>
                        <a:pt x="92" y="34"/>
                      </a:lnTo>
                      <a:lnTo>
                        <a:pt x="104" y="30"/>
                      </a:lnTo>
                      <a:lnTo>
                        <a:pt x="110" y="26"/>
                      </a:lnTo>
                      <a:lnTo>
                        <a:pt x="114" y="20"/>
                      </a:lnTo>
                      <a:lnTo>
                        <a:pt x="118" y="16"/>
                      </a:lnTo>
                      <a:lnTo>
                        <a:pt x="124" y="8"/>
                      </a:lnTo>
                      <a:lnTo>
                        <a:pt x="128" y="2"/>
                      </a:lnTo>
                      <a:lnTo>
                        <a:pt x="134" y="0"/>
                      </a:lnTo>
                      <a:lnTo>
                        <a:pt x="140" y="0"/>
                      </a:lnTo>
                      <a:lnTo>
                        <a:pt x="144" y="2"/>
                      </a:lnTo>
                      <a:lnTo>
                        <a:pt x="152" y="2"/>
                      </a:lnTo>
                      <a:lnTo>
                        <a:pt x="154" y="8"/>
                      </a:lnTo>
                      <a:lnTo>
                        <a:pt x="160" y="14"/>
                      </a:lnTo>
                      <a:lnTo>
                        <a:pt x="162" y="20"/>
                      </a:lnTo>
                      <a:lnTo>
                        <a:pt x="158" y="24"/>
                      </a:lnTo>
                      <a:lnTo>
                        <a:pt x="158" y="28"/>
                      </a:lnTo>
                      <a:lnTo>
                        <a:pt x="154" y="34"/>
                      </a:lnTo>
                      <a:lnTo>
                        <a:pt x="150" y="36"/>
                      </a:lnTo>
                      <a:lnTo>
                        <a:pt x="146" y="44"/>
                      </a:lnTo>
                      <a:lnTo>
                        <a:pt x="144" y="46"/>
                      </a:lnTo>
                      <a:lnTo>
                        <a:pt x="142" y="54"/>
                      </a:lnTo>
                      <a:lnTo>
                        <a:pt x="146" y="56"/>
                      </a:lnTo>
                      <a:lnTo>
                        <a:pt x="150" y="62"/>
                      </a:lnTo>
                      <a:lnTo>
                        <a:pt x="150" y="72"/>
                      </a:lnTo>
                      <a:lnTo>
                        <a:pt x="154" y="74"/>
                      </a:lnTo>
                      <a:lnTo>
                        <a:pt x="158" y="74"/>
                      </a:lnTo>
                      <a:lnTo>
                        <a:pt x="158" y="80"/>
                      </a:lnTo>
                      <a:lnTo>
                        <a:pt x="154" y="88"/>
                      </a:lnTo>
                      <a:lnTo>
                        <a:pt x="158" y="92"/>
                      </a:lnTo>
                      <a:lnTo>
                        <a:pt x="154" y="96"/>
                      </a:lnTo>
                      <a:lnTo>
                        <a:pt x="158" y="102"/>
                      </a:lnTo>
                      <a:lnTo>
                        <a:pt x="162" y="106"/>
                      </a:lnTo>
                      <a:lnTo>
                        <a:pt x="170" y="110"/>
                      </a:lnTo>
                      <a:lnTo>
                        <a:pt x="178" y="110"/>
                      </a:lnTo>
                      <a:lnTo>
                        <a:pt x="182" y="116"/>
                      </a:lnTo>
                      <a:lnTo>
                        <a:pt x="188" y="120"/>
                      </a:lnTo>
                      <a:lnTo>
                        <a:pt x="178" y="126"/>
                      </a:lnTo>
                      <a:lnTo>
                        <a:pt x="172" y="136"/>
                      </a:lnTo>
                      <a:lnTo>
                        <a:pt x="176" y="144"/>
                      </a:lnTo>
                      <a:lnTo>
                        <a:pt x="182" y="146"/>
                      </a:lnTo>
                      <a:lnTo>
                        <a:pt x="186" y="154"/>
                      </a:lnTo>
                      <a:lnTo>
                        <a:pt x="194" y="156"/>
                      </a:lnTo>
                      <a:lnTo>
                        <a:pt x="200" y="160"/>
                      </a:lnTo>
                      <a:lnTo>
                        <a:pt x="212" y="164"/>
                      </a:lnTo>
                      <a:lnTo>
                        <a:pt x="218" y="164"/>
                      </a:lnTo>
                      <a:lnTo>
                        <a:pt x="226" y="170"/>
                      </a:lnTo>
                      <a:lnTo>
                        <a:pt x="230" y="174"/>
                      </a:lnTo>
                      <a:lnTo>
                        <a:pt x="236" y="174"/>
                      </a:lnTo>
                      <a:lnTo>
                        <a:pt x="242" y="182"/>
                      </a:lnTo>
                      <a:lnTo>
                        <a:pt x="254" y="182"/>
                      </a:lnTo>
                      <a:lnTo>
                        <a:pt x="268" y="188"/>
                      </a:lnTo>
                      <a:lnTo>
                        <a:pt x="276" y="190"/>
                      </a:lnTo>
                      <a:lnTo>
                        <a:pt x="282" y="190"/>
                      </a:lnTo>
                      <a:lnTo>
                        <a:pt x="288" y="190"/>
                      </a:lnTo>
                      <a:lnTo>
                        <a:pt x="290" y="184"/>
                      </a:lnTo>
                      <a:lnTo>
                        <a:pt x="294" y="182"/>
                      </a:lnTo>
                      <a:lnTo>
                        <a:pt x="288" y="176"/>
                      </a:lnTo>
                      <a:lnTo>
                        <a:pt x="290" y="172"/>
                      </a:lnTo>
                      <a:lnTo>
                        <a:pt x="290" y="164"/>
                      </a:lnTo>
                      <a:lnTo>
                        <a:pt x="296" y="162"/>
                      </a:lnTo>
                      <a:lnTo>
                        <a:pt x="300" y="162"/>
                      </a:lnTo>
                      <a:lnTo>
                        <a:pt x="306" y="170"/>
                      </a:lnTo>
                      <a:lnTo>
                        <a:pt x="306" y="172"/>
                      </a:lnTo>
                      <a:lnTo>
                        <a:pt x="314" y="180"/>
                      </a:lnTo>
                      <a:lnTo>
                        <a:pt x="318" y="176"/>
                      </a:lnTo>
                      <a:lnTo>
                        <a:pt x="326" y="176"/>
                      </a:lnTo>
                      <a:lnTo>
                        <a:pt x="334" y="180"/>
                      </a:lnTo>
                      <a:lnTo>
                        <a:pt x="348" y="176"/>
                      </a:lnTo>
                      <a:lnTo>
                        <a:pt x="352" y="176"/>
                      </a:lnTo>
                      <a:lnTo>
                        <a:pt x="352" y="170"/>
                      </a:lnTo>
                      <a:lnTo>
                        <a:pt x="350" y="160"/>
                      </a:lnTo>
                      <a:lnTo>
                        <a:pt x="358" y="156"/>
                      </a:lnTo>
                      <a:lnTo>
                        <a:pt x="366" y="154"/>
                      </a:lnTo>
                      <a:lnTo>
                        <a:pt x="370" y="148"/>
                      </a:lnTo>
                      <a:lnTo>
                        <a:pt x="378" y="148"/>
                      </a:lnTo>
                      <a:lnTo>
                        <a:pt x="384" y="148"/>
                      </a:lnTo>
                      <a:lnTo>
                        <a:pt x="388" y="146"/>
                      </a:lnTo>
                      <a:lnTo>
                        <a:pt x="394" y="146"/>
                      </a:lnTo>
                      <a:lnTo>
                        <a:pt x="402" y="148"/>
                      </a:lnTo>
                      <a:lnTo>
                        <a:pt x="402" y="156"/>
                      </a:lnTo>
                      <a:lnTo>
                        <a:pt x="404" y="162"/>
                      </a:lnTo>
                      <a:lnTo>
                        <a:pt x="408" y="160"/>
                      </a:lnTo>
                      <a:lnTo>
                        <a:pt x="414" y="162"/>
                      </a:lnTo>
                      <a:lnTo>
                        <a:pt x="420" y="162"/>
                      </a:lnTo>
                      <a:lnTo>
                        <a:pt x="424" y="164"/>
                      </a:lnTo>
                      <a:lnTo>
                        <a:pt x="426" y="170"/>
                      </a:lnTo>
                      <a:lnTo>
                        <a:pt x="426" y="174"/>
                      </a:lnTo>
                      <a:lnTo>
                        <a:pt x="426" y="182"/>
                      </a:lnTo>
                      <a:lnTo>
                        <a:pt x="422" y="192"/>
                      </a:lnTo>
                      <a:lnTo>
                        <a:pt x="416" y="190"/>
                      </a:lnTo>
                      <a:lnTo>
                        <a:pt x="408" y="192"/>
                      </a:lnTo>
                      <a:lnTo>
                        <a:pt x="404" y="202"/>
                      </a:lnTo>
                      <a:lnTo>
                        <a:pt x="404" y="206"/>
                      </a:lnTo>
                      <a:lnTo>
                        <a:pt x="396" y="212"/>
                      </a:lnTo>
                      <a:lnTo>
                        <a:pt x="394" y="218"/>
                      </a:lnTo>
                      <a:lnTo>
                        <a:pt x="386" y="220"/>
                      </a:lnTo>
                      <a:lnTo>
                        <a:pt x="384" y="224"/>
                      </a:lnTo>
                      <a:lnTo>
                        <a:pt x="388" y="226"/>
                      </a:lnTo>
                      <a:lnTo>
                        <a:pt x="388" y="230"/>
                      </a:lnTo>
                      <a:lnTo>
                        <a:pt x="384" y="238"/>
                      </a:lnTo>
                      <a:lnTo>
                        <a:pt x="380" y="248"/>
                      </a:lnTo>
                      <a:lnTo>
                        <a:pt x="370" y="242"/>
                      </a:lnTo>
                      <a:lnTo>
                        <a:pt x="370" y="256"/>
                      </a:lnTo>
                      <a:lnTo>
                        <a:pt x="372" y="262"/>
                      </a:lnTo>
                      <a:lnTo>
                        <a:pt x="372" y="270"/>
                      </a:lnTo>
                      <a:lnTo>
                        <a:pt x="372" y="274"/>
                      </a:lnTo>
                      <a:lnTo>
                        <a:pt x="370" y="276"/>
                      </a:lnTo>
                      <a:lnTo>
                        <a:pt x="368" y="282"/>
                      </a:lnTo>
                      <a:lnTo>
                        <a:pt x="362" y="276"/>
                      </a:lnTo>
                      <a:lnTo>
                        <a:pt x="360" y="280"/>
                      </a:lnTo>
                      <a:lnTo>
                        <a:pt x="358" y="272"/>
                      </a:lnTo>
                      <a:lnTo>
                        <a:pt x="358" y="264"/>
                      </a:lnTo>
                      <a:lnTo>
                        <a:pt x="352" y="254"/>
                      </a:lnTo>
                      <a:lnTo>
                        <a:pt x="350" y="262"/>
                      </a:lnTo>
                      <a:lnTo>
                        <a:pt x="342" y="262"/>
                      </a:lnTo>
                      <a:lnTo>
                        <a:pt x="342" y="256"/>
                      </a:lnTo>
                      <a:lnTo>
                        <a:pt x="344" y="244"/>
                      </a:lnTo>
                      <a:lnTo>
                        <a:pt x="348" y="238"/>
                      </a:lnTo>
                      <a:lnTo>
                        <a:pt x="350" y="234"/>
                      </a:lnTo>
                      <a:lnTo>
                        <a:pt x="352" y="230"/>
                      </a:lnTo>
                      <a:lnTo>
                        <a:pt x="350" y="224"/>
                      </a:lnTo>
                      <a:lnTo>
                        <a:pt x="358" y="218"/>
                      </a:lnTo>
                      <a:lnTo>
                        <a:pt x="348" y="218"/>
                      </a:lnTo>
                      <a:lnTo>
                        <a:pt x="340" y="220"/>
                      </a:lnTo>
                      <a:lnTo>
                        <a:pt x="332" y="220"/>
                      </a:lnTo>
                      <a:lnTo>
                        <a:pt x="322" y="220"/>
                      </a:lnTo>
                      <a:lnTo>
                        <a:pt x="316" y="220"/>
                      </a:lnTo>
                      <a:lnTo>
                        <a:pt x="314" y="208"/>
                      </a:lnTo>
                      <a:lnTo>
                        <a:pt x="316" y="200"/>
                      </a:lnTo>
                      <a:lnTo>
                        <a:pt x="312" y="198"/>
                      </a:lnTo>
                      <a:lnTo>
                        <a:pt x="304" y="198"/>
                      </a:lnTo>
                      <a:lnTo>
                        <a:pt x="296" y="192"/>
                      </a:lnTo>
                      <a:lnTo>
                        <a:pt x="290" y="198"/>
                      </a:lnTo>
                      <a:lnTo>
                        <a:pt x="298" y="206"/>
                      </a:lnTo>
                      <a:lnTo>
                        <a:pt x="296" y="212"/>
                      </a:lnTo>
                      <a:lnTo>
                        <a:pt x="288" y="216"/>
                      </a:lnTo>
                      <a:lnTo>
                        <a:pt x="282" y="218"/>
                      </a:lnTo>
                      <a:lnTo>
                        <a:pt x="286" y="228"/>
                      </a:lnTo>
                      <a:lnTo>
                        <a:pt x="286" y="234"/>
                      </a:lnTo>
                      <a:lnTo>
                        <a:pt x="296" y="238"/>
                      </a:lnTo>
                      <a:lnTo>
                        <a:pt x="298" y="244"/>
                      </a:lnTo>
                      <a:lnTo>
                        <a:pt x="296" y="254"/>
                      </a:lnTo>
                      <a:lnTo>
                        <a:pt x="300" y="258"/>
                      </a:lnTo>
                      <a:lnTo>
                        <a:pt x="300" y="270"/>
                      </a:lnTo>
                      <a:lnTo>
                        <a:pt x="298" y="274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5" name="Freeform: Shape 398"/>
                <p:cNvSpPr/>
                <p:nvPr/>
              </p:nvSpPr>
              <p:spPr bwMode="auto">
                <a:xfrm>
                  <a:off x="1035050" y="2978150"/>
                  <a:ext cx="168275" cy="114300"/>
                </a:xfrm>
                <a:custGeom>
                  <a:gdLst>
                    <a:gd name="T0" fmla="*/ 72 w 106"/>
                    <a:gd name="T1" fmla="*/ 60 h 72"/>
                    <a:gd name="T2" fmla="*/ 72 w 106"/>
                    <a:gd name="T3" fmla="*/ 60 h 72"/>
                    <a:gd name="T4" fmla="*/ 78 w 106"/>
                    <a:gd name="T5" fmla="*/ 60 h 72"/>
                    <a:gd name="T6" fmla="*/ 80 w 106"/>
                    <a:gd name="T7" fmla="*/ 58 h 72"/>
                    <a:gd name="T8" fmla="*/ 82 w 106"/>
                    <a:gd name="T9" fmla="*/ 56 h 72"/>
                    <a:gd name="T10" fmla="*/ 88 w 106"/>
                    <a:gd name="T11" fmla="*/ 50 h 72"/>
                    <a:gd name="T12" fmla="*/ 90 w 106"/>
                    <a:gd name="T13" fmla="*/ 46 h 72"/>
                    <a:gd name="T14" fmla="*/ 90 w 106"/>
                    <a:gd name="T15" fmla="*/ 38 h 72"/>
                    <a:gd name="T16" fmla="*/ 90 w 106"/>
                    <a:gd name="T17" fmla="*/ 30 h 72"/>
                    <a:gd name="T18" fmla="*/ 92 w 106"/>
                    <a:gd name="T19" fmla="*/ 24 h 72"/>
                    <a:gd name="T20" fmla="*/ 100 w 106"/>
                    <a:gd name="T21" fmla="*/ 22 h 72"/>
                    <a:gd name="T22" fmla="*/ 104 w 106"/>
                    <a:gd name="T23" fmla="*/ 18 h 72"/>
                    <a:gd name="T24" fmla="*/ 106 w 106"/>
                    <a:gd name="T25" fmla="*/ 4 h 72"/>
                    <a:gd name="T26" fmla="*/ 104 w 106"/>
                    <a:gd name="T27" fmla="*/ 4 h 72"/>
                    <a:gd name="T28" fmla="*/ 98 w 106"/>
                    <a:gd name="T29" fmla="*/ 2 h 72"/>
                    <a:gd name="T30" fmla="*/ 92 w 106"/>
                    <a:gd name="T31" fmla="*/ 0 h 72"/>
                    <a:gd name="T32" fmla="*/ 88 w 106"/>
                    <a:gd name="T33" fmla="*/ 2 h 72"/>
                    <a:gd name="T34" fmla="*/ 80 w 106"/>
                    <a:gd name="T35" fmla="*/ 2 h 72"/>
                    <a:gd name="T36" fmla="*/ 74 w 106"/>
                    <a:gd name="T37" fmla="*/ 2 h 72"/>
                    <a:gd name="T38" fmla="*/ 70 w 106"/>
                    <a:gd name="T39" fmla="*/ 4 h 72"/>
                    <a:gd name="T40" fmla="*/ 68 w 106"/>
                    <a:gd name="T41" fmla="*/ 6 h 72"/>
                    <a:gd name="T42" fmla="*/ 62 w 106"/>
                    <a:gd name="T43" fmla="*/ 4 h 72"/>
                    <a:gd name="T44" fmla="*/ 60 w 106"/>
                    <a:gd name="T45" fmla="*/ 4 h 72"/>
                    <a:gd name="T46" fmla="*/ 52 w 106"/>
                    <a:gd name="T47" fmla="*/ 6 h 72"/>
                    <a:gd name="T48" fmla="*/ 44 w 106"/>
                    <a:gd name="T49" fmla="*/ 6 h 72"/>
                    <a:gd name="T50" fmla="*/ 42 w 106"/>
                    <a:gd name="T51" fmla="*/ 6 h 72"/>
                    <a:gd name="T52" fmla="*/ 44 w 106"/>
                    <a:gd name="T53" fmla="*/ 12 h 72"/>
                    <a:gd name="T54" fmla="*/ 44 w 106"/>
                    <a:gd name="T55" fmla="*/ 14 h 72"/>
                    <a:gd name="T56" fmla="*/ 36 w 106"/>
                    <a:gd name="T57" fmla="*/ 12 h 72"/>
                    <a:gd name="T58" fmla="*/ 30 w 106"/>
                    <a:gd name="T59" fmla="*/ 12 h 72"/>
                    <a:gd name="T60" fmla="*/ 24 w 106"/>
                    <a:gd name="T61" fmla="*/ 12 h 72"/>
                    <a:gd name="T62" fmla="*/ 16 w 106"/>
                    <a:gd name="T63" fmla="*/ 10 h 72"/>
                    <a:gd name="T64" fmla="*/ 14 w 106"/>
                    <a:gd name="T65" fmla="*/ 6 h 72"/>
                    <a:gd name="T66" fmla="*/ 12 w 106"/>
                    <a:gd name="T67" fmla="*/ 6 h 72"/>
                    <a:gd name="T68" fmla="*/ 12 w 106"/>
                    <a:gd name="T69" fmla="*/ 10 h 72"/>
                    <a:gd name="T70" fmla="*/ 12 w 106"/>
                    <a:gd name="T71" fmla="*/ 12 h 72"/>
                    <a:gd name="T72" fmla="*/ 12 w 106"/>
                    <a:gd name="T73" fmla="*/ 18 h 72"/>
                    <a:gd name="T74" fmla="*/ 8 w 106"/>
                    <a:gd name="T75" fmla="*/ 22 h 72"/>
                    <a:gd name="T76" fmla="*/ 6 w 106"/>
                    <a:gd name="T77" fmla="*/ 22 h 72"/>
                    <a:gd name="T78" fmla="*/ 4 w 106"/>
                    <a:gd name="T79" fmla="*/ 22 h 72"/>
                    <a:gd name="T80" fmla="*/ 0 w 106"/>
                    <a:gd name="T81" fmla="*/ 28 h 72"/>
                    <a:gd name="T82" fmla="*/ 4 w 106"/>
                    <a:gd name="T83" fmla="*/ 28 h 72"/>
                    <a:gd name="T84" fmla="*/ 6 w 106"/>
                    <a:gd name="T85" fmla="*/ 32 h 72"/>
                    <a:gd name="T86" fmla="*/ 6 w 106"/>
                    <a:gd name="T87" fmla="*/ 36 h 72"/>
                    <a:gd name="T88" fmla="*/ 4 w 106"/>
                    <a:gd name="T89" fmla="*/ 38 h 72"/>
                    <a:gd name="T90" fmla="*/ 8 w 106"/>
                    <a:gd name="T91" fmla="*/ 40 h 72"/>
                    <a:gd name="T92" fmla="*/ 12 w 106"/>
                    <a:gd name="T93" fmla="*/ 42 h 72"/>
                    <a:gd name="T94" fmla="*/ 14 w 106"/>
                    <a:gd name="T95" fmla="*/ 48 h 72"/>
                    <a:gd name="T96" fmla="*/ 16 w 106"/>
                    <a:gd name="T97" fmla="*/ 54 h 72"/>
                    <a:gd name="T98" fmla="*/ 24 w 106"/>
                    <a:gd name="T99" fmla="*/ 60 h 72"/>
                    <a:gd name="T100" fmla="*/ 36 w 106"/>
                    <a:gd name="T101" fmla="*/ 68 h 72"/>
                    <a:gd name="T102" fmla="*/ 42 w 106"/>
                    <a:gd name="T103" fmla="*/ 72 h 72"/>
                    <a:gd name="T104" fmla="*/ 46 w 106"/>
                    <a:gd name="T105" fmla="*/ 68 h 72"/>
                    <a:gd name="T106" fmla="*/ 50 w 106"/>
                    <a:gd name="T107" fmla="*/ 68 h 72"/>
                    <a:gd name="T108" fmla="*/ 52 w 106"/>
                    <a:gd name="T109" fmla="*/ 66 h 72"/>
                    <a:gd name="T110" fmla="*/ 54 w 106"/>
                    <a:gd name="T111" fmla="*/ 64 h 72"/>
                    <a:gd name="T112" fmla="*/ 60 w 106"/>
                    <a:gd name="T113" fmla="*/ 60 h 72"/>
                    <a:gd name="T114" fmla="*/ 64 w 106"/>
                    <a:gd name="T115" fmla="*/ 60 h 72"/>
                    <a:gd name="T116" fmla="*/ 72 w 106"/>
                    <a:gd name="T117" fmla="*/ 60 h 72"/>
                    <a:gd name="T118" fmla="*/ 72 w 106"/>
                    <a:gd name="T119" fmla="*/ 60 h 72"/>
                    <a:gd name="T120" fmla="*/ 72 w 106"/>
                    <a:gd name="T121" fmla="*/ 60 h 7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5" h="72">
                      <a:moveTo>
                        <a:pt x="72" y="60"/>
                      </a:moveTo>
                      <a:lnTo>
                        <a:pt x="72" y="60"/>
                      </a:lnTo>
                      <a:lnTo>
                        <a:pt x="78" y="60"/>
                      </a:lnTo>
                      <a:lnTo>
                        <a:pt x="80" y="58"/>
                      </a:lnTo>
                      <a:lnTo>
                        <a:pt x="82" y="56"/>
                      </a:lnTo>
                      <a:lnTo>
                        <a:pt x="88" y="50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2" y="24"/>
                      </a:lnTo>
                      <a:lnTo>
                        <a:pt x="100" y="22"/>
                      </a:lnTo>
                      <a:lnTo>
                        <a:pt x="104" y="18"/>
                      </a:lnTo>
                      <a:lnTo>
                        <a:pt x="106" y="4"/>
                      </a:lnTo>
                      <a:lnTo>
                        <a:pt x="104" y="4"/>
                      </a:lnTo>
                      <a:lnTo>
                        <a:pt x="98" y="2"/>
                      </a:lnTo>
                      <a:lnTo>
                        <a:pt x="92" y="0"/>
                      </a:lnTo>
                      <a:lnTo>
                        <a:pt x="88" y="2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4"/>
                      </a:lnTo>
                      <a:lnTo>
                        <a:pt x="68" y="6"/>
                      </a:lnTo>
                      <a:lnTo>
                        <a:pt x="62" y="4"/>
                      </a:lnTo>
                      <a:lnTo>
                        <a:pt x="60" y="4"/>
                      </a:lnTo>
                      <a:lnTo>
                        <a:pt x="52" y="6"/>
                      </a:lnTo>
                      <a:lnTo>
                        <a:pt x="44" y="6"/>
                      </a:lnTo>
                      <a:lnTo>
                        <a:pt x="42" y="6"/>
                      </a:lnTo>
                      <a:lnTo>
                        <a:pt x="44" y="12"/>
                      </a:lnTo>
                      <a:lnTo>
                        <a:pt x="44" y="14"/>
                      </a:lnTo>
                      <a:lnTo>
                        <a:pt x="36" y="12"/>
                      </a:lnTo>
                      <a:lnTo>
                        <a:pt x="30" y="12"/>
                      </a:lnTo>
                      <a:lnTo>
                        <a:pt x="24" y="12"/>
                      </a:lnTo>
                      <a:lnTo>
                        <a:pt x="16" y="10"/>
                      </a:lnTo>
                      <a:lnTo>
                        <a:pt x="14" y="6"/>
                      </a:lnTo>
                      <a:lnTo>
                        <a:pt x="12" y="6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8"/>
                      </a:lnTo>
                      <a:lnTo>
                        <a:pt x="8" y="22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6" y="32"/>
                      </a:lnTo>
                      <a:lnTo>
                        <a:pt x="6" y="36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12" y="42"/>
                      </a:lnTo>
                      <a:lnTo>
                        <a:pt x="14" y="48"/>
                      </a:lnTo>
                      <a:lnTo>
                        <a:pt x="16" y="54"/>
                      </a:lnTo>
                      <a:lnTo>
                        <a:pt x="24" y="60"/>
                      </a:lnTo>
                      <a:lnTo>
                        <a:pt x="36" y="68"/>
                      </a:lnTo>
                      <a:lnTo>
                        <a:pt x="42" y="72"/>
                      </a:lnTo>
                      <a:lnTo>
                        <a:pt x="46" y="68"/>
                      </a:lnTo>
                      <a:lnTo>
                        <a:pt x="50" y="68"/>
                      </a:lnTo>
                      <a:lnTo>
                        <a:pt x="52" y="66"/>
                      </a:lnTo>
                      <a:lnTo>
                        <a:pt x="54" y="64"/>
                      </a:lnTo>
                      <a:lnTo>
                        <a:pt x="60" y="60"/>
                      </a:lnTo>
                      <a:lnTo>
                        <a:pt x="64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6" name="Freeform: Shape 399"/>
                <p:cNvSpPr/>
                <p:nvPr/>
              </p:nvSpPr>
              <p:spPr bwMode="auto">
                <a:xfrm>
                  <a:off x="276225" y="4079875"/>
                  <a:ext cx="63500" cy="53975"/>
                </a:xfrm>
                <a:custGeom>
                  <a:gdLst>
                    <a:gd name="T0" fmla="*/ 2 w 40"/>
                    <a:gd name="T1" fmla="*/ 10 h 34"/>
                    <a:gd name="T2" fmla="*/ 2 w 40"/>
                    <a:gd name="T3" fmla="*/ 16 h 34"/>
                    <a:gd name="T4" fmla="*/ 8 w 40"/>
                    <a:gd name="T5" fmla="*/ 18 h 34"/>
                    <a:gd name="T6" fmla="*/ 12 w 40"/>
                    <a:gd name="T7" fmla="*/ 18 h 34"/>
                    <a:gd name="T8" fmla="*/ 16 w 40"/>
                    <a:gd name="T9" fmla="*/ 26 h 34"/>
                    <a:gd name="T10" fmla="*/ 16 w 40"/>
                    <a:gd name="T11" fmla="*/ 32 h 34"/>
                    <a:gd name="T12" fmla="*/ 20 w 40"/>
                    <a:gd name="T13" fmla="*/ 32 h 34"/>
                    <a:gd name="T14" fmla="*/ 22 w 40"/>
                    <a:gd name="T15" fmla="*/ 32 h 34"/>
                    <a:gd name="T16" fmla="*/ 22 w 40"/>
                    <a:gd name="T17" fmla="*/ 34 h 34"/>
                    <a:gd name="T18" fmla="*/ 26 w 40"/>
                    <a:gd name="T19" fmla="*/ 32 h 34"/>
                    <a:gd name="T20" fmla="*/ 26 w 40"/>
                    <a:gd name="T21" fmla="*/ 26 h 34"/>
                    <a:gd name="T22" fmla="*/ 30 w 40"/>
                    <a:gd name="T23" fmla="*/ 26 h 34"/>
                    <a:gd name="T24" fmla="*/ 36 w 40"/>
                    <a:gd name="T25" fmla="*/ 24 h 34"/>
                    <a:gd name="T26" fmla="*/ 38 w 40"/>
                    <a:gd name="T27" fmla="*/ 22 h 34"/>
                    <a:gd name="T28" fmla="*/ 38 w 40"/>
                    <a:gd name="T29" fmla="*/ 18 h 34"/>
                    <a:gd name="T30" fmla="*/ 38 w 40"/>
                    <a:gd name="T31" fmla="*/ 16 h 34"/>
                    <a:gd name="T32" fmla="*/ 36 w 40"/>
                    <a:gd name="T33" fmla="*/ 10 h 34"/>
                    <a:gd name="T34" fmla="*/ 40 w 40"/>
                    <a:gd name="T35" fmla="*/ 10 h 34"/>
                    <a:gd name="T36" fmla="*/ 40 w 40"/>
                    <a:gd name="T37" fmla="*/ 8 h 34"/>
                    <a:gd name="T38" fmla="*/ 40 w 40"/>
                    <a:gd name="T39" fmla="*/ 6 h 34"/>
                    <a:gd name="T40" fmla="*/ 40 w 40"/>
                    <a:gd name="T41" fmla="*/ 0 h 34"/>
                    <a:gd name="T42" fmla="*/ 18 w 40"/>
                    <a:gd name="T43" fmla="*/ 0 h 34"/>
                    <a:gd name="T44" fmla="*/ 10 w 40"/>
                    <a:gd name="T45" fmla="*/ 6 h 34"/>
                    <a:gd name="T46" fmla="*/ 0 w 40"/>
                    <a:gd name="T47" fmla="*/ 8 h 34"/>
                    <a:gd name="T48" fmla="*/ 2 w 40"/>
                    <a:gd name="T49" fmla="*/ 10 h 34"/>
                    <a:gd name="T50" fmla="*/ 2 w 40"/>
                    <a:gd name="T51" fmla="*/ 10 h 34"/>
                    <a:gd name="T52" fmla="*/ 2 w 40"/>
                    <a:gd name="T53" fmla="*/ 10 h 3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0" h="34">
                      <a:moveTo>
                        <a:pt x="2" y="10"/>
                      </a:moveTo>
                      <a:lnTo>
                        <a:pt x="2" y="16"/>
                      </a:lnTo>
                      <a:lnTo>
                        <a:pt x="8" y="18"/>
                      </a:lnTo>
                      <a:lnTo>
                        <a:pt x="12" y="18"/>
                      </a:lnTo>
                      <a:lnTo>
                        <a:pt x="16" y="26"/>
                      </a:lnTo>
                      <a:lnTo>
                        <a:pt x="16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26" y="32"/>
                      </a:lnTo>
                      <a:lnTo>
                        <a:pt x="26" y="26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38" y="22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36" y="10"/>
                      </a:lnTo>
                      <a:lnTo>
                        <a:pt x="40" y="10"/>
                      </a:lnTo>
                      <a:lnTo>
                        <a:pt x="40" y="8"/>
                      </a:lnTo>
                      <a:lnTo>
                        <a:pt x="40" y="6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0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7" name="Freeform: Shape 400"/>
                <p:cNvSpPr/>
                <p:nvPr/>
              </p:nvSpPr>
              <p:spPr bwMode="auto">
                <a:xfrm>
                  <a:off x="311150" y="4079875"/>
                  <a:ext cx="177800" cy="155575"/>
                </a:xfrm>
                <a:custGeom>
                  <a:gdLst>
                    <a:gd name="T0" fmla="*/ 24 w 112"/>
                    <a:gd name="T1" fmla="*/ 70 h 98"/>
                    <a:gd name="T2" fmla="*/ 32 w 112"/>
                    <a:gd name="T3" fmla="*/ 64 h 98"/>
                    <a:gd name="T4" fmla="*/ 34 w 112"/>
                    <a:gd name="T5" fmla="*/ 56 h 98"/>
                    <a:gd name="T6" fmla="*/ 40 w 112"/>
                    <a:gd name="T7" fmla="*/ 46 h 98"/>
                    <a:gd name="T8" fmla="*/ 52 w 112"/>
                    <a:gd name="T9" fmla="*/ 50 h 98"/>
                    <a:gd name="T10" fmla="*/ 60 w 112"/>
                    <a:gd name="T11" fmla="*/ 52 h 98"/>
                    <a:gd name="T12" fmla="*/ 60 w 112"/>
                    <a:gd name="T13" fmla="*/ 60 h 98"/>
                    <a:gd name="T14" fmla="*/ 66 w 112"/>
                    <a:gd name="T15" fmla="*/ 64 h 98"/>
                    <a:gd name="T16" fmla="*/ 68 w 112"/>
                    <a:gd name="T17" fmla="*/ 74 h 98"/>
                    <a:gd name="T18" fmla="*/ 72 w 112"/>
                    <a:gd name="T19" fmla="*/ 78 h 98"/>
                    <a:gd name="T20" fmla="*/ 78 w 112"/>
                    <a:gd name="T21" fmla="*/ 78 h 98"/>
                    <a:gd name="T22" fmla="*/ 80 w 112"/>
                    <a:gd name="T23" fmla="*/ 72 h 98"/>
                    <a:gd name="T24" fmla="*/ 86 w 112"/>
                    <a:gd name="T25" fmla="*/ 86 h 98"/>
                    <a:gd name="T26" fmla="*/ 84 w 112"/>
                    <a:gd name="T27" fmla="*/ 92 h 98"/>
                    <a:gd name="T28" fmla="*/ 90 w 112"/>
                    <a:gd name="T29" fmla="*/ 88 h 98"/>
                    <a:gd name="T30" fmla="*/ 96 w 112"/>
                    <a:gd name="T31" fmla="*/ 88 h 98"/>
                    <a:gd name="T32" fmla="*/ 102 w 112"/>
                    <a:gd name="T33" fmla="*/ 86 h 98"/>
                    <a:gd name="T34" fmla="*/ 104 w 112"/>
                    <a:gd name="T35" fmla="*/ 80 h 98"/>
                    <a:gd name="T36" fmla="*/ 108 w 112"/>
                    <a:gd name="T37" fmla="*/ 74 h 98"/>
                    <a:gd name="T38" fmla="*/ 108 w 112"/>
                    <a:gd name="T39" fmla="*/ 70 h 98"/>
                    <a:gd name="T40" fmla="*/ 106 w 112"/>
                    <a:gd name="T41" fmla="*/ 62 h 98"/>
                    <a:gd name="T42" fmla="*/ 112 w 112"/>
                    <a:gd name="T43" fmla="*/ 56 h 98"/>
                    <a:gd name="T44" fmla="*/ 106 w 112"/>
                    <a:gd name="T45" fmla="*/ 56 h 98"/>
                    <a:gd name="T46" fmla="*/ 98 w 112"/>
                    <a:gd name="T47" fmla="*/ 46 h 98"/>
                    <a:gd name="T48" fmla="*/ 94 w 112"/>
                    <a:gd name="T49" fmla="*/ 46 h 98"/>
                    <a:gd name="T50" fmla="*/ 88 w 112"/>
                    <a:gd name="T51" fmla="*/ 44 h 98"/>
                    <a:gd name="T52" fmla="*/ 84 w 112"/>
                    <a:gd name="T53" fmla="*/ 42 h 98"/>
                    <a:gd name="T54" fmla="*/ 90 w 112"/>
                    <a:gd name="T55" fmla="*/ 36 h 98"/>
                    <a:gd name="T56" fmla="*/ 88 w 112"/>
                    <a:gd name="T57" fmla="*/ 28 h 98"/>
                    <a:gd name="T58" fmla="*/ 84 w 112"/>
                    <a:gd name="T59" fmla="*/ 24 h 98"/>
                    <a:gd name="T60" fmla="*/ 86 w 112"/>
                    <a:gd name="T61" fmla="*/ 16 h 98"/>
                    <a:gd name="T62" fmla="*/ 78 w 112"/>
                    <a:gd name="T63" fmla="*/ 8 h 98"/>
                    <a:gd name="T64" fmla="*/ 72 w 112"/>
                    <a:gd name="T65" fmla="*/ 8 h 98"/>
                    <a:gd name="T66" fmla="*/ 70 w 112"/>
                    <a:gd name="T67" fmla="*/ 8 h 98"/>
                    <a:gd name="T68" fmla="*/ 66 w 112"/>
                    <a:gd name="T69" fmla="*/ 8 h 98"/>
                    <a:gd name="T70" fmla="*/ 58 w 112"/>
                    <a:gd name="T71" fmla="*/ 8 h 98"/>
                    <a:gd name="T72" fmla="*/ 52 w 112"/>
                    <a:gd name="T73" fmla="*/ 8 h 98"/>
                    <a:gd name="T74" fmla="*/ 44 w 112"/>
                    <a:gd name="T75" fmla="*/ 6 h 98"/>
                    <a:gd name="T76" fmla="*/ 34 w 112"/>
                    <a:gd name="T77" fmla="*/ 2 h 98"/>
                    <a:gd name="T78" fmla="*/ 24 w 112"/>
                    <a:gd name="T79" fmla="*/ 2 h 98"/>
                    <a:gd name="T80" fmla="*/ 18 w 112"/>
                    <a:gd name="T81" fmla="*/ 6 h 98"/>
                    <a:gd name="T82" fmla="*/ 18 w 112"/>
                    <a:gd name="T83" fmla="*/ 10 h 98"/>
                    <a:gd name="T84" fmla="*/ 16 w 112"/>
                    <a:gd name="T85" fmla="*/ 16 h 98"/>
                    <a:gd name="T86" fmla="*/ 16 w 112"/>
                    <a:gd name="T87" fmla="*/ 20 h 98"/>
                    <a:gd name="T88" fmla="*/ 8 w 112"/>
                    <a:gd name="T89" fmla="*/ 26 h 98"/>
                    <a:gd name="T90" fmla="*/ 4 w 112"/>
                    <a:gd name="T91" fmla="*/ 28 h 98"/>
                    <a:gd name="T92" fmla="*/ 8 w 112"/>
                    <a:gd name="T93" fmla="*/ 52 h 98"/>
                    <a:gd name="T94" fmla="*/ 14 w 112"/>
                    <a:gd name="T95" fmla="*/ 54 h 98"/>
                    <a:gd name="T96" fmla="*/ 18 w 112"/>
                    <a:gd name="T97" fmla="*/ 68 h 98"/>
                    <a:gd name="T98" fmla="*/ 24 w 112"/>
                    <a:gd name="T99" fmla="*/ 70 h 98"/>
                    <a:gd name="T100" fmla="*/ 24 w 112"/>
                    <a:gd name="T101" fmla="*/ 70 h 9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2" h="98">
                      <a:moveTo>
                        <a:pt x="24" y="70"/>
                      </a:moveTo>
                      <a:lnTo>
                        <a:pt x="24" y="70"/>
                      </a:lnTo>
                      <a:lnTo>
                        <a:pt x="30" y="68"/>
                      </a:lnTo>
                      <a:lnTo>
                        <a:pt x="32" y="64"/>
                      </a:lnTo>
                      <a:lnTo>
                        <a:pt x="32" y="62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8" y="50"/>
                      </a:lnTo>
                      <a:lnTo>
                        <a:pt x="52" y="50"/>
                      </a:lnTo>
                      <a:lnTo>
                        <a:pt x="54" y="50"/>
                      </a:lnTo>
                      <a:lnTo>
                        <a:pt x="60" y="52"/>
                      </a:lnTo>
                      <a:lnTo>
                        <a:pt x="60" y="56"/>
                      </a:lnTo>
                      <a:lnTo>
                        <a:pt x="60" y="60"/>
                      </a:lnTo>
                      <a:lnTo>
                        <a:pt x="62" y="60"/>
                      </a:lnTo>
                      <a:lnTo>
                        <a:pt x="66" y="64"/>
                      </a:lnTo>
                      <a:lnTo>
                        <a:pt x="68" y="70"/>
                      </a:lnTo>
                      <a:lnTo>
                        <a:pt x="68" y="74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8"/>
                      </a:lnTo>
                      <a:lnTo>
                        <a:pt x="78" y="78"/>
                      </a:lnTo>
                      <a:lnTo>
                        <a:pt x="80" y="74"/>
                      </a:lnTo>
                      <a:lnTo>
                        <a:pt x="80" y="72"/>
                      </a:lnTo>
                      <a:lnTo>
                        <a:pt x="86" y="82"/>
                      </a:lnTo>
                      <a:lnTo>
                        <a:pt x="86" y="86"/>
                      </a:lnTo>
                      <a:lnTo>
                        <a:pt x="86" y="90"/>
                      </a:lnTo>
                      <a:lnTo>
                        <a:pt x="84" y="92"/>
                      </a:lnTo>
                      <a:lnTo>
                        <a:pt x="86" y="98"/>
                      </a:lnTo>
                      <a:lnTo>
                        <a:pt x="90" y="88"/>
                      </a:lnTo>
                      <a:lnTo>
                        <a:pt x="94" y="88"/>
                      </a:lnTo>
                      <a:lnTo>
                        <a:pt x="96" y="88"/>
                      </a:lnTo>
                      <a:lnTo>
                        <a:pt x="98" y="90"/>
                      </a:lnTo>
                      <a:lnTo>
                        <a:pt x="102" y="86"/>
                      </a:lnTo>
                      <a:lnTo>
                        <a:pt x="102" y="80"/>
                      </a:lnTo>
                      <a:lnTo>
                        <a:pt x="104" y="80"/>
                      </a:lnTo>
                      <a:lnTo>
                        <a:pt x="106" y="78"/>
                      </a:lnTo>
                      <a:lnTo>
                        <a:pt x="108" y="74"/>
                      </a:lnTo>
                      <a:lnTo>
                        <a:pt x="112" y="72"/>
                      </a:lnTo>
                      <a:lnTo>
                        <a:pt x="108" y="70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6" y="56"/>
                      </a:lnTo>
                      <a:lnTo>
                        <a:pt x="102" y="54"/>
                      </a:lnTo>
                      <a:lnTo>
                        <a:pt x="98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0" y="44"/>
                      </a:lnTo>
                      <a:lnTo>
                        <a:pt x="88" y="44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94" y="34"/>
                      </a:lnTo>
                      <a:lnTo>
                        <a:pt x="90" y="36"/>
                      </a:lnTo>
                      <a:lnTo>
                        <a:pt x="88" y="34"/>
                      </a:lnTo>
                      <a:lnTo>
                        <a:pt x="88" y="28"/>
                      </a:lnTo>
                      <a:lnTo>
                        <a:pt x="84" y="26"/>
                      </a:lnTo>
                      <a:lnTo>
                        <a:pt x="84" y="24"/>
                      </a:lnTo>
                      <a:lnTo>
                        <a:pt x="86" y="24"/>
                      </a:lnTo>
                      <a:lnTo>
                        <a:pt x="86" y="16"/>
                      </a:lnTo>
                      <a:lnTo>
                        <a:pt x="84" y="8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2" y="8"/>
                      </a:lnTo>
                      <a:lnTo>
                        <a:pt x="70" y="6"/>
                      </a:lnTo>
                      <a:lnTo>
                        <a:pt x="70" y="8"/>
                      </a:lnTo>
                      <a:lnTo>
                        <a:pt x="68" y="1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44" y="6"/>
                      </a:lnTo>
                      <a:lnTo>
                        <a:pt x="36" y="6"/>
                      </a:lnTo>
                      <a:lnTo>
                        <a:pt x="34" y="2"/>
                      </a:lnTo>
                      <a:lnTo>
                        <a:pt x="30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4"/>
                      </a:lnTo>
                      <a:lnTo>
                        <a:pt x="8" y="26"/>
                      </a:lnTo>
                      <a:lnTo>
                        <a:pt x="4" y="26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8" y="52"/>
                      </a:lnTo>
                      <a:lnTo>
                        <a:pt x="16" y="52"/>
                      </a:lnTo>
                      <a:lnTo>
                        <a:pt x="14" y="54"/>
                      </a:lnTo>
                      <a:lnTo>
                        <a:pt x="14" y="62"/>
                      </a:lnTo>
                      <a:lnTo>
                        <a:pt x="18" y="68"/>
                      </a:lnTo>
                      <a:lnTo>
                        <a:pt x="22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8" name="Freeform: Shape 401"/>
                <p:cNvSpPr/>
                <p:nvPr/>
              </p:nvSpPr>
              <p:spPr bwMode="auto">
                <a:xfrm>
                  <a:off x="1117600" y="3209925"/>
                  <a:ext cx="174625" cy="222250"/>
                </a:xfrm>
                <a:custGeom>
                  <a:gdLst>
                    <a:gd name="T0" fmla="*/ 16 w 110"/>
                    <a:gd name="T1" fmla="*/ 56 h 140"/>
                    <a:gd name="T2" fmla="*/ 20 w 110"/>
                    <a:gd name="T3" fmla="*/ 60 h 140"/>
                    <a:gd name="T4" fmla="*/ 18 w 110"/>
                    <a:gd name="T5" fmla="*/ 74 h 140"/>
                    <a:gd name="T6" fmla="*/ 30 w 110"/>
                    <a:gd name="T7" fmla="*/ 70 h 140"/>
                    <a:gd name="T8" fmla="*/ 34 w 110"/>
                    <a:gd name="T9" fmla="*/ 78 h 140"/>
                    <a:gd name="T10" fmla="*/ 28 w 110"/>
                    <a:gd name="T11" fmla="*/ 96 h 140"/>
                    <a:gd name="T12" fmla="*/ 44 w 110"/>
                    <a:gd name="T13" fmla="*/ 90 h 140"/>
                    <a:gd name="T14" fmla="*/ 52 w 110"/>
                    <a:gd name="T15" fmla="*/ 82 h 140"/>
                    <a:gd name="T16" fmla="*/ 54 w 110"/>
                    <a:gd name="T17" fmla="*/ 80 h 140"/>
                    <a:gd name="T18" fmla="*/ 64 w 110"/>
                    <a:gd name="T19" fmla="*/ 74 h 140"/>
                    <a:gd name="T20" fmla="*/ 70 w 110"/>
                    <a:gd name="T21" fmla="*/ 72 h 140"/>
                    <a:gd name="T22" fmla="*/ 72 w 110"/>
                    <a:gd name="T23" fmla="*/ 78 h 140"/>
                    <a:gd name="T24" fmla="*/ 66 w 110"/>
                    <a:gd name="T25" fmla="*/ 66 h 140"/>
                    <a:gd name="T26" fmla="*/ 54 w 110"/>
                    <a:gd name="T27" fmla="*/ 56 h 140"/>
                    <a:gd name="T28" fmla="*/ 48 w 110"/>
                    <a:gd name="T29" fmla="*/ 56 h 140"/>
                    <a:gd name="T30" fmla="*/ 52 w 110"/>
                    <a:gd name="T31" fmla="*/ 48 h 140"/>
                    <a:gd name="T32" fmla="*/ 40 w 110"/>
                    <a:gd name="T33" fmla="*/ 30 h 140"/>
                    <a:gd name="T34" fmla="*/ 48 w 110"/>
                    <a:gd name="T35" fmla="*/ 26 h 140"/>
                    <a:gd name="T36" fmla="*/ 54 w 110"/>
                    <a:gd name="T37" fmla="*/ 30 h 140"/>
                    <a:gd name="T38" fmla="*/ 66 w 110"/>
                    <a:gd name="T39" fmla="*/ 28 h 140"/>
                    <a:gd name="T40" fmla="*/ 76 w 110"/>
                    <a:gd name="T41" fmla="*/ 16 h 140"/>
                    <a:gd name="T42" fmla="*/ 98 w 110"/>
                    <a:gd name="T43" fmla="*/ 18 h 140"/>
                    <a:gd name="T44" fmla="*/ 106 w 110"/>
                    <a:gd name="T45" fmla="*/ 10 h 140"/>
                    <a:gd name="T46" fmla="*/ 110 w 110"/>
                    <a:gd name="T47" fmla="*/ 6 h 140"/>
                    <a:gd name="T48" fmla="*/ 100 w 110"/>
                    <a:gd name="T49" fmla="*/ 0 h 140"/>
                    <a:gd name="T50" fmla="*/ 100 w 110"/>
                    <a:gd name="T51" fmla="*/ 6 h 140"/>
                    <a:gd name="T52" fmla="*/ 88 w 110"/>
                    <a:gd name="T53" fmla="*/ 8 h 140"/>
                    <a:gd name="T54" fmla="*/ 82 w 110"/>
                    <a:gd name="T55" fmla="*/ 0 h 140"/>
                    <a:gd name="T56" fmla="*/ 70 w 110"/>
                    <a:gd name="T57" fmla="*/ 8 h 140"/>
                    <a:gd name="T58" fmla="*/ 54 w 110"/>
                    <a:gd name="T59" fmla="*/ 8 h 140"/>
                    <a:gd name="T60" fmla="*/ 52 w 110"/>
                    <a:gd name="T61" fmla="*/ 12 h 140"/>
                    <a:gd name="T62" fmla="*/ 44 w 110"/>
                    <a:gd name="T63" fmla="*/ 12 h 140"/>
                    <a:gd name="T64" fmla="*/ 38 w 110"/>
                    <a:gd name="T65" fmla="*/ 18 h 140"/>
                    <a:gd name="T66" fmla="*/ 18 w 110"/>
                    <a:gd name="T67" fmla="*/ 26 h 140"/>
                    <a:gd name="T68" fmla="*/ 12 w 110"/>
                    <a:gd name="T69" fmla="*/ 38 h 140"/>
                    <a:gd name="T70" fmla="*/ 10 w 110"/>
                    <a:gd name="T71" fmla="*/ 44 h 140"/>
                    <a:gd name="T72" fmla="*/ 4 w 110"/>
                    <a:gd name="T73" fmla="*/ 44 h 140"/>
                    <a:gd name="T74" fmla="*/ 56 w 110"/>
                    <a:gd name="T75" fmla="*/ 66 h 140"/>
                    <a:gd name="T76" fmla="*/ 52 w 110"/>
                    <a:gd name="T77" fmla="*/ 64 h 140"/>
                    <a:gd name="T78" fmla="*/ 52 w 110"/>
                    <a:gd name="T79" fmla="*/ 62 h 140"/>
                    <a:gd name="T80" fmla="*/ 46 w 110"/>
                    <a:gd name="T81" fmla="*/ 62 h 140"/>
                    <a:gd name="T82" fmla="*/ 48 w 110"/>
                    <a:gd name="T83" fmla="*/ 60 h 140"/>
                    <a:gd name="T84" fmla="*/ 2 w 110"/>
                    <a:gd name="T85" fmla="*/ 46 h 140"/>
                    <a:gd name="T86" fmla="*/ 0 w 110"/>
                    <a:gd name="T87" fmla="*/ 42 h 140"/>
                    <a:gd name="T88" fmla="*/ 54 w 110"/>
                    <a:gd name="T89" fmla="*/ 132 h 140"/>
                    <a:gd name="T90" fmla="*/ 90 w 110"/>
                    <a:gd name="T91" fmla="*/ 128 h 140"/>
                    <a:gd name="T92" fmla="*/ 56 w 110"/>
                    <a:gd name="T93" fmla="*/ 126 h 140"/>
                    <a:gd name="T94" fmla="*/ 8 w 110"/>
                    <a:gd name="T95" fmla="*/ 74 h 140"/>
                    <a:gd name="T96" fmla="*/ 8 w 110"/>
                    <a:gd name="T97" fmla="*/ 74 h 140"/>
                    <a:gd name="T98" fmla="*/ 90 w 110"/>
                    <a:gd name="T99" fmla="*/ 70 h 140"/>
                    <a:gd name="T100" fmla="*/ 90 w 110"/>
                    <a:gd name="T101" fmla="*/ 70 h 140"/>
                    <a:gd name="T102" fmla="*/ 90 w 110"/>
                    <a:gd name="T103" fmla="*/ 52 h 140"/>
                    <a:gd name="T104" fmla="*/ 100 w 110"/>
                    <a:gd name="T105" fmla="*/ 60 h 140"/>
                    <a:gd name="T106" fmla="*/ 90 w 110"/>
                    <a:gd name="T107" fmla="*/ 52 h 1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0" h="140">
                      <a:moveTo>
                        <a:pt x="4" y="44"/>
                      </a:moveTo>
                      <a:lnTo>
                        <a:pt x="4" y="44"/>
                      </a:lnTo>
                      <a:lnTo>
                        <a:pt x="16" y="56"/>
                      </a:lnTo>
                      <a:lnTo>
                        <a:pt x="16" y="60"/>
                      </a:lnTo>
                      <a:lnTo>
                        <a:pt x="18" y="56"/>
                      </a:lnTo>
                      <a:lnTo>
                        <a:pt x="20" y="60"/>
                      </a:lnTo>
                      <a:lnTo>
                        <a:pt x="20" y="62"/>
                      </a:lnTo>
                      <a:lnTo>
                        <a:pt x="18" y="60"/>
                      </a:lnTo>
                      <a:lnTo>
                        <a:pt x="18" y="74"/>
                      </a:lnTo>
                      <a:lnTo>
                        <a:pt x="20" y="72"/>
                      </a:lnTo>
                      <a:lnTo>
                        <a:pt x="22" y="70"/>
                      </a:lnTo>
                      <a:lnTo>
                        <a:pt x="30" y="70"/>
                      </a:lnTo>
                      <a:lnTo>
                        <a:pt x="36" y="72"/>
                      </a:lnTo>
                      <a:lnTo>
                        <a:pt x="46" y="78"/>
                      </a:lnTo>
                      <a:lnTo>
                        <a:pt x="34" y="78"/>
                      </a:lnTo>
                      <a:lnTo>
                        <a:pt x="22" y="78"/>
                      </a:lnTo>
                      <a:lnTo>
                        <a:pt x="26" y="88"/>
                      </a:lnTo>
                      <a:lnTo>
                        <a:pt x="28" y="96"/>
                      </a:lnTo>
                      <a:lnTo>
                        <a:pt x="46" y="96"/>
                      </a:lnTo>
                      <a:lnTo>
                        <a:pt x="44" y="92"/>
                      </a:lnTo>
                      <a:lnTo>
                        <a:pt x="44" y="90"/>
                      </a:lnTo>
                      <a:lnTo>
                        <a:pt x="48" y="90"/>
                      </a:lnTo>
                      <a:lnTo>
                        <a:pt x="54" y="90"/>
                      </a:lnTo>
                      <a:lnTo>
                        <a:pt x="52" y="82"/>
                      </a:lnTo>
                      <a:lnTo>
                        <a:pt x="48" y="82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6" y="80"/>
                      </a:lnTo>
                      <a:lnTo>
                        <a:pt x="64" y="82"/>
                      </a:lnTo>
                      <a:lnTo>
                        <a:pt x="64" y="74"/>
                      </a:lnTo>
                      <a:lnTo>
                        <a:pt x="58" y="72"/>
                      </a:lnTo>
                      <a:lnTo>
                        <a:pt x="64" y="72"/>
                      </a:lnTo>
                      <a:lnTo>
                        <a:pt x="70" y="72"/>
                      </a:lnTo>
                      <a:lnTo>
                        <a:pt x="72" y="78"/>
                      </a:lnTo>
                      <a:lnTo>
                        <a:pt x="72" y="80"/>
                      </a:lnTo>
                      <a:lnTo>
                        <a:pt x="72" y="78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6" y="66"/>
                      </a:lnTo>
                      <a:lnTo>
                        <a:pt x="62" y="64"/>
                      </a:lnTo>
                      <a:lnTo>
                        <a:pt x="58" y="60"/>
                      </a:lnTo>
                      <a:lnTo>
                        <a:pt x="54" y="56"/>
                      </a:lnTo>
                      <a:lnTo>
                        <a:pt x="52" y="56"/>
                      </a:lnTo>
                      <a:lnTo>
                        <a:pt x="48" y="60"/>
                      </a:lnTo>
                      <a:lnTo>
                        <a:pt x="48" y="56"/>
                      </a:lnTo>
                      <a:lnTo>
                        <a:pt x="46" y="54"/>
                      </a:lnTo>
                      <a:lnTo>
                        <a:pt x="46" y="48"/>
                      </a:lnTo>
                      <a:lnTo>
                        <a:pt x="52" y="48"/>
                      </a:lnTo>
                      <a:lnTo>
                        <a:pt x="52" y="46"/>
                      </a:lnTo>
                      <a:lnTo>
                        <a:pt x="44" y="36"/>
                      </a:lnTo>
                      <a:lnTo>
                        <a:pt x="40" y="30"/>
                      </a:lnTo>
                      <a:lnTo>
                        <a:pt x="46" y="24"/>
                      </a:lnTo>
                      <a:lnTo>
                        <a:pt x="48" y="20"/>
                      </a:lnTo>
                      <a:lnTo>
                        <a:pt x="48" y="26"/>
                      </a:lnTo>
                      <a:lnTo>
                        <a:pt x="52" y="28"/>
                      </a:lnTo>
                      <a:lnTo>
                        <a:pt x="52" y="34"/>
                      </a:lnTo>
                      <a:lnTo>
                        <a:pt x="54" y="30"/>
                      </a:lnTo>
                      <a:lnTo>
                        <a:pt x="54" y="28"/>
                      </a:lnTo>
                      <a:lnTo>
                        <a:pt x="62" y="28"/>
                      </a:lnTo>
                      <a:lnTo>
                        <a:pt x="66" y="28"/>
                      </a:lnTo>
                      <a:lnTo>
                        <a:pt x="64" y="24"/>
                      </a:lnTo>
                      <a:lnTo>
                        <a:pt x="58" y="16"/>
                      </a:lnTo>
                      <a:lnTo>
                        <a:pt x="76" y="16"/>
                      </a:lnTo>
                      <a:lnTo>
                        <a:pt x="92" y="16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6" y="10"/>
                      </a:lnTo>
                      <a:lnTo>
                        <a:pt x="108" y="10"/>
                      </a:lnTo>
                      <a:lnTo>
                        <a:pt x="110" y="8"/>
                      </a:lnTo>
                      <a:lnTo>
                        <a:pt x="110" y="6"/>
                      </a:lnTo>
                      <a:lnTo>
                        <a:pt x="110" y="2"/>
                      </a:lnTo>
                      <a:lnTo>
                        <a:pt x="106" y="0"/>
                      </a:lnTo>
                      <a:lnTo>
                        <a:pt x="100" y="0"/>
                      </a:lnTo>
                      <a:lnTo>
                        <a:pt x="98" y="0"/>
                      </a:lnTo>
                      <a:lnTo>
                        <a:pt x="100" y="2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4" y="6"/>
                      </a:lnTo>
                      <a:lnTo>
                        <a:pt x="88" y="8"/>
                      </a:lnTo>
                      <a:lnTo>
                        <a:pt x="88" y="6"/>
                      </a:lnTo>
                      <a:lnTo>
                        <a:pt x="84" y="2"/>
                      </a:lnTo>
                      <a:lnTo>
                        <a:pt x="82" y="0"/>
                      </a:lnTo>
                      <a:lnTo>
                        <a:pt x="76" y="0"/>
                      </a:lnTo>
                      <a:lnTo>
                        <a:pt x="74" y="2"/>
                      </a:lnTo>
                      <a:lnTo>
                        <a:pt x="70" y="8"/>
                      </a:lnTo>
                      <a:lnTo>
                        <a:pt x="64" y="8"/>
                      </a:lnTo>
                      <a:lnTo>
                        <a:pt x="56" y="6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4" y="12"/>
                      </a:lnTo>
                      <a:lnTo>
                        <a:pt x="52" y="12"/>
                      </a:lnTo>
                      <a:lnTo>
                        <a:pt x="48" y="12"/>
                      </a:lnTo>
                      <a:lnTo>
                        <a:pt x="46" y="12"/>
                      </a:lnTo>
                      <a:lnTo>
                        <a:pt x="44" y="12"/>
                      </a:lnTo>
                      <a:lnTo>
                        <a:pt x="40" y="16"/>
                      </a:lnTo>
                      <a:lnTo>
                        <a:pt x="40" y="18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18" y="26"/>
                      </a:lnTo>
                      <a:lnTo>
                        <a:pt x="20" y="3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0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close/>
                      <a:moveTo>
                        <a:pt x="52" y="62"/>
                      </a:moveTo>
                      <a:lnTo>
                        <a:pt x="52" y="62"/>
                      </a:lnTo>
                      <a:lnTo>
                        <a:pt x="56" y="66"/>
                      </a:lnTo>
                      <a:lnTo>
                        <a:pt x="56" y="70"/>
                      </a:lnTo>
                      <a:lnTo>
                        <a:pt x="52" y="70"/>
                      </a:lnTo>
                      <a:lnTo>
                        <a:pt x="52" y="64"/>
                      </a:lnTo>
                      <a:lnTo>
                        <a:pt x="52" y="62"/>
                      </a:lnTo>
                      <a:lnTo>
                        <a:pt x="52" y="62"/>
                      </a:lnTo>
                      <a:lnTo>
                        <a:pt x="52" y="62"/>
                      </a:lnTo>
                      <a:close/>
                      <a:moveTo>
                        <a:pt x="48" y="60"/>
                      </a:moveTo>
                      <a:lnTo>
                        <a:pt x="48" y="60"/>
                      </a:lnTo>
                      <a:lnTo>
                        <a:pt x="46" y="62"/>
                      </a:lnTo>
                      <a:lnTo>
                        <a:pt x="46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close/>
                      <a:moveTo>
                        <a:pt x="0" y="42"/>
                      </a:moveTo>
                      <a:lnTo>
                        <a:pt x="2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close/>
                      <a:moveTo>
                        <a:pt x="56" y="126"/>
                      </a:moveTo>
                      <a:lnTo>
                        <a:pt x="54" y="132"/>
                      </a:lnTo>
                      <a:lnTo>
                        <a:pt x="72" y="136"/>
                      </a:lnTo>
                      <a:lnTo>
                        <a:pt x="92" y="140"/>
                      </a:lnTo>
                      <a:lnTo>
                        <a:pt x="90" y="128"/>
                      </a:lnTo>
                      <a:lnTo>
                        <a:pt x="74" y="128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close/>
                      <a:moveTo>
                        <a:pt x="8" y="74"/>
                      </a:moveTo>
                      <a:lnTo>
                        <a:pt x="8" y="74"/>
                      </a:lnTo>
                      <a:lnTo>
                        <a:pt x="16" y="78"/>
                      </a:lnTo>
                      <a:lnTo>
                        <a:pt x="16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close/>
                      <a:moveTo>
                        <a:pt x="90" y="70"/>
                      </a:moveTo>
                      <a:lnTo>
                        <a:pt x="92" y="74"/>
                      </a:lnTo>
                      <a:lnTo>
                        <a:pt x="92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close/>
                      <a:moveTo>
                        <a:pt x="90" y="52"/>
                      </a:moveTo>
                      <a:lnTo>
                        <a:pt x="90" y="52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0" y="56"/>
                      </a:lnTo>
                      <a:lnTo>
                        <a:pt x="98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9" name="Freeform: Shape 402"/>
                <p:cNvSpPr/>
                <p:nvPr/>
              </p:nvSpPr>
              <p:spPr bwMode="auto">
                <a:xfrm>
                  <a:off x="577850" y="4108450"/>
                  <a:ext cx="111125" cy="209550"/>
                </a:xfrm>
                <a:custGeom>
                  <a:gdLst>
                    <a:gd name="T0" fmla="*/ 0 w 70"/>
                    <a:gd name="T1" fmla="*/ 132 h 132"/>
                    <a:gd name="T2" fmla="*/ 0 w 70"/>
                    <a:gd name="T3" fmla="*/ 132 h 132"/>
                    <a:gd name="T4" fmla="*/ 6 w 70"/>
                    <a:gd name="T5" fmla="*/ 132 h 132"/>
                    <a:gd name="T6" fmla="*/ 18 w 70"/>
                    <a:gd name="T7" fmla="*/ 124 h 132"/>
                    <a:gd name="T8" fmla="*/ 24 w 70"/>
                    <a:gd name="T9" fmla="*/ 124 h 132"/>
                    <a:gd name="T10" fmla="*/ 32 w 70"/>
                    <a:gd name="T11" fmla="*/ 118 h 132"/>
                    <a:gd name="T12" fmla="*/ 40 w 70"/>
                    <a:gd name="T13" fmla="*/ 116 h 132"/>
                    <a:gd name="T14" fmla="*/ 48 w 70"/>
                    <a:gd name="T15" fmla="*/ 118 h 132"/>
                    <a:gd name="T16" fmla="*/ 54 w 70"/>
                    <a:gd name="T17" fmla="*/ 118 h 132"/>
                    <a:gd name="T18" fmla="*/ 62 w 70"/>
                    <a:gd name="T19" fmla="*/ 116 h 132"/>
                    <a:gd name="T20" fmla="*/ 62 w 70"/>
                    <a:gd name="T21" fmla="*/ 112 h 132"/>
                    <a:gd name="T22" fmla="*/ 64 w 70"/>
                    <a:gd name="T23" fmla="*/ 108 h 132"/>
                    <a:gd name="T24" fmla="*/ 66 w 70"/>
                    <a:gd name="T25" fmla="*/ 106 h 132"/>
                    <a:gd name="T26" fmla="*/ 70 w 70"/>
                    <a:gd name="T27" fmla="*/ 108 h 132"/>
                    <a:gd name="T28" fmla="*/ 58 w 70"/>
                    <a:gd name="T29" fmla="*/ 94 h 132"/>
                    <a:gd name="T30" fmla="*/ 58 w 70"/>
                    <a:gd name="T31" fmla="*/ 90 h 132"/>
                    <a:gd name="T32" fmla="*/ 58 w 70"/>
                    <a:gd name="T33" fmla="*/ 88 h 132"/>
                    <a:gd name="T34" fmla="*/ 58 w 70"/>
                    <a:gd name="T35" fmla="*/ 86 h 132"/>
                    <a:gd name="T36" fmla="*/ 58 w 70"/>
                    <a:gd name="T37" fmla="*/ 80 h 132"/>
                    <a:gd name="T38" fmla="*/ 62 w 70"/>
                    <a:gd name="T39" fmla="*/ 68 h 132"/>
                    <a:gd name="T40" fmla="*/ 58 w 70"/>
                    <a:gd name="T41" fmla="*/ 62 h 132"/>
                    <a:gd name="T42" fmla="*/ 56 w 70"/>
                    <a:gd name="T43" fmla="*/ 58 h 132"/>
                    <a:gd name="T44" fmla="*/ 54 w 70"/>
                    <a:gd name="T45" fmla="*/ 52 h 132"/>
                    <a:gd name="T46" fmla="*/ 54 w 70"/>
                    <a:gd name="T47" fmla="*/ 50 h 132"/>
                    <a:gd name="T48" fmla="*/ 58 w 70"/>
                    <a:gd name="T49" fmla="*/ 44 h 132"/>
                    <a:gd name="T50" fmla="*/ 56 w 70"/>
                    <a:gd name="T51" fmla="*/ 42 h 132"/>
                    <a:gd name="T52" fmla="*/ 54 w 70"/>
                    <a:gd name="T53" fmla="*/ 38 h 132"/>
                    <a:gd name="T54" fmla="*/ 56 w 70"/>
                    <a:gd name="T55" fmla="*/ 36 h 132"/>
                    <a:gd name="T56" fmla="*/ 56 w 70"/>
                    <a:gd name="T57" fmla="*/ 32 h 132"/>
                    <a:gd name="T58" fmla="*/ 56 w 70"/>
                    <a:gd name="T59" fmla="*/ 24 h 132"/>
                    <a:gd name="T60" fmla="*/ 54 w 70"/>
                    <a:gd name="T61" fmla="*/ 18 h 132"/>
                    <a:gd name="T62" fmla="*/ 50 w 70"/>
                    <a:gd name="T63" fmla="*/ 14 h 132"/>
                    <a:gd name="T64" fmla="*/ 48 w 70"/>
                    <a:gd name="T65" fmla="*/ 14 h 132"/>
                    <a:gd name="T66" fmla="*/ 50 w 70"/>
                    <a:gd name="T67" fmla="*/ 8 h 132"/>
                    <a:gd name="T68" fmla="*/ 50 w 70"/>
                    <a:gd name="T69" fmla="*/ 0 h 132"/>
                    <a:gd name="T70" fmla="*/ 40 w 70"/>
                    <a:gd name="T71" fmla="*/ 0 h 132"/>
                    <a:gd name="T72" fmla="*/ 38 w 70"/>
                    <a:gd name="T73" fmla="*/ 2 h 132"/>
                    <a:gd name="T74" fmla="*/ 30 w 70"/>
                    <a:gd name="T75" fmla="*/ 2 h 132"/>
                    <a:gd name="T76" fmla="*/ 18 w 70"/>
                    <a:gd name="T77" fmla="*/ 0 h 132"/>
                    <a:gd name="T78" fmla="*/ 14 w 70"/>
                    <a:gd name="T79" fmla="*/ 6 h 132"/>
                    <a:gd name="T80" fmla="*/ 12 w 70"/>
                    <a:gd name="T81" fmla="*/ 10 h 132"/>
                    <a:gd name="T82" fmla="*/ 14 w 70"/>
                    <a:gd name="T83" fmla="*/ 18 h 132"/>
                    <a:gd name="T84" fmla="*/ 12 w 70"/>
                    <a:gd name="T85" fmla="*/ 28 h 132"/>
                    <a:gd name="T86" fmla="*/ 14 w 70"/>
                    <a:gd name="T87" fmla="*/ 34 h 132"/>
                    <a:gd name="T88" fmla="*/ 14 w 70"/>
                    <a:gd name="T89" fmla="*/ 38 h 132"/>
                    <a:gd name="T90" fmla="*/ 14 w 70"/>
                    <a:gd name="T91" fmla="*/ 42 h 132"/>
                    <a:gd name="T92" fmla="*/ 18 w 70"/>
                    <a:gd name="T93" fmla="*/ 50 h 132"/>
                    <a:gd name="T94" fmla="*/ 14 w 70"/>
                    <a:gd name="T95" fmla="*/ 60 h 132"/>
                    <a:gd name="T96" fmla="*/ 14 w 70"/>
                    <a:gd name="T97" fmla="*/ 62 h 132"/>
                    <a:gd name="T98" fmla="*/ 12 w 70"/>
                    <a:gd name="T99" fmla="*/ 70 h 132"/>
                    <a:gd name="T100" fmla="*/ 6 w 70"/>
                    <a:gd name="T101" fmla="*/ 80 h 132"/>
                    <a:gd name="T102" fmla="*/ 2 w 70"/>
                    <a:gd name="T103" fmla="*/ 90 h 132"/>
                    <a:gd name="T104" fmla="*/ 0 w 70"/>
                    <a:gd name="T105" fmla="*/ 100 h 132"/>
                    <a:gd name="T106" fmla="*/ 2 w 70"/>
                    <a:gd name="T107" fmla="*/ 114 h 132"/>
                    <a:gd name="T108" fmla="*/ 2 w 70"/>
                    <a:gd name="T109" fmla="*/ 116 h 132"/>
                    <a:gd name="T110" fmla="*/ 2 w 70"/>
                    <a:gd name="T111" fmla="*/ 122 h 132"/>
                    <a:gd name="T112" fmla="*/ 0 w 70"/>
                    <a:gd name="T113" fmla="*/ 132 h 132"/>
                    <a:gd name="T114" fmla="*/ 0 w 70"/>
                    <a:gd name="T115" fmla="*/ 132 h 132"/>
                    <a:gd name="T116" fmla="*/ 0 w 70"/>
                    <a:gd name="T117" fmla="*/ 132 h 13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0" h="132">
                      <a:moveTo>
                        <a:pt x="0" y="132"/>
                      </a:moveTo>
                      <a:lnTo>
                        <a:pt x="0" y="132"/>
                      </a:lnTo>
                      <a:lnTo>
                        <a:pt x="6" y="132"/>
                      </a:lnTo>
                      <a:lnTo>
                        <a:pt x="18" y="124"/>
                      </a:lnTo>
                      <a:lnTo>
                        <a:pt x="24" y="124"/>
                      </a:lnTo>
                      <a:lnTo>
                        <a:pt x="32" y="118"/>
                      </a:lnTo>
                      <a:lnTo>
                        <a:pt x="40" y="116"/>
                      </a:lnTo>
                      <a:lnTo>
                        <a:pt x="48" y="118"/>
                      </a:lnTo>
                      <a:lnTo>
                        <a:pt x="54" y="118"/>
                      </a:lnTo>
                      <a:lnTo>
                        <a:pt x="62" y="116"/>
                      </a:lnTo>
                      <a:lnTo>
                        <a:pt x="62" y="112"/>
                      </a:lnTo>
                      <a:lnTo>
                        <a:pt x="64" y="108"/>
                      </a:lnTo>
                      <a:lnTo>
                        <a:pt x="66" y="106"/>
                      </a:lnTo>
                      <a:lnTo>
                        <a:pt x="70" y="108"/>
                      </a:lnTo>
                      <a:lnTo>
                        <a:pt x="58" y="94"/>
                      </a:lnTo>
                      <a:lnTo>
                        <a:pt x="58" y="90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0"/>
                      </a:lnTo>
                      <a:lnTo>
                        <a:pt x="62" y="68"/>
                      </a:lnTo>
                      <a:lnTo>
                        <a:pt x="58" y="62"/>
                      </a:lnTo>
                      <a:lnTo>
                        <a:pt x="56" y="58"/>
                      </a:lnTo>
                      <a:lnTo>
                        <a:pt x="54" y="52"/>
                      </a:lnTo>
                      <a:lnTo>
                        <a:pt x="54" y="50"/>
                      </a:lnTo>
                      <a:lnTo>
                        <a:pt x="58" y="44"/>
                      </a:lnTo>
                      <a:lnTo>
                        <a:pt x="56" y="42"/>
                      </a:lnTo>
                      <a:lnTo>
                        <a:pt x="54" y="38"/>
                      </a:lnTo>
                      <a:lnTo>
                        <a:pt x="56" y="36"/>
                      </a:lnTo>
                      <a:lnTo>
                        <a:pt x="56" y="32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0" y="14"/>
                      </a:lnTo>
                      <a:lnTo>
                        <a:pt x="48" y="14"/>
                      </a:lnTo>
                      <a:lnTo>
                        <a:pt x="50" y="8"/>
                      </a:lnTo>
                      <a:lnTo>
                        <a:pt x="50" y="0"/>
                      </a:lnTo>
                      <a:lnTo>
                        <a:pt x="40" y="0"/>
                      </a:lnTo>
                      <a:lnTo>
                        <a:pt x="38" y="2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4" y="18"/>
                      </a:lnTo>
                      <a:lnTo>
                        <a:pt x="12" y="28"/>
                      </a:lnTo>
                      <a:lnTo>
                        <a:pt x="14" y="34"/>
                      </a:lnTo>
                      <a:lnTo>
                        <a:pt x="14" y="38"/>
                      </a:lnTo>
                      <a:lnTo>
                        <a:pt x="14" y="42"/>
                      </a:lnTo>
                      <a:lnTo>
                        <a:pt x="18" y="50"/>
                      </a:lnTo>
                      <a:lnTo>
                        <a:pt x="14" y="60"/>
                      </a:lnTo>
                      <a:lnTo>
                        <a:pt x="14" y="62"/>
                      </a:lnTo>
                      <a:lnTo>
                        <a:pt x="12" y="70"/>
                      </a:lnTo>
                      <a:lnTo>
                        <a:pt x="6" y="80"/>
                      </a:lnTo>
                      <a:lnTo>
                        <a:pt x="2" y="90"/>
                      </a:lnTo>
                      <a:lnTo>
                        <a:pt x="0" y="100"/>
                      </a:lnTo>
                      <a:lnTo>
                        <a:pt x="2" y="114"/>
                      </a:lnTo>
                      <a:lnTo>
                        <a:pt x="2" y="116"/>
                      </a:lnTo>
                      <a:lnTo>
                        <a:pt x="2" y="12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0" name="Freeform: Shape 403"/>
                <p:cNvSpPr/>
                <p:nvPr/>
              </p:nvSpPr>
              <p:spPr bwMode="auto">
                <a:xfrm>
                  <a:off x="793750" y="2749550"/>
                  <a:ext cx="206375" cy="266700"/>
                </a:xfrm>
                <a:custGeom>
                  <a:gdLst>
                    <a:gd name="T0" fmla="*/ 28 w 130"/>
                    <a:gd name="T1" fmla="*/ 56 h 168"/>
                    <a:gd name="T2" fmla="*/ 24 w 130"/>
                    <a:gd name="T3" fmla="*/ 62 h 168"/>
                    <a:gd name="T4" fmla="*/ 20 w 130"/>
                    <a:gd name="T5" fmla="*/ 70 h 168"/>
                    <a:gd name="T6" fmla="*/ 12 w 130"/>
                    <a:gd name="T7" fmla="*/ 74 h 168"/>
                    <a:gd name="T8" fmla="*/ 0 w 130"/>
                    <a:gd name="T9" fmla="*/ 92 h 168"/>
                    <a:gd name="T10" fmla="*/ 6 w 130"/>
                    <a:gd name="T11" fmla="*/ 98 h 168"/>
                    <a:gd name="T12" fmla="*/ 8 w 130"/>
                    <a:gd name="T13" fmla="*/ 102 h 168"/>
                    <a:gd name="T14" fmla="*/ 8 w 130"/>
                    <a:gd name="T15" fmla="*/ 116 h 168"/>
                    <a:gd name="T16" fmla="*/ 10 w 130"/>
                    <a:gd name="T17" fmla="*/ 120 h 168"/>
                    <a:gd name="T18" fmla="*/ 16 w 130"/>
                    <a:gd name="T19" fmla="*/ 126 h 168"/>
                    <a:gd name="T20" fmla="*/ 24 w 130"/>
                    <a:gd name="T21" fmla="*/ 130 h 168"/>
                    <a:gd name="T22" fmla="*/ 36 w 130"/>
                    <a:gd name="T23" fmla="*/ 134 h 168"/>
                    <a:gd name="T24" fmla="*/ 34 w 130"/>
                    <a:gd name="T25" fmla="*/ 146 h 168"/>
                    <a:gd name="T26" fmla="*/ 34 w 130"/>
                    <a:gd name="T27" fmla="*/ 162 h 168"/>
                    <a:gd name="T28" fmla="*/ 44 w 130"/>
                    <a:gd name="T29" fmla="*/ 158 h 168"/>
                    <a:gd name="T30" fmla="*/ 54 w 130"/>
                    <a:gd name="T31" fmla="*/ 162 h 168"/>
                    <a:gd name="T32" fmla="*/ 72 w 130"/>
                    <a:gd name="T33" fmla="*/ 164 h 168"/>
                    <a:gd name="T34" fmla="*/ 84 w 130"/>
                    <a:gd name="T35" fmla="*/ 158 h 168"/>
                    <a:gd name="T36" fmla="*/ 96 w 130"/>
                    <a:gd name="T37" fmla="*/ 158 h 168"/>
                    <a:gd name="T38" fmla="*/ 104 w 130"/>
                    <a:gd name="T39" fmla="*/ 158 h 168"/>
                    <a:gd name="T40" fmla="*/ 102 w 130"/>
                    <a:gd name="T41" fmla="*/ 152 h 168"/>
                    <a:gd name="T42" fmla="*/ 110 w 130"/>
                    <a:gd name="T43" fmla="*/ 144 h 168"/>
                    <a:gd name="T44" fmla="*/ 118 w 130"/>
                    <a:gd name="T45" fmla="*/ 136 h 168"/>
                    <a:gd name="T46" fmla="*/ 108 w 130"/>
                    <a:gd name="T47" fmla="*/ 128 h 168"/>
                    <a:gd name="T48" fmla="*/ 104 w 130"/>
                    <a:gd name="T49" fmla="*/ 120 h 168"/>
                    <a:gd name="T50" fmla="*/ 94 w 130"/>
                    <a:gd name="T51" fmla="*/ 102 h 168"/>
                    <a:gd name="T52" fmla="*/ 104 w 130"/>
                    <a:gd name="T53" fmla="*/ 98 h 168"/>
                    <a:gd name="T54" fmla="*/ 122 w 130"/>
                    <a:gd name="T55" fmla="*/ 84 h 168"/>
                    <a:gd name="T56" fmla="*/ 128 w 130"/>
                    <a:gd name="T57" fmla="*/ 66 h 168"/>
                    <a:gd name="T58" fmla="*/ 124 w 130"/>
                    <a:gd name="T59" fmla="*/ 48 h 168"/>
                    <a:gd name="T60" fmla="*/ 124 w 130"/>
                    <a:gd name="T61" fmla="*/ 34 h 168"/>
                    <a:gd name="T62" fmla="*/ 110 w 130"/>
                    <a:gd name="T63" fmla="*/ 18 h 168"/>
                    <a:gd name="T64" fmla="*/ 92 w 130"/>
                    <a:gd name="T65" fmla="*/ 26 h 168"/>
                    <a:gd name="T66" fmla="*/ 86 w 130"/>
                    <a:gd name="T67" fmla="*/ 28 h 168"/>
                    <a:gd name="T68" fmla="*/ 80 w 130"/>
                    <a:gd name="T69" fmla="*/ 24 h 168"/>
                    <a:gd name="T70" fmla="*/ 66 w 130"/>
                    <a:gd name="T71" fmla="*/ 18 h 168"/>
                    <a:gd name="T72" fmla="*/ 58 w 130"/>
                    <a:gd name="T73" fmla="*/ 2 h 168"/>
                    <a:gd name="T74" fmla="*/ 44 w 130"/>
                    <a:gd name="T75" fmla="*/ 6 h 168"/>
                    <a:gd name="T76" fmla="*/ 46 w 130"/>
                    <a:gd name="T77" fmla="*/ 16 h 168"/>
                    <a:gd name="T78" fmla="*/ 48 w 130"/>
                    <a:gd name="T79" fmla="*/ 36 h 168"/>
                    <a:gd name="T80" fmla="*/ 44 w 130"/>
                    <a:gd name="T81" fmla="*/ 40 h 168"/>
                    <a:gd name="T82" fmla="*/ 30 w 130"/>
                    <a:gd name="T83" fmla="*/ 38 h 168"/>
                    <a:gd name="T84" fmla="*/ 26 w 130"/>
                    <a:gd name="T85" fmla="*/ 46 h 168"/>
                    <a:gd name="T86" fmla="*/ 26 w 130"/>
                    <a:gd name="T87" fmla="*/ 48 h 16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0" h="168">
                      <a:moveTo>
                        <a:pt x="26" y="48"/>
                      </a:moveTo>
                      <a:lnTo>
                        <a:pt x="26" y="48"/>
                      </a:lnTo>
                      <a:lnTo>
                        <a:pt x="28" y="56"/>
                      </a:lnTo>
                      <a:lnTo>
                        <a:pt x="28" y="58"/>
                      </a:lnTo>
                      <a:lnTo>
                        <a:pt x="26" y="62"/>
                      </a:lnTo>
                      <a:lnTo>
                        <a:pt x="24" y="62"/>
                      </a:lnTo>
                      <a:lnTo>
                        <a:pt x="26" y="66"/>
                      </a:lnTo>
                      <a:lnTo>
                        <a:pt x="24" y="70"/>
                      </a:lnTo>
                      <a:lnTo>
                        <a:pt x="20" y="70"/>
                      </a:lnTo>
                      <a:lnTo>
                        <a:pt x="18" y="72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8" y="72"/>
                      </a:lnTo>
                      <a:lnTo>
                        <a:pt x="6" y="76"/>
                      </a:lnTo>
                      <a:lnTo>
                        <a:pt x="0" y="92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6" y="100"/>
                      </a:lnTo>
                      <a:lnTo>
                        <a:pt x="8" y="102"/>
                      </a:lnTo>
                      <a:lnTo>
                        <a:pt x="8" y="104"/>
                      </a:lnTo>
                      <a:lnTo>
                        <a:pt x="6" y="110"/>
                      </a:lnTo>
                      <a:lnTo>
                        <a:pt x="8" y="116"/>
                      </a:lnTo>
                      <a:lnTo>
                        <a:pt x="10" y="116"/>
                      </a:lnTo>
                      <a:lnTo>
                        <a:pt x="10" y="118"/>
                      </a:lnTo>
                      <a:lnTo>
                        <a:pt x="10" y="120"/>
                      </a:lnTo>
                      <a:lnTo>
                        <a:pt x="8" y="126"/>
                      </a:lnTo>
                      <a:lnTo>
                        <a:pt x="10" y="128"/>
                      </a:lnTo>
                      <a:lnTo>
                        <a:pt x="16" y="126"/>
                      </a:lnTo>
                      <a:lnTo>
                        <a:pt x="18" y="128"/>
                      </a:lnTo>
                      <a:lnTo>
                        <a:pt x="24" y="128"/>
                      </a:lnTo>
                      <a:lnTo>
                        <a:pt x="24" y="130"/>
                      </a:lnTo>
                      <a:lnTo>
                        <a:pt x="26" y="134"/>
                      </a:lnTo>
                      <a:lnTo>
                        <a:pt x="30" y="130"/>
                      </a:lnTo>
                      <a:lnTo>
                        <a:pt x="36" y="134"/>
                      </a:lnTo>
                      <a:lnTo>
                        <a:pt x="36" y="136"/>
                      </a:lnTo>
                      <a:lnTo>
                        <a:pt x="36" y="140"/>
                      </a:lnTo>
                      <a:lnTo>
                        <a:pt x="34" y="146"/>
                      </a:lnTo>
                      <a:lnTo>
                        <a:pt x="34" y="152"/>
                      </a:lnTo>
                      <a:lnTo>
                        <a:pt x="34" y="156"/>
                      </a:lnTo>
                      <a:lnTo>
                        <a:pt x="34" y="162"/>
                      </a:lnTo>
                      <a:lnTo>
                        <a:pt x="36" y="164"/>
                      </a:lnTo>
                      <a:lnTo>
                        <a:pt x="44" y="162"/>
                      </a:lnTo>
                      <a:lnTo>
                        <a:pt x="44" y="158"/>
                      </a:lnTo>
                      <a:lnTo>
                        <a:pt x="46" y="158"/>
                      </a:lnTo>
                      <a:lnTo>
                        <a:pt x="48" y="158"/>
                      </a:lnTo>
                      <a:lnTo>
                        <a:pt x="54" y="162"/>
                      </a:lnTo>
                      <a:lnTo>
                        <a:pt x="66" y="168"/>
                      </a:lnTo>
                      <a:lnTo>
                        <a:pt x="68" y="166"/>
                      </a:lnTo>
                      <a:lnTo>
                        <a:pt x="72" y="164"/>
                      </a:lnTo>
                      <a:lnTo>
                        <a:pt x="80" y="162"/>
                      </a:lnTo>
                      <a:lnTo>
                        <a:pt x="82" y="162"/>
                      </a:lnTo>
                      <a:lnTo>
                        <a:pt x="84" y="158"/>
                      </a:lnTo>
                      <a:lnTo>
                        <a:pt x="90" y="158"/>
                      </a:lnTo>
                      <a:lnTo>
                        <a:pt x="94" y="158"/>
                      </a:lnTo>
                      <a:lnTo>
                        <a:pt x="96" y="158"/>
                      </a:lnTo>
                      <a:lnTo>
                        <a:pt x="102" y="162"/>
                      </a:lnTo>
                      <a:lnTo>
                        <a:pt x="104" y="162"/>
                      </a:lnTo>
                      <a:lnTo>
                        <a:pt x="104" y="158"/>
                      </a:lnTo>
                      <a:lnTo>
                        <a:pt x="102" y="154"/>
                      </a:lnTo>
                      <a:lnTo>
                        <a:pt x="100" y="152"/>
                      </a:lnTo>
                      <a:lnTo>
                        <a:pt x="102" y="152"/>
                      </a:lnTo>
                      <a:lnTo>
                        <a:pt x="104" y="148"/>
                      </a:lnTo>
                      <a:lnTo>
                        <a:pt x="110" y="146"/>
                      </a:lnTo>
                      <a:lnTo>
                        <a:pt x="110" y="144"/>
                      </a:lnTo>
                      <a:lnTo>
                        <a:pt x="112" y="138"/>
                      </a:lnTo>
                      <a:lnTo>
                        <a:pt x="112" y="136"/>
                      </a:lnTo>
                      <a:lnTo>
                        <a:pt x="118" y="136"/>
                      </a:lnTo>
                      <a:lnTo>
                        <a:pt x="112" y="130"/>
                      </a:lnTo>
                      <a:lnTo>
                        <a:pt x="110" y="128"/>
                      </a:lnTo>
                      <a:lnTo>
                        <a:pt x="108" y="128"/>
                      </a:lnTo>
                      <a:lnTo>
                        <a:pt x="104" y="128"/>
                      </a:lnTo>
                      <a:lnTo>
                        <a:pt x="104" y="126"/>
                      </a:lnTo>
                      <a:lnTo>
                        <a:pt x="104" y="120"/>
                      </a:lnTo>
                      <a:lnTo>
                        <a:pt x="102" y="116"/>
                      </a:lnTo>
                      <a:lnTo>
                        <a:pt x="94" y="108"/>
                      </a:lnTo>
                      <a:lnTo>
                        <a:pt x="94" y="102"/>
                      </a:lnTo>
                      <a:lnTo>
                        <a:pt x="96" y="102"/>
                      </a:lnTo>
                      <a:lnTo>
                        <a:pt x="102" y="100"/>
                      </a:lnTo>
                      <a:lnTo>
                        <a:pt x="104" y="98"/>
                      </a:lnTo>
                      <a:lnTo>
                        <a:pt x="108" y="94"/>
                      </a:lnTo>
                      <a:lnTo>
                        <a:pt x="112" y="92"/>
                      </a:lnTo>
                      <a:lnTo>
                        <a:pt x="122" y="84"/>
                      </a:lnTo>
                      <a:lnTo>
                        <a:pt x="130" y="90"/>
                      </a:lnTo>
                      <a:lnTo>
                        <a:pt x="128" y="70"/>
                      </a:lnTo>
                      <a:lnTo>
                        <a:pt x="128" y="66"/>
                      </a:lnTo>
                      <a:lnTo>
                        <a:pt x="124" y="62"/>
                      </a:lnTo>
                      <a:lnTo>
                        <a:pt x="124" y="52"/>
                      </a:lnTo>
                      <a:lnTo>
                        <a:pt x="124" y="48"/>
                      </a:lnTo>
                      <a:lnTo>
                        <a:pt x="122" y="44"/>
                      </a:lnTo>
                      <a:lnTo>
                        <a:pt x="122" y="40"/>
                      </a:lnTo>
                      <a:lnTo>
                        <a:pt x="124" y="34"/>
                      </a:lnTo>
                      <a:lnTo>
                        <a:pt x="124" y="28"/>
                      </a:lnTo>
                      <a:lnTo>
                        <a:pt x="112" y="24"/>
                      </a:lnTo>
                      <a:lnTo>
                        <a:pt x="110" y="18"/>
                      </a:lnTo>
                      <a:lnTo>
                        <a:pt x="102" y="18"/>
                      </a:lnTo>
                      <a:lnTo>
                        <a:pt x="96" y="18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84" y="26"/>
                      </a:lnTo>
                      <a:lnTo>
                        <a:pt x="86" y="28"/>
                      </a:lnTo>
                      <a:lnTo>
                        <a:pt x="84" y="30"/>
                      </a:lnTo>
                      <a:lnTo>
                        <a:pt x="82" y="34"/>
                      </a:lnTo>
                      <a:lnTo>
                        <a:pt x="80" y="24"/>
                      </a:lnTo>
                      <a:lnTo>
                        <a:pt x="72" y="24"/>
                      </a:lnTo>
                      <a:lnTo>
                        <a:pt x="66" y="24"/>
                      </a:lnTo>
                      <a:lnTo>
                        <a:pt x="66" y="18"/>
                      </a:lnTo>
                      <a:lnTo>
                        <a:pt x="62" y="10"/>
                      </a:lnTo>
                      <a:lnTo>
                        <a:pt x="64" y="2"/>
                      </a:lnTo>
                      <a:lnTo>
                        <a:pt x="58" y="2"/>
                      </a:lnTo>
                      <a:lnTo>
                        <a:pt x="58" y="0"/>
                      </a:lnTo>
                      <a:lnTo>
                        <a:pt x="4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46" y="16"/>
                      </a:lnTo>
                      <a:lnTo>
                        <a:pt x="48" y="24"/>
                      </a:lnTo>
                      <a:lnTo>
                        <a:pt x="48" y="34"/>
                      </a:lnTo>
                      <a:lnTo>
                        <a:pt x="48" y="36"/>
                      </a:lnTo>
                      <a:lnTo>
                        <a:pt x="46" y="34"/>
                      </a:lnTo>
                      <a:lnTo>
                        <a:pt x="44" y="36"/>
                      </a:lnTo>
                      <a:lnTo>
                        <a:pt x="44" y="40"/>
                      </a:lnTo>
                      <a:lnTo>
                        <a:pt x="38" y="40"/>
                      </a:lnTo>
                      <a:lnTo>
                        <a:pt x="36" y="38"/>
                      </a:lnTo>
                      <a:lnTo>
                        <a:pt x="30" y="38"/>
                      </a:lnTo>
                      <a:lnTo>
                        <a:pt x="28" y="40"/>
                      </a:lnTo>
                      <a:lnTo>
                        <a:pt x="26" y="44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1" name="Freeform: Shape 404"/>
                <p:cNvSpPr/>
                <p:nvPr/>
              </p:nvSpPr>
              <p:spPr bwMode="auto">
                <a:xfrm>
                  <a:off x="1584325" y="3133725"/>
                  <a:ext cx="165100" cy="85725"/>
                </a:xfrm>
                <a:custGeom>
                  <a:gdLst>
                    <a:gd name="T0" fmla="*/ 0 w 104"/>
                    <a:gd name="T1" fmla="*/ 16 h 54"/>
                    <a:gd name="T2" fmla="*/ 18 w 104"/>
                    <a:gd name="T3" fmla="*/ 22 h 54"/>
                    <a:gd name="T4" fmla="*/ 20 w 104"/>
                    <a:gd name="T5" fmla="*/ 34 h 54"/>
                    <a:gd name="T6" fmla="*/ 22 w 104"/>
                    <a:gd name="T7" fmla="*/ 40 h 54"/>
                    <a:gd name="T8" fmla="*/ 24 w 104"/>
                    <a:gd name="T9" fmla="*/ 46 h 54"/>
                    <a:gd name="T10" fmla="*/ 32 w 104"/>
                    <a:gd name="T11" fmla="*/ 46 h 54"/>
                    <a:gd name="T12" fmla="*/ 42 w 104"/>
                    <a:gd name="T13" fmla="*/ 50 h 54"/>
                    <a:gd name="T14" fmla="*/ 52 w 104"/>
                    <a:gd name="T15" fmla="*/ 50 h 54"/>
                    <a:gd name="T16" fmla="*/ 56 w 104"/>
                    <a:gd name="T17" fmla="*/ 52 h 54"/>
                    <a:gd name="T18" fmla="*/ 68 w 104"/>
                    <a:gd name="T19" fmla="*/ 52 h 54"/>
                    <a:gd name="T20" fmla="*/ 80 w 104"/>
                    <a:gd name="T21" fmla="*/ 50 h 54"/>
                    <a:gd name="T22" fmla="*/ 86 w 104"/>
                    <a:gd name="T23" fmla="*/ 44 h 54"/>
                    <a:gd name="T24" fmla="*/ 94 w 104"/>
                    <a:gd name="T25" fmla="*/ 46 h 54"/>
                    <a:gd name="T26" fmla="*/ 98 w 104"/>
                    <a:gd name="T27" fmla="*/ 52 h 54"/>
                    <a:gd name="T28" fmla="*/ 104 w 104"/>
                    <a:gd name="T29" fmla="*/ 52 h 54"/>
                    <a:gd name="T30" fmla="*/ 100 w 104"/>
                    <a:gd name="T31" fmla="*/ 46 h 54"/>
                    <a:gd name="T32" fmla="*/ 100 w 104"/>
                    <a:gd name="T33" fmla="*/ 42 h 54"/>
                    <a:gd name="T34" fmla="*/ 98 w 104"/>
                    <a:gd name="T35" fmla="*/ 34 h 54"/>
                    <a:gd name="T36" fmla="*/ 90 w 104"/>
                    <a:gd name="T37" fmla="*/ 34 h 54"/>
                    <a:gd name="T38" fmla="*/ 90 w 104"/>
                    <a:gd name="T39" fmla="*/ 30 h 54"/>
                    <a:gd name="T40" fmla="*/ 86 w 104"/>
                    <a:gd name="T41" fmla="*/ 24 h 54"/>
                    <a:gd name="T42" fmla="*/ 78 w 104"/>
                    <a:gd name="T43" fmla="*/ 16 h 54"/>
                    <a:gd name="T44" fmla="*/ 72 w 104"/>
                    <a:gd name="T45" fmla="*/ 16 h 54"/>
                    <a:gd name="T46" fmla="*/ 66 w 104"/>
                    <a:gd name="T47" fmla="*/ 18 h 54"/>
                    <a:gd name="T48" fmla="*/ 60 w 104"/>
                    <a:gd name="T49" fmla="*/ 16 h 54"/>
                    <a:gd name="T50" fmla="*/ 50 w 104"/>
                    <a:gd name="T51" fmla="*/ 18 h 54"/>
                    <a:gd name="T52" fmla="*/ 42 w 104"/>
                    <a:gd name="T53" fmla="*/ 12 h 54"/>
                    <a:gd name="T54" fmla="*/ 34 w 104"/>
                    <a:gd name="T55" fmla="*/ 6 h 54"/>
                    <a:gd name="T56" fmla="*/ 18 w 104"/>
                    <a:gd name="T57" fmla="*/ 4 h 54"/>
                    <a:gd name="T58" fmla="*/ 12 w 104"/>
                    <a:gd name="T59" fmla="*/ 0 h 54"/>
                    <a:gd name="T60" fmla="*/ 4 w 104"/>
                    <a:gd name="T61" fmla="*/ 4 h 54"/>
                    <a:gd name="T62" fmla="*/ 0 w 104"/>
                    <a:gd name="T63" fmla="*/ 14 h 54"/>
                    <a:gd name="T64" fmla="*/ 0 w 104"/>
                    <a:gd name="T65" fmla="*/ 16 h 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" h="54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0" y="18"/>
                      </a:lnTo>
                      <a:lnTo>
                        <a:pt x="18" y="22"/>
                      </a:lnTo>
                      <a:lnTo>
                        <a:pt x="20" y="30"/>
                      </a:lnTo>
                      <a:lnTo>
                        <a:pt x="20" y="34"/>
                      </a:lnTo>
                      <a:lnTo>
                        <a:pt x="22" y="34"/>
                      </a:lnTo>
                      <a:lnTo>
                        <a:pt x="22" y="40"/>
                      </a:lnTo>
                      <a:lnTo>
                        <a:pt x="22" y="46"/>
                      </a:lnTo>
                      <a:lnTo>
                        <a:pt x="24" y="46"/>
                      </a:lnTo>
                      <a:lnTo>
                        <a:pt x="30" y="46"/>
                      </a:lnTo>
                      <a:lnTo>
                        <a:pt x="32" y="46"/>
                      </a:lnTo>
                      <a:lnTo>
                        <a:pt x="38" y="46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0"/>
                      </a:lnTo>
                      <a:lnTo>
                        <a:pt x="56" y="50"/>
                      </a:lnTo>
                      <a:lnTo>
                        <a:pt x="56" y="52"/>
                      </a:lnTo>
                      <a:lnTo>
                        <a:pt x="60" y="54"/>
                      </a:lnTo>
                      <a:lnTo>
                        <a:pt x="68" y="52"/>
                      </a:lnTo>
                      <a:lnTo>
                        <a:pt x="78" y="52"/>
                      </a:lnTo>
                      <a:lnTo>
                        <a:pt x="80" y="50"/>
                      </a:lnTo>
                      <a:lnTo>
                        <a:pt x="84" y="46"/>
                      </a:lnTo>
                      <a:lnTo>
                        <a:pt x="86" y="44"/>
                      </a:lnTo>
                      <a:lnTo>
                        <a:pt x="88" y="44"/>
                      </a:lnTo>
                      <a:lnTo>
                        <a:pt x="94" y="46"/>
                      </a:lnTo>
                      <a:lnTo>
                        <a:pt x="96" y="50"/>
                      </a:lnTo>
                      <a:lnTo>
                        <a:pt x="98" y="52"/>
                      </a:lnTo>
                      <a:lnTo>
                        <a:pt x="100" y="54"/>
                      </a:lnTo>
                      <a:lnTo>
                        <a:pt x="104" y="52"/>
                      </a:lnTo>
                      <a:lnTo>
                        <a:pt x="104" y="50"/>
                      </a:lnTo>
                      <a:lnTo>
                        <a:pt x="100" y="46"/>
                      </a:lnTo>
                      <a:lnTo>
                        <a:pt x="98" y="44"/>
                      </a:lnTo>
                      <a:lnTo>
                        <a:pt x="100" y="42"/>
                      </a:lnTo>
                      <a:lnTo>
                        <a:pt x="104" y="40"/>
                      </a:lnTo>
                      <a:lnTo>
                        <a:pt x="98" y="34"/>
                      </a:lnTo>
                      <a:lnTo>
                        <a:pt x="96" y="34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6"/>
                      </a:lnTo>
                      <a:lnTo>
                        <a:pt x="86" y="24"/>
                      </a:lnTo>
                      <a:lnTo>
                        <a:pt x="80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2" y="16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2" y="16"/>
                      </a:lnTo>
                      <a:lnTo>
                        <a:pt x="60" y="16"/>
                      </a:lnTo>
                      <a:lnTo>
                        <a:pt x="56" y="18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2" y="12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24" y="6"/>
                      </a:lnTo>
                      <a:lnTo>
                        <a:pt x="18" y="4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2" name="Freeform: Shape 405"/>
                <p:cNvSpPr/>
                <p:nvPr/>
              </p:nvSpPr>
              <p:spPr bwMode="auto">
                <a:xfrm>
                  <a:off x="269875" y="4048125"/>
                  <a:ext cx="79375" cy="25400"/>
                </a:xfrm>
                <a:custGeom>
                  <a:gdLst>
                    <a:gd name="T0" fmla="*/ 4 w 50"/>
                    <a:gd name="T1" fmla="*/ 16 h 16"/>
                    <a:gd name="T2" fmla="*/ 16 w 50"/>
                    <a:gd name="T3" fmla="*/ 16 h 16"/>
                    <a:gd name="T4" fmla="*/ 16 w 50"/>
                    <a:gd name="T5" fmla="*/ 12 h 16"/>
                    <a:gd name="T6" fmla="*/ 22 w 50"/>
                    <a:gd name="T7" fmla="*/ 10 h 16"/>
                    <a:gd name="T8" fmla="*/ 44 w 50"/>
                    <a:gd name="T9" fmla="*/ 10 h 16"/>
                    <a:gd name="T10" fmla="*/ 46 w 50"/>
                    <a:gd name="T11" fmla="*/ 10 h 16"/>
                    <a:gd name="T12" fmla="*/ 50 w 50"/>
                    <a:gd name="T13" fmla="*/ 6 h 16"/>
                    <a:gd name="T14" fmla="*/ 50 w 50"/>
                    <a:gd name="T15" fmla="*/ 4 h 16"/>
                    <a:gd name="T16" fmla="*/ 44 w 50"/>
                    <a:gd name="T17" fmla="*/ 4 h 16"/>
                    <a:gd name="T18" fmla="*/ 34 w 50"/>
                    <a:gd name="T19" fmla="*/ 4 h 16"/>
                    <a:gd name="T20" fmla="*/ 26 w 50"/>
                    <a:gd name="T21" fmla="*/ 4 h 16"/>
                    <a:gd name="T22" fmla="*/ 22 w 50"/>
                    <a:gd name="T23" fmla="*/ 4 h 16"/>
                    <a:gd name="T24" fmla="*/ 20 w 50"/>
                    <a:gd name="T25" fmla="*/ 0 h 16"/>
                    <a:gd name="T26" fmla="*/ 16 w 50"/>
                    <a:gd name="T27" fmla="*/ 4 h 16"/>
                    <a:gd name="T28" fmla="*/ 14 w 50"/>
                    <a:gd name="T29" fmla="*/ 6 h 16"/>
                    <a:gd name="T30" fmla="*/ 10 w 50"/>
                    <a:gd name="T31" fmla="*/ 4 h 16"/>
                    <a:gd name="T32" fmla="*/ 4 w 50"/>
                    <a:gd name="T33" fmla="*/ 6 h 16"/>
                    <a:gd name="T34" fmla="*/ 0 w 50"/>
                    <a:gd name="T35" fmla="*/ 6 h 16"/>
                    <a:gd name="T36" fmla="*/ 4 w 50"/>
                    <a:gd name="T37" fmla="*/ 16 h 16"/>
                    <a:gd name="T38" fmla="*/ 4 w 50"/>
                    <a:gd name="T39" fmla="*/ 16 h 16"/>
                    <a:gd name="T40" fmla="*/ 4 w 50"/>
                    <a:gd name="T41" fmla="*/ 16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16">
                      <a:moveTo>
                        <a:pt x="4" y="16"/>
                      </a:moveTo>
                      <a:lnTo>
                        <a:pt x="16" y="16"/>
                      </a:lnTo>
                      <a:lnTo>
                        <a:pt x="16" y="12"/>
                      </a:lnTo>
                      <a:lnTo>
                        <a:pt x="22" y="10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50" y="6"/>
                      </a:lnTo>
                      <a:lnTo>
                        <a:pt x="50" y="4"/>
                      </a:lnTo>
                      <a:lnTo>
                        <a:pt x="44" y="4"/>
                      </a:lnTo>
                      <a:lnTo>
                        <a:pt x="34" y="4"/>
                      </a:lnTo>
                      <a:lnTo>
                        <a:pt x="26" y="4"/>
                      </a:lnTo>
                      <a:lnTo>
                        <a:pt x="22" y="4"/>
                      </a:lnTo>
                      <a:lnTo>
                        <a:pt x="20" y="0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3" name="Freeform: Shape 406"/>
                <p:cNvSpPr/>
                <p:nvPr/>
              </p:nvSpPr>
              <p:spPr bwMode="auto">
                <a:xfrm>
                  <a:off x="860425" y="4368800"/>
                  <a:ext cx="139700" cy="193675"/>
                </a:xfrm>
                <a:custGeom>
                  <a:gdLst>
                    <a:gd name="T0" fmla="*/ 10 w 88"/>
                    <a:gd name="T1" fmla="*/ 24 h 122"/>
                    <a:gd name="T2" fmla="*/ 10 w 88"/>
                    <a:gd name="T3" fmla="*/ 36 h 122"/>
                    <a:gd name="T4" fmla="*/ 10 w 88"/>
                    <a:gd name="T5" fmla="*/ 44 h 122"/>
                    <a:gd name="T6" fmla="*/ 6 w 88"/>
                    <a:gd name="T7" fmla="*/ 58 h 122"/>
                    <a:gd name="T8" fmla="*/ 8 w 88"/>
                    <a:gd name="T9" fmla="*/ 80 h 122"/>
                    <a:gd name="T10" fmla="*/ 4 w 88"/>
                    <a:gd name="T11" fmla="*/ 88 h 122"/>
                    <a:gd name="T12" fmla="*/ 28 w 88"/>
                    <a:gd name="T13" fmla="*/ 108 h 122"/>
                    <a:gd name="T14" fmla="*/ 34 w 88"/>
                    <a:gd name="T15" fmla="*/ 122 h 122"/>
                    <a:gd name="T16" fmla="*/ 36 w 88"/>
                    <a:gd name="T17" fmla="*/ 112 h 122"/>
                    <a:gd name="T18" fmla="*/ 42 w 88"/>
                    <a:gd name="T19" fmla="*/ 108 h 122"/>
                    <a:gd name="T20" fmla="*/ 50 w 88"/>
                    <a:gd name="T21" fmla="*/ 112 h 122"/>
                    <a:gd name="T22" fmla="*/ 52 w 88"/>
                    <a:gd name="T23" fmla="*/ 106 h 122"/>
                    <a:gd name="T24" fmla="*/ 46 w 88"/>
                    <a:gd name="T25" fmla="*/ 96 h 122"/>
                    <a:gd name="T26" fmla="*/ 50 w 88"/>
                    <a:gd name="T27" fmla="*/ 94 h 122"/>
                    <a:gd name="T28" fmla="*/ 50 w 88"/>
                    <a:gd name="T29" fmla="*/ 88 h 122"/>
                    <a:gd name="T30" fmla="*/ 58 w 88"/>
                    <a:gd name="T31" fmla="*/ 88 h 122"/>
                    <a:gd name="T32" fmla="*/ 58 w 88"/>
                    <a:gd name="T33" fmla="*/ 82 h 122"/>
                    <a:gd name="T34" fmla="*/ 62 w 88"/>
                    <a:gd name="T35" fmla="*/ 82 h 122"/>
                    <a:gd name="T36" fmla="*/ 68 w 88"/>
                    <a:gd name="T37" fmla="*/ 86 h 122"/>
                    <a:gd name="T38" fmla="*/ 78 w 88"/>
                    <a:gd name="T39" fmla="*/ 86 h 122"/>
                    <a:gd name="T40" fmla="*/ 80 w 88"/>
                    <a:gd name="T41" fmla="*/ 94 h 122"/>
                    <a:gd name="T42" fmla="*/ 82 w 88"/>
                    <a:gd name="T43" fmla="*/ 86 h 122"/>
                    <a:gd name="T44" fmla="*/ 80 w 88"/>
                    <a:gd name="T45" fmla="*/ 76 h 122"/>
                    <a:gd name="T46" fmla="*/ 82 w 88"/>
                    <a:gd name="T47" fmla="*/ 70 h 122"/>
                    <a:gd name="T48" fmla="*/ 80 w 88"/>
                    <a:gd name="T49" fmla="*/ 64 h 122"/>
                    <a:gd name="T50" fmla="*/ 80 w 88"/>
                    <a:gd name="T51" fmla="*/ 54 h 122"/>
                    <a:gd name="T52" fmla="*/ 78 w 88"/>
                    <a:gd name="T53" fmla="*/ 46 h 122"/>
                    <a:gd name="T54" fmla="*/ 76 w 88"/>
                    <a:gd name="T55" fmla="*/ 44 h 122"/>
                    <a:gd name="T56" fmla="*/ 76 w 88"/>
                    <a:gd name="T57" fmla="*/ 32 h 122"/>
                    <a:gd name="T58" fmla="*/ 86 w 88"/>
                    <a:gd name="T59" fmla="*/ 32 h 122"/>
                    <a:gd name="T60" fmla="*/ 88 w 88"/>
                    <a:gd name="T61" fmla="*/ 18 h 122"/>
                    <a:gd name="T62" fmla="*/ 72 w 88"/>
                    <a:gd name="T63" fmla="*/ 18 h 122"/>
                    <a:gd name="T64" fmla="*/ 70 w 88"/>
                    <a:gd name="T65" fmla="*/ 16 h 122"/>
                    <a:gd name="T66" fmla="*/ 70 w 88"/>
                    <a:gd name="T67" fmla="*/ 0 h 122"/>
                    <a:gd name="T68" fmla="*/ 60 w 88"/>
                    <a:gd name="T69" fmla="*/ 0 h 122"/>
                    <a:gd name="T70" fmla="*/ 52 w 88"/>
                    <a:gd name="T71" fmla="*/ 4 h 122"/>
                    <a:gd name="T72" fmla="*/ 42 w 88"/>
                    <a:gd name="T73" fmla="*/ 4 h 122"/>
                    <a:gd name="T74" fmla="*/ 10 w 88"/>
                    <a:gd name="T75" fmla="*/ 24 h 122"/>
                    <a:gd name="T76" fmla="*/ 10 w 88"/>
                    <a:gd name="T77" fmla="*/ 24 h 1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8" h="122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8" y="50"/>
                      </a:lnTo>
                      <a:lnTo>
                        <a:pt x="6" y="58"/>
                      </a:lnTo>
                      <a:lnTo>
                        <a:pt x="0" y="76"/>
                      </a:lnTo>
                      <a:lnTo>
                        <a:pt x="8" y="80"/>
                      </a:lnTo>
                      <a:lnTo>
                        <a:pt x="8" y="86"/>
                      </a:lnTo>
                      <a:lnTo>
                        <a:pt x="4" y="88"/>
                      </a:lnTo>
                      <a:lnTo>
                        <a:pt x="18" y="98"/>
                      </a:lnTo>
                      <a:lnTo>
                        <a:pt x="28" y="108"/>
                      </a:lnTo>
                      <a:lnTo>
                        <a:pt x="26" y="116"/>
                      </a:lnTo>
                      <a:lnTo>
                        <a:pt x="34" y="122"/>
                      </a:lnTo>
                      <a:lnTo>
                        <a:pt x="34" y="114"/>
                      </a:lnTo>
                      <a:lnTo>
                        <a:pt x="36" y="112"/>
                      </a:lnTo>
                      <a:lnTo>
                        <a:pt x="40" y="108"/>
                      </a:lnTo>
                      <a:lnTo>
                        <a:pt x="42" y="108"/>
                      </a:lnTo>
                      <a:lnTo>
                        <a:pt x="46" y="112"/>
                      </a:lnTo>
                      <a:lnTo>
                        <a:pt x="50" y="112"/>
                      </a:lnTo>
                      <a:lnTo>
                        <a:pt x="52" y="112"/>
                      </a:lnTo>
                      <a:lnTo>
                        <a:pt x="52" y="106"/>
                      </a:lnTo>
                      <a:lnTo>
                        <a:pt x="46" y="98"/>
                      </a:lnTo>
                      <a:lnTo>
                        <a:pt x="46" y="96"/>
                      </a:lnTo>
                      <a:lnTo>
                        <a:pt x="46" y="94"/>
                      </a:lnTo>
                      <a:lnTo>
                        <a:pt x="50" y="94"/>
                      </a:lnTo>
                      <a:lnTo>
                        <a:pt x="50" y="90"/>
                      </a:lnTo>
                      <a:lnTo>
                        <a:pt x="50" y="88"/>
                      </a:lnTo>
                      <a:lnTo>
                        <a:pt x="50" y="86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2" y="82"/>
                      </a:lnTo>
                      <a:lnTo>
                        <a:pt x="62" y="86"/>
                      </a:lnTo>
                      <a:lnTo>
                        <a:pt x="68" y="86"/>
                      </a:lnTo>
                      <a:lnTo>
                        <a:pt x="72" y="82"/>
                      </a:lnTo>
                      <a:lnTo>
                        <a:pt x="78" y="86"/>
                      </a:lnTo>
                      <a:lnTo>
                        <a:pt x="80" y="90"/>
                      </a:lnTo>
                      <a:lnTo>
                        <a:pt x="80" y="94"/>
                      </a:lnTo>
                      <a:lnTo>
                        <a:pt x="82" y="90"/>
                      </a:lnTo>
                      <a:lnTo>
                        <a:pt x="82" y="86"/>
                      </a:lnTo>
                      <a:lnTo>
                        <a:pt x="86" y="78"/>
                      </a:lnTo>
                      <a:lnTo>
                        <a:pt x="80" y="76"/>
                      </a:lnTo>
                      <a:lnTo>
                        <a:pt x="80" y="72"/>
                      </a:lnTo>
                      <a:lnTo>
                        <a:pt x="82" y="70"/>
                      </a:lnTo>
                      <a:lnTo>
                        <a:pt x="82" y="68"/>
                      </a:lnTo>
                      <a:lnTo>
                        <a:pt x="80" y="64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0" y="52"/>
                      </a:lnTo>
                      <a:lnTo>
                        <a:pt x="78" y="46"/>
                      </a:lnTo>
                      <a:lnTo>
                        <a:pt x="72" y="44"/>
                      </a:lnTo>
                      <a:lnTo>
                        <a:pt x="76" y="44"/>
                      </a:lnTo>
                      <a:lnTo>
                        <a:pt x="76" y="36"/>
                      </a:lnTo>
                      <a:lnTo>
                        <a:pt x="76" y="32"/>
                      </a:lnTo>
                      <a:lnTo>
                        <a:pt x="80" y="32"/>
                      </a:lnTo>
                      <a:lnTo>
                        <a:pt x="86" y="32"/>
                      </a:lnTo>
                      <a:lnTo>
                        <a:pt x="88" y="32"/>
                      </a:lnTo>
                      <a:lnTo>
                        <a:pt x="88" y="18"/>
                      </a:lnTo>
                      <a:lnTo>
                        <a:pt x="80" y="16"/>
                      </a:lnTo>
                      <a:lnTo>
                        <a:pt x="72" y="18"/>
                      </a:lnTo>
                      <a:lnTo>
                        <a:pt x="70" y="18"/>
                      </a:lnTo>
                      <a:lnTo>
                        <a:pt x="70" y="16"/>
                      </a:lnTo>
                      <a:lnTo>
                        <a:pt x="70" y="14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0" y="0"/>
                      </a:lnTo>
                      <a:lnTo>
                        <a:pt x="54" y="4"/>
                      </a:lnTo>
                      <a:lnTo>
                        <a:pt x="52" y="4"/>
                      </a:lnTo>
                      <a:lnTo>
                        <a:pt x="46" y="4"/>
                      </a:lnTo>
                      <a:lnTo>
                        <a:pt x="42" y="4"/>
                      </a:lnTo>
                      <a:lnTo>
                        <a:pt x="42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4" name="Freeform: Shape 407"/>
                <p:cNvSpPr/>
                <p:nvPr/>
              </p:nvSpPr>
              <p:spPr bwMode="auto">
                <a:xfrm>
                  <a:off x="552450" y="2889250"/>
                  <a:ext cx="3943350" cy="2225675"/>
                </a:xfrm>
                <a:custGeom>
                  <a:gdLst>
                    <a:gd name="T0" fmla="*/ 154 w 2484"/>
                    <a:gd name="T1" fmla="*/ 38 h 1402"/>
                    <a:gd name="T2" fmla="*/ 170 w 2484"/>
                    <a:gd name="T3" fmla="*/ 40 h 1402"/>
                    <a:gd name="T4" fmla="*/ 182 w 2484"/>
                    <a:gd name="T5" fmla="*/ 42 h 1402"/>
                    <a:gd name="T6" fmla="*/ 186 w 2484"/>
                    <a:gd name="T7" fmla="*/ 58 h 1402"/>
                    <a:gd name="T8" fmla="*/ 188 w 2484"/>
                    <a:gd name="T9" fmla="*/ 76 h 1402"/>
                    <a:gd name="T10" fmla="*/ 180 w 2484"/>
                    <a:gd name="T11" fmla="*/ 78 h 1402"/>
                    <a:gd name="T12" fmla="*/ 170 w 2484"/>
                    <a:gd name="T13" fmla="*/ 90 h 1402"/>
                    <a:gd name="T14" fmla="*/ 156 w 2484"/>
                    <a:gd name="T15" fmla="*/ 112 h 1402"/>
                    <a:gd name="T16" fmla="*/ 164 w 2484"/>
                    <a:gd name="T17" fmla="*/ 112 h 1402"/>
                    <a:gd name="T18" fmla="*/ 174 w 2484"/>
                    <a:gd name="T19" fmla="*/ 118 h 1402"/>
                    <a:gd name="T20" fmla="*/ 172 w 2484"/>
                    <a:gd name="T21" fmla="*/ 128 h 1402"/>
                    <a:gd name="T22" fmla="*/ 168 w 2484"/>
                    <a:gd name="T23" fmla="*/ 136 h 1402"/>
                    <a:gd name="T24" fmla="*/ 170 w 2484"/>
                    <a:gd name="T25" fmla="*/ 142 h 1402"/>
                    <a:gd name="T26" fmla="*/ 174 w 2484"/>
                    <a:gd name="T27" fmla="*/ 150 h 1402"/>
                    <a:gd name="T28" fmla="*/ 172 w 2484"/>
                    <a:gd name="T29" fmla="*/ 158 h 1402"/>
                    <a:gd name="T30" fmla="*/ 168 w 2484"/>
                    <a:gd name="T31" fmla="*/ 158 h 1402"/>
                    <a:gd name="T32" fmla="*/ 154 w 2484"/>
                    <a:gd name="T33" fmla="*/ 174 h 1402"/>
                    <a:gd name="T34" fmla="*/ 128 w 2484"/>
                    <a:gd name="T35" fmla="*/ 164 h 1402"/>
                    <a:gd name="T36" fmla="*/ 114 w 2484"/>
                    <a:gd name="T37" fmla="*/ 182 h 1402"/>
                    <a:gd name="T38" fmla="*/ 98 w 2484"/>
                    <a:gd name="T39" fmla="*/ 186 h 1402"/>
                    <a:gd name="T40" fmla="*/ 82 w 2484"/>
                    <a:gd name="T41" fmla="*/ 182 h 1402"/>
                    <a:gd name="T42" fmla="*/ 68 w 2484"/>
                    <a:gd name="T43" fmla="*/ 178 h 1402"/>
                    <a:gd name="T44" fmla="*/ 54 w 2484"/>
                    <a:gd name="T45" fmla="*/ 172 h 1402"/>
                    <a:gd name="T46" fmla="*/ 56 w 2484"/>
                    <a:gd name="T47" fmla="*/ 112 h 1402"/>
                    <a:gd name="T48" fmla="*/ 36 w 2484"/>
                    <a:gd name="T49" fmla="*/ 96 h 1402"/>
                    <a:gd name="T50" fmla="*/ 32 w 2484"/>
                    <a:gd name="T51" fmla="*/ 84 h 1402"/>
                    <a:gd name="T52" fmla="*/ 22 w 2484"/>
                    <a:gd name="T53" fmla="*/ 76 h 1402"/>
                    <a:gd name="T54" fmla="*/ 0 w 2484"/>
                    <a:gd name="T55" fmla="*/ 64 h 1402"/>
                    <a:gd name="T56" fmla="*/ 16 w 2484"/>
                    <a:gd name="T57" fmla="*/ 54 h 1402"/>
                    <a:gd name="T58" fmla="*/ 26 w 2484"/>
                    <a:gd name="T59" fmla="*/ 56 h 1402"/>
                    <a:gd name="T60" fmla="*/ 50 w 2484"/>
                    <a:gd name="T61" fmla="*/ 54 h 1402"/>
                    <a:gd name="T62" fmla="*/ 44 w 2484"/>
                    <a:gd name="T63" fmla="*/ 28 h 1402"/>
                    <a:gd name="T64" fmla="*/ 62 w 2484"/>
                    <a:gd name="T65" fmla="*/ 36 h 1402"/>
                    <a:gd name="T66" fmla="*/ 82 w 2484"/>
                    <a:gd name="T67" fmla="*/ 22 h 1402"/>
                    <a:gd name="T68" fmla="*/ 106 w 2484"/>
                    <a:gd name="T69" fmla="*/ 2 h 1402"/>
                    <a:gd name="T70" fmla="*/ 118 w 2484"/>
                    <a:gd name="T71" fmla="*/ 18 h 1402"/>
                    <a:gd name="T72" fmla="*/ 126 w 2484"/>
                    <a:gd name="T73" fmla="*/ 22 h 1402"/>
                    <a:gd name="T74" fmla="*/ 140 w 2484"/>
                    <a:gd name="T75" fmla="*/ 24 h 1402"/>
                    <a:gd name="T76" fmla="*/ 154 w 2484"/>
                    <a:gd name="T77" fmla="*/ 30 h 1402"/>
                    <a:gd name="T78" fmla="*/ 2482 w 2484"/>
                    <a:gd name="T79" fmla="*/ 1372 h 1402"/>
                    <a:gd name="T80" fmla="*/ 2484 w 2484"/>
                    <a:gd name="T81" fmla="*/ 1376 h 1402"/>
                    <a:gd name="T82" fmla="*/ 2440 w 2484"/>
                    <a:gd name="T83" fmla="*/ 1358 h 1402"/>
                    <a:gd name="T84" fmla="*/ 2456 w 2484"/>
                    <a:gd name="T85" fmla="*/ 1386 h 1402"/>
                    <a:gd name="T86" fmla="*/ 2472 w 2484"/>
                    <a:gd name="T87" fmla="*/ 1400 h 1402"/>
                    <a:gd name="T88" fmla="*/ 2466 w 2484"/>
                    <a:gd name="T89" fmla="*/ 1384 h 1402"/>
                    <a:gd name="T90" fmla="*/ 2440 w 2484"/>
                    <a:gd name="T91" fmla="*/ 1358 h 1402"/>
                    <a:gd name="T92" fmla="*/ 862 w 2484"/>
                    <a:gd name="T93" fmla="*/ 1378 h 1402"/>
                    <a:gd name="T94" fmla="*/ 864 w 2484"/>
                    <a:gd name="T95" fmla="*/ 1368 h 1402"/>
                    <a:gd name="T96" fmla="*/ 204 w 2484"/>
                    <a:gd name="T97" fmla="*/ 174 h 1402"/>
                    <a:gd name="T98" fmla="*/ 192 w 2484"/>
                    <a:gd name="T99" fmla="*/ 196 h 1402"/>
                    <a:gd name="T100" fmla="*/ 208 w 2484"/>
                    <a:gd name="T101" fmla="*/ 192 h 1402"/>
                    <a:gd name="T102" fmla="*/ 204 w 2484"/>
                    <a:gd name="T103" fmla="*/ 174 h 140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84" h="1402">
                      <a:moveTo>
                        <a:pt x="154" y="32"/>
                      </a:moveTo>
                      <a:lnTo>
                        <a:pt x="154" y="32"/>
                      </a:lnTo>
                      <a:lnTo>
                        <a:pt x="154" y="36"/>
                      </a:lnTo>
                      <a:lnTo>
                        <a:pt x="154" y="38"/>
                      </a:lnTo>
                      <a:lnTo>
                        <a:pt x="156" y="38"/>
                      </a:lnTo>
                      <a:lnTo>
                        <a:pt x="162" y="40"/>
                      </a:lnTo>
                      <a:lnTo>
                        <a:pt x="168" y="38"/>
                      </a:lnTo>
                      <a:lnTo>
                        <a:pt x="170" y="40"/>
                      </a:lnTo>
                      <a:lnTo>
                        <a:pt x="174" y="40"/>
                      </a:lnTo>
                      <a:lnTo>
                        <a:pt x="174" y="42"/>
                      </a:lnTo>
                      <a:lnTo>
                        <a:pt x="178" y="46"/>
                      </a:lnTo>
                      <a:lnTo>
                        <a:pt x="182" y="42"/>
                      </a:lnTo>
                      <a:lnTo>
                        <a:pt x="188" y="46"/>
                      </a:lnTo>
                      <a:lnTo>
                        <a:pt x="188" y="48"/>
                      </a:lnTo>
                      <a:lnTo>
                        <a:pt x="188" y="54"/>
                      </a:lnTo>
                      <a:lnTo>
                        <a:pt x="186" y="58"/>
                      </a:lnTo>
                      <a:lnTo>
                        <a:pt x="186" y="64"/>
                      </a:lnTo>
                      <a:lnTo>
                        <a:pt x="186" y="68"/>
                      </a:lnTo>
                      <a:lnTo>
                        <a:pt x="186" y="74"/>
                      </a:lnTo>
                      <a:lnTo>
                        <a:pt x="188" y="76"/>
                      </a:lnTo>
                      <a:lnTo>
                        <a:pt x="186" y="78"/>
                      </a:lnTo>
                      <a:lnTo>
                        <a:pt x="182" y="78"/>
                      </a:lnTo>
                      <a:lnTo>
                        <a:pt x="180" y="76"/>
                      </a:lnTo>
                      <a:lnTo>
                        <a:pt x="180" y="78"/>
                      </a:lnTo>
                      <a:lnTo>
                        <a:pt x="180" y="82"/>
                      </a:lnTo>
                      <a:lnTo>
                        <a:pt x="178" y="84"/>
                      </a:lnTo>
                      <a:lnTo>
                        <a:pt x="172" y="86"/>
                      </a:lnTo>
                      <a:lnTo>
                        <a:pt x="170" y="90"/>
                      </a:lnTo>
                      <a:lnTo>
                        <a:pt x="164" y="94"/>
                      </a:lnTo>
                      <a:lnTo>
                        <a:pt x="156" y="104"/>
                      </a:lnTo>
                      <a:lnTo>
                        <a:pt x="154" y="112"/>
                      </a:lnTo>
                      <a:lnTo>
                        <a:pt x="156" y="112"/>
                      </a:lnTo>
                      <a:lnTo>
                        <a:pt x="160" y="112"/>
                      </a:lnTo>
                      <a:lnTo>
                        <a:pt x="162" y="110"/>
                      </a:lnTo>
                      <a:lnTo>
                        <a:pt x="164" y="110"/>
                      </a:lnTo>
                      <a:lnTo>
                        <a:pt x="164" y="112"/>
                      </a:lnTo>
                      <a:lnTo>
                        <a:pt x="168" y="114"/>
                      </a:lnTo>
                      <a:lnTo>
                        <a:pt x="170" y="114"/>
                      </a:lnTo>
                      <a:lnTo>
                        <a:pt x="172" y="114"/>
                      </a:lnTo>
                      <a:lnTo>
                        <a:pt x="174" y="118"/>
                      </a:lnTo>
                      <a:lnTo>
                        <a:pt x="178" y="120"/>
                      </a:lnTo>
                      <a:lnTo>
                        <a:pt x="178" y="118"/>
                      </a:lnTo>
                      <a:lnTo>
                        <a:pt x="174" y="124"/>
                      </a:lnTo>
                      <a:lnTo>
                        <a:pt x="172" y="128"/>
                      </a:lnTo>
                      <a:lnTo>
                        <a:pt x="172" y="130"/>
                      </a:lnTo>
                      <a:lnTo>
                        <a:pt x="170" y="130"/>
                      </a:lnTo>
                      <a:lnTo>
                        <a:pt x="168" y="132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0" y="138"/>
                      </a:lnTo>
                      <a:lnTo>
                        <a:pt x="170" y="140"/>
                      </a:lnTo>
                      <a:lnTo>
                        <a:pt x="170" y="142"/>
                      </a:lnTo>
                      <a:lnTo>
                        <a:pt x="170" y="148"/>
                      </a:lnTo>
                      <a:lnTo>
                        <a:pt x="170" y="150"/>
                      </a:lnTo>
                      <a:lnTo>
                        <a:pt x="172" y="150"/>
                      </a:lnTo>
                      <a:lnTo>
                        <a:pt x="174" y="150"/>
                      </a:lnTo>
                      <a:lnTo>
                        <a:pt x="178" y="150"/>
                      </a:lnTo>
                      <a:lnTo>
                        <a:pt x="178" y="154"/>
                      </a:lnTo>
                      <a:lnTo>
                        <a:pt x="172" y="156"/>
                      </a:lnTo>
                      <a:lnTo>
                        <a:pt x="172" y="158"/>
                      </a:lnTo>
                      <a:lnTo>
                        <a:pt x="174" y="158"/>
                      </a:lnTo>
                      <a:lnTo>
                        <a:pt x="172" y="160"/>
                      </a:lnTo>
                      <a:lnTo>
                        <a:pt x="170" y="158"/>
                      </a:lnTo>
                      <a:lnTo>
                        <a:pt x="168" y="158"/>
                      </a:lnTo>
                      <a:lnTo>
                        <a:pt x="164" y="160"/>
                      </a:lnTo>
                      <a:lnTo>
                        <a:pt x="168" y="168"/>
                      </a:lnTo>
                      <a:lnTo>
                        <a:pt x="164" y="174"/>
                      </a:lnTo>
                      <a:lnTo>
                        <a:pt x="154" y="174"/>
                      </a:lnTo>
                      <a:lnTo>
                        <a:pt x="146" y="168"/>
                      </a:lnTo>
                      <a:lnTo>
                        <a:pt x="142" y="166"/>
                      </a:lnTo>
                      <a:lnTo>
                        <a:pt x="134" y="164"/>
                      </a:lnTo>
                      <a:lnTo>
                        <a:pt x="128" y="164"/>
                      </a:lnTo>
                      <a:lnTo>
                        <a:pt x="124" y="166"/>
                      </a:lnTo>
                      <a:lnTo>
                        <a:pt x="116" y="174"/>
                      </a:lnTo>
                      <a:lnTo>
                        <a:pt x="116" y="182"/>
                      </a:lnTo>
                      <a:lnTo>
                        <a:pt x="114" y="182"/>
                      </a:lnTo>
                      <a:lnTo>
                        <a:pt x="110" y="184"/>
                      </a:lnTo>
                      <a:lnTo>
                        <a:pt x="108" y="186"/>
                      </a:lnTo>
                      <a:lnTo>
                        <a:pt x="100" y="186"/>
                      </a:lnTo>
                      <a:lnTo>
                        <a:pt x="98" y="186"/>
                      </a:lnTo>
                      <a:lnTo>
                        <a:pt x="98" y="184"/>
                      </a:lnTo>
                      <a:lnTo>
                        <a:pt x="96" y="184"/>
                      </a:lnTo>
                      <a:lnTo>
                        <a:pt x="92" y="184"/>
                      </a:lnTo>
                      <a:lnTo>
                        <a:pt x="82" y="182"/>
                      </a:lnTo>
                      <a:lnTo>
                        <a:pt x="78" y="182"/>
                      </a:lnTo>
                      <a:lnTo>
                        <a:pt x="72" y="182"/>
                      </a:lnTo>
                      <a:lnTo>
                        <a:pt x="70" y="178"/>
                      </a:lnTo>
                      <a:lnTo>
                        <a:pt x="68" y="178"/>
                      </a:lnTo>
                      <a:lnTo>
                        <a:pt x="62" y="176"/>
                      </a:lnTo>
                      <a:lnTo>
                        <a:pt x="60" y="176"/>
                      </a:lnTo>
                      <a:lnTo>
                        <a:pt x="54" y="174"/>
                      </a:lnTo>
                      <a:lnTo>
                        <a:pt x="54" y="172"/>
                      </a:lnTo>
                      <a:lnTo>
                        <a:pt x="52" y="168"/>
                      </a:lnTo>
                      <a:lnTo>
                        <a:pt x="52" y="166"/>
                      </a:lnTo>
                      <a:lnTo>
                        <a:pt x="56" y="140"/>
                      </a:lnTo>
                      <a:lnTo>
                        <a:pt x="56" y="112"/>
                      </a:lnTo>
                      <a:lnTo>
                        <a:pt x="44" y="108"/>
                      </a:lnTo>
                      <a:lnTo>
                        <a:pt x="40" y="104"/>
                      </a:lnTo>
                      <a:lnTo>
                        <a:pt x="36" y="102"/>
                      </a:lnTo>
                      <a:lnTo>
                        <a:pt x="36" y="96"/>
                      </a:lnTo>
                      <a:lnTo>
                        <a:pt x="36" y="94"/>
                      </a:lnTo>
                      <a:lnTo>
                        <a:pt x="40" y="86"/>
                      </a:lnTo>
                      <a:lnTo>
                        <a:pt x="32" y="86"/>
                      </a:lnTo>
                      <a:lnTo>
                        <a:pt x="32" y="84"/>
                      </a:lnTo>
                      <a:lnTo>
                        <a:pt x="26" y="84"/>
                      </a:lnTo>
                      <a:lnTo>
                        <a:pt x="28" y="76"/>
                      </a:lnTo>
                      <a:lnTo>
                        <a:pt x="22" y="82"/>
                      </a:lnTo>
                      <a:lnTo>
                        <a:pt x="22" y="76"/>
                      </a:lnTo>
                      <a:lnTo>
                        <a:pt x="10" y="74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4"/>
                      </a:lnTo>
                      <a:lnTo>
                        <a:pt x="6" y="60"/>
                      </a:lnTo>
                      <a:lnTo>
                        <a:pt x="0" y="56"/>
                      </a:lnTo>
                      <a:lnTo>
                        <a:pt x="4" y="56"/>
                      </a:lnTo>
                      <a:lnTo>
                        <a:pt x="16" y="54"/>
                      </a:lnTo>
                      <a:lnTo>
                        <a:pt x="24" y="50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6" y="56"/>
                      </a:lnTo>
                      <a:lnTo>
                        <a:pt x="28" y="56"/>
                      </a:lnTo>
                      <a:lnTo>
                        <a:pt x="36" y="50"/>
                      </a:lnTo>
                      <a:lnTo>
                        <a:pt x="42" y="54"/>
                      </a:lnTo>
                      <a:lnTo>
                        <a:pt x="50" y="54"/>
                      </a:lnTo>
                      <a:lnTo>
                        <a:pt x="50" y="50"/>
                      </a:lnTo>
                      <a:lnTo>
                        <a:pt x="42" y="32"/>
                      </a:lnTo>
                      <a:lnTo>
                        <a:pt x="42" y="30"/>
                      </a:lnTo>
                      <a:lnTo>
                        <a:pt x="44" y="28"/>
                      </a:lnTo>
                      <a:lnTo>
                        <a:pt x="46" y="28"/>
                      </a:lnTo>
                      <a:lnTo>
                        <a:pt x="52" y="28"/>
                      </a:lnTo>
                      <a:lnTo>
                        <a:pt x="52" y="32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4" y="32"/>
                      </a:lnTo>
                      <a:lnTo>
                        <a:pt x="78" y="24"/>
                      </a:lnTo>
                      <a:lnTo>
                        <a:pt x="82" y="22"/>
                      </a:lnTo>
                      <a:lnTo>
                        <a:pt x="92" y="20"/>
                      </a:lnTo>
                      <a:lnTo>
                        <a:pt x="90" y="2"/>
                      </a:lnTo>
                      <a:lnTo>
                        <a:pt x="100" y="0"/>
                      </a:lnTo>
                      <a:lnTo>
                        <a:pt x="106" y="2"/>
                      </a:lnTo>
                      <a:lnTo>
                        <a:pt x="108" y="4"/>
                      </a:lnTo>
                      <a:lnTo>
                        <a:pt x="110" y="10"/>
                      </a:lnTo>
                      <a:lnTo>
                        <a:pt x="116" y="14"/>
                      </a:lnTo>
                      <a:lnTo>
                        <a:pt x="118" y="18"/>
                      </a:lnTo>
                      <a:lnTo>
                        <a:pt x="122" y="18"/>
                      </a:lnTo>
                      <a:lnTo>
                        <a:pt x="124" y="14"/>
                      </a:lnTo>
                      <a:lnTo>
                        <a:pt x="124" y="18"/>
                      </a:lnTo>
                      <a:lnTo>
                        <a:pt x="126" y="22"/>
                      </a:lnTo>
                      <a:lnTo>
                        <a:pt x="132" y="24"/>
                      </a:lnTo>
                      <a:lnTo>
                        <a:pt x="134" y="24"/>
                      </a:lnTo>
                      <a:lnTo>
                        <a:pt x="136" y="24"/>
                      </a:lnTo>
                      <a:lnTo>
                        <a:pt x="140" y="24"/>
                      </a:lnTo>
                      <a:lnTo>
                        <a:pt x="140" y="30"/>
                      </a:lnTo>
                      <a:lnTo>
                        <a:pt x="144" y="32"/>
                      </a:lnTo>
                      <a:lnTo>
                        <a:pt x="146" y="32"/>
                      </a:lnTo>
                      <a:lnTo>
                        <a:pt x="154" y="30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close/>
                      <a:moveTo>
                        <a:pt x="2482" y="1372"/>
                      </a:moveTo>
                      <a:lnTo>
                        <a:pt x="2482" y="1372"/>
                      </a:lnTo>
                      <a:lnTo>
                        <a:pt x="2482" y="1378"/>
                      </a:lnTo>
                      <a:lnTo>
                        <a:pt x="2484" y="1378"/>
                      </a:lnTo>
                      <a:lnTo>
                        <a:pt x="2484" y="1376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close/>
                      <a:moveTo>
                        <a:pt x="2440" y="1358"/>
                      </a:moveTo>
                      <a:lnTo>
                        <a:pt x="2440" y="1358"/>
                      </a:lnTo>
                      <a:lnTo>
                        <a:pt x="2446" y="1368"/>
                      </a:lnTo>
                      <a:lnTo>
                        <a:pt x="2448" y="1382"/>
                      </a:lnTo>
                      <a:lnTo>
                        <a:pt x="2456" y="1386"/>
                      </a:lnTo>
                      <a:lnTo>
                        <a:pt x="2462" y="1390"/>
                      </a:lnTo>
                      <a:lnTo>
                        <a:pt x="2464" y="1392"/>
                      </a:lnTo>
                      <a:lnTo>
                        <a:pt x="2464" y="1396"/>
                      </a:lnTo>
                      <a:lnTo>
                        <a:pt x="2472" y="1400"/>
                      </a:lnTo>
                      <a:lnTo>
                        <a:pt x="2484" y="1402"/>
                      </a:lnTo>
                      <a:lnTo>
                        <a:pt x="2484" y="1396"/>
                      </a:lnTo>
                      <a:lnTo>
                        <a:pt x="2476" y="1392"/>
                      </a:lnTo>
                      <a:lnTo>
                        <a:pt x="2466" y="1384"/>
                      </a:lnTo>
                      <a:lnTo>
                        <a:pt x="2456" y="1376"/>
                      </a:lnTo>
                      <a:lnTo>
                        <a:pt x="2448" y="1360"/>
                      </a:lnTo>
                      <a:lnTo>
                        <a:pt x="2446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close/>
                      <a:moveTo>
                        <a:pt x="864" y="1368"/>
                      </a:moveTo>
                      <a:lnTo>
                        <a:pt x="862" y="1378"/>
                      </a:lnTo>
                      <a:lnTo>
                        <a:pt x="866" y="1378"/>
                      </a:lnTo>
                      <a:lnTo>
                        <a:pt x="872" y="1382"/>
                      </a:lnTo>
                      <a:lnTo>
                        <a:pt x="872" y="1374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close/>
                      <a:moveTo>
                        <a:pt x="204" y="174"/>
                      </a:moveTo>
                      <a:lnTo>
                        <a:pt x="204" y="174"/>
                      </a:lnTo>
                      <a:lnTo>
                        <a:pt x="200" y="178"/>
                      </a:lnTo>
                      <a:lnTo>
                        <a:pt x="192" y="186"/>
                      </a:lnTo>
                      <a:lnTo>
                        <a:pt x="192" y="192"/>
                      </a:lnTo>
                      <a:lnTo>
                        <a:pt x="192" y="196"/>
                      </a:lnTo>
                      <a:lnTo>
                        <a:pt x="198" y="208"/>
                      </a:lnTo>
                      <a:lnTo>
                        <a:pt x="206" y="208"/>
                      </a:lnTo>
                      <a:lnTo>
                        <a:pt x="206" y="192"/>
                      </a:lnTo>
                      <a:lnTo>
                        <a:pt x="208" y="192"/>
                      </a:lnTo>
                      <a:lnTo>
                        <a:pt x="210" y="190"/>
                      </a:lnTo>
                      <a:lnTo>
                        <a:pt x="208" y="18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5" name="Freeform: Shape 408"/>
                <p:cNvSpPr/>
                <p:nvPr/>
              </p:nvSpPr>
              <p:spPr bwMode="auto">
                <a:xfrm>
                  <a:off x="1111250" y="2149475"/>
                  <a:ext cx="282575" cy="412750"/>
                </a:xfrm>
                <a:custGeom>
                  <a:gdLst>
                    <a:gd name="T0" fmla="*/ 148 w 178"/>
                    <a:gd name="T1" fmla="*/ 18 h 260"/>
                    <a:gd name="T2" fmla="*/ 130 w 178"/>
                    <a:gd name="T3" fmla="*/ 0 h 260"/>
                    <a:gd name="T4" fmla="*/ 116 w 178"/>
                    <a:gd name="T5" fmla="*/ 6 h 260"/>
                    <a:gd name="T6" fmla="*/ 104 w 178"/>
                    <a:gd name="T7" fmla="*/ 10 h 260"/>
                    <a:gd name="T8" fmla="*/ 94 w 178"/>
                    <a:gd name="T9" fmla="*/ 18 h 260"/>
                    <a:gd name="T10" fmla="*/ 96 w 178"/>
                    <a:gd name="T11" fmla="*/ 28 h 260"/>
                    <a:gd name="T12" fmla="*/ 86 w 178"/>
                    <a:gd name="T13" fmla="*/ 44 h 260"/>
                    <a:gd name="T14" fmla="*/ 70 w 178"/>
                    <a:gd name="T15" fmla="*/ 36 h 260"/>
                    <a:gd name="T16" fmla="*/ 66 w 178"/>
                    <a:gd name="T17" fmla="*/ 40 h 260"/>
                    <a:gd name="T18" fmla="*/ 34 w 178"/>
                    <a:gd name="T19" fmla="*/ 22 h 260"/>
                    <a:gd name="T20" fmla="*/ 28 w 178"/>
                    <a:gd name="T21" fmla="*/ 26 h 260"/>
                    <a:gd name="T22" fmla="*/ 28 w 178"/>
                    <a:gd name="T23" fmla="*/ 34 h 260"/>
                    <a:gd name="T24" fmla="*/ 38 w 178"/>
                    <a:gd name="T25" fmla="*/ 44 h 260"/>
                    <a:gd name="T26" fmla="*/ 58 w 178"/>
                    <a:gd name="T27" fmla="*/ 58 h 260"/>
                    <a:gd name="T28" fmla="*/ 58 w 178"/>
                    <a:gd name="T29" fmla="*/ 68 h 260"/>
                    <a:gd name="T30" fmla="*/ 60 w 178"/>
                    <a:gd name="T31" fmla="*/ 80 h 260"/>
                    <a:gd name="T32" fmla="*/ 64 w 178"/>
                    <a:gd name="T33" fmla="*/ 106 h 260"/>
                    <a:gd name="T34" fmla="*/ 78 w 178"/>
                    <a:gd name="T35" fmla="*/ 132 h 260"/>
                    <a:gd name="T36" fmla="*/ 66 w 178"/>
                    <a:gd name="T37" fmla="*/ 154 h 260"/>
                    <a:gd name="T38" fmla="*/ 48 w 178"/>
                    <a:gd name="T39" fmla="*/ 176 h 260"/>
                    <a:gd name="T40" fmla="*/ 38 w 178"/>
                    <a:gd name="T41" fmla="*/ 186 h 260"/>
                    <a:gd name="T42" fmla="*/ 38 w 178"/>
                    <a:gd name="T43" fmla="*/ 196 h 260"/>
                    <a:gd name="T44" fmla="*/ 38 w 178"/>
                    <a:gd name="T45" fmla="*/ 218 h 260"/>
                    <a:gd name="T46" fmla="*/ 42 w 178"/>
                    <a:gd name="T47" fmla="*/ 230 h 260"/>
                    <a:gd name="T48" fmla="*/ 48 w 178"/>
                    <a:gd name="T49" fmla="*/ 236 h 260"/>
                    <a:gd name="T50" fmla="*/ 60 w 178"/>
                    <a:gd name="T51" fmla="*/ 242 h 260"/>
                    <a:gd name="T52" fmla="*/ 50 w 178"/>
                    <a:gd name="T53" fmla="*/ 254 h 260"/>
                    <a:gd name="T54" fmla="*/ 58 w 178"/>
                    <a:gd name="T55" fmla="*/ 250 h 260"/>
                    <a:gd name="T56" fmla="*/ 64 w 178"/>
                    <a:gd name="T57" fmla="*/ 250 h 260"/>
                    <a:gd name="T58" fmla="*/ 70 w 178"/>
                    <a:gd name="T59" fmla="*/ 258 h 260"/>
                    <a:gd name="T60" fmla="*/ 92 w 178"/>
                    <a:gd name="T61" fmla="*/ 244 h 260"/>
                    <a:gd name="T62" fmla="*/ 106 w 178"/>
                    <a:gd name="T63" fmla="*/ 240 h 260"/>
                    <a:gd name="T64" fmla="*/ 152 w 178"/>
                    <a:gd name="T65" fmla="*/ 214 h 260"/>
                    <a:gd name="T66" fmla="*/ 178 w 178"/>
                    <a:gd name="T67" fmla="*/ 190 h 260"/>
                    <a:gd name="T68" fmla="*/ 174 w 178"/>
                    <a:gd name="T69" fmla="*/ 182 h 260"/>
                    <a:gd name="T70" fmla="*/ 166 w 178"/>
                    <a:gd name="T71" fmla="*/ 170 h 260"/>
                    <a:gd name="T72" fmla="*/ 170 w 178"/>
                    <a:gd name="T73" fmla="*/ 160 h 260"/>
                    <a:gd name="T74" fmla="*/ 166 w 178"/>
                    <a:gd name="T75" fmla="*/ 146 h 260"/>
                    <a:gd name="T76" fmla="*/ 158 w 178"/>
                    <a:gd name="T77" fmla="*/ 136 h 260"/>
                    <a:gd name="T78" fmla="*/ 158 w 178"/>
                    <a:gd name="T79" fmla="*/ 118 h 260"/>
                    <a:gd name="T80" fmla="*/ 156 w 178"/>
                    <a:gd name="T81" fmla="*/ 104 h 260"/>
                    <a:gd name="T82" fmla="*/ 150 w 178"/>
                    <a:gd name="T83" fmla="*/ 64 h 260"/>
                    <a:gd name="T84" fmla="*/ 156 w 178"/>
                    <a:gd name="T85" fmla="*/ 52 h 260"/>
                    <a:gd name="T86" fmla="*/ 148 w 178"/>
                    <a:gd name="T87" fmla="*/ 44 h 260"/>
                    <a:gd name="T88" fmla="*/ 148 w 178"/>
                    <a:gd name="T89" fmla="*/ 26 h 260"/>
                    <a:gd name="T90" fmla="*/ 152 w 178"/>
                    <a:gd name="T91" fmla="*/ 22 h 260"/>
                    <a:gd name="T92" fmla="*/ 0 w 178"/>
                    <a:gd name="T93" fmla="*/ 254 h 260"/>
                    <a:gd name="T94" fmla="*/ 4 w 178"/>
                    <a:gd name="T95" fmla="*/ 250 h 260"/>
                    <a:gd name="T96" fmla="*/ 2 w 178"/>
                    <a:gd name="T97" fmla="*/ 248 h 26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0">
                      <a:moveTo>
                        <a:pt x="152" y="22"/>
                      </a:move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38" y="14"/>
                      </a:lnTo>
                      <a:lnTo>
                        <a:pt x="132" y="6"/>
                      </a:lnTo>
                      <a:lnTo>
                        <a:pt x="130" y="0"/>
                      </a:lnTo>
                      <a:lnTo>
                        <a:pt x="124" y="4"/>
                      </a:lnTo>
                      <a:lnTo>
                        <a:pt x="120" y="6"/>
                      </a:lnTo>
                      <a:lnTo>
                        <a:pt x="116" y="6"/>
                      </a:lnTo>
                      <a:lnTo>
                        <a:pt x="106" y="4"/>
                      </a:lnTo>
                      <a:lnTo>
                        <a:pt x="106" y="8"/>
                      </a:lnTo>
                      <a:lnTo>
                        <a:pt x="104" y="10"/>
                      </a:lnTo>
                      <a:lnTo>
                        <a:pt x="100" y="14"/>
                      </a:lnTo>
                      <a:lnTo>
                        <a:pt x="96" y="16"/>
                      </a:lnTo>
                      <a:lnTo>
                        <a:pt x="94" y="18"/>
                      </a:lnTo>
                      <a:lnTo>
                        <a:pt x="94" y="22"/>
                      </a:lnTo>
                      <a:lnTo>
                        <a:pt x="94" y="26"/>
                      </a:lnTo>
                      <a:lnTo>
                        <a:pt x="96" y="28"/>
                      </a:lnTo>
                      <a:lnTo>
                        <a:pt x="94" y="36"/>
                      </a:lnTo>
                      <a:lnTo>
                        <a:pt x="88" y="40"/>
                      </a:lnTo>
                      <a:lnTo>
                        <a:pt x="86" y="44"/>
                      </a:lnTo>
                      <a:lnTo>
                        <a:pt x="76" y="40"/>
                      </a:lnTo>
                      <a:lnTo>
                        <a:pt x="74" y="36"/>
                      </a:lnTo>
                      <a:lnTo>
                        <a:pt x="70" y="36"/>
                      </a:lnTo>
                      <a:lnTo>
                        <a:pt x="70" y="40"/>
                      </a:lnTo>
                      <a:lnTo>
                        <a:pt x="68" y="40"/>
                      </a:lnTo>
                      <a:lnTo>
                        <a:pt x="66" y="40"/>
                      </a:lnTo>
                      <a:lnTo>
                        <a:pt x="58" y="40"/>
                      </a:lnTo>
                      <a:lnTo>
                        <a:pt x="50" y="40"/>
                      </a:lnTo>
                      <a:lnTo>
                        <a:pt x="34" y="22"/>
                      </a:lnTo>
                      <a:lnTo>
                        <a:pt x="30" y="22"/>
                      </a:lnTo>
                      <a:lnTo>
                        <a:pt x="28" y="24"/>
                      </a:lnTo>
                      <a:lnTo>
                        <a:pt x="28" y="26"/>
                      </a:lnTo>
                      <a:lnTo>
                        <a:pt x="20" y="32"/>
                      </a:lnTo>
                      <a:lnTo>
                        <a:pt x="24" y="32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42"/>
                      </a:lnTo>
                      <a:lnTo>
                        <a:pt x="38" y="44"/>
                      </a:lnTo>
                      <a:lnTo>
                        <a:pt x="46" y="44"/>
                      </a:lnTo>
                      <a:lnTo>
                        <a:pt x="50" y="50"/>
                      </a:lnTo>
                      <a:lnTo>
                        <a:pt x="58" y="58"/>
                      </a:lnTo>
                      <a:lnTo>
                        <a:pt x="58" y="60"/>
                      </a:lnTo>
                      <a:lnTo>
                        <a:pt x="58" y="62"/>
                      </a:lnTo>
                      <a:lnTo>
                        <a:pt x="58" y="68"/>
                      </a:lnTo>
                      <a:lnTo>
                        <a:pt x="60" y="72"/>
                      </a:lnTo>
                      <a:lnTo>
                        <a:pt x="64" y="76"/>
                      </a:lnTo>
                      <a:lnTo>
                        <a:pt x="60" y="80"/>
                      </a:lnTo>
                      <a:lnTo>
                        <a:pt x="60" y="90"/>
                      </a:lnTo>
                      <a:lnTo>
                        <a:pt x="60" y="96"/>
                      </a:lnTo>
                      <a:lnTo>
                        <a:pt x="64" y="106"/>
                      </a:lnTo>
                      <a:lnTo>
                        <a:pt x="84" y="108"/>
                      </a:lnTo>
                      <a:lnTo>
                        <a:pt x="86" y="126"/>
                      </a:lnTo>
                      <a:lnTo>
                        <a:pt x="78" y="132"/>
                      </a:lnTo>
                      <a:lnTo>
                        <a:pt x="74" y="140"/>
                      </a:lnTo>
                      <a:lnTo>
                        <a:pt x="68" y="146"/>
                      </a:lnTo>
                      <a:lnTo>
                        <a:pt x="66" y="154"/>
                      </a:lnTo>
                      <a:lnTo>
                        <a:pt x="48" y="168"/>
                      </a:lnTo>
                      <a:lnTo>
                        <a:pt x="48" y="170"/>
                      </a:lnTo>
                      <a:lnTo>
                        <a:pt x="48" y="176"/>
                      </a:lnTo>
                      <a:lnTo>
                        <a:pt x="46" y="172"/>
                      </a:lnTo>
                      <a:lnTo>
                        <a:pt x="42" y="170"/>
                      </a:lnTo>
                      <a:lnTo>
                        <a:pt x="38" y="186"/>
                      </a:lnTo>
                      <a:lnTo>
                        <a:pt x="34" y="186"/>
                      </a:lnTo>
                      <a:lnTo>
                        <a:pt x="34" y="190"/>
                      </a:lnTo>
                      <a:lnTo>
                        <a:pt x="38" y="196"/>
                      </a:lnTo>
                      <a:lnTo>
                        <a:pt x="40" y="204"/>
                      </a:lnTo>
                      <a:lnTo>
                        <a:pt x="40" y="212"/>
                      </a:lnTo>
                      <a:lnTo>
                        <a:pt x="38" y="218"/>
                      </a:lnTo>
                      <a:lnTo>
                        <a:pt x="38" y="232"/>
                      </a:lnTo>
                      <a:lnTo>
                        <a:pt x="40" y="230"/>
                      </a:lnTo>
                      <a:lnTo>
                        <a:pt x="42" y="230"/>
                      </a:lnTo>
                      <a:lnTo>
                        <a:pt x="42" y="234"/>
                      </a:lnTo>
                      <a:lnTo>
                        <a:pt x="42" y="236"/>
                      </a:lnTo>
                      <a:lnTo>
                        <a:pt x="48" y="236"/>
                      </a:lnTo>
                      <a:lnTo>
                        <a:pt x="50" y="236"/>
                      </a:lnTo>
                      <a:lnTo>
                        <a:pt x="58" y="242"/>
                      </a:lnTo>
                      <a:lnTo>
                        <a:pt x="60" y="242"/>
                      </a:lnTo>
                      <a:lnTo>
                        <a:pt x="60" y="244"/>
                      </a:lnTo>
                      <a:lnTo>
                        <a:pt x="52" y="244"/>
                      </a:lnTo>
                      <a:lnTo>
                        <a:pt x="50" y="254"/>
                      </a:lnTo>
                      <a:lnTo>
                        <a:pt x="56" y="254"/>
                      </a:lnTo>
                      <a:lnTo>
                        <a:pt x="56" y="252"/>
                      </a:lnTo>
                      <a:lnTo>
                        <a:pt x="58" y="250"/>
                      </a:lnTo>
                      <a:lnTo>
                        <a:pt x="60" y="248"/>
                      </a:lnTo>
                      <a:lnTo>
                        <a:pt x="60" y="250"/>
                      </a:lnTo>
                      <a:lnTo>
                        <a:pt x="64" y="250"/>
                      </a:lnTo>
                      <a:lnTo>
                        <a:pt x="64" y="254"/>
                      </a:lnTo>
                      <a:lnTo>
                        <a:pt x="66" y="258"/>
                      </a:lnTo>
                      <a:lnTo>
                        <a:pt x="70" y="258"/>
                      </a:lnTo>
                      <a:lnTo>
                        <a:pt x="78" y="254"/>
                      </a:lnTo>
                      <a:lnTo>
                        <a:pt x="84" y="250"/>
                      </a:lnTo>
                      <a:lnTo>
                        <a:pt x="92" y="244"/>
                      </a:lnTo>
                      <a:lnTo>
                        <a:pt x="96" y="244"/>
                      </a:lnTo>
                      <a:lnTo>
                        <a:pt x="94" y="240"/>
                      </a:lnTo>
                      <a:lnTo>
                        <a:pt x="106" y="240"/>
                      </a:lnTo>
                      <a:lnTo>
                        <a:pt x="116" y="240"/>
                      </a:lnTo>
                      <a:lnTo>
                        <a:pt x="130" y="230"/>
                      </a:lnTo>
                      <a:lnTo>
                        <a:pt x="152" y="214"/>
                      </a:lnTo>
                      <a:lnTo>
                        <a:pt x="170" y="204"/>
                      </a:lnTo>
                      <a:lnTo>
                        <a:pt x="178" y="196"/>
                      </a:lnTo>
                      <a:lnTo>
                        <a:pt x="178" y="190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4" y="182"/>
                      </a:lnTo>
                      <a:lnTo>
                        <a:pt x="168" y="180"/>
                      </a:lnTo>
                      <a:lnTo>
                        <a:pt x="166" y="176"/>
                      </a:lnTo>
                      <a:lnTo>
                        <a:pt x="166" y="170"/>
                      </a:lnTo>
                      <a:lnTo>
                        <a:pt x="166" y="164"/>
                      </a:lnTo>
                      <a:lnTo>
                        <a:pt x="168" y="162"/>
                      </a:lnTo>
                      <a:lnTo>
                        <a:pt x="170" y="160"/>
                      </a:lnTo>
                      <a:lnTo>
                        <a:pt x="168" y="158"/>
                      </a:lnTo>
                      <a:lnTo>
                        <a:pt x="166" y="152"/>
                      </a:lnTo>
                      <a:lnTo>
                        <a:pt x="166" y="146"/>
                      </a:lnTo>
                      <a:lnTo>
                        <a:pt x="164" y="144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6" y="126"/>
                      </a:lnTo>
                      <a:lnTo>
                        <a:pt x="156" y="122"/>
                      </a:lnTo>
                      <a:lnTo>
                        <a:pt x="158" y="118"/>
                      </a:lnTo>
                      <a:lnTo>
                        <a:pt x="158" y="114"/>
                      </a:lnTo>
                      <a:lnTo>
                        <a:pt x="156" y="112"/>
                      </a:lnTo>
                      <a:lnTo>
                        <a:pt x="156" y="104"/>
                      </a:lnTo>
                      <a:lnTo>
                        <a:pt x="156" y="100"/>
                      </a:lnTo>
                      <a:lnTo>
                        <a:pt x="148" y="72"/>
                      </a:lnTo>
                      <a:lnTo>
                        <a:pt x="150" y="64"/>
                      </a:lnTo>
                      <a:lnTo>
                        <a:pt x="156" y="58"/>
                      </a:lnTo>
                      <a:lnTo>
                        <a:pt x="156" y="54"/>
                      </a:lnTo>
                      <a:lnTo>
                        <a:pt x="156" y="52"/>
                      </a:lnTo>
                      <a:lnTo>
                        <a:pt x="152" y="46"/>
                      </a:lnTo>
                      <a:lnTo>
                        <a:pt x="150" y="46"/>
                      </a:lnTo>
                      <a:lnTo>
                        <a:pt x="148" y="44"/>
                      </a:lnTo>
                      <a:lnTo>
                        <a:pt x="146" y="42"/>
                      </a:lnTo>
                      <a:lnTo>
                        <a:pt x="146" y="34"/>
                      </a:lnTo>
                      <a:lnTo>
                        <a:pt x="148" y="26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close/>
                      <a:moveTo>
                        <a:pt x="2" y="248"/>
                      </a:moveTo>
                      <a:lnTo>
                        <a:pt x="4" y="254"/>
                      </a:lnTo>
                      <a:lnTo>
                        <a:pt x="0" y="254"/>
                      </a:lnTo>
                      <a:lnTo>
                        <a:pt x="10" y="260"/>
                      </a:lnTo>
                      <a:lnTo>
                        <a:pt x="10" y="252"/>
                      </a:lnTo>
                      <a:lnTo>
                        <a:pt x="4" y="250"/>
                      </a:lnTo>
                      <a:lnTo>
                        <a:pt x="2" y="248"/>
                      </a:lnTo>
                      <a:lnTo>
                        <a:pt x="2" y="248"/>
                      </a:lnTo>
                      <a:lnTo>
                        <a:pt x="2" y="2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6" name="Freeform: Shape 409"/>
                <p:cNvSpPr/>
                <p:nvPr/>
              </p:nvSpPr>
              <p:spPr bwMode="auto">
                <a:xfrm>
                  <a:off x="4737100" y="4937125"/>
                  <a:ext cx="57150" cy="60325"/>
                </a:xfrm>
                <a:custGeom>
                  <a:gdLst>
                    <a:gd name="T0" fmla="*/ 10 w 36"/>
                    <a:gd name="T1" fmla="*/ 24 h 38"/>
                    <a:gd name="T2" fmla="*/ 10 w 36"/>
                    <a:gd name="T3" fmla="*/ 24 h 38"/>
                    <a:gd name="T4" fmla="*/ 2 w 36"/>
                    <a:gd name="T5" fmla="*/ 30 h 38"/>
                    <a:gd name="T6" fmla="*/ 0 w 36"/>
                    <a:gd name="T7" fmla="*/ 32 h 38"/>
                    <a:gd name="T8" fmla="*/ 0 w 36"/>
                    <a:gd name="T9" fmla="*/ 34 h 38"/>
                    <a:gd name="T10" fmla="*/ 6 w 36"/>
                    <a:gd name="T11" fmla="*/ 34 h 38"/>
                    <a:gd name="T12" fmla="*/ 18 w 36"/>
                    <a:gd name="T13" fmla="*/ 38 h 38"/>
                    <a:gd name="T14" fmla="*/ 18 w 36"/>
                    <a:gd name="T15" fmla="*/ 28 h 38"/>
                    <a:gd name="T16" fmla="*/ 10 w 36"/>
                    <a:gd name="T17" fmla="*/ 24 h 38"/>
                    <a:gd name="T18" fmla="*/ 10 w 36"/>
                    <a:gd name="T19" fmla="*/ 24 h 38"/>
                    <a:gd name="T20" fmla="*/ 10 w 36"/>
                    <a:gd name="T21" fmla="*/ 24 h 38"/>
                    <a:gd name="T22" fmla="*/ 28 w 36"/>
                    <a:gd name="T23" fmla="*/ 2 h 38"/>
                    <a:gd name="T24" fmla="*/ 28 w 36"/>
                    <a:gd name="T25" fmla="*/ 2 h 38"/>
                    <a:gd name="T26" fmla="*/ 18 w 36"/>
                    <a:gd name="T27" fmla="*/ 10 h 38"/>
                    <a:gd name="T28" fmla="*/ 16 w 36"/>
                    <a:gd name="T29" fmla="*/ 14 h 38"/>
                    <a:gd name="T30" fmla="*/ 20 w 36"/>
                    <a:gd name="T31" fmla="*/ 14 h 38"/>
                    <a:gd name="T32" fmla="*/ 34 w 36"/>
                    <a:gd name="T33" fmla="*/ 4 h 38"/>
                    <a:gd name="T34" fmla="*/ 36 w 36"/>
                    <a:gd name="T35" fmla="*/ 2 h 38"/>
                    <a:gd name="T36" fmla="*/ 34 w 36"/>
                    <a:gd name="T37" fmla="*/ 0 h 38"/>
                    <a:gd name="T38" fmla="*/ 28 w 36"/>
                    <a:gd name="T39" fmla="*/ 2 h 38"/>
                    <a:gd name="T40" fmla="*/ 28 w 36"/>
                    <a:gd name="T41" fmla="*/ 2 h 38"/>
                    <a:gd name="T42" fmla="*/ 28 w 36"/>
                    <a:gd name="T43" fmla="*/ 2 h 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" h="38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28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0"/>
                      </a:lnTo>
                      <a:lnTo>
                        <a:pt x="16" y="14"/>
                      </a:lnTo>
                      <a:lnTo>
                        <a:pt x="20" y="14"/>
                      </a:lnTo>
                      <a:lnTo>
                        <a:pt x="34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7" name="Freeform: Shape 410"/>
                <p:cNvSpPr/>
                <p:nvPr/>
              </p:nvSpPr>
              <p:spPr bwMode="auto">
                <a:xfrm>
                  <a:off x="1412875" y="4019550"/>
                  <a:ext cx="358775" cy="307975"/>
                </a:xfrm>
                <a:custGeom>
                  <a:gdLst>
                    <a:gd name="T0" fmla="*/ 140 w 226"/>
                    <a:gd name="T1" fmla="*/ 44 h 194"/>
                    <a:gd name="T2" fmla="*/ 134 w 226"/>
                    <a:gd name="T3" fmla="*/ 54 h 194"/>
                    <a:gd name="T4" fmla="*/ 132 w 226"/>
                    <a:gd name="T5" fmla="*/ 62 h 194"/>
                    <a:gd name="T6" fmla="*/ 130 w 226"/>
                    <a:gd name="T7" fmla="*/ 72 h 194"/>
                    <a:gd name="T8" fmla="*/ 138 w 226"/>
                    <a:gd name="T9" fmla="*/ 78 h 194"/>
                    <a:gd name="T10" fmla="*/ 150 w 226"/>
                    <a:gd name="T11" fmla="*/ 74 h 194"/>
                    <a:gd name="T12" fmla="*/ 150 w 226"/>
                    <a:gd name="T13" fmla="*/ 90 h 194"/>
                    <a:gd name="T14" fmla="*/ 156 w 226"/>
                    <a:gd name="T15" fmla="*/ 98 h 194"/>
                    <a:gd name="T16" fmla="*/ 166 w 226"/>
                    <a:gd name="T17" fmla="*/ 106 h 194"/>
                    <a:gd name="T18" fmla="*/ 226 w 226"/>
                    <a:gd name="T19" fmla="*/ 124 h 194"/>
                    <a:gd name="T20" fmla="*/ 168 w 226"/>
                    <a:gd name="T21" fmla="*/ 182 h 194"/>
                    <a:gd name="T22" fmla="*/ 148 w 226"/>
                    <a:gd name="T23" fmla="*/ 186 h 194"/>
                    <a:gd name="T24" fmla="*/ 138 w 226"/>
                    <a:gd name="T25" fmla="*/ 192 h 194"/>
                    <a:gd name="T26" fmla="*/ 124 w 226"/>
                    <a:gd name="T27" fmla="*/ 186 h 194"/>
                    <a:gd name="T28" fmla="*/ 122 w 226"/>
                    <a:gd name="T29" fmla="*/ 190 h 194"/>
                    <a:gd name="T30" fmla="*/ 114 w 226"/>
                    <a:gd name="T31" fmla="*/ 190 h 194"/>
                    <a:gd name="T32" fmla="*/ 112 w 226"/>
                    <a:gd name="T33" fmla="*/ 192 h 194"/>
                    <a:gd name="T34" fmla="*/ 102 w 226"/>
                    <a:gd name="T35" fmla="*/ 194 h 194"/>
                    <a:gd name="T36" fmla="*/ 94 w 226"/>
                    <a:gd name="T37" fmla="*/ 194 h 194"/>
                    <a:gd name="T38" fmla="*/ 82 w 226"/>
                    <a:gd name="T39" fmla="*/ 192 h 194"/>
                    <a:gd name="T40" fmla="*/ 74 w 226"/>
                    <a:gd name="T41" fmla="*/ 194 h 194"/>
                    <a:gd name="T42" fmla="*/ 68 w 226"/>
                    <a:gd name="T43" fmla="*/ 192 h 194"/>
                    <a:gd name="T44" fmla="*/ 62 w 226"/>
                    <a:gd name="T45" fmla="*/ 194 h 194"/>
                    <a:gd name="T46" fmla="*/ 50 w 226"/>
                    <a:gd name="T47" fmla="*/ 186 h 194"/>
                    <a:gd name="T48" fmla="*/ 48 w 226"/>
                    <a:gd name="T49" fmla="*/ 182 h 194"/>
                    <a:gd name="T50" fmla="*/ 44 w 226"/>
                    <a:gd name="T51" fmla="*/ 180 h 194"/>
                    <a:gd name="T52" fmla="*/ 36 w 226"/>
                    <a:gd name="T53" fmla="*/ 174 h 194"/>
                    <a:gd name="T54" fmla="*/ 28 w 226"/>
                    <a:gd name="T55" fmla="*/ 158 h 194"/>
                    <a:gd name="T56" fmla="*/ 26 w 226"/>
                    <a:gd name="T57" fmla="*/ 152 h 194"/>
                    <a:gd name="T58" fmla="*/ 16 w 226"/>
                    <a:gd name="T59" fmla="*/ 138 h 194"/>
                    <a:gd name="T60" fmla="*/ 6 w 226"/>
                    <a:gd name="T61" fmla="*/ 136 h 194"/>
                    <a:gd name="T62" fmla="*/ 0 w 226"/>
                    <a:gd name="T63" fmla="*/ 136 h 194"/>
                    <a:gd name="T64" fmla="*/ 8 w 226"/>
                    <a:gd name="T65" fmla="*/ 126 h 194"/>
                    <a:gd name="T66" fmla="*/ 16 w 226"/>
                    <a:gd name="T67" fmla="*/ 124 h 194"/>
                    <a:gd name="T68" fmla="*/ 18 w 226"/>
                    <a:gd name="T69" fmla="*/ 98 h 194"/>
                    <a:gd name="T70" fmla="*/ 26 w 226"/>
                    <a:gd name="T71" fmla="*/ 80 h 194"/>
                    <a:gd name="T72" fmla="*/ 30 w 226"/>
                    <a:gd name="T73" fmla="*/ 66 h 194"/>
                    <a:gd name="T74" fmla="*/ 38 w 226"/>
                    <a:gd name="T75" fmla="*/ 62 h 194"/>
                    <a:gd name="T76" fmla="*/ 44 w 226"/>
                    <a:gd name="T77" fmla="*/ 46 h 194"/>
                    <a:gd name="T78" fmla="*/ 46 w 226"/>
                    <a:gd name="T79" fmla="*/ 34 h 194"/>
                    <a:gd name="T80" fmla="*/ 54 w 226"/>
                    <a:gd name="T81" fmla="*/ 26 h 194"/>
                    <a:gd name="T82" fmla="*/ 68 w 226"/>
                    <a:gd name="T83" fmla="*/ 10 h 194"/>
                    <a:gd name="T84" fmla="*/ 74 w 226"/>
                    <a:gd name="T85" fmla="*/ 10 h 194"/>
                    <a:gd name="T86" fmla="*/ 78 w 226"/>
                    <a:gd name="T87" fmla="*/ 16 h 194"/>
                    <a:gd name="T88" fmla="*/ 84 w 226"/>
                    <a:gd name="T89" fmla="*/ 0 h 194"/>
                    <a:gd name="T90" fmla="*/ 92 w 226"/>
                    <a:gd name="T91" fmla="*/ 8 h 194"/>
                    <a:gd name="T92" fmla="*/ 100 w 226"/>
                    <a:gd name="T93" fmla="*/ 10 h 194"/>
                    <a:gd name="T94" fmla="*/ 104 w 226"/>
                    <a:gd name="T95" fmla="*/ 14 h 194"/>
                    <a:gd name="T96" fmla="*/ 118 w 226"/>
                    <a:gd name="T97" fmla="*/ 16 h 194"/>
                    <a:gd name="T98" fmla="*/ 128 w 226"/>
                    <a:gd name="T99" fmla="*/ 26 h 194"/>
                    <a:gd name="T100" fmla="*/ 134 w 226"/>
                    <a:gd name="T101" fmla="*/ 38 h 194"/>
                    <a:gd name="T102" fmla="*/ 140 w 226"/>
                    <a:gd name="T103" fmla="*/ 44 h 194"/>
                    <a:gd name="T104" fmla="*/ 76 w 226"/>
                    <a:gd name="T105" fmla="*/ 42 h 194"/>
                    <a:gd name="T106" fmla="*/ 84 w 226"/>
                    <a:gd name="T107" fmla="*/ 44 h 194"/>
                    <a:gd name="T108" fmla="*/ 76 w 226"/>
                    <a:gd name="T109" fmla="*/ 54 h 194"/>
                    <a:gd name="T110" fmla="*/ 72 w 226"/>
                    <a:gd name="T111" fmla="*/ 44 h 194"/>
                    <a:gd name="T112" fmla="*/ 76 w 226"/>
                    <a:gd name="T113" fmla="*/ 42 h 1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6" h="194">
                      <a:moveTo>
                        <a:pt x="140" y="44"/>
                      </a:moveTo>
                      <a:lnTo>
                        <a:pt x="140" y="44"/>
                      </a:lnTo>
                      <a:lnTo>
                        <a:pt x="138" y="50"/>
                      </a:lnTo>
                      <a:lnTo>
                        <a:pt x="134" y="54"/>
                      </a:lnTo>
                      <a:lnTo>
                        <a:pt x="132" y="60"/>
                      </a:lnTo>
                      <a:lnTo>
                        <a:pt x="132" y="62"/>
                      </a:lnTo>
                      <a:lnTo>
                        <a:pt x="132" y="66"/>
                      </a:lnTo>
                      <a:lnTo>
                        <a:pt x="130" y="72"/>
                      </a:lnTo>
                      <a:lnTo>
                        <a:pt x="132" y="74"/>
                      </a:lnTo>
                      <a:lnTo>
                        <a:pt x="138" y="78"/>
                      </a:lnTo>
                      <a:lnTo>
                        <a:pt x="142" y="74"/>
                      </a:lnTo>
                      <a:lnTo>
                        <a:pt x="150" y="74"/>
                      </a:lnTo>
                      <a:lnTo>
                        <a:pt x="146" y="82"/>
                      </a:lnTo>
                      <a:lnTo>
                        <a:pt x="150" y="90"/>
                      </a:lnTo>
                      <a:lnTo>
                        <a:pt x="152" y="96"/>
                      </a:lnTo>
                      <a:lnTo>
                        <a:pt x="156" y="98"/>
                      </a:lnTo>
                      <a:lnTo>
                        <a:pt x="160" y="102"/>
                      </a:lnTo>
                      <a:lnTo>
                        <a:pt x="166" y="106"/>
                      </a:lnTo>
                      <a:lnTo>
                        <a:pt x="204" y="124"/>
                      </a:lnTo>
                      <a:lnTo>
                        <a:pt x="226" y="124"/>
                      </a:lnTo>
                      <a:lnTo>
                        <a:pt x="186" y="182"/>
                      </a:lnTo>
                      <a:lnTo>
                        <a:pt x="168" y="182"/>
                      </a:lnTo>
                      <a:lnTo>
                        <a:pt x="162" y="186"/>
                      </a:lnTo>
                      <a:lnTo>
                        <a:pt x="148" y="186"/>
                      </a:lnTo>
                      <a:lnTo>
                        <a:pt x="146" y="190"/>
                      </a:lnTo>
                      <a:lnTo>
                        <a:pt x="138" y="192"/>
                      </a:lnTo>
                      <a:lnTo>
                        <a:pt x="130" y="192"/>
                      </a:lnTo>
                      <a:lnTo>
                        <a:pt x="124" y="186"/>
                      </a:lnTo>
                      <a:lnTo>
                        <a:pt x="124" y="184"/>
                      </a:lnTo>
                      <a:lnTo>
                        <a:pt x="122" y="190"/>
                      </a:lnTo>
                      <a:lnTo>
                        <a:pt x="120" y="190"/>
                      </a:lnTo>
                      <a:lnTo>
                        <a:pt x="114" y="190"/>
                      </a:lnTo>
                      <a:lnTo>
                        <a:pt x="112" y="190"/>
                      </a:lnTo>
                      <a:lnTo>
                        <a:pt x="112" y="192"/>
                      </a:lnTo>
                      <a:lnTo>
                        <a:pt x="110" y="194"/>
                      </a:lnTo>
                      <a:lnTo>
                        <a:pt x="102" y="194"/>
                      </a:lnTo>
                      <a:lnTo>
                        <a:pt x="96" y="194"/>
                      </a:lnTo>
                      <a:lnTo>
                        <a:pt x="94" y="194"/>
                      </a:lnTo>
                      <a:lnTo>
                        <a:pt x="86" y="192"/>
                      </a:lnTo>
                      <a:lnTo>
                        <a:pt x="82" y="192"/>
                      </a:lnTo>
                      <a:lnTo>
                        <a:pt x="78" y="194"/>
                      </a:lnTo>
                      <a:lnTo>
                        <a:pt x="74" y="194"/>
                      </a:lnTo>
                      <a:lnTo>
                        <a:pt x="72" y="192"/>
                      </a:lnTo>
                      <a:lnTo>
                        <a:pt x="68" y="192"/>
                      </a:lnTo>
                      <a:lnTo>
                        <a:pt x="66" y="192"/>
                      </a:lnTo>
                      <a:lnTo>
                        <a:pt x="62" y="194"/>
                      </a:lnTo>
                      <a:lnTo>
                        <a:pt x="50" y="192"/>
                      </a:lnTo>
                      <a:lnTo>
                        <a:pt x="50" y="186"/>
                      </a:lnTo>
                      <a:lnTo>
                        <a:pt x="50" y="184"/>
                      </a:lnTo>
                      <a:lnTo>
                        <a:pt x="48" y="182"/>
                      </a:lnTo>
                      <a:lnTo>
                        <a:pt x="46" y="180"/>
                      </a:lnTo>
                      <a:lnTo>
                        <a:pt x="44" y="180"/>
                      </a:lnTo>
                      <a:lnTo>
                        <a:pt x="38" y="180"/>
                      </a:lnTo>
                      <a:lnTo>
                        <a:pt x="36" y="174"/>
                      </a:lnTo>
                      <a:lnTo>
                        <a:pt x="30" y="166"/>
                      </a:lnTo>
                      <a:lnTo>
                        <a:pt x="28" y="158"/>
                      </a:lnTo>
                      <a:lnTo>
                        <a:pt x="28" y="154"/>
                      </a:lnTo>
                      <a:lnTo>
                        <a:pt x="26" y="152"/>
                      </a:lnTo>
                      <a:lnTo>
                        <a:pt x="18" y="144"/>
                      </a:lnTo>
                      <a:lnTo>
                        <a:pt x="16" y="138"/>
                      </a:lnTo>
                      <a:lnTo>
                        <a:pt x="10" y="138"/>
                      </a:lnTo>
                      <a:lnTo>
                        <a:pt x="6" y="136"/>
                      </a:lnTo>
                      <a:lnTo>
                        <a:pt x="2" y="136"/>
                      </a:lnTo>
                      <a:lnTo>
                        <a:pt x="0" y="136"/>
                      </a:lnTo>
                      <a:lnTo>
                        <a:pt x="2" y="126"/>
                      </a:lnTo>
                      <a:lnTo>
                        <a:pt x="8" y="126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8" y="112"/>
                      </a:lnTo>
                      <a:lnTo>
                        <a:pt x="18" y="98"/>
                      </a:lnTo>
                      <a:lnTo>
                        <a:pt x="20" y="90"/>
                      </a:lnTo>
                      <a:lnTo>
                        <a:pt x="26" y="80"/>
                      </a:lnTo>
                      <a:lnTo>
                        <a:pt x="26" y="70"/>
                      </a:lnTo>
                      <a:lnTo>
                        <a:pt x="30" y="66"/>
                      </a:lnTo>
                      <a:lnTo>
                        <a:pt x="36" y="64"/>
                      </a:lnTo>
                      <a:lnTo>
                        <a:pt x="38" y="62"/>
                      </a:lnTo>
                      <a:lnTo>
                        <a:pt x="40" y="52"/>
                      </a:lnTo>
                      <a:lnTo>
                        <a:pt x="44" y="46"/>
                      </a:lnTo>
                      <a:lnTo>
                        <a:pt x="46" y="38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54" y="26"/>
                      </a:lnTo>
                      <a:lnTo>
                        <a:pt x="62" y="14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74" y="10"/>
                      </a:lnTo>
                      <a:lnTo>
                        <a:pt x="76" y="10"/>
                      </a:lnTo>
                      <a:lnTo>
                        <a:pt x="78" y="16"/>
                      </a:lnTo>
                      <a:lnTo>
                        <a:pt x="82" y="4"/>
                      </a:lnTo>
                      <a:lnTo>
                        <a:pt x="84" y="0"/>
                      </a:lnTo>
                      <a:lnTo>
                        <a:pt x="86" y="4"/>
                      </a:lnTo>
                      <a:lnTo>
                        <a:pt x="92" y="8"/>
                      </a:lnTo>
                      <a:lnTo>
                        <a:pt x="96" y="10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4" y="14"/>
                      </a:lnTo>
                      <a:lnTo>
                        <a:pt x="110" y="16"/>
                      </a:lnTo>
                      <a:lnTo>
                        <a:pt x="118" y="16"/>
                      </a:lnTo>
                      <a:lnTo>
                        <a:pt x="122" y="22"/>
                      </a:lnTo>
                      <a:lnTo>
                        <a:pt x="128" y="26"/>
                      </a:lnTo>
                      <a:lnTo>
                        <a:pt x="132" y="34"/>
                      </a:lnTo>
                      <a:lnTo>
                        <a:pt x="134" y="38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close/>
                      <a:moveTo>
                        <a:pt x="76" y="42"/>
                      </a:moveTo>
                      <a:lnTo>
                        <a:pt x="76" y="42"/>
                      </a:lnTo>
                      <a:lnTo>
                        <a:pt x="84" y="44"/>
                      </a:lnTo>
                      <a:lnTo>
                        <a:pt x="84" y="46"/>
                      </a:lnTo>
                      <a:lnTo>
                        <a:pt x="76" y="54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6" y="42"/>
                      </a:lnTo>
                      <a:lnTo>
                        <a:pt x="76" y="42"/>
                      </a:lnTo>
                      <a:lnTo>
                        <a:pt x="76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8" name="Freeform: Shape 411"/>
                <p:cNvSpPr/>
                <p:nvPr/>
              </p:nvSpPr>
              <p:spPr bwMode="auto">
                <a:xfrm>
                  <a:off x="1174750" y="2587625"/>
                  <a:ext cx="15875" cy="19050"/>
                </a:xfrm>
                <a:custGeom>
                  <a:gdLst>
                    <a:gd name="T0" fmla="*/ 6 w 10"/>
                    <a:gd name="T1" fmla="*/ 0 h 12"/>
                    <a:gd name="T2" fmla="*/ 6 w 10"/>
                    <a:gd name="T3" fmla="*/ 0 h 12"/>
                    <a:gd name="T4" fmla="*/ 6 w 10"/>
                    <a:gd name="T5" fmla="*/ 2 h 12"/>
                    <a:gd name="T6" fmla="*/ 0 w 10"/>
                    <a:gd name="T7" fmla="*/ 2 h 12"/>
                    <a:gd name="T8" fmla="*/ 2 w 10"/>
                    <a:gd name="T9" fmla="*/ 6 h 12"/>
                    <a:gd name="T10" fmla="*/ 6 w 10"/>
                    <a:gd name="T11" fmla="*/ 12 h 12"/>
                    <a:gd name="T12" fmla="*/ 8 w 10"/>
                    <a:gd name="T13" fmla="*/ 10 h 12"/>
                    <a:gd name="T14" fmla="*/ 10 w 10"/>
                    <a:gd name="T15" fmla="*/ 10 h 12"/>
                    <a:gd name="T16" fmla="*/ 10 w 10"/>
                    <a:gd name="T17" fmla="*/ 0 h 12"/>
                    <a:gd name="T18" fmla="*/ 6 w 10"/>
                    <a:gd name="T19" fmla="*/ 0 h 12"/>
                    <a:gd name="T20" fmla="*/ 6 w 10"/>
                    <a:gd name="T21" fmla="*/ 0 h 12"/>
                    <a:gd name="T22" fmla="*/ 6 w 10"/>
                    <a:gd name="T23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6" y="12"/>
                      </a:lnTo>
                      <a:lnTo>
                        <a:pt x="8" y="10"/>
                      </a:lnTo>
                      <a:lnTo>
                        <a:pt x="10" y="1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9" name="Freeform: Shape 412"/>
                <p:cNvSpPr/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0" name="Freeform: Shape 413"/>
                <p:cNvSpPr/>
                <p:nvPr/>
              </p:nvSpPr>
              <p:spPr bwMode="auto">
                <a:xfrm>
                  <a:off x="1209675" y="2571750"/>
                  <a:ext cx="107950" cy="85725"/>
                </a:xfrm>
                <a:custGeom>
                  <a:gdLst>
                    <a:gd name="T0" fmla="*/ 62 w 68"/>
                    <a:gd name="T1" fmla="*/ 20 h 54"/>
                    <a:gd name="T2" fmla="*/ 64 w 68"/>
                    <a:gd name="T3" fmla="*/ 14 h 54"/>
                    <a:gd name="T4" fmla="*/ 68 w 68"/>
                    <a:gd name="T5" fmla="*/ 14 h 54"/>
                    <a:gd name="T6" fmla="*/ 68 w 68"/>
                    <a:gd name="T7" fmla="*/ 8 h 54"/>
                    <a:gd name="T8" fmla="*/ 68 w 68"/>
                    <a:gd name="T9" fmla="*/ 4 h 54"/>
                    <a:gd name="T10" fmla="*/ 64 w 68"/>
                    <a:gd name="T11" fmla="*/ 4 h 54"/>
                    <a:gd name="T12" fmla="*/ 64 w 68"/>
                    <a:gd name="T13" fmla="*/ 6 h 54"/>
                    <a:gd name="T14" fmla="*/ 62 w 68"/>
                    <a:gd name="T15" fmla="*/ 6 h 54"/>
                    <a:gd name="T16" fmla="*/ 50 w 68"/>
                    <a:gd name="T17" fmla="*/ 4 h 54"/>
                    <a:gd name="T18" fmla="*/ 32 w 68"/>
                    <a:gd name="T19" fmla="*/ 0 h 54"/>
                    <a:gd name="T20" fmla="*/ 28 w 68"/>
                    <a:gd name="T21" fmla="*/ 4 h 54"/>
                    <a:gd name="T22" fmla="*/ 28 w 68"/>
                    <a:gd name="T23" fmla="*/ 6 h 54"/>
                    <a:gd name="T24" fmla="*/ 22 w 68"/>
                    <a:gd name="T25" fmla="*/ 6 h 54"/>
                    <a:gd name="T26" fmla="*/ 16 w 68"/>
                    <a:gd name="T27" fmla="*/ 6 h 54"/>
                    <a:gd name="T28" fmla="*/ 0 w 68"/>
                    <a:gd name="T29" fmla="*/ 12 h 54"/>
                    <a:gd name="T30" fmla="*/ 0 w 68"/>
                    <a:gd name="T31" fmla="*/ 30 h 54"/>
                    <a:gd name="T32" fmla="*/ 8 w 68"/>
                    <a:gd name="T33" fmla="*/ 32 h 54"/>
                    <a:gd name="T34" fmla="*/ 8 w 68"/>
                    <a:gd name="T35" fmla="*/ 42 h 54"/>
                    <a:gd name="T36" fmla="*/ 16 w 68"/>
                    <a:gd name="T37" fmla="*/ 42 h 54"/>
                    <a:gd name="T38" fmla="*/ 18 w 68"/>
                    <a:gd name="T39" fmla="*/ 40 h 54"/>
                    <a:gd name="T40" fmla="*/ 18 w 68"/>
                    <a:gd name="T41" fmla="*/ 38 h 54"/>
                    <a:gd name="T42" fmla="*/ 28 w 68"/>
                    <a:gd name="T43" fmla="*/ 40 h 54"/>
                    <a:gd name="T44" fmla="*/ 34 w 68"/>
                    <a:gd name="T45" fmla="*/ 42 h 54"/>
                    <a:gd name="T46" fmla="*/ 34 w 68"/>
                    <a:gd name="T47" fmla="*/ 46 h 54"/>
                    <a:gd name="T48" fmla="*/ 40 w 68"/>
                    <a:gd name="T49" fmla="*/ 46 h 54"/>
                    <a:gd name="T50" fmla="*/ 42 w 68"/>
                    <a:gd name="T51" fmla="*/ 54 h 54"/>
                    <a:gd name="T52" fmla="*/ 50 w 68"/>
                    <a:gd name="T53" fmla="*/ 50 h 54"/>
                    <a:gd name="T54" fmla="*/ 50 w 68"/>
                    <a:gd name="T55" fmla="*/ 48 h 54"/>
                    <a:gd name="T56" fmla="*/ 52 w 68"/>
                    <a:gd name="T57" fmla="*/ 42 h 54"/>
                    <a:gd name="T58" fmla="*/ 54 w 68"/>
                    <a:gd name="T59" fmla="*/ 40 h 54"/>
                    <a:gd name="T60" fmla="*/ 58 w 68"/>
                    <a:gd name="T61" fmla="*/ 38 h 54"/>
                    <a:gd name="T62" fmla="*/ 52 w 68"/>
                    <a:gd name="T63" fmla="*/ 24 h 54"/>
                    <a:gd name="T64" fmla="*/ 52 w 68"/>
                    <a:gd name="T65" fmla="*/ 22 h 54"/>
                    <a:gd name="T66" fmla="*/ 54 w 68"/>
                    <a:gd name="T67" fmla="*/ 20 h 54"/>
                    <a:gd name="T68" fmla="*/ 58 w 68"/>
                    <a:gd name="T69" fmla="*/ 20 h 54"/>
                    <a:gd name="T70" fmla="*/ 62 w 68"/>
                    <a:gd name="T71" fmla="*/ 20 h 54"/>
                    <a:gd name="T72" fmla="*/ 62 w 68"/>
                    <a:gd name="T73" fmla="*/ 20 h 54"/>
                    <a:gd name="T74" fmla="*/ 62 w 68"/>
                    <a:gd name="T75" fmla="*/ 20 h 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54">
                      <a:moveTo>
                        <a:pt x="62" y="20"/>
                      </a:moveTo>
                      <a:lnTo>
                        <a:pt x="64" y="14"/>
                      </a:lnTo>
                      <a:lnTo>
                        <a:pt x="68" y="14"/>
                      </a:lnTo>
                      <a:lnTo>
                        <a:pt x="68" y="8"/>
                      </a:lnTo>
                      <a:lnTo>
                        <a:pt x="68" y="4"/>
                      </a:lnTo>
                      <a:lnTo>
                        <a:pt x="64" y="4"/>
                      </a:lnTo>
                      <a:lnTo>
                        <a:pt x="64" y="6"/>
                      </a:lnTo>
                      <a:lnTo>
                        <a:pt x="62" y="6"/>
                      </a:lnTo>
                      <a:lnTo>
                        <a:pt x="50" y="4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6"/>
                      </a:lnTo>
                      <a:lnTo>
                        <a:pt x="22" y="6"/>
                      </a:lnTo>
                      <a:lnTo>
                        <a:pt x="16" y="6"/>
                      </a:lnTo>
                      <a:lnTo>
                        <a:pt x="0" y="12"/>
                      </a:lnTo>
                      <a:lnTo>
                        <a:pt x="0" y="30"/>
                      </a:lnTo>
                      <a:lnTo>
                        <a:pt x="8" y="32"/>
                      </a:lnTo>
                      <a:lnTo>
                        <a:pt x="8" y="42"/>
                      </a:lnTo>
                      <a:lnTo>
                        <a:pt x="16" y="42"/>
                      </a:lnTo>
                      <a:lnTo>
                        <a:pt x="18" y="40"/>
                      </a:lnTo>
                      <a:lnTo>
                        <a:pt x="18" y="38"/>
                      </a:lnTo>
                      <a:lnTo>
                        <a:pt x="28" y="40"/>
                      </a:lnTo>
                      <a:lnTo>
                        <a:pt x="34" y="42"/>
                      </a:lnTo>
                      <a:lnTo>
                        <a:pt x="34" y="46"/>
                      </a:lnTo>
                      <a:lnTo>
                        <a:pt x="40" y="46"/>
                      </a:lnTo>
                      <a:lnTo>
                        <a:pt x="42" y="54"/>
                      </a:lnTo>
                      <a:lnTo>
                        <a:pt x="50" y="50"/>
                      </a:lnTo>
                      <a:lnTo>
                        <a:pt x="50" y="48"/>
                      </a:lnTo>
                      <a:lnTo>
                        <a:pt x="52" y="42"/>
                      </a:lnTo>
                      <a:lnTo>
                        <a:pt x="54" y="40"/>
                      </a:lnTo>
                      <a:lnTo>
                        <a:pt x="58" y="38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1" name="Freeform: Shape 414"/>
                <p:cNvSpPr/>
                <p:nvPr/>
              </p:nvSpPr>
              <p:spPr bwMode="auto">
                <a:xfrm>
                  <a:off x="1508125" y="3914775"/>
                  <a:ext cx="155575" cy="174625"/>
                </a:xfrm>
                <a:custGeom>
                  <a:gdLst>
                    <a:gd name="T0" fmla="*/ 26 w 98"/>
                    <a:gd name="T1" fmla="*/ 8 h 110"/>
                    <a:gd name="T2" fmla="*/ 16 w 98"/>
                    <a:gd name="T3" fmla="*/ 8 h 110"/>
                    <a:gd name="T4" fmla="*/ 10 w 98"/>
                    <a:gd name="T5" fmla="*/ 18 h 110"/>
                    <a:gd name="T6" fmla="*/ 4 w 98"/>
                    <a:gd name="T7" fmla="*/ 20 h 110"/>
                    <a:gd name="T8" fmla="*/ 4 w 98"/>
                    <a:gd name="T9" fmla="*/ 38 h 110"/>
                    <a:gd name="T10" fmla="*/ 0 w 98"/>
                    <a:gd name="T11" fmla="*/ 52 h 110"/>
                    <a:gd name="T12" fmla="*/ 0 w 98"/>
                    <a:gd name="T13" fmla="*/ 64 h 110"/>
                    <a:gd name="T14" fmla="*/ 0 w 98"/>
                    <a:gd name="T15" fmla="*/ 80 h 110"/>
                    <a:gd name="T16" fmla="*/ 10 w 98"/>
                    <a:gd name="T17" fmla="*/ 78 h 110"/>
                    <a:gd name="T18" fmla="*/ 16 w 98"/>
                    <a:gd name="T19" fmla="*/ 78 h 110"/>
                    <a:gd name="T20" fmla="*/ 20 w 98"/>
                    <a:gd name="T21" fmla="*/ 70 h 110"/>
                    <a:gd name="T22" fmla="*/ 26 w 98"/>
                    <a:gd name="T23" fmla="*/ 70 h 110"/>
                    <a:gd name="T24" fmla="*/ 36 w 98"/>
                    <a:gd name="T25" fmla="*/ 78 h 110"/>
                    <a:gd name="T26" fmla="*/ 40 w 98"/>
                    <a:gd name="T27" fmla="*/ 78 h 110"/>
                    <a:gd name="T28" fmla="*/ 48 w 98"/>
                    <a:gd name="T29" fmla="*/ 82 h 110"/>
                    <a:gd name="T30" fmla="*/ 62 w 98"/>
                    <a:gd name="T31" fmla="*/ 88 h 110"/>
                    <a:gd name="T32" fmla="*/ 72 w 98"/>
                    <a:gd name="T33" fmla="*/ 100 h 110"/>
                    <a:gd name="T34" fmla="*/ 80 w 98"/>
                    <a:gd name="T35" fmla="*/ 110 h 110"/>
                    <a:gd name="T36" fmla="*/ 88 w 98"/>
                    <a:gd name="T37" fmla="*/ 110 h 110"/>
                    <a:gd name="T38" fmla="*/ 98 w 98"/>
                    <a:gd name="T39" fmla="*/ 100 h 110"/>
                    <a:gd name="T40" fmla="*/ 84 w 98"/>
                    <a:gd name="T41" fmla="*/ 92 h 110"/>
                    <a:gd name="T42" fmla="*/ 80 w 98"/>
                    <a:gd name="T43" fmla="*/ 82 h 110"/>
                    <a:gd name="T44" fmla="*/ 80 w 98"/>
                    <a:gd name="T45" fmla="*/ 78 h 110"/>
                    <a:gd name="T46" fmla="*/ 66 w 98"/>
                    <a:gd name="T47" fmla="*/ 72 h 110"/>
                    <a:gd name="T48" fmla="*/ 64 w 98"/>
                    <a:gd name="T49" fmla="*/ 58 h 110"/>
                    <a:gd name="T50" fmla="*/ 56 w 98"/>
                    <a:gd name="T51" fmla="*/ 58 h 110"/>
                    <a:gd name="T52" fmla="*/ 48 w 98"/>
                    <a:gd name="T53" fmla="*/ 46 h 110"/>
                    <a:gd name="T54" fmla="*/ 44 w 98"/>
                    <a:gd name="T55" fmla="*/ 48 h 110"/>
                    <a:gd name="T56" fmla="*/ 38 w 98"/>
                    <a:gd name="T57" fmla="*/ 44 h 110"/>
                    <a:gd name="T58" fmla="*/ 36 w 98"/>
                    <a:gd name="T59" fmla="*/ 22 h 110"/>
                    <a:gd name="T60" fmla="*/ 34 w 98"/>
                    <a:gd name="T61" fmla="*/ 0 h 110"/>
                    <a:gd name="T62" fmla="*/ 34 w 98"/>
                    <a:gd name="T63" fmla="*/ 0 h 1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8" h="110">
                      <a:moveTo>
                        <a:pt x="34" y="0"/>
                      </a:moveTo>
                      <a:lnTo>
                        <a:pt x="26" y="8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4" y="38"/>
                      </a:lnTo>
                      <a:lnTo>
                        <a:pt x="2" y="44"/>
                      </a:lnTo>
                      <a:lnTo>
                        <a:pt x="0" y="52"/>
                      </a:lnTo>
                      <a:lnTo>
                        <a:pt x="0" y="58"/>
                      </a:lnTo>
                      <a:lnTo>
                        <a:pt x="0" y="64"/>
                      </a:lnTo>
                      <a:lnTo>
                        <a:pt x="0" y="72"/>
                      </a:lnTo>
                      <a:lnTo>
                        <a:pt x="0" y="80"/>
                      </a:lnTo>
                      <a:lnTo>
                        <a:pt x="8" y="78"/>
                      </a:lnTo>
                      <a:lnTo>
                        <a:pt x="10" y="78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8" y="82"/>
                      </a:lnTo>
                      <a:lnTo>
                        <a:pt x="20" y="70"/>
                      </a:lnTo>
                      <a:lnTo>
                        <a:pt x="22" y="66"/>
                      </a:lnTo>
                      <a:lnTo>
                        <a:pt x="26" y="70"/>
                      </a:lnTo>
                      <a:lnTo>
                        <a:pt x="30" y="74"/>
                      </a:lnTo>
                      <a:lnTo>
                        <a:pt x="36" y="78"/>
                      </a:lnTo>
                      <a:lnTo>
                        <a:pt x="38" y="78"/>
                      </a:lnTo>
                      <a:lnTo>
                        <a:pt x="40" y="78"/>
                      </a:lnTo>
                      <a:lnTo>
                        <a:pt x="44" y="80"/>
                      </a:lnTo>
                      <a:lnTo>
                        <a:pt x="48" y="82"/>
                      </a:lnTo>
                      <a:lnTo>
                        <a:pt x="56" y="82"/>
                      </a:lnTo>
                      <a:lnTo>
                        <a:pt x="62" y="88"/>
                      </a:lnTo>
                      <a:lnTo>
                        <a:pt x="66" y="92"/>
                      </a:lnTo>
                      <a:lnTo>
                        <a:pt x="72" y="100"/>
                      </a:lnTo>
                      <a:lnTo>
                        <a:pt x="74" y="106"/>
                      </a:lnTo>
                      <a:lnTo>
                        <a:pt x="80" y="110"/>
                      </a:lnTo>
                      <a:lnTo>
                        <a:pt x="82" y="108"/>
                      </a:lnTo>
                      <a:lnTo>
                        <a:pt x="88" y="110"/>
                      </a:lnTo>
                      <a:lnTo>
                        <a:pt x="98" y="106"/>
                      </a:lnTo>
                      <a:lnTo>
                        <a:pt x="98" y="100"/>
                      </a:lnTo>
                      <a:lnTo>
                        <a:pt x="88" y="96"/>
                      </a:lnTo>
                      <a:lnTo>
                        <a:pt x="84" y="92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0" y="80"/>
                      </a:lnTo>
                      <a:lnTo>
                        <a:pt x="80" y="78"/>
                      </a:lnTo>
                      <a:lnTo>
                        <a:pt x="74" y="74"/>
                      </a:lnTo>
                      <a:lnTo>
                        <a:pt x="66" y="72"/>
                      </a:lnTo>
                      <a:lnTo>
                        <a:pt x="66" y="66"/>
                      </a:lnTo>
                      <a:lnTo>
                        <a:pt x="64" y="58"/>
                      </a:lnTo>
                      <a:lnTo>
                        <a:pt x="58" y="58"/>
                      </a:lnTo>
                      <a:lnTo>
                        <a:pt x="56" y="58"/>
                      </a:lnTo>
                      <a:lnTo>
                        <a:pt x="52" y="54"/>
                      </a:lnTo>
                      <a:lnTo>
                        <a:pt x="48" y="46"/>
                      </a:lnTo>
                      <a:lnTo>
                        <a:pt x="46" y="48"/>
                      </a:lnTo>
                      <a:lnTo>
                        <a:pt x="44" y="48"/>
                      </a:lnTo>
                      <a:lnTo>
                        <a:pt x="44" y="46"/>
                      </a:lnTo>
                      <a:lnTo>
                        <a:pt x="38" y="44"/>
                      </a:lnTo>
                      <a:lnTo>
                        <a:pt x="36" y="34"/>
                      </a:lnTo>
                      <a:lnTo>
                        <a:pt x="36" y="22"/>
                      </a:lnTo>
                      <a:lnTo>
                        <a:pt x="36" y="10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2" name="Freeform: Shape 415"/>
                <p:cNvSpPr/>
                <p:nvPr/>
              </p:nvSpPr>
              <p:spPr bwMode="auto">
                <a:xfrm>
                  <a:off x="844550" y="4337050"/>
                  <a:ext cx="79375" cy="69850"/>
                </a:xfrm>
                <a:custGeom>
                  <a:gdLst>
                    <a:gd name="T0" fmla="*/ 24 w 50"/>
                    <a:gd name="T1" fmla="*/ 26 h 44"/>
                    <a:gd name="T2" fmla="*/ 24 w 50"/>
                    <a:gd name="T3" fmla="*/ 26 h 44"/>
                    <a:gd name="T4" fmla="*/ 24 w 50"/>
                    <a:gd name="T5" fmla="*/ 36 h 44"/>
                    <a:gd name="T6" fmla="*/ 20 w 50"/>
                    <a:gd name="T7" fmla="*/ 44 h 44"/>
                    <a:gd name="T8" fmla="*/ 50 w 50"/>
                    <a:gd name="T9" fmla="*/ 44 h 44"/>
                    <a:gd name="T10" fmla="*/ 50 w 50"/>
                    <a:gd name="T11" fmla="*/ 22 h 44"/>
                    <a:gd name="T12" fmla="*/ 24 w 50"/>
                    <a:gd name="T13" fmla="*/ 26 h 44"/>
                    <a:gd name="T14" fmla="*/ 24 w 50"/>
                    <a:gd name="T15" fmla="*/ 26 h 44"/>
                    <a:gd name="T16" fmla="*/ 24 w 50"/>
                    <a:gd name="T17" fmla="*/ 26 h 44"/>
                    <a:gd name="T18" fmla="*/ 6 w 50"/>
                    <a:gd name="T19" fmla="*/ 0 h 44"/>
                    <a:gd name="T20" fmla="*/ 6 w 50"/>
                    <a:gd name="T21" fmla="*/ 0 h 44"/>
                    <a:gd name="T22" fmla="*/ 0 w 50"/>
                    <a:gd name="T23" fmla="*/ 4 h 44"/>
                    <a:gd name="T24" fmla="*/ 4 w 50"/>
                    <a:gd name="T25" fmla="*/ 8 h 44"/>
                    <a:gd name="T26" fmla="*/ 8 w 50"/>
                    <a:gd name="T27" fmla="*/ 8 h 44"/>
                    <a:gd name="T28" fmla="*/ 8 w 50"/>
                    <a:gd name="T29" fmla="*/ 2 h 44"/>
                    <a:gd name="T30" fmla="*/ 8 w 50"/>
                    <a:gd name="T31" fmla="*/ 0 h 44"/>
                    <a:gd name="T32" fmla="*/ 6 w 50"/>
                    <a:gd name="T33" fmla="*/ 0 h 44"/>
                    <a:gd name="T34" fmla="*/ 6 w 50"/>
                    <a:gd name="T35" fmla="*/ 0 h 44"/>
                    <a:gd name="T36" fmla="*/ 6 w 50"/>
                    <a:gd name="T37" fmla="*/ 0 h 4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44">
                      <a:moveTo>
                        <a:pt x="24" y="26"/>
                      </a:moveTo>
                      <a:lnTo>
                        <a:pt x="24" y="26"/>
                      </a:lnTo>
                      <a:lnTo>
                        <a:pt x="24" y="36"/>
                      </a:lnTo>
                      <a:lnTo>
                        <a:pt x="20" y="44"/>
                      </a:lnTo>
                      <a:lnTo>
                        <a:pt x="50" y="44"/>
                      </a:lnTo>
                      <a:lnTo>
                        <a:pt x="50" y="22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3" name="Freeform: Shape 416"/>
                <p:cNvSpPr/>
                <p:nvPr/>
              </p:nvSpPr>
              <p:spPr bwMode="auto">
                <a:xfrm>
                  <a:off x="1231900" y="3517900"/>
                  <a:ext cx="257175" cy="295275"/>
                </a:xfrm>
                <a:custGeom>
                  <a:gdLst>
                    <a:gd name="T0" fmla="*/ 0 w 162"/>
                    <a:gd name="T1" fmla="*/ 0 h 186"/>
                    <a:gd name="T2" fmla="*/ 0 w 162"/>
                    <a:gd name="T3" fmla="*/ 10 h 186"/>
                    <a:gd name="T4" fmla="*/ 4 w 162"/>
                    <a:gd name="T5" fmla="*/ 20 h 186"/>
                    <a:gd name="T6" fmla="*/ 0 w 162"/>
                    <a:gd name="T7" fmla="*/ 28 h 186"/>
                    <a:gd name="T8" fmla="*/ 0 w 162"/>
                    <a:gd name="T9" fmla="*/ 42 h 186"/>
                    <a:gd name="T10" fmla="*/ 4 w 162"/>
                    <a:gd name="T11" fmla="*/ 48 h 186"/>
                    <a:gd name="T12" fmla="*/ 110 w 162"/>
                    <a:gd name="T13" fmla="*/ 184 h 186"/>
                    <a:gd name="T14" fmla="*/ 116 w 162"/>
                    <a:gd name="T15" fmla="*/ 184 h 186"/>
                    <a:gd name="T16" fmla="*/ 130 w 162"/>
                    <a:gd name="T17" fmla="*/ 186 h 186"/>
                    <a:gd name="T18" fmla="*/ 138 w 162"/>
                    <a:gd name="T19" fmla="*/ 176 h 186"/>
                    <a:gd name="T20" fmla="*/ 146 w 162"/>
                    <a:gd name="T21" fmla="*/ 162 h 186"/>
                    <a:gd name="T22" fmla="*/ 162 w 162"/>
                    <a:gd name="T23" fmla="*/ 160 h 186"/>
                    <a:gd name="T24" fmla="*/ 154 w 162"/>
                    <a:gd name="T25" fmla="*/ 140 h 186"/>
                    <a:gd name="T26" fmla="*/ 158 w 162"/>
                    <a:gd name="T27" fmla="*/ 136 h 186"/>
                    <a:gd name="T28" fmla="*/ 154 w 162"/>
                    <a:gd name="T29" fmla="*/ 126 h 186"/>
                    <a:gd name="T30" fmla="*/ 140 w 162"/>
                    <a:gd name="T31" fmla="*/ 100 h 186"/>
                    <a:gd name="T32" fmla="*/ 132 w 162"/>
                    <a:gd name="T33" fmla="*/ 78 h 186"/>
                    <a:gd name="T34" fmla="*/ 128 w 162"/>
                    <a:gd name="T35" fmla="*/ 68 h 186"/>
                    <a:gd name="T36" fmla="*/ 122 w 162"/>
                    <a:gd name="T37" fmla="*/ 56 h 186"/>
                    <a:gd name="T38" fmla="*/ 118 w 162"/>
                    <a:gd name="T39" fmla="*/ 44 h 186"/>
                    <a:gd name="T40" fmla="*/ 122 w 162"/>
                    <a:gd name="T41" fmla="*/ 44 h 186"/>
                    <a:gd name="T42" fmla="*/ 126 w 162"/>
                    <a:gd name="T43" fmla="*/ 56 h 186"/>
                    <a:gd name="T44" fmla="*/ 140 w 162"/>
                    <a:gd name="T45" fmla="*/ 64 h 186"/>
                    <a:gd name="T46" fmla="*/ 144 w 162"/>
                    <a:gd name="T47" fmla="*/ 56 h 186"/>
                    <a:gd name="T48" fmla="*/ 148 w 162"/>
                    <a:gd name="T49" fmla="*/ 42 h 186"/>
                    <a:gd name="T50" fmla="*/ 144 w 162"/>
                    <a:gd name="T51" fmla="*/ 8 h 186"/>
                    <a:gd name="T52" fmla="*/ 130 w 162"/>
                    <a:gd name="T53" fmla="*/ 2 h 186"/>
                    <a:gd name="T54" fmla="*/ 110 w 162"/>
                    <a:gd name="T55" fmla="*/ 6 h 186"/>
                    <a:gd name="T56" fmla="*/ 104 w 162"/>
                    <a:gd name="T57" fmla="*/ 0 h 186"/>
                    <a:gd name="T58" fmla="*/ 100 w 162"/>
                    <a:gd name="T59" fmla="*/ 2 h 186"/>
                    <a:gd name="T60" fmla="*/ 98 w 162"/>
                    <a:gd name="T61" fmla="*/ 6 h 186"/>
                    <a:gd name="T62" fmla="*/ 92 w 162"/>
                    <a:gd name="T63" fmla="*/ 2 h 186"/>
                    <a:gd name="T64" fmla="*/ 82 w 162"/>
                    <a:gd name="T65" fmla="*/ 8 h 186"/>
                    <a:gd name="T66" fmla="*/ 58 w 162"/>
                    <a:gd name="T67" fmla="*/ 6 h 186"/>
                    <a:gd name="T68" fmla="*/ 54 w 162"/>
                    <a:gd name="T69" fmla="*/ 6 h 186"/>
                    <a:gd name="T70" fmla="*/ 48 w 162"/>
                    <a:gd name="T71" fmla="*/ 6 h 186"/>
                    <a:gd name="T72" fmla="*/ 48 w 162"/>
                    <a:gd name="T73" fmla="*/ 10 h 186"/>
                    <a:gd name="T74" fmla="*/ 30 w 162"/>
                    <a:gd name="T75" fmla="*/ 10 h 186"/>
                    <a:gd name="T76" fmla="*/ 16 w 162"/>
                    <a:gd name="T77" fmla="*/ 6 h 186"/>
                    <a:gd name="T78" fmla="*/ 10 w 162"/>
                    <a:gd name="T79" fmla="*/ 8 h 186"/>
                    <a:gd name="T80" fmla="*/ 8 w 162"/>
                    <a:gd name="T81" fmla="*/ 6 h 186"/>
                    <a:gd name="T82" fmla="*/ 0 w 162"/>
                    <a:gd name="T83" fmla="*/ 0 h 186"/>
                    <a:gd name="T84" fmla="*/ 118 w 162"/>
                    <a:gd name="T85" fmla="*/ 30 h 186"/>
                    <a:gd name="T86" fmla="*/ 118 w 162"/>
                    <a:gd name="T87" fmla="*/ 34 h 186"/>
                    <a:gd name="T88" fmla="*/ 116 w 162"/>
                    <a:gd name="T89" fmla="*/ 30 h 186"/>
                    <a:gd name="T90" fmla="*/ 118 w 162"/>
                    <a:gd name="T91" fmla="*/ 30 h 1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62" h="18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8"/>
                      </a:lnTo>
                      <a:lnTo>
                        <a:pt x="4" y="20"/>
                      </a:lnTo>
                      <a:lnTo>
                        <a:pt x="2" y="24"/>
                      </a:lnTo>
                      <a:lnTo>
                        <a:pt x="0" y="28"/>
                      </a:lnTo>
                      <a:lnTo>
                        <a:pt x="0" y="36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4" y="48"/>
                      </a:lnTo>
                      <a:lnTo>
                        <a:pt x="8" y="180"/>
                      </a:lnTo>
                      <a:lnTo>
                        <a:pt x="110" y="184"/>
                      </a:lnTo>
                      <a:lnTo>
                        <a:pt x="116" y="178"/>
                      </a:lnTo>
                      <a:lnTo>
                        <a:pt x="116" y="184"/>
                      </a:lnTo>
                      <a:lnTo>
                        <a:pt x="128" y="184"/>
                      </a:lnTo>
                      <a:lnTo>
                        <a:pt x="130" y="186"/>
                      </a:lnTo>
                      <a:lnTo>
                        <a:pt x="136" y="184"/>
                      </a:lnTo>
                      <a:lnTo>
                        <a:pt x="138" y="176"/>
                      </a:lnTo>
                      <a:lnTo>
                        <a:pt x="144" y="174"/>
                      </a:lnTo>
                      <a:lnTo>
                        <a:pt x="146" y="162"/>
                      </a:lnTo>
                      <a:lnTo>
                        <a:pt x="150" y="162"/>
                      </a:lnTo>
                      <a:lnTo>
                        <a:pt x="162" y="160"/>
                      </a:lnTo>
                      <a:lnTo>
                        <a:pt x="156" y="150"/>
                      </a:lnTo>
                      <a:lnTo>
                        <a:pt x="154" y="140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8" y="134"/>
                      </a:lnTo>
                      <a:lnTo>
                        <a:pt x="154" y="126"/>
                      </a:lnTo>
                      <a:lnTo>
                        <a:pt x="148" y="116"/>
                      </a:lnTo>
                      <a:lnTo>
                        <a:pt x="140" y="100"/>
                      </a:lnTo>
                      <a:lnTo>
                        <a:pt x="136" y="86"/>
                      </a:lnTo>
                      <a:lnTo>
                        <a:pt x="132" y="78"/>
                      </a:lnTo>
                      <a:lnTo>
                        <a:pt x="128" y="72"/>
                      </a:lnTo>
                      <a:lnTo>
                        <a:pt x="128" y="68"/>
                      </a:lnTo>
                      <a:lnTo>
                        <a:pt x="128" y="62"/>
                      </a:lnTo>
                      <a:lnTo>
                        <a:pt x="122" y="56"/>
                      </a:lnTo>
                      <a:lnTo>
                        <a:pt x="118" y="48"/>
                      </a:lnTo>
                      <a:lnTo>
                        <a:pt x="118" y="44"/>
                      </a:lnTo>
                      <a:lnTo>
                        <a:pt x="118" y="38"/>
                      </a:lnTo>
                      <a:lnTo>
                        <a:pt x="122" y="44"/>
                      </a:lnTo>
                      <a:lnTo>
                        <a:pt x="122" y="46"/>
                      </a:lnTo>
                      <a:lnTo>
                        <a:pt x="126" y="56"/>
                      </a:lnTo>
                      <a:lnTo>
                        <a:pt x="136" y="68"/>
                      </a:lnTo>
                      <a:lnTo>
                        <a:pt x="140" y="64"/>
                      </a:lnTo>
                      <a:lnTo>
                        <a:pt x="144" y="64"/>
                      </a:lnTo>
                      <a:lnTo>
                        <a:pt x="144" y="56"/>
                      </a:lnTo>
                      <a:lnTo>
                        <a:pt x="146" y="46"/>
                      </a:lnTo>
                      <a:lnTo>
                        <a:pt x="148" y="42"/>
                      </a:lnTo>
                      <a:lnTo>
                        <a:pt x="146" y="16"/>
                      </a:lnTo>
                      <a:lnTo>
                        <a:pt x="144" y="8"/>
                      </a:lnTo>
                      <a:lnTo>
                        <a:pt x="140" y="2"/>
                      </a:lnTo>
                      <a:lnTo>
                        <a:pt x="130" y="2"/>
                      </a:lnTo>
                      <a:lnTo>
                        <a:pt x="118" y="2"/>
                      </a:lnTo>
                      <a:lnTo>
                        <a:pt x="110" y="6"/>
                      </a:lnTo>
                      <a:lnTo>
                        <a:pt x="108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100" y="2"/>
                      </a:lnTo>
                      <a:lnTo>
                        <a:pt x="102" y="6"/>
                      </a:lnTo>
                      <a:lnTo>
                        <a:pt x="98" y="6"/>
                      </a:lnTo>
                      <a:lnTo>
                        <a:pt x="98" y="2"/>
                      </a:lnTo>
                      <a:lnTo>
                        <a:pt x="92" y="2"/>
                      </a:lnTo>
                      <a:lnTo>
                        <a:pt x="90" y="6"/>
                      </a:lnTo>
                      <a:lnTo>
                        <a:pt x="82" y="8"/>
                      </a:lnTo>
                      <a:lnTo>
                        <a:pt x="66" y="6"/>
                      </a:lnTo>
                      <a:lnTo>
                        <a:pt x="58" y="6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2" y="2"/>
                      </a:lnTo>
                      <a:lnTo>
                        <a:pt x="48" y="6"/>
                      </a:lnTo>
                      <a:lnTo>
                        <a:pt x="48" y="8"/>
                      </a:lnTo>
                      <a:lnTo>
                        <a:pt x="48" y="10"/>
                      </a:lnTo>
                      <a:lnTo>
                        <a:pt x="38" y="18"/>
                      </a:lnTo>
                      <a:lnTo>
                        <a:pt x="30" y="10"/>
                      </a:lnTo>
                      <a:lnTo>
                        <a:pt x="20" y="6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118" y="30"/>
                      </a:moveTo>
                      <a:lnTo>
                        <a:pt x="118" y="30"/>
                      </a:lnTo>
                      <a:lnTo>
                        <a:pt x="118" y="34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4" name="Freeform: Shape 417"/>
                <p:cNvSpPr/>
                <p:nvPr/>
              </p:nvSpPr>
              <p:spPr bwMode="auto">
                <a:xfrm>
                  <a:off x="1619250" y="4079875"/>
                  <a:ext cx="50800" cy="63500"/>
                </a:xfrm>
                <a:custGeom>
                  <a:gdLst>
                    <a:gd name="T0" fmla="*/ 28 w 32"/>
                    <a:gd name="T1" fmla="*/ 2 h 40"/>
                    <a:gd name="T2" fmla="*/ 28 w 32"/>
                    <a:gd name="T3" fmla="*/ 2 h 40"/>
                    <a:gd name="T4" fmla="*/ 22 w 32"/>
                    <a:gd name="T5" fmla="*/ 14 h 40"/>
                    <a:gd name="T6" fmla="*/ 26 w 32"/>
                    <a:gd name="T7" fmla="*/ 14 h 40"/>
                    <a:gd name="T8" fmla="*/ 32 w 32"/>
                    <a:gd name="T9" fmla="*/ 24 h 40"/>
                    <a:gd name="T10" fmla="*/ 22 w 32"/>
                    <a:gd name="T11" fmla="*/ 36 h 40"/>
                    <a:gd name="T12" fmla="*/ 14 w 32"/>
                    <a:gd name="T13" fmla="*/ 36 h 40"/>
                    <a:gd name="T14" fmla="*/ 8 w 32"/>
                    <a:gd name="T15" fmla="*/ 40 h 40"/>
                    <a:gd name="T16" fmla="*/ 4 w 32"/>
                    <a:gd name="T17" fmla="*/ 36 h 40"/>
                    <a:gd name="T18" fmla="*/ 0 w 32"/>
                    <a:gd name="T19" fmla="*/ 34 h 40"/>
                    <a:gd name="T20" fmla="*/ 4 w 32"/>
                    <a:gd name="T21" fmla="*/ 28 h 40"/>
                    <a:gd name="T22" fmla="*/ 4 w 32"/>
                    <a:gd name="T23" fmla="*/ 24 h 40"/>
                    <a:gd name="T24" fmla="*/ 4 w 32"/>
                    <a:gd name="T25" fmla="*/ 22 h 40"/>
                    <a:gd name="T26" fmla="*/ 6 w 32"/>
                    <a:gd name="T27" fmla="*/ 16 h 40"/>
                    <a:gd name="T28" fmla="*/ 8 w 32"/>
                    <a:gd name="T29" fmla="*/ 10 h 40"/>
                    <a:gd name="T30" fmla="*/ 10 w 32"/>
                    <a:gd name="T31" fmla="*/ 6 h 40"/>
                    <a:gd name="T32" fmla="*/ 14 w 32"/>
                    <a:gd name="T33" fmla="*/ 2 h 40"/>
                    <a:gd name="T34" fmla="*/ 18 w 32"/>
                    <a:gd name="T35" fmla="*/ 6 h 40"/>
                    <a:gd name="T36" fmla="*/ 28 w 32"/>
                    <a:gd name="T37" fmla="*/ 0 h 40"/>
                    <a:gd name="T38" fmla="*/ 28 w 32"/>
                    <a:gd name="T39" fmla="*/ 2 h 40"/>
                    <a:gd name="T40" fmla="*/ 28 w 32"/>
                    <a:gd name="T41" fmla="*/ 2 h 40"/>
                    <a:gd name="T42" fmla="*/ 28 w 32"/>
                    <a:gd name="T43" fmla="*/ 2 h 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2" h="40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2" y="14"/>
                      </a:lnTo>
                      <a:lnTo>
                        <a:pt x="26" y="14"/>
                      </a:lnTo>
                      <a:lnTo>
                        <a:pt x="32" y="24"/>
                      </a:lnTo>
                      <a:lnTo>
                        <a:pt x="22" y="36"/>
                      </a:lnTo>
                      <a:lnTo>
                        <a:pt x="14" y="36"/>
                      </a:lnTo>
                      <a:lnTo>
                        <a:pt x="8" y="40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4" y="28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6" y="16"/>
                      </a:lnTo>
                      <a:lnTo>
                        <a:pt x="8" y="10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8" y="6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5" name="Freeform: Shape 418"/>
                <p:cNvSpPr/>
                <p:nvPr/>
              </p:nvSpPr>
              <p:spPr bwMode="auto">
                <a:xfrm>
                  <a:off x="844550" y="2638425"/>
                  <a:ext cx="107950" cy="133350"/>
                </a:xfrm>
                <a:custGeom>
                  <a:gdLst>
                    <a:gd name="T0" fmla="*/ 26 w 68"/>
                    <a:gd name="T1" fmla="*/ 70 h 84"/>
                    <a:gd name="T2" fmla="*/ 32 w 68"/>
                    <a:gd name="T3" fmla="*/ 62 h 84"/>
                    <a:gd name="T4" fmla="*/ 34 w 68"/>
                    <a:gd name="T5" fmla="*/ 70 h 84"/>
                    <a:gd name="T6" fmla="*/ 44 w 68"/>
                    <a:gd name="T7" fmla="*/ 82 h 84"/>
                    <a:gd name="T8" fmla="*/ 36 w 68"/>
                    <a:gd name="T9" fmla="*/ 60 h 84"/>
                    <a:gd name="T10" fmla="*/ 36 w 68"/>
                    <a:gd name="T11" fmla="*/ 42 h 84"/>
                    <a:gd name="T12" fmla="*/ 42 w 68"/>
                    <a:gd name="T13" fmla="*/ 44 h 84"/>
                    <a:gd name="T14" fmla="*/ 44 w 68"/>
                    <a:gd name="T15" fmla="*/ 36 h 84"/>
                    <a:gd name="T16" fmla="*/ 36 w 68"/>
                    <a:gd name="T17" fmla="*/ 28 h 84"/>
                    <a:gd name="T18" fmla="*/ 32 w 68"/>
                    <a:gd name="T19" fmla="*/ 22 h 84"/>
                    <a:gd name="T20" fmla="*/ 34 w 68"/>
                    <a:gd name="T21" fmla="*/ 18 h 84"/>
                    <a:gd name="T22" fmla="*/ 40 w 68"/>
                    <a:gd name="T23" fmla="*/ 16 h 84"/>
                    <a:gd name="T24" fmla="*/ 40 w 68"/>
                    <a:gd name="T25" fmla="*/ 0 h 84"/>
                    <a:gd name="T26" fmla="*/ 26 w 68"/>
                    <a:gd name="T27" fmla="*/ 14 h 84"/>
                    <a:gd name="T28" fmla="*/ 18 w 68"/>
                    <a:gd name="T29" fmla="*/ 18 h 84"/>
                    <a:gd name="T30" fmla="*/ 8 w 68"/>
                    <a:gd name="T31" fmla="*/ 22 h 84"/>
                    <a:gd name="T32" fmla="*/ 6 w 68"/>
                    <a:gd name="T33" fmla="*/ 28 h 84"/>
                    <a:gd name="T34" fmla="*/ 8 w 68"/>
                    <a:gd name="T35" fmla="*/ 32 h 84"/>
                    <a:gd name="T36" fmla="*/ 14 w 68"/>
                    <a:gd name="T37" fmla="*/ 24 h 84"/>
                    <a:gd name="T38" fmla="*/ 14 w 68"/>
                    <a:gd name="T39" fmla="*/ 32 h 84"/>
                    <a:gd name="T40" fmla="*/ 16 w 68"/>
                    <a:gd name="T41" fmla="*/ 24 h 84"/>
                    <a:gd name="T42" fmla="*/ 24 w 68"/>
                    <a:gd name="T43" fmla="*/ 22 h 84"/>
                    <a:gd name="T44" fmla="*/ 24 w 68"/>
                    <a:gd name="T45" fmla="*/ 32 h 84"/>
                    <a:gd name="T46" fmla="*/ 22 w 68"/>
                    <a:gd name="T47" fmla="*/ 28 h 84"/>
                    <a:gd name="T48" fmla="*/ 14 w 68"/>
                    <a:gd name="T49" fmla="*/ 36 h 84"/>
                    <a:gd name="T50" fmla="*/ 4 w 68"/>
                    <a:gd name="T51" fmla="*/ 38 h 84"/>
                    <a:gd name="T52" fmla="*/ 0 w 68"/>
                    <a:gd name="T53" fmla="*/ 46 h 84"/>
                    <a:gd name="T54" fmla="*/ 8 w 68"/>
                    <a:gd name="T55" fmla="*/ 48 h 84"/>
                    <a:gd name="T56" fmla="*/ 6 w 68"/>
                    <a:gd name="T57" fmla="*/ 64 h 84"/>
                    <a:gd name="T58" fmla="*/ 14 w 68"/>
                    <a:gd name="T59" fmla="*/ 70 h 84"/>
                    <a:gd name="T60" fmla="*/ 14 w 68"/>
                    <a:gd name="T61" fmla="*/ 70 h 84"/>
                    <a:gd name="T62" fmla="*/ 60 w 68"/>
                    <a:gd name="T63" fmla="*/ 74 h 84"/>
                    <a:gd name="T64" fmla="*/ 50 w 68"/>
                    <a:gd name="T65" fmla="*/ 80 h 84"/>
                    <a:gd name="T66" fmla="*/ 50 w 68"/>
                    <a:gd name="T67" fmla="*/ 84 h 84"/>
                    <a:gd name="T68" fmla="*/ 64 w 68"/>
                    <a:gd name="T69" fmla="*/ 80 h 84"/>
                    <a:gd name="T70" fmla="*/ 60 w 68"/>
                    <a:gd name="T71" fmla="*/ 74 h 84"/>
                    <a:gd name="T72" fmla="*/ 60 w 68"/>
                    <a:gd name="T73" fmla="*/ 74 h 84"/>
                    <a:gd name="T74" fmla="*/ 54 w 68"/>
                    <a:gd name="T75" fmla="*/ 52 h 84"/>
                    <a:gd name="T76" fmla="*/ 56 w 68"/>
                    <a:gd name="T77" fmla="*/ 54 h 84"/>
                    <a:gd name="T78" fmla="*/ 46 w 68"/>
                    <a:gd name="T79" fmla="*/ 54 h 84"/>
                    <a:gd name="T80" fmla="*/ 50 w 68"/>
                    <a:gd name="T81" fmla="*/ 64 h 84"/>
                    <a:gd name="T82" fmla="*/ 52 w 68"/>
                    <a:gd name="T83" fmla="*/ 66 h 84"/>
                    <a:gd name="T84" fmla="*/ 56 w 68"/>
                    <a:gd name="T85" fmla="*/ 70 h 84"/>
                    <a:gd name="T86" fmla="*/ 56 w 68"/>
                    <a:gd name="T87" fmla="*/ 70 h 84"/>
                    <a:gd name="T88" fmla="*/ 60 w 68"/>
                    <a:gd name="T89" fmla="*/ 70 h 84"/>
                    <a:gd name="T90" fmla="*/ 68 w 68"/>
                    <a:gd name="T91" fmla="*/ 44 h 84"/>
                    <a:gd name="T92" fmla="*/ 60 w 68"/>
                    <a:gd name="T93" fmla="*/ 44 h 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4">
                      <a:moveTo>
                        <a:pt x="14" y="70"/>
                      </a:moveTo>
                      <a:lnTo>
                        <a:pt x="26" y="70"/>
                      </a:lnTo>
                      <a:lnTo>
                        <a:pt x="28" y="64"/>
                      </a:lnTo>
                      <a:lnTo>
                        <a:pt x="32" y="62"/>
                      </a:lnTo>
                      <a:lnTo>
                        <a:pt x="32" y="66"/>
                      </a:lnTo>
                      <a:lnTo>
                        <a:pt x="34" y="70"/>
                      </a:lnTo>
                      <a:lnTo>
                        <a:pt x="40" y="70"/>
                      </a:lnTo>
                      <a:lnTo>
                        <a:pt x="44" y="82"/>
                      </a:lnTo>
                      <a:lnTo>
                        <a:pt x="40" y="60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36" y="42"/>
                      </a:lnTo>
                      <a:lnTo>
                        <a:pt x="40" y="44"/>
                      </a:lnTo>
                      <a:lnTo>
                        <a:pt x="42" y="44"/>
                      </a:lnTo>
                      <a:lnTo>
                        <a:pt x="44" y="44"/>
                      </a:lnTo>
                      <a:lnTo>
                        <a:pt x="44" y="36"/>
                      </a:lnTo>
                      <a:lnTo>
                        <a:pt x="36" y="36"/>
                      </a:lnTo>
                      <a:lnTo>
                        <a:pt x="36" y="28"/>
                      </a:lnTo>
                      <a:lnTo>
                        <a:pt x="36" y="22"/>
                      </a:lnTo>
                      <a:lnTo>
                        <a:pt x="32" y="22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16"/>
                      </a:lnTo>
                      <a:lnTo>
                        <a:pt x="42" y="8"/>
                      </a:lnTo>
                      <a:lnTo>
                        <a:pt x="40" y="0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4" y="16"/>
                      </a:lnTo>
                      <a:lnTo>
                        <a:pt x="18" y="18"/>
                      </a:lnTo>
                      <a:lnTo>
                        <a:pt x="14" y="16"/>
                      </a:lnTo>
                      <a:lnTo>
                        <a:pt x="8" y="22"/>
                      </a:lnTo>
                      <a:lnTo>
                        <a:pt x="4" y="26"/>
                      </a:lnTo>
                      <a:lnTo>
                        <a:pt x="6" y="28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2" y="24"/>
                      </a:lnTo>
                      <a:lnTo>
                        <a:pt x="14" y="24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6" y="26"/>
                      </a:lnTo>
                      <a:lnTo>
                        <a:pt x="16" y="24"/>
                      </a:lnTo>
                      <a:lnTo>
                        <a:pt x="14" y="22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36"/>
                      </a:lnTo>
                      <a:lnTo>
                        <a:pt x="0" y="36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0" y="46"/>
                      </a:lnTo>
                      <a:lnTo>
                        <a:pt x="6" y="46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64"/>
                      </a:lnTo>
                      <a:lnTo>
                        <a:pt x="14" y="66"/>
                      </a:lnTo>
                      <a:lnTo>
                        <a:pt x="14" y="70"/>
                      </a:lnTo>
                      <a:lnTo>
                        <a:pt x="14" y="70"/>
                      </a:lnTo>
                      <a:lnTo>
                        <a:pt x="14" y="70"/>
                      </a:lnTo>
                      <a:close/>
                      <a:moveTo>
                        <a:pt x="60" y="74"/>
                      </a:moveTo>
                      <a:lnTo>
                        <a:pt x="60" y="74"/>
                      </a:lnTo>
                      <a:lnTo>
                        <a:pt x="50" y="76"/>
                      </a:lnTo>
                      <a:lnTo>
                        <a:pt x="50" y="80"/>
                      </a:lnTo>
                      <a:lnTo>
                        <a:pt x="50" y="82"/>
                      </a:lnTo>
                      <a:lnTo>
                        <a:pt x="50" y="84"/>
                      </a:lnTo>
                      <a:lnTo>
                        <a:pt x="54" y="84"/>
                      </a:lnTo>
                      <a:lnTo>
                        <a:pt x="64" y="80"/>
                      </a:lnTo>
                      <a:lnTo>
                        <a:pt x="68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close/>
                      <a:moveTo>
                        <a:pt x="60" y="44"/>
                      </a:moveTo>
                      <a:lnTo>
                        <a:pt x="54" y="52"/>
                      </a:lnTo>
                      <a:lnTo>
                        <a:pt x="56" y="52"/>
                      </a:lnTo>
                      <a:lnTo>
                        <a:pt x="56" y="54"/>
                      </a:lnTo>
                      <a:lnTo>
                        <a:pt x="50" y="52"/>
                      </a:lnTo>
                      <a:lnTo>
                        <a:pt x="46" y="54"/>
                      </a:lnTo>
                      <a:lnTo>
                        <a:pt x="44" y="56"/>
                      </a:lnTo>
                      <a:lnTo>
                        <a:pt x="50" y="64"/>
                      </a:lnTo>
                      <a:lnTo>
                        <a:pt x="50" y="70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6" y="70"/>
                      </a:lnTo>
                      <a:lnTo>
                        <a:pt x="54" y="70"/>
                      </a:lnTo>
                      <a:lnTo>
                        <a:pt x="56" y="70"/>
                      </a:lnTo>
                      <a:lnTo>
                        <a:pt x="62" y="70"/>
                      </a:lnTo>
                      <a:lnTo>
                        <a:pt x="60" y="70"/>
                      </a:lnTo>
                      <a:lnTo>
                        <a:pt x="68" y="66"/>
                      </a:lnTo>
                      <a:lnTo>
                        <a:pt x="68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6" name="Freeform: Shape 419"/>
                <p:cNvSpPr/>
                <p:nvPr/>
              </p:nvSpPr>
              <p:spPr bwMode="auto">
                <a:xfrm>
                  <a:off x="942975" y="2882900"/>
                  <a:ext cx="136525" cy="92075"/>
                </a:xfrm>
                <a:custGeom>
                  <a:gdLst>
                    <a:gd name="T0" fmla="*/ 68 w 86"/>
                    <a:gd name="T1" fmla="*/ 52 h 58"/>
                    <a:gd name="T2" fmla="*/ 68 w 86"/>
                    <a:gd name="T3" fmla="*/ 52 h 58"/>
                    <a:gd name="T4" fmla="*/ 72 w 86"/>
                    <a:gd name="T5" fmla="*/ 50 h 58"/>
                    <a:gd name="T6" fmla="*/ 72 w 86"/>
                    <a:gd name="T7" fmla="*/ 48 h 58"/>
                    <a:gd name="T8" fmla="*/ 74 w 86"/>
                    <a:gd name="T9" fmla="*/ 44 h 58"/>
                    <a:gd name="T10" fmla="*/ 76 w 86"/>
                    <a:gd name="T11" fmla="*/ 44 h 58"/>
                    <a:gd name="T12" fmla="*/ 76 w 86"/>
                    <a:gd name="T13" fmla="*/ 42 h 58"/>
                    <a:gd name="T14" fmla="*/ 76 w 86"/>
                    <a:gd name="T15" fmla="*/ 40 h 58"/>
                    <a:gd name="T16" fmla="*/ 80 w 86"/>
                    <a:gd name="T17" fmla="*/ 40 h 58"/>
                    <a:gd name="T18" fmla="*/ 86 w 86"/>
                    <a:gd name="T19" fmla="*/ 34 h 58"/>
                    <a:gd name="T20" fmla="*/ 84 w 86"/>
                    <a:gd name="T21" fmla="*/ 32 h 58"/>
                    <a:gd name="T22" fmla="*/ 82 w 86"/>
                    <a:gd name="T23" fmla="*/ 26 h 58"/>
                    <a:gd name="T24" fmla="*/ 80 w 86"/>
                    <a:gd name="T25" fmla="*/ 26 h 58"/>
                    <a:gd name="T26" fmla="*/ 76 w 86"/>
                    <a:gd name="T27" fmla="*/ 24 h 58"/>
                    <a:gd name="T28" fmla="*/ 76 w 86"/>
                    <a:gd name="T29" fmla="*/ 22 h 58"/>
                    <a:gd name="T30" fmla="*/ 74 w 86"/>
                    <a:gd name="T31" fmla="*/ 18 h 58"/>
                    <a:gd name="T32" fmla="*/ 68 w 86"/>
                    <a:gd name="T33" fmla="*/ 22 h 58"/>
                    <a:gd name="T34" fmla="*/ 64 w 86"/>
                    <a:gd name="T35" fmla="*/ 18 h 58"/>
                    <a:gd name="T36" fmla="*/ 58 w 86"/>
                    <a:gd name="T37" fmla="*/ 14 h 58"/>
                    <a:gd name="T38" fmla="*/ 56 w 86"/>
                    <a:gd name="T39" fmla="*/ 10 h 58"/>
                    <a:gd name="T40" fmla="*/ 54 w 86"/>
                    <a:gd name="T41" fmla="*/ 14 h 58"/>
                    <a:gd name="T42" fmla="*/ 52 w 86"/>
                    <a:gd name="T43" fmla="*/ 14 h 58"/>
                    <a:gd name="T44" fmla="*/ 52 w 86"/>
                    <a:gd name="T45" fmla="*/ 10 h 58"/>
                    <a:gd name="T46" fmla="*/ 46 w 86"/>
                    <a:gd name="T47" fmla="*/ 8 h 58"/>
                    <a:gd name="T48" fmla="*/ 38 w 86"/>
                    <a:gd name="T49" fmla="*/ 8 h 58"/>
                    <a:gd name="T50" fmla="*/ 36 w 86"/>
                    <a:gd name="T51" fmla="*/ 6 h 58"/>
                    <a:gd name="T52" fmla="*/ 28 w 86"/>
                    <a:gd name="T53" fmla="*/ 0 h 58"/>
                    <a:gd name="T54" fmla="*/ 18 w 86"/>
                    <a:gd name="T55" fmla="*/ 8 h 58"/>
                    <a:gd name="T56" fmla="*/ 14 w 86"/>
                    <a:gd name="T57" fmla="*/ 10 h 58"/>
                    <a:gd name="T58" fmla="*/ 10 w 86"/>
                    <a:gd name="T59" fmla="*/ 14 h 58"/>
                    <a:gd name="T60" fmla="*/ 8 w 86"/>
                    <a:gd name="T61" fmla="*/ 16 h 58"/>
                    <a:gd name="T62" fmla="*/ 2 w 86"/>
                    <a:gd name="T63" fmla="*/ 18 h 58"/>
                    <a:gd name="T64" fmla="*/ 0 w 86"/>
                    <a:gd name="T65" fmla="*/ 18 h 58"/>
                    <a:gd name="T66" fmla="*/ 0 w 86"/>
                    <a:gd name="T67" fmla="*/ 24 h 58"/>
                    <a:gd name="T68" fmla="*/ 8 w 86"/>
                    <a:gd name="T69" fmla="*/ 32 h 58"/>
                    <a:gd name="T70" fmla="*/ 10 w 86"/>
                    <a:gd name="T71" fmla="*/ 38 h 58"/>
                    <a:gd name="T72" fmla="*/ 10 w 86"/>
                    <a:gd name="T73" fmla="*/ 42 h 58"/>
                    <a:gd name="T74" fmla="*/ 10 w 86"/>
                    <a:gd name="T75" fmla="*/ 44 h 58"/>
                    <a:gd name="T76" fmla="*/ 14 w 86"/>
                    <a:gd name="T77" fmla="*/ 44 h 58"/>
                    <a:gd name="T78" fmla="*/ 16 w 86"/>
                    <a:gd name="T79" fmla="*/ 44 h 58"/>
                    <a:gd name="T80" fmla="*/ 18 w 86"/>
                    <a:gd name="T81" fmla="*/ 48 h 58"/>
                    <a:gd name="T82" fmla="*/ 24 w 86"/>
                    <a:gd name="T83" fmla="*/ 52 h 58"/>
                    <a:gd name="T84" fmla="*/ 28 w 86"/>
                    <a:gd name="T85" fmla="*/ 56 h 58"/>
                    <a:gd name="T86" fmla="*/ 30 w 86"/>
                    <a:gd name="T87" fmla="*/ 58 h 58"/>
                    <a:gd name="T88" fmla="*/ 34 w 86"/>
                    <a:gd name="T89" fmla="*/ 56 h 58"/>
                    <a:gd name="T90" fmla="*/ 36 w 86"/>
                    <a:gd name="T91" fmla="*/ 50 h 58"/>
                    <a:gd name="T92" fmla="*/ 38 w 86"/>
                    <a:gd name="T93" fmla="*/ 48 h 58"/>
                    <a:gd name="T94" fmla="*/ 42 w 86"/>
                    <a:gd name="T95" fmla="*/ 48 h 58"/>
                    <a:gd name="T96" fmla="*/ 44 w 86"/>
                    <a:gd name="T97" fmla="*/ 48 h 58"/>
                    <a:gd name="T98" fmla="*/ 48 w 86"/>
                    <a:gd name="T99" fmla="*/ 50 h 58"/>
                    <a:gd name="T100" fmla="*/ 54 w 86"/>
                    <a:gd name="T101" fmla="*/ 52 h 58"/>
                    <a:gd name="T102" fmla="*/ 58 w 86"/>
                    <a:gd name="T103" fmla="*/ 52 h 58"/>
                    <a:gd name="T104" fmla="*/ 68 w 86"/>
                    <a:gd name="T105" fmla="*/ 52 h 58"/>
                    <a:gd name="T106" fmla="*/ 68 w 86"/>
                    <a:gd name="T107" fmla="*/ 52 h 58"/>
                    <a:gd name="T108" fmla="*/ 68 w 86"/>
                    <a:gd name="T109" fmla="*/ 52 h 5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6" h="57">
                      <a:moveTo>
                        <a:pt x="68" y="52"/>
                      </a:moveTo>
                      <a:lnTo>
                        <a:pt x="68" y="52"/>
                      </a:lnTo>
                      <a:lnTo>
                        <a:pt x="72" y="50"/>
                      </a:lnTo>
                      <a:lnTo>
                        <a:pt x="72" y="48"/>
                      </a:lnTo>
                      <a:lnTo>
                        <a:pt x="74" y="44"/>
                      </a:lnTo>
                      <a:lnTo>
                        <a:pt x="76" y="44"/>
                      </a:lnTo>
                      <a:lnTo>
                        <a:pt x="76" y="42"/>
                      </a:lnTo>
                      <a:lnTo>
                        <a:pt x="76" y="40"/>
                      </a:lnTo>
                      <a:lnTo>
                        <a:pt x="80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2" y="26"/>
                      </a:lnTo>
                      <a:lnTo>
                        <a:pt x="80" y="26"/>
                      </a:lnTo>
                      <a:lnTo>
                        <a:pt x="76" y="24"/>
                      </a:lnTo>
                      <a:lnTo>
                        <a:pt x="76" y="22"/>
                      </a:lnTo>
                      <a:lnTo>
                        <a:pt x="74" y="18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58" y="14"/>
                      </a:lnTo>
                      <a:lnTo>
                        <a:pt x="56" y="10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28" y="0"/>
                      </a:lnTo>
                      <a:lnTo>
                        <a:pt x="18" y="8"/>
                      </a:lnTo>
                      <a:lnTo>
                        <a:pt x="14" y="10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4"/>
                      </a:lnTo>
                      <a:lnTo>
                        <a:pt x="8" y="32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8"/>
                      </a:lnTo>
                      <a:lnTo>
                        <a:pt x="24" y="52"/>
                      </a:lnTo>
                      <a:lnTo>
                        <a:pt x="28" y="56"/>
                      </a:lnTo>
                      <a:lnTo>
                        <a:pt x="30" y="58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38" y="48"/>
                      </a:lnTo>
                      <a:lnTo>
                        <a:pt x="42" y="48"/>
                      </a:lnTo>
                      <a:lnTo>
                        <a:pt x="44" y="48"/>
                      </a:lnTo>
                      <a:lnTo>
                        <a:pt x="48" y="50"/>
                      </a:lnTo>
                      <a:lnTo>
                        <a:pt x="54" y="52"/>
                      </a:lnTo>
                      <a:lnTo>
                        <a:pt x="5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7" name="Freeform: Shape 420"/>
                <p:cNvSpPr/>
                <p:nvPr/>
              </p:nvSpPr>
              <p:spPr bwMode="auto">
                <a:xfrm>
                  <a:off x="1403350" y="3403600"/>
                  <a:ext cx="50800" cy="34925"/>
                </a:xfrm>
                <a:custGeom>
                  <a:gdLst>
                    <a:gd name="T0" fmla="*/ 22 w 32"/>
                    <a:gd name="T1" fmla="*/ 16 h 22"/>
                    <a:gd name="T2" fmla="*/ 22 w 32"/>
                    <a:gd name="T3" fmla="*/ 16 h 22"/>
                    <a:gd name="T4" fmla="*/ 18 w 32"/>
                    <a:gd name="T5" fmla="*/ 22 h 22"/>
                    <a:gd name="T6" fmla="*/ 4 w 32"/>
                    <a:gd name="T7" fmla="*/ 22 h 22"/>
                    <a:gd name="T8" fmla="*/ 4 w 32"/>
                    <a:gd name="T9" fmla="*/ 20 h 22"/>
                    <a:gd name="T10" fmla="*/ 2 w 32"/>
                    <a:gd name="T11" fmla="*/ 20 h 22"/>
                    <a:gd name="T12" fmla="*/ 0 w 32"/>
                    <a:gd name="T13" fmla="*/ 16 h 22"/>
                    <a:gd name="T14" fmla="*/ 2 w 32"/>
                    <a:gd name="T15" fmla="*/ 14 h 22"/>
                    <a:gd name="T16" fmla="*/ 4 w 32"/>
                    <a:gd name="T17" fmla="*/ 16 h 22"/>
                    <a:gd name="T18" fmla="*/ 10 w 32"/>
                    <a:gd name="T19" fmla="*/ 16 h 22"/>
                    <a:gd name="T20" fmla="*/ 12 w 32"/>
                    <a:gd name="T21" fmla="*/ 14 h 22"/>
                    <a:gd name="T22" fmla="*/ 18 w 32"/>
                    <a:gd name="T23" fmla="*/ 14 h 22"/>
                    <a:gd name="T24" fmla="*/ 22 w 32"/>
                    <a:gd name="T25" fmla="*/ 16 h 22"/>
                    <a:gd name="T26" fmla="*/ 22 w 32"/>
                    <a:gd name="T27" fmla="*/ 16 h 22"/>
                    <a:gd name="T28" fmla="*/ 22 w 32"/>
                    <a:gd name="T29" fmla="*/ 16 h 22"/>
                    <a:gd name="T30" fmla="*/ 22 w 32"/>
                    <a:gd name="T31" fmla="*/ 16 h 22"/>
                    <a:gd name="T32" fmla="*/ 22 w 32"/>
                    <a:gd name="T33" fmla="*/ 16 h 22"/>
                    <a:gd name="T34" fmla="*/ 32 w 32"/>
                    <a:gd name="T35" fmla="*/ 0 h 22"/>
                    <a:gd name="T36" fmla="*/ 26 w 32"/>
                    <a:gd name="T37" fmla="*/ 6 h 22"/>
                    <a:gd name="T38" fmla="*/ 12 w 32"/>
                    <a:gd name="T39" fmla="*/ 8 h 22"/>
                    <a:gd name="T40" fmla="*/ 2 w 32"/>
                    <a:gd name="T41" fmla="*/ 12 h 22"/>
                    <a:gd name="T42" fmla="*/ 2 w 32"/>
                    <a:gd name="T43" fmla="*/ 14 h 22"/>
                    <a:gd name="T44" fmla="*/ 4 w 32"/>
                    <a:gd name="T45" fmla="*/ 16 h 22"/>
                    <a:gd name="T46" fmla="*/ 10 w 32"/>
                    <a:gd name="T47" fmla="*/ 16 h 22"/>
                    <a:gd name="T48" fmla="*/ 12 w 32"/>
                    <a:gd name="T49" fmla="*/ 14 h 22"/>
                    <a:gd name="T50" fmla="*/ 18 w 32"/>
                    <a:gd name="T51" fmla="*/ 14 h 22"/>
                    <a:gd name="T52" fmla="*/ 22 w 32"/>
                    <a:gd name="T53" fmla="*/ 16 h 22"/>
                    <a:gd name="T54" fmla="*/ 22 w 32"/>
                    <a:gd name="T55" fmla="*/ 16 h 22"/>
                    <a:gd name="T56" fmla="*/ 22 w 32"/>
                    <a:gd name="T57" fmla="*/ 16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22"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2" y="20"/>
                      </a:lnTo>
                      <a:lnTo>
                        <a:pt x="0" y="16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32" y="0"/>
                      </a:lnTo>
                      <a:lnTo>
                        <a:pt x="26" y="6"/>
                      </a:lnTo>
                      <a:lnTo>
                        <a:pt x="12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8" name="Freeform: Shape 421"/>
                <p:cNvSpPr/>
                <p:nvPr/>
              </p:nvSpPr>
              <p:spPr bwMode="auto">
                <a:xfrm>
                  <a:off x="971550" y="3038475"/>
                  <a:ext cx="142875" cy="152400"/>
                </a:xfrm>
                <a:custGeom>
                  <a:gdLst>
                    <a:gd name="T0" fmla="*/ 74 w 90"/>
                    <a:gd name="T1" fmla="*/ 96 h 96"/>
                    <a:gd name="T2" fmla="*/ 72 w 90"/>
                    <a:gd name="T3" fmla="*/ 88 h 96"/>
                    <a:gd name="T4" fmla="*/ 64 w 90"/>
                    <a:gd name="T5" fmla="*/ 84 h 96"/>
                    <a:gd name="T6" fmla="*/ 62 w 90"/>
                    <a:gd name="T7" fmla="*/ 82 h 96"/>
                    <a:gd name="T8" fmla="*/ 56 w 90"/>
                    <a:gd name="T9" fmla="*/ 74 h 96"/>
                    <a:gd name="T10" fmla="*/ 42 w 90"/>
                    <a:gd name="T11" fmla="*/ 58 h 96"/>
                    <a:gd name="T12" fmla="*/ 38 w 90"/>
                    <a:gd name="T13" fmla="*/ 46 h 96"/>
                    <a:gd name="T14" fmla="*/ 34 w 90"/>
                    <a:gd name="T15" fmla="*/ 38 h 96"/>
                    <a:gd name="T16" fmla="*/ 38 w 90"/>
                    <a:gd name="T17" fmla="*/ 36 h 96"/>
                    <a:gd name="T18" fmla="*/ 44 w 90"/>
                    <a:gd name="T19" fmla="*/ 40 h 96"/>
                    <a:gd name="T20" fmla="*/ 46 w 90"/>
                    <a:gd name="T21" fmla="*/ 38 h 96"/>
                    <a:gd name="T22" fmla="*/ 52 w 90"/>
                    <a:gd name="T23" fmla="*/ 40 h 96"/>
                    <a:gd name="T24" fmla="*/ 56 w 90"/>
                    <a:gd name="T25" fmla="*/ 40 h 96"/>
                    <a:gd name="T26" fmla="*/ 64 w 90"/>
                    <a:gd name="T27" fmla="*/ 38 h 96"/>
                    <a:gd name="T28" fmla="*/ 74 w 90"/>
                    <a:gd name="T29" fmla="*/ 46 h 96"/>
                    <a:gd name="T30" fmla="*/ 80 w 90"/>
                    <a:gd name="T31" fmla="*/ 46 h 96"/>
                    <a:gd name="T32" fmla="*/ 90 w 90"/>
                    <a:gd name="T33" fmla="*/ 44 h 96"/>
                    <a:gd name="T34" fmla="*/ 88 w 90"/>
                    <a:gd name="T35" fmla="*/ 38 h 96"/>
                    <a:gd name="T36" fmla="*/ 88 w 90"/>
                    <a:gd name="T37" fmla="*/ 34 h 96"/>
                    <a:gd name="T38" fmla="*/ 82 w 90"/>
                    <a:gd name="T39" fmla="*/ 34 h 96"/>
                    <a:gd name="T40" fmla="*/ 64 w 90"/>
                    <a:gd name="T41" fmla="*/ 24 h 96"/>
                    <a:gd name="T42" fmla="*/ 54 w 90"/>
                    <a:gd name="T43" fmla="*/ 10 h 96"/>
                    <a:gd name="T44" fmla="*/ 50 w 90"/>
                    <a:gd name="T45" fmla="*/ 2 h 96"/>
                    <a:gd name="T46" fmla="*/ 42 w 90"/>
                    <a:gd name="T47" fmla="*/ 0 h 96"/>
                    <a:gd name="T48" fmla="*/ 38 w 90"/>
                    <a:gd name="T49" fmla="*/ 8 h 96"/>
                    <a:gd name="T50" fmla="*/ 32 w 90"/>
                    <a:gd name="T51" fmla="*/ 8 h 96"/>
                    <a:gd name="T52" fmla="*/ 28 w 90"/>
                    <a:gd name="T53" fmla="*/ 18 h 96"/>
                    <a:gd name="T54" fmla="*/ 24 w 90"/>
                    <a:gd name="T55" fmla="*/ 24 h 96"/>
                    <a:gd name="T56" fmla="*/ 18 w 90"/>
                    <a:gd name="T57" fmla="*/ 20 h 96"/>
                    <a:gd name="T58" fmla="*/ 18 w 90"/>
                    <a:gd name="T59" fmla="*/ 20 h 96"/>
                    <a:gd name="T60" fmla="*/ 18 w 90"/>
                    <a:gd name="T61" fmla="*/ 30 h 96"/>
                    <a:gd name="T62" fmla="*/ 8 w 90"/>
                    <a:gd name="T63" fmla="*/ 34 h 96"/>
                    <a:gd name="T64" fmla="*/ 0 w 90"/>
                    <a:gd name="T65" fmla="*/ 38 h 96"/>
                    <a:gd name="T66" fmla="*/ 0 w 90"/>
                    <a:gd name="T67" fmla="*/ 46 h 96"/>
                    <a:gd name="T68" fmla="*/ 6 w 90"/>
                    <a:gd name="T69" fmla="*/ 48 h 96"/>
                    <a:gd name="T70" fmla="*/ 6 w 90"/>
                    <a:gd name="T71" fmla="*/ 44 h 96"/>
                    <a:gd name="T72" fmla="*/ 14 w 90"/>
                    <a:gd name="T73" fmla="*/ 44 h 96"/>
                    <a:gd name="T74" fmla="*/ 18 w 90"/>
                    <a:gd name="T75" fmla="*/ 36 h 96"/>
                    <a:gd name="T76" fmla="*/ 18 w 90"/>
                    <a:gd name="T77" fmla="*/ 44 h 96"/>
                    <a:gd name="T78" fmla="*/ 26 w 90"/>
                    <a:gd name="T79" fmla="*/ 58 h 96"/>
                    <a:gd name="T80" fmla="*/ 24 w 90"/>
                    <a:gd name="T81" fmla="*/ 64 h 96"/>
                    <a:gd name="T82" fmla="*/ 42 w 90"/>
                    <a:gd name="T83" fmla="*/ 74 h 96"/>
                    <a:gd name="T84" fmla="*/ 52 w 90"/>
                    <a:gd name="T85" fmla="*/ 78 h 96"/>
                    <a:gd name="T86" fmla="*/ 62 w 90"/>
                    <a:gd name="T87" fmla="*/ 86 h 96"/>
                    <a:gd name="T88" fmla="*/ 72 w 90"/>
                    <a:gd name="T89" fmla="*/ 96 h 96"/>
                    <a:gd name="T90" fmla="*/ 72 w 90"/>
                    <a:gd name="T91" fmla="*/ 96 h 9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96">
                      <a:moveTo>
                        <a:pt x="72" y="96"/>
                      </a:moveTo>
                      <a:lnTo>
                        <a:pt x="74" y="96"/>
                      </a:lnTo>
                      <a:lnTo>
                        <a:pt x="74" y="94"/>
                      </a:lnTo>
                      <a:lnTo>
                        <a:pt x="72" y="88"/>
                      </a:lnTo>
                      <a:lnTo>
                        <a:pt x="66" y="84"/>
                      </a:lnTo>
                      <a:lnTo>
                        <a:pt x="64" y="84"/>
                      </a:lnTo>
                      <a:lnTo>
                        <a:pt x="62" y="84"/>
                      </a:lnTo>
                      <a:lnTo>
                        <a:pt x="62" y="82"/>
                      </a:lnTo>
                      <a:lnTo>
                        <a:pt x="60" y="78"/>
                      </a:lnTo>
                      <a:lnTo>
                        <a:pt x="56" y="74"/>
                      </a:lnTo>
                      <a:lnTo>
                        <a:pt x="50" y="68"/>
                      </a:lnTo>
                      <a:lnTo>
                        <a:pt x="42" y="58"/>
                      </a:lnTo>
                      <a:lnTo>
                        <a:pt x="42" y="56"/>
                      </a:lnTo>
                      <a:lnTo>
                        <a:pt x="38" y="46"/>
                      </a:lnTo>
                      <a:lnTo>
                        <a:pt x="34" y="44"/>
                      </a:lnTo>
                      <a:lnTo>
                        <a:pt x="34" y="38"/>
                      </a:lnTo>
                      <a:lnTo>
                        <a:pt x="36" y="36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4" y="40"/>
                      </a:lnTo>
                      <a:lnTo>
                        <a:pt x="44" y="38"/>
                      </a:lnTo>
                      <a:lnTo>
                        <a:pt x="46" y="38"/>
                      </a:lnTo>
                      <a:lnTo>
                        <a:pt x="50" y="38"/>
                      </a:lnTo>
                      <a:lnTo>
                        <a:pt x="52" y="40"/>
                      </a:lnTo>
                      <a:lnTo>
                        <a:pt x="54" y="44"/>
                      </a:lnTo>
                      <a:lnTo>
                        <a:pt x="56" y="40"/>
                      </a:lnTo>
                      <a:lnTo>
                        <a:pt x="62" y="38"/>
                      </a:lnTo>
                      <a:lnTo>
                        <a:pt x="64" y="38"/>
                      </a:lnTo>
                      <a:lnTo>
                        <a:pt x="72" y="44"/>
                      </a:lnTo>
                      <a:lnTo>
                        <a:pt x="74" y="46"/>
                      </a:lnTo>
                      <a:lnTo>
                        <a:pt x="78" y="46"/>
                      </a:lnTo>
                      <a:lnTo>
                        <a:pt x="80" y="46"/>
                      </a:lnTo>
                      <a:lnTo>
                        <a:pt x="88" y="46"/>
                      </a:lnTo>
                      <a:lnTo>
                        <a:pt x="90" y="44"/>
                      </a:lnTo>
                      <a:lnTo>
                        <a:pt x="90" y="40"/>
                      </a:lnTo>
                      <a:lnTo>
                        <a:pt x="88" y="38"/>
                      </a:lnTo>
                      <a:lnTo>
                        <a:pt x="88" y="36"/>
                      </a:lnTo>
                      <a:lnTo>
                        <a:pt x="88" y="34"/>
                      </a:lnTo>
                      <a:lnTo>
                        <a:pt x="88" y="3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64" y="24"/>
                      </a:lnTo>
                      <a:lnTo>
                        <a:pt x="56" y="16"/>
                      </a:lnTo>
                      <a:lnTo>
                        <a:pt x="54" y="10"/>
                      </a:lnTo>
                      <a:lnTo>
                        <a:pt x="52" y="6"/>
                      </a:lnTo>
                      <a:lnTo>
                        <a:pt x="50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2" y="6"/>
                      </a:lnTo>
                      <a:lnTo>
                        <a:pt x="38" y="8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6" y="24"/>
                      </a:lnTo>
                      <a:lnTo>
                        <a:pt x="24" y="24"/>
                      </a:lnTo>
                      <a:lnTo>
                        <a:pt x="22" y="24"/>
                      </a:lnTo>
                      <a:lnTo>
                        <a:pt x="18" y="20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8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6"/>
                      </a:lnTo>
                      <a:lnTo>
                        <a:pt x="4" y="48"/>
                      </a:lnTo>
                      <a:lnTo>
                        <a:pt x="6" y="48"/>
                      </a:lnTo>
                      <a:lnTo>
                        <a:pt x="8" y="46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4" y="44"/>
                      </a:lnTo>
                      <a:lnTo>
                        <a:pt x="16" y="34"/>
                      </a:lnTo>
                      <a:lnTo>
                        <a:pt x="18" y="36"/>
                      </a:lnTo>
                      <a:lnTo>
                        <a:pt x="22" y="38"/>
                      </a:lnTo>
                      <a:lnTo>
                        <a:pt x="18" y="44"/>
                      </a:lnTo>
                      <a:lnTo>
                        <a:pt x="18" y="50"/>
                      </a:lnTo>
                      <a:lnTo>
                        <a:pt x="26" y="58"/>
                      </a:lnTo>
                      <a:lnTo>
                        <a:pt x="26" y="62"/>
                      </a:lnTo>
                      <a:lnTo>
                        <a:pt x="24" y="64"/>
                      </a:lnTo>
                      <a:lnTo>
                        <a:pt x="38" y="74"/>
                      </a:lnTo>
                      <a:lnTo>
                        <a:pt x="42" y="74"/>
                      </a:lnTo>
                      <a:lnTo>
                        <a:pt x="46" y="74"/>
                      </a:lnTo>
                      <a:lnTo>
                        <a:pt x="52" y="78"/>
                      </a:lnTo>
                      <a:lnTo>
                        <a:pt x="56" y="84"/>
                      </a:lnTo>
                      <a:lnTo>
                        <a:pt x="62" y="86"/>
                      </a:lnTo>
                      <a:lnTo>
                        <a:pt x="70" y="88"/>
                      </a:lnTo>
                      <a:lnTo>
                        <a:pt x="72" y="96"/>
                      </a:lnTo>
                      <a:lnTo>
                        <a:pt x="72" y="96"/>
                      </a:lnTo>
                      <a:lnTo>
                        <a:pt x="72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9" name="Freeform: Shape 422"/>
                <p:cNvSpPr/>
                <p:nvPr/>
              </p:nvSpPr>
              <p:spPr bwMode="auto">
                <a:xfrm>
                  <a:off x="914400" y="4337050"/>
                  <a:ext cx="174625" cy="241300"/>
                </a:xfrm>
                <a:custGeom>
                  <a:gdLst>
                    <a:gd name="T0" fmla="*/ 8 w 110"/>
                    <a:gd name="T1" fmla="*/ 152 h 152"/>
                    <a:gd name="T2" fmla="*/ 18 w 110"/>
                    <a:gd name="T3" fmla="*/ 146 h 152"/>
                    <a:gd name="T4" fmla="*/ 24 w 110"/>
                    <a:gd name="T5" fmla="*/ 144 h 152"/>
                    <a:gd name="T6" fmla="*/ 28 w 110"/>
                    <a:gd name="T7" fmla="*/ 144 h 152"/>
                    <a:gd name="T8" fmla="*/ 30 w 110"/>
                    <a:gd name="T9" fmla="*/ 146 h 152"/>
                    <a:gd name="T10" fmla="*/ 36 w 110"/>
                    <a:gd name="T11" fmla="*/ 144 h 152"/>
                    <a:gd name="T12" fmla="*/ 44 w 110"/>
                    <a:gd name="T13" fmla="*/ 140 h 152"/>
                    <a:gd name="T14" fmla="*/ 48 w 110"/>
                    <a:gd name="T15" fmla="*/ 138 h 152"/>
                    <a:gd name="T16" fmla="*/ 56 w 110"/>
                    <a:gd name="T17" fmla="*/ 136 h 152"/>
                    <a:gd name="T18" fmla="*/ 64 w 110"/>
                    <a:gd name="T19" fmla="*/ 146 h 152"/>
                    <a:gd name="T20" fmla="*/ 72 w 110"/>
                    <a:gd name="T21" fmla="*/ 144 h 152"/>
                    <a:gd name="T22" fmla="*/ 80 w 110"/>
                    <a:gd name="T23" fmla="*/ 140 h 152"/>
                    <a:gd name="T24" fmla="*/ 80 w 110"/>
                    <a:gd name="T25" fmla="*/ 130 h 152"/>
                    <a:gd name="T26" fmla="*/ 82 w 110"/>
                    <a:gd name="T27" fmla="*/ 128 h 152"/>
                    <a:gd name="T28" fmla="*/ 84 w 110"/>
                    <a:gd name="T29" fmla="*/ 122 h 152"/>
                    <a:gd name="T30" fmla="*/ 84 w 110"/>
                    <a:gd name="T31" fmla="*/ 110 h 152"/>
                    <a:gd name="T32" fmla="*/ 84 w 110"/>
                    <a:gd name="T33" fmla="*/ 98 h 152"/>
                    <a:gd name="T34" fmla="*/ 90 w 110"/>
                    <a:gd name="T35" fmla="*/ 90 h 152"/>
                    <a:gd name="T36" fmla="*/ 92 w 110"/>
                    <a:gd name="T37" fmla="*/ 84 h 152"/>
                    <a:gd name="T38" fmla="*/ 96 w 110"/>
                    <a:gd name="T39" fmla="*/ 68 h 152"/>
                    <a:gd name="T40" fmla="*/ 100 w 110"/>
                    <a:gd name="T41" fmla="*/ 54 h 152"/>
                    <a:gd name="T42" fmla="*/ 102 w 110"/>
                    <a:gd name="T43" fmla="*/ 28 h 152"/>
                    <a:gd name="T44" fmla="*/ 104 w 110"/>
                    <a:gd name="T45" fmla="*/ 18 h 152"/>
                    <a:gd name="T46" fmla="*/ 110 w 110"/>
                    <a:gd name="T47" fmla="*/ 0 h 152"/>
                    <a:gd name="T48" fmla="*/ 94 w 110"/>
                    <a:gd name="T49" fmla="*/ 2 h 152"/>
                    <a:gd name="T50" fmla="*/ 86 w 110"/>
                    <a:gd name="T51" fmla="*/ 4 h 152"/>
                    <a:gd name="T52" fmla="*/ 84 w 110"/>
                    <a:gd name="T53" fmla="*/ 10 h 152"/>
                    <a:gd name="T54" fmla="*/ 80 w 110"/>
                    <a:gd name="T55" fmla="*/ 12 h 152"/>
                    <a:gd name="T56" fmla="*/ 76 w 110"/>
                    <a:gd name="T57" fmla="*/ 20 h 152"/>
                    <a:gd name="T58" fmla="*/ 72 w 110"/>
                    <a:gd name="T59" fmla="*/ 26 h 152"/>
                    <a:gd name="T60" fmla="*/ 58 w 110"/>
                    <a:gd name="T61" fmla="*/ 26 h 152"/>
                    <a:gd name="T62" fmla="*/ 54 w 110"/>
                    <a:gd name="T63" fmla="*/ 20 h 152"/>
                    <a:gd name="T64" fmla="*/ 36 w 110"/>
                    <a:gd name="T65" fmla="*/ 20 h 152"/>
                    <a:gd name="T66" fmla="*/ 36 w 110"/>
                    <a:gd name="T67" fmla="*/ 36 h 152"/>
                    <a:gd name="T68" fmla="*/ 38 w 110"/>
                    <a:gd name="T69" fmla="*/ 38 h 152"/>
                    <a:gd name="T70" fmla="*/ 54 w 110"/>
                    <a:gd name="T71" fmla="*/ 38 h 152"/>
                    <a:gd name="T72" fmla="*/ 52 w 110"/>
                    <a:gd name="T73" fmla="*/ 50 h 152"/>
                    <a:gd name="T74" fmla="*/ 40 w 110"/>
                    <a:gd name="T75" fmla="*/ 50 h 152"/>
                    <a:gd name="T76" fmla="*/ 40 w 110"/>
                    <a:gd name="T77" fmla="*/ 64 h 152"/>
                    <a:gd name="T78" fmla="*/ 44 w 110"/>
                    <a:gd name="T79" fmla="*/ 66 h 152"/>
                    <a:gd name="T80" fmla="*/ 46 w 110"/>
                    <a:gd name="T81" fmla="*/ 74 h 152"/>
                    <a:gd name="T82" fmla="*/ 46 w 110"/>
                    <a:gd name="T83" fmla="*/ 84 h 152"/>
                    <a:gd name="T84" fmla="*/ 48 w 110"/>
                    <a:gd name="T85" fmla="*/ 90 h 152"/>
                    <a:gd name="T86" fmla="*/ 46 w 110"/>
                    <a:gd name="T87" fmla="*/ 94 h 152"/>
                    <a:gd name="T88" fmla="*/ 48 w 110"/>
                    <a:gd name="T89" fmla="*/ 104 h 152"/>
                    <a:gd name="T90" fmla="*/ 46 w 110"/>
                    <a:gd name="T91" fmla="*/ 112 h 152"/>
                    <a:gd name="T92" fmla="*/ 44 w 110"/>
                    <a:gd name="T93" fmla="*/ 104 h 152"/>
                    <a:gd name="T94" fmla="*/ 34 w 110"/>
                    <a:gd name="T95" fmla="*/ 104 h 152"/>
                    <a:gd name="T96" fmla="*/ 28 w 110"/>
                    <a:gd name="T97" fmla="*/ 102 h 152"/>
                    <a:gd name="T98" fmla="*/ 24 w 110"/>
                    <a:gd name="T99" fmla="*/ 102 h 152"/>
                    <a:gd name="T100" fmla="*/ 24 w 110"/>
                    <a:gd name="T101" fmla="*/ 108 h 152"/>
                    <a:gd name="T102" fmla="*/ 16 w 110"/>
                    <a:gd name="T103" fmla="*/ 108 h 152"/>
                    <a:gd name="T104" fmla="*/ 16 w 110"/>
                    <a:gd name="T105" fmla="*/ 112 h 152"/>
                    <a:gd name="T106" fmla="*/ 12 w 110"/>
                    <a:gd name="T107" fmla="*/ 116 h 152"/>
                    <a:gd name="T108" fmla="*/ 18 w 110"/>
                    <a:gd name="T109" fmla="*/ 126 h 152"/>
                    <a:gd name="T110" fmla="*/ 16 w 110"/>
                    <a:gd name="T111" fmla="*/ 130 h 152"/>
                    <a:gd name="T112" fmla="*/ 8 w 110"/>
                    <a:gd name="T113" fmla="*/ 128 h 152"/>
                    <a:gd name="T114" fmla="*/ 2 w 110"/>
                    <a:gd name="T115" fmla="*/ 130 h 152"/>
                    <a:gd name="T116" fmla="*/ 0 w 110"/>
                    <a:gd name="T117" fmla="*/ 140 h 152"/>
                    <a:gd name="T118" fmla="*/ 8 w 110"/>
                    <a:gd name="T119" fmla="*/ 148 h 152"/>
                    <a:gd name="T120" fmla="*/ 8 w 110"/>
                    <a:gd name="T121" fmla="*/ 152 h 15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0" h="152">
                      <a:moveTo>
                        <a:pt x="8" y="152"/>
                      </a:moveTo>
                      <a:lnTo>
                        <a:pt x="8" y="152"/>
                      </a:lnTo>
                      <a:lnTo>
                        <a:pt x="10" y="148"/>
                      </a:lnTo>
                      <a:lnTo>
                        <a:pt x="18" y="146"/>
                      </a:lnTo>
                      <a:lnTo>
                        <a:pt x="20" y="146"/>
                      </a:lnTo>
                      <a:lnTo>
                        <a:pt x="24" y="144"/>
                      </a:lnTo>
                      <a:lnTo>
                        <a:pt x="26" y="140"/>
                      </a:lnTo>
                      <a:lnTo>
                        <a:pt x="28" y="144"/>
                      </a:lnTo>
                      <a:lnTo>
                        <a:pt x="28" y="146"/>
                      </a:lnTo>
                      <a:lnTo>
                        <a:pt x="30" y="146"/>
                      </a:lnTo>
                      <a:lnTo>
                        <a:pt x="34" y="144"/>
                      </a:lnTo>
                      <a:lnTo>
                        <a:pt x="36" y="144"/>
                      </a:lnTo>
                      <a:lnTo>
                        <a:pt x="44" y="144"/>
                      </a:lnTo>
                      <a:lnTo>
                        <a:pt x="44" y="140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46"/>
                      </a:lnTo>
                      <a:lnTo>
                        <a:pt x="64" y="146"/>
                      </a:lnTo>
                      <a:lnTo>
                        <a:pt x="68" y="146"/>
                      </a:lnTo>
                      <a:lnTo>
                        <a:pt x="72" y="144"/>
                      </a:lnTo>
                      <a:lnTo>
                        <a:pt x="76" y="144"/>
                      </a:lnTo>
                      <a:lnTo>
                        <a:pt x="80" y="140"/>
                      </a:lnTo>
                      <a:lnTo>
                        <a:pt x="80" y="136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82" y="128"/>
                      </a:lnTo>
                      <a:lnTo>
                        <a:pt x="82" y="126"/>
                      </a:lnTo>
                      <a:lnTo>
                        <a:pt x="84" y="122"/>
                      </a:lnTo>
                      <a:lnTo>
                        <a:pt x="86" y="116"/>
                      </a:lnTo>
                      <a:lnTo>
                        <a:pt x="84" y="110"/>
                      </a:lnTo>
                      <a:lnTo>
                        <a:pt x="82" y="104"/>
                      </a:lnTo>
                      <a:lnTo>
                        <a:pt x="84" y="98"/>
                      </a:lnTo>
                      <a:lnTo>
                        <a:pt x="86" y="92"/>
                      </a:lnTo>
                      <a:lnTo>
                        <a:pt x="90" y="90"/>
                      </a:lnTo>
                      <a:lnTo>
                        <a:pt x="92" y="86"/>
                      </a:lnTo>
                      <a:lnTo>
                        <a:pt x="92" y="84"/>
                      </a:lnTo>
                      <a:lnTo>
                        <a:pt x="94" y="76"/>
                      </a:lnTo>
                      <a:lnTo>
                        <a:pt x="96" y="68"/>
                      </a:lnTo>
                      <a:lnTo>
                        <a:pt x="100" y="62"/>
                      </a:lnTo>
                      <a:lnTo>
                        <a:pt x="100" y="54"/>
                      </a:lnTo>
                      <a:lnTo>
                        <a:pt x="100" y="40"/>
                      </a:lnTo>
                      <a:lnTo>
                        <a:pt x="102" y="28"/>
                      </a:lnTo>
                      <a:lnTo>
                        <a:pt x="102" y="20"/>
                      </a:lnTo>
                      <a:lnTo>
                        <a:pt x="104" y="18"/>
                      </a:lnTo>
                      <a:lnTo>
                        <a:pt x="108" y="8"/>
                      </a:lnTo>
                      <a:lnTo>
                        <a:pt x="110" y="0"/>
                      </a:lnTo>
                      <a:lnTo>
                        <a:pt x="100" y="2"/>
                      </a:lnTo>
                      <a:lnTo>
                        <a:pt x="94" y="2"/>
                      </a:lnTo>
                      <a:lnTo>
                        <a:pt x="92" y="2"/>
                      </a:lnTo>
                      <a:lnTo>
                        <a:pt x="86" y="4"/>
                      </a:lnTo>
                      <a:lnTo>
                        <a:pt x="86" y="8"/>
                      </a:lnTo>
                      <a:lnTo>
                        <a:pt x="84" y="10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4"/>
                      </a:lnTo>
                      <a:lnTo>
                        <a:pt x="76" y="20"/>
                      </a:lnTo>
                      <a:lnTo>
                        <a:pt x="80" y="28"/>
                      </a:lnTo>
                      <a:lnTo>
                        <a:pt x="72" y="26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6" y="22"/>
                      </a:lnTo>
                      <a:lnTo>
                        <a:pt x="54" y="20"/>
                      </a:lnTo>
                      <a:lnTo>
                        <a:pt x="46" y="20"/>
                      </a:lnTo>
                      <a:lnTo>
                        <a:pt x="36" y="2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lnTo>
                        <a:pt x="36" y="38"/>
                      </a:lnTo>
                      <a:lnTo>
                        <a:pt x="38" y="38"/>
                      </a:lnTo>
                      <a:lnTo>
                        <a:pt x="46" y="36"/>
                      </a:lnTo>
                      <a:lnTo>
                        <a:pt x="54" y="38"/>
                      </a:lnTo>
                      <a:lnTo>
                        <a:pt x="54" y="50"/>
                      </a:lnTo>
                      <a:lnTo>
                        <a:pt x="52" y="50"/>
                      </a:lnTo>
                      <a:lnTo>
                        <a:pt x="46" y="50"/>
                      </a:lnTo>
                      <a:lnTo>
                        <a:pt x="40" y="50"/>
                      </a:lnTo>
                      <a:lnTo>
                        <a:pt x="40" y="56"/>
                      </a:lnTo>
                      <a:lnTo>
                        <a:pt x="40" y="64"/>
                      </a:lnTo>
                      <a:lnTo>
                        <a:pt x="38" y="64"/>
                      </a:lnTo>
                      <a:lnTo>
                        <a:pt x="44" y="66"/>
                      </a:lnTo>
                      <a:lnTo>
                        <a:pt x="46" y="72"/>
                      </a:lnTo>
                      <a:lnTo>
                        <a:pt x="46" y="74"/>
                      </a:lnTo>
                      <a:lnTo>
                        <a:pt x="46" y="80"/>
                      </a:lnTo>
                      <a:lnTo>
                        <a:pt x="46" y="84"/>
                      </a:lnTo>
                      <a:lnTo>
                        <a:pt x="48" y="86"/>
                      </a:lnTo>
                      <a:lnTo>
                        <a:pt x="48" y="90"/>
                      </a:lnTo>
                      <a:lnTo>
                        <a:pt x="46" y="92"/>
                      </a:lnTo>
                      <a:lnTo>
                        <a:pt x="46" y="94"/>
                      </a:lnTo>
                      <a:lnTo>
                        <a:pt x="52" y="98"/>
                      </a:lnTo>
                      <a:lnTo>
                        <a:pt x="48" y="104"/>
                      </a:lnTo>
                      <a:lnTo>
                        <a:pt x="48" y="110"/>
                      </a:lnTo>
                      <a:lnTo>
                        <a:pt x="46" y="112"/>
                      </a:lnTo>
                      <a:lnTo>
                        <a:pt x="46" y="110"/>
                      </a:lnTo>
                      <a:lnTo>
                        <a:pt x="44" y="104"/>
                      </a:lnTo>
                      <a:lnTo>
                        <a:pt x="38" y="102"/>
                      </a:lnTo>
                      <a:lnTo>
                        <a:pt x="34" y="104"/>
                      </a:lnTo>
                      <a:lnTo>
                        <a:pt x="28" y="104"/>
                      </a:lnTo>
                      <a:lnTo>
                        <a:pt x="28" y="102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16" y="104"/>
                      </a:lnTo>
                      <a:lnTo>
                        <a:pt x="16" y="108"/>
                      </a:lnTo>
                      <a:lnTo>
                        <a:pt x="16" y="110"/>
                      </a:lnTo>
                      <a:lnTo>
                        <a:pt x="16" y="112"/>
                      </a:lnTo>
                      <a:lnTo>
                        <a:pt x="12" y="112"/>
                      </a:lnTo>
                      <a:lnTo>
                        <a:pt x="12" y="116"/>
                      </a:lnTo>
                      <a:lnTo>
                        <a:pt x="12" y="118"/>
                      </a:lnTo>
                      <a:lnTo>
                        <a:pt x="18" y="126"/>
                      </a:lnTo>
                      <a:lnTo>
                        <a:pt x="18" y="130"/>
                      </a:lnTo>
                      <a:lnTo>
                        <a:pt x="16" y="130"/>
                      </a:lnTo>
                      <a:lnTo>
                        <a:pt x="12" y="130"/>
                      </a:lnTo>
                      <a:lnTo>
                        <a:pt x="8" y="128"/>
                      </a:lnTo>
                      <a:lnTo>
                        <a:pt x="6" y="128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40"/>
                      </a:lnTo>
                      <a:lnTo>
                        <a:pt x="6" y="146"/>
                      </a:lnTo>
                      <a:lnTo>
                        <a:pt x="8" y="148"/>
                      </a:lnTo>
                      <a:lnTo>
                        <a:pt x="8" y="152"/>
                      </a:lnTo>
                      <a:lnTo>
                        <a:pt x="8" y="152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0" name="Freeform: Shape 423"/>
                <p:cNvSpPr/>
                <p:nvPr/>
              </p:nvSpPr>
              <p:spPr bwMode="auto">
                <a:xfrm>
                  <a:off x="2343150" y="2806700"/>
                  <a:ext cx="1419225" cy="1130300"/>
                </a:xfrm>
                <a:custGeom>
                  <a:gdLst>
                    <a:gd name="T0" fmla="*/ 886 w 894"/>
                    <a:gd name="T1" fmla="*/ 138 h 712"/>
                    <a:gd name="T2" fmla="*/ 866 w 894"/>
                    <a:gd name="T3" fmla="*/ 120 h 712"/>
                    <a:gd name="T4" fmla="*/ 822 w 894"/>
                    <a:gd name="T5" fmla="*/ 90 h 712"/>
                    <a:gd name="T6" fmla="*/ 780 w 894"/>
                    <a:gd name="T7" fmla="*/ 36 h 712"/>
                    <a:gd name="T8" fmla="*/ 712 w 894"/>
                    <a:gd name="T9" fmla="*/ 4 h 712"/>
                    <a:gd name="T10" fmla="*/ 684 w 894"/>
                    <a:gd name="T11" fmla="*/ 44 h 712"/>
                    <a:gd name="T12" fmla="*/ 652 w 894"/>
                    <a:gd name="T13" fmla="*/ 92 h 712"/>
                    <a:gd name="T14" fmla="*/ 640 w 894"/>
                    <a:gd name="T15" fmla="*/ 128 h 712"/>
                    <a:gd name="T16" fmla="*/ 662 w 894"/>
                    <a:gd name="T17" fmla="*/ 150 h 712"/>
                    <a:gd name="T18" fmla="*/ 594 w 894"/>
                    <a:gd name="T19" fmla="*/ 186 h 712"/>
                    <a:gd name="T20" fmla="*/ 552 w 894"/>
                    <a:gd name="T21" fmla="*/ 224 h 712"/>
                    <a:gd name="T22" fmla="*/ 454 w 894"/>
                    <a:gd name="T23" fmla="*/ 254 h 712"/>
                    <a:gd name="T24" fmla="*/ 346 w 894"/>
                    <a:gd name="T25" fmla="*/ 230 h 712"/>
                    <a:gd name="T26" fmla="*/ 278 w 894"/>
                    <a:gd name="T27" fmla="*/ 182 h 712"/>
                    <a:gd name="T28" fmla="*/ 232 w 894"/>
                    <a:gd name="T29" fmla="*/ 128 h 712"/>
                    <a:gd name="T30" fmla="*/ 174 w 894"/>
                    <a:gd name="T31" fmla="*/ 122 h 712"/>
                    <a:gd name="T32" fmla="*/ 138 w 894"/>
                    <a:gd name="T33" fmla="*/ 182 h 712"/>
                    <a:gd name="T34" fmla="*/ 92 w 894"/>
                    <a:gd name="T35" fmla="*/ 240 h 712"/>
                    <a:gd name="T36" fmla="*/ 52 w 894"/>
                    <a:gd name="T37" fmla="*/ 276 h 712"/>
                    <a:gd name="T38" fmla="*/ 16 w 894"/>
                    <a:gd name="T39" fmla="*/ 284 h 712"/>
                    <a:gd name="T40" fmla="*/ 16 w 894"/>
                    <a:gd name="T41" fmla="*/ 322 h 712"/>
                    <a:gd name="T42" fmla="*/ 54 w 894"/>
                    <a:gd name="T43" fmla="*/ 374 h 712"/>
                    <a:gd name="T44" fmla="*/ 88 w 894"/>
                    <a:gd name="T45" fmla="*/ 394 h 712"/>
                    <a:gd name="T46" fmla="*/ 88 w 894"/>
                    <a:gd name="T47" fmla="*/ 440 h 712"/>
                    <a:gd name="T48" fmla="*/ 118 w 894"/>
                    <a:gd name="T49" fmla="*/ 486 h 712"/>
                    <a:gd name="T50" fmla="*/ 174 w 894"/>
                    <a:gd name="T51" fmla="*/ 510 h 712"/>
                    <a:gd name="T52" fmla="*/ 244 w 894"/>
                    <a:gd name="T53" fmla="*/ 524 h 712"/>
                    <a:gd name="T54" fmla="*/ 314 w 894"/>
                    <a:gd name="T55" fmla="*/ 514 h 712"/>
                    <a:gd name="T56" fmla="*/ 356 w 894"/>
                    <a:gd name="T57" fmla="*/ 536 h 712"/>
                    <a:gd name="T58" fmla="*/ 364 w 894"/>
                    <a:gd name="T59" fmla="*/ 584 h 712"/>
                    <a:gd name="T60" fmla="*/ 382 w 894"/>
                    <a:gd name="T61" fmla="*/ 606 h 712"/>
                    <a:gd name="T62" fmla="*/ 398 w 894"/>
                    <a:gd name="T63" fmla="*/ 650 h 712"/>
                    <a:gd name="T64" fmla="*/ 446 w 894"/>
                    <a:gd name="T65" fmla="*/ 630 h 712"/>
                    <a:gd name="T66" fmla="*/ 494 w 894"/>
                    <a:gd name="T67" fmla="*/ 646 h 712"/>
                    <a:gd name="T68" fmla="*/ 544 w 894"/>
                    <a:gd name="T69" fmla="*/ 664 h 712"/>
                    <a:gd name="T70" fmla="*/ 588 w 894"/>
                    <a:gd name="T71" fmla="*/ 632 h 712"/>
                    <a:gd name="T72" fmla="*/ 648 w 894"/>
                    <a:gd name="T73" fmla="*/ 592 h 712"/>
                    <a:gd name="T74" fmla="*/ 674 w 894"/>
                    <a:gd name="T75" fmla="*/ 560 h 712"/>
                    <a:gd name="T76" fmla="*/ 690 w 894"/>
                    <a:gd name="T77" fmla="*/ 532 h 712"/>
                    <a:gd name="T78" fmla="*/ 704 w 894"/>
                    <a:gd name="T79" fmla="*/ 494 h 712"/>
                    <a:gd name="T80" fmla="*/ 704 w 894"/>
                    <a:gd name="T81" fmla="*/ 460 h 712"/>
                    <a:gd name="T82" fmla="*/ 676 w 894"/>
                    <a:gd name="T83" fmla="*/ 414 h 712"/>
                    <a:gd name="T84" fmla="*/ 682 w 894"/>
                    <a:gd name="T85" fmla="*/ 374 h 712"/>
                    <a:gd name="T86" fmla="*/ 690 w 894"/>
                    <a:gd name="T87" fmla="*/ 332 h 712"/>
                    <a:gd name="T88" fmla="*/ 656 w 894"/>
                    <a:gd name="T89" fmla="*/ 306 h 712"/>
                    <a:gd name="T90" fmla="*/ 712 w 894"/>
                    <a:gd name="T91" fmla="*/ 278 h 712"/>
                    <a:gd name="T92" fmla="*/ 730 w 894"/>
                    <a:gd name="T93" fmla="*/ 292 h 712"/>
                    <a:gd name="T94" fmla="*/ 782 w 894"/>
                    <a:gd name="T95" fmla="*/ 250 h 712"/>
                    <a:gd name="T96" fmla="*/ 820 w 894"/>
                    <a:gd name="T97" fmla="*/ 232 h 712"/>
                    <a:gd name="T98" fmla="*/ 844 w 894"/>
                    <a:gd name="T99" fmla="*/ 192 h 712"/>
                    <a:gd name="T100" fmla="*/ 590 w 894"/>
                    <a:gd name="T101" fmla="*/ 622 h 712"/>
                    <a:gd name="T102" fmla="*/ 540 w 894"/>
                    <a:gd name="T103" fmla="*/ 676 h 712"/>
                    <a:gd name="T104" fmla="*/ 554 w 894"/>
                    <a:gd name="T105" fmla="*/ 684 h 712"/>
                    <a:gd name="T106" fmla="*/ 576 w 894"/>
                    <a:gd name="T107" fmla="*/ 506 h 712"/>
                    <a:gd name="T108" fmla="*/ 630 w 894"/>
                    <a:gd name="T109" fmla="*/ 496 h 712"/>
                    <a:gd name="T110" fmla="*/ 684 w 894"/>
                    <a:gd name="T111" fmla="*/ 456 h 712"/>
                    <a:gd name="T112" fmla="*/ 684 w 894"/>
                    <a:gd name="T113" fmla="*/ 456 h 712"/>
                    <a:gd name="T114" fmla="*/ 692 w 894"/>
                    <a:gd name="T115" fmla="*/ 448 h 712"/>
                    <a:gd name="T116" fmla="*/ 398 w 894"/>
                    <a:gd name="T117" fmla="*/ 346 h 7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94" h="712">
                      <a:moveTo>
                        <a:pt x="858" y="178"/>
                      </a:moveTo>
                      <a:lnTo>
                        <a:pt x="862" y="182"/>
                      </a:lnTo>
                      <a:lnTo>
                        <a:pt x="864" y="176"/>
                      </a:lnTo>
                      <a:lnTo>
                        <a:pt x="872" y="174"/>
                      </a:lnTo>
                      <a:lnTo>
                        <a:pt x="874" y="168"/>
                      </a:lnTo>
                      <a:lnTo>
                        <a:pt x="876" y="166"/>
                      </a:lnTo>
                      <a:lnTo>
                        <a:pt x="884" y="160"/>
                      </a:lnTo>
                      <a:lnTo>
                        <a:pt x="886" y="154"/>
                      </a:lnTo>
                      <a:lnTo>
                        <a:pt x="890" y="144"/>
                      </a:lnTo>
                      <a:lnTo>
                        <a:pt x="886" y="138"/>
                      </a:lnTo>
                      <a:lnTo>
                        <a:pt x="892" y="132"/>
                      </a:lnTo>
                      <a:lnTo>
                        <a:pt x="892" y="126"/>
                      </a:lnTo>
                      <a:lnTo>
                        <a:pt x="890" y="122"/>
                      </a:lnTo>
                      <a:lnTo>
                        <a:pt x="890" y="114"/>
                      </a:lnTo>
                      <a:lnTo>
                        <a:pt x="894" y="108"/>
                      </a:lnTo>
                      <a:lnTo>
                        <a:pt x="884" y="110"/>
                      </a:lnTo>
                      <a:lnTo>
                        <a:pt x="882" y="114"/>
                      </a:lnTo>
                      <a:lnTo>
                        <a:pt x="876" y="118"/>
                      </a:lnTo>
                      <a:lnTo>
                        <a:pt x="872" y="118"/>
                      </a:lnTo>
                      <a:lnTo>
                        <a:pt x="866" y="120"/>
                      </a:lnTo>
                      <a:lnTo>
                        <a:pt x="862" y="126"/>
                      </a:lnTo>
                      <a:lnTo>
                        <a:pt x="856" y="128"/>
                      </a:lnTo>
                      <a:lnTo>
                        <a:pt x="850" y="130"/>
                      </a:lnTo>
                      <a:lnTo>
                        <a:pt x="844" y="126"/>
                      </a:lnTo>
                      <a:lnTo>
                        <a:pt x="838" y="122"/>
                      </a:lnTo>
                      <a:lnTo>
                        <a:pt x="832" y="118"/>
                      </a:lnTo>
                      <a:lnTo>
                        <a:pt x="836" y="110"/>
                      </a:lnTo>
                      <a:lnTo>
                        <a:pt x="832" y="104"/>
                      </a:lnTo>
                      <a:lnTo>
                        <a:pt x="826" y="96"/>
                      </a:lnTo>
                      <a:lnTo>
                        <a:pt x="822" y="90"/>
                      </a:lnTo>
                      <a:lnTo>
                        <a:pt x="820" y="84"/>
                      </a:lnTo>
                      <a:lnTo>
                        <a:pt x="818" y="78"/>
                      </a:lnTo>
                      <a:lnTo>
                        <a:pt x="808" y="76"/>
                      </a:lnTo>
                      <a:lnTo>
                        <a:pt x="802" y="76"/>
                      </a:lnTo>
                      <a:lnTo>
                        <a:pt x="798" y="76"/>
                      </a:lnTo>
                      <a:lnTo>
                        <a:pt x="792" y="72"/>
                      </a:lnTo>
                      <a:lnTo>
                        <a:pt x="786" y="62"/>
                      </a:lnTo>
                      <a:lnTo>
                        <a:pt x="780" y="50"/>
                      </a:lnTo>
                      <a:lnTo>
                        <a:pt x="780" y="44"/>
                      </a:lnTo>
                      <a:lnTo>
                        <a:pt x="780" y="36"/>
                      </a:lnTo>
                      <a:lnTo>
                        <a:pt x="772" y="28"/>
                      </a:lnTo>
                      <a:lnTo>
                        <a:pt x="768" y="22"/>
                      </a:lnTo>
                      <a:lnTo>
                        <a:pt x="762" y="18"/>
                      </a:lnTo>
                      <a:lnTo>
                        <a:pt x="750" y="14"/>
                      </a:lnTo>
                      <a:lnTo>
                        <a:pt x="746" y="10"/>
                      </a:lnTo>
                      <a:lnTo>
                        <a:pt x="740" y="4"/>
                      </a:lnTo>
                      <a:lnTo>
                        <a:pt x="734" y="0"/>
                      </a:lnTo>
                      <a:lnTo>
                        <a:pt x="726" y="0"/>
                      </a:lnTo>
                      <a:lnTo>
                        <a:pt x="720" y="2"/>
                      </a:lnTo>
                      <a:lnTo>
                        <a:pt x="712" y="4"/>
                      </a:lnTo>
                      <a:lnTo>
                        <a:pt x="704" y="4"/>
                      </a:lnTo>
                      <a:lnTo>
                        <a:pt x="700" y="10"/>
                      </a:lnTo>
                      <a:lnTo>
                        <a:pt x="692" y="14"/>
                      </a:lnTo>
                      <a:lnTo>
                        <a:pt x="686" y="20"/>
                      </a:lnTo>
                      <a:lnTo>
                        <a:pt x="684" y="22"/>
                      </a:lnTo>
                      <a:lnTo>
                        <a:pt x="684" y="28"/>
                      </a:lnTo>
                      <a:lnTo>
                        <a:pt x="690" y="26"/>
                      </a:lnTo>
                      <a:lnTo>
                        <a:pt x="690" y="32"/>
                      </a:lnTo>
                      <a:lnTo>
                        <a:pt x="690" y="40"/>
                      </a:lnTo>
                      <a:lnTo>
                        <a:pt x="684" y="44"/>
                      </a:lnTo>
                      <a:lnTo>
                        <a:pt x="686" y="50"/>
                      </a:lnTo>
                      <a:lnTo>
                        <a:pt x="682" y="58"/>
                      </a:lnTo>
                      <a:lnTo>
                        <a:pt x="676" y="66"/>
                      </a:lnTo>
                      <a:lnTo>
                        <a:pt x="672" y="72"/>
                      </a:lnTo>
                      <a:lnTo>
                        <a:pt x="670" y="74"/>
                      </a:lnTo>
                      <a:lnTo>
                        <a:pt x="672" y="76"/>
                      </a:lnTo>
                      <a:lnTo>
                        <a:pt x="670" y="78"/>
                      </a:lnTo>
                      <a:lnTo>
                        <a:pt x="666" y="82"/>
                      </a:lnTo>
                      <a:lnTo>
                        <a:pt x="662" y="82"/>
                      </a:lnTo>
                      <a:lnTo>
                        <a:pt x="652" y="92"/>
                      </a:lnTo>
                      <a:lnTo>
                        <a:pt x="646" y="86"/>
                      </a:lnTo>
                      <a:lnTo>
                        <a:pt x="636" y="82"/>
                      </a:lnTo>
                      <a:lnTo>
                        <a:pt x="628" y="84"/>
                      </a:lnTo>
                      <a:lnTo>
                        <a:pt x="622" y="100"/>
                      </a:lnTo>
                      <a:lnTo>
                        <a:pt x="626" y="108"/>
                      </a:lnTo>
                      <a:lnTo>
                        <a:pt x="622" y="114"/>
                      </a:lnTo>
                      <a:lnTo>
                        <a:pt x="620" y="118"/>
                      </a:lnTo>
                      <a:lnTo>
                        <a:pt x="620" y="126"/>
                      </a:lnTo>
                      <a:lnTo>
                        <a:pt x="630" y="130"/>
                      </a:lnTo>
                      <a:lnTo>
                        <a:pt x="640" y="128"/>
                      </a:lnTo>
                      <a:lnTo>
                        <a:pt x="648" y="120"/>
                      </a:lnTo>
                      <a:lnTo>
                        <a:pt x="654" y="120"/>
                      </a:lnTo>
                      <a:lnTo>
                        <a:pt x="656" y="126"/>
                      </a:lnTo>
                      <a:lnTo>
                        <a:pt x="664" y="132"/>
                      </a:lnTo>
                      <a:lnTo>
                        <a:pt x="674" y="136"/>
                      </a:lnTo>
                      <a:lnTo>
                        <a:pt x="680" y="140"/>
                      </a:lnTo>
                      <a:lnTo>
                        <a:pt x="676" y="148"/>
                      </a:lnTo>
                      <a:lnTo>
                        <a:pt x="672" y="148"/>
                      </a:lnTo>
                      <a:lnTo>
                        <a:pt x="664" y="148"/>
                      </a:lnTo>
                      <a:lnTo>
                        <a:pt x="662" y="150"/>
                      </a:lnTo>
                      <a:lnTo>
                        <a:pt x="658" y="154"/>
                      </a:lnTo>
                      <a:lnTo>
                        <a:pt x="654" y="156"/>
                      </a:lnTo>
                      <a:lnTo>
                        <a:pt x="646" y="156"/>
                      </a:lnTo>
                      <a:lnTo>
                        <a:pt x="634" y="164"/>
                      </a:lnTo>
                      <a:lnTo>
                        <a:pt x="630" y="158"/>
                      </a:lnTo>
                      <a:lnTo>
                        <a:pt x="626" y="160"/>
                      </a:lnTo>
                      <a:lnTo>
                        <a:pt x="622" y="168"/>
                      </a:lnTo>
                      <a:lnTo>
                        <a:pt x="618" y="172"/>
                      </a:lnTo>
                      <a:lnTo>
                        <a:pt x="598" y="176"/>
                      </a:lnTo>
                      <a:lnTo>
                        <a:pt x="594" y="186"/>
                      </a:lnTo>
                      <a:lnTo>
                        <a:pt x="584" y="194"/>
                      </a:lnTo>
                      <a:lnTo>
                        <a:pt x="574" y="192"/>
                      </a:lnTo>
                      <a:lnTo>
                        <a:pt x="570" y="182"/>
                      </a:lnTo>
                      <a:lnTo>
                        <a:pt x="562" y="182"/>
                      </a:lnTo>
                      <a:lnTo>
                        <a:pt x="556" y="186"/>
                      </a:lnTo>
                      <a:lnTo>
                        <a:pt x="552" y="194"/>
                      </a:lnTo>
                      <a:lnTo>
                        <a:pt x="552" y="202"/>
                      </a:lnTo>
                      <a:lnTo>
                        <a:pt x="554" y="210"/>
                      </a:lnTo>
                      <a:lnTo>
                        <a:pt x="556" y="218"/>
                      </a:lnTo>
                      <a:lnTo>
                        <a:pt x="552" y="224"/>
                      </a:lnTo>
                      <a:lnTo>
                        <a:pt x="544" y="228"/>
                      </a:lnTo>
                      <a:lnTo>
                        <a:pt x="534" y="232"/>
                      </a:lnTo>
                      <a:lnTo>
                        <a:pt x="518" y="236"/>
                      </a:lnTo>
                      <a:lnTo>
                        <a:pt x="506" y="236"/>
                      </a:lnTo>
                      <a:lnTo>
                        <a:pt x="498" y="238"/>
                      </a:lnTo>
                      <a:lnTo>
                        <a:pt x="492" y="238"/>
                      </a:lnTo>
                      <a:lnTo>
                        <a:pt x="484" y="246"/>
                      </a:lnTo>
                      <a:lnTo>
                        <a:pt x="474" y="250"/>
                      </a:lnTo>
                      <a:lnTo>
                        <a:pt x="464" y="250"/>
                      </a:lnTo>
                      <a:lnTo>
                        <a:pt x="454" y="254"/>
                      </a:lnTo>
                      <a:lnTo>
                        <a:pt x="438" y="254"/>
                      </a:lnTo>
                      <a:lnTo>
                        <a:pt x="430" y="248"/>
                      </a:lnTo>
                      <a:lnTo>
                        <a:pt x="424" y="240"/>
                      </a:lnTo>
                      <a:lnTo>
                        <a:pt x="420" y="238"/>
                      </a:lnTo>
                      <a:lnTo>
                        <a:pt x="398" y="238"/>
                      </a:lnTo>
                      <a:lnTo>
                        <a:pt x="384" y="236"/>
                      </a:lnTo>
                      <a:lnTo>
                        <a:pt x="374" y="236"/>
                      </a:lnTo>
                      <a:lnTo>
                        <a:pt x="362" y="236"/>
                      </a:lnTo>
                      <a:lnTo>
                        <a:pt x="354" y="236"/>
                      </a:lnTo>
                      <a:lnTo>
                        <a:pt x="346" y="230"/>
                      </a:lnTo>
                      <a:lnTo>
                        <a:pt x="338" y="222"/>
                      </a:lnTo>
                      <a:lnTo>
                        <a:pt x="330" y="214"/>
                      </a:lnTo>
                      <a:lnTo>
                        <a:pt x="326" y="212"/>
                      </a:lnTo>
                      <a:lnTo>
                        <a:pt x="320" y="202"/>
                      </a:lnTo>
                      <a:lnTo>
                        <a:pt x="316" y="196"/>
                      </a:lnTo>
                      <a:lnTo>
                        <a:pt x="308" y="194"/>
                      </a:lnTo>
                      <a:lnTo>
                        <a:pt x="302" y="190"/>
                      </a:lnTo>
                      <a:lnTo>
                        <a:pt x="296" y="184"/>
                      </a:lnTo>
                      <a:lnTo>
                        <a:pt x="284" y="184"/>
                      </a:lnTo>
                      <a:lnTo>
                        <a:pt x="278" y="182"/>
                      </a:lnTo>
                      <a:lnTo>
                        <a:pt x="274" y="176"/>
                      </a:lnTo>
                      <a:lnTo>
                        <a:pt x="278" y="166"/>
                      </a:lnTo>
                      <a:lnTo>
                        <a:pt x="280" y="160"/>
                      </a:lnTo>
                      <a:lnTo>
                        <a:pt x="274" y="150"/>
                      </a:lnTo>
                      <a:lnTo>
                        <a:pt x="266" y="148"/>
                      </a:lnTo>
                      <a:lnTo>
                        <a:pt x="266" y="144"/>
                      </a:lnTo>
                      <a:lnTo>
                        <a:pt x="256" y="132"/>
                      </a:lnTo>
                      <a:lnTo>
                        <a:pt x="250" y="128"/>
                      </a:lnTo>
                      <a:lnTo>
                        <a:pt x="238" y="130"/>
                      </a:lnTo>
                      <a:lnTo>
                        <a:pt x="232" y="128"/>
                      </a:lnTo>
                      <a:lnTo>
                        <a:pt x="226" y="122"/>
                      </a:lnTo>
                      <a:lnTo>
                        <a:pt x="226" y="118"/>
                      </a:lnTo>
                      <a:lnTo>
                        <a:pt x="224" y="108"/>
                      </a:lnTo>
                      <a:lnTo>
                        <a:pt x="226" y="92"/>
                      </a:lnTo>
                      <a:lnTo>
                        <a:pt x="218" y="96"/>
                      </a:lnTo>
                      <a:lnTo>
                        <a:pt x="198" y="102"/>
                      </a:lnTo>
                      <a:lnTo>
                        <a:pt x="190" y="108"/>
                      </a:lnTo>
                      <a:lnTo>
                        <a:pt x="188" y="112"/>
                      </a:lnTo>
                      <a:lnTo>
                        <a:pt x="178" y="118"/>
                      </a:lnTo>
                      <a:lnTo>
                        <a:pt x="174" y="122"/>
                      </a:lnTo>
                      <a:lnTo>
                        <a:pt x="174" y="128"/>
                      </a:lnTo>
                      <a:lnTo>
                        <a:pt x="162" y="132"/>
                      </a:lnTo>
                      <a:lnTo>
                        <a:pt x="154" y="132"/>
                      </a:lnTo>
                      <a:lnTo>
                        <a:pt x="150" y="138"/>
                      </a:lnTo>
                      <a:lnTo>
                        <a:pt x="144" y="146"/>
                      </a:lnTo>
                      <a:lnTo>
                        <a:pt x="136" y="150"/>
                      </a:lnTo>
                      <a:lnTo>
                        <a:pt x="134" y="164"/>
                      </a:lnTo>
                      <a:lnTo>
                        <a:pt x="136" y="172"/>
                      </a:lnTo>
                      <a:lnTo>
                        <a:pt x="142" y="176"/>
                      </a:lnTo>
                      <a:lnTo>
                        <a:pt x="138" y="182"/>
                      </a:lnTo>
                      <a:lnTo>
                        <a:pt x="124" y="182"/>
                      </a:lnTo>
                      <a:lnTo>
                        <a:pt x="114" y="186"/>
                      </a:lnTo>
                      <a:lnTo>
                        <a:pt x="100" y="190"/>
                      </a:lnTo>
                      <a:lnTo>
                        <a:pt x="98" y="192"/>
                      </a:lnTo>
                      <a:lnTo>
                        <a:pt x="100" y="196"/>
                      </a:lnTo>
                      <a:lnTo>
                        <a:pt x="108" y="204"/>
                      </a:lnTo>
                      <a:lnTo>
                        <a:pt x="110" y="212"/>
                      </a:lnTo>
                      <a:lnTo>
                        <a:pt x="106" y="224"/>
                      </a:lnTo>
                      <a:lnTo>
                        <a:pt x="104" y="236"/>
                      </a:lnTo>
                      <a:lnTo>
                        <a:pt x="92" y="240"/>
                      </a:lnTo>
                      <a:lnTo>
                        <a:pt x="86" y="248"/>
                      </a:lnTo>
                      <a:lnTo>
                        <a:pt x="82" y="248"/>
                      </a:lnTo>
                      <a:lnTo>
                        <a:pt x="78" y="250"/>
                      </a:lnTo>
                      <a:lnTo>
                        <a:pt x="78" y="258"/>
                      </a:lnTo>
                      <a:lnTo>
                        <a:pt x="72" y="258"/>
                      </a:lnTo>
                      <a:lnTo>
                        <a:pt x="68" y="260"/>
                      </a:lnTo>
                      <a:lnTo>
                        <a:pt x="60" y="260"/>
                      </a:lnTo>
                      <a:lnTo>
                        <a:pt x="52" y="266"/>
                      </a:lnTo>
                      <a:lnTo>
                        <a:pt x="52" y="274"/>
                      </a:lnTo>
                      <a:lnTo>
                        <a:pt x="52" y="276"/>
                      </a:lnTo>
                      <a:lnTo>
                        <a:pt x="50" y="278"/>
                      </a:lnTo>
                      <a:lnTo>
                        <a:pt x="44" y="282"/>
                      </a:lnTo>
                      <a:lnTo>
                        <a:pt x="36" y="282"/>
                      </a:lnTo>
                      <a:lnTo>
                        <a:pt x="34" y="284"/>
                      </a:lnTo>
                      <a:lnTo>
                        <a:pt x="28" y="286"/>
                      </a:lnTo>
                      <a:lnTo>
                        <a:pt x="28" y="284"/>
                      </a:lnTo>
                      <a:lnTo>
                        <a:pt x="26" y="282"/>
                      </a:lnTo>
                      <a:lnTo>
                        <a:pt x="24" y="278"/>
                      </a:lnTo>
                      <a:lnTo>
                        <a:pt x="18" y="278"/>
                      </a:lnTo>
                      <a:lnTo>
                        <a:pt x="16" y="284"/>
                      </a:lnTo>
                      <a:lnTo>
                        <a:pt x="10" y="290"/>
                      </a:lnTo>
                      <a:lnTo>
                        <a:pt x="6" y="292"/>
                      </a:lnTo>
                      <a:lnTo>
                        <a:pt x="0" y="296"/>
                      </a:lnTo>
                      <a:lnTo>
                        <a:pt x="4" y="304"/>
                      </a:lnTo>
                      <a:lnTo>
                        <a:pt x="0" y="310"/>
                      </a:lnTo>
                      <a:lnTo>
                        <a:pt x="6" y="314"/>
                      </a:lnTo>
                      <a:lnTo>
                        <a:pt x="16" y="310"/>
                      </a:lnTo>
                      <a:lnTo>
                        <a:pt x="18" y="312"/>
                      </a:lnTo>
                      <a:lnTo>
                        <a:pt x="16" y="318"/>
                      </a:lnTo>
                      <a:lnTo>
                        <a:pt x="16" y="322"/>
                      </a:lnTo>
                      <a:lnTo>
                        <a:pt x="18" y="330"/>
                      </a:lnTo>
                      <a:lnTo>
                        <a:pt x="18" y="338"/>
                      </a:lnTo>
                      <a:lnTo>
                        <a:pt x="22" y="340"/>
                      </a:lnTo>
                      <a:lnTo>
                        <a:pt x="24" y="346"/>
                      </a:lnTo>
                      <a:lnTo>
                        <a:pt x="18" y="348"/>
                      </a:lnTo>
                      <a:lnTo>
                        <a:pt x="18" y="354"/>
                      </a:lnTo>
                      <a:lnTo>
                        <a:pt x="28" y="354"/>
                      </a:lnTo>
                      <a:lnTo>
                        <a:pt x="44" y="364"/>
                      </a:lnTo>
                      <a:lnTo>
                        <a:pt x="46" y="368"/>
                      </a:lnTo>
                      <a:lnTo>
                        <a:pt x="54" y="374"/>
                      </a:lnTo>
                      <a:lnTo>
                        <a:pt x="60" y="368"/>
                      </a:lnTo>
                      <a:lnTo>
                        <a:pt x="64" y="366"/>
                      </a:lnTo>
                      <a:lnTo>
                        <a:pt x="70" y="366"/>
                      </a:lnTo>
                      <a:lnTo>
                        <a:pt x="74" y="368"/>
                      </a:lnTo>
                      <a:lnTo>
                        <a:pt x="82" y="368"/>
                      </a:lnTo>
                      <a:lnTo>
                        <a:pt x="86" y="374"/>
                      </a:lnTo>
                      <a:lnTo>
                        <a:pt x="90" y="378"/>
                      </a:lnTo>
                      <a:lnTo>
                        <a:pt x="92" y="386"/>
                      </a:lnTo>
                      <a:lnTo>
                        <a:pt x="88" y="388"/>
                      </a:lnTo>
                      <a:lnTo>
                        <a:pt x="88" y="394"/>
                      </a:lnTo>
                      <a:lnTo>
                        <a:pt x="86" y="400"/>
                      </a:lnTo>
                      <a:lnTo>
                        <a:pt x="80" y="402"/>
                      </a:lnTo>
                      <a:lnTo>
                        <a:pt x="78" y="410"/>
                      </a:lnTo>
                      <a:lnTo>
                        <a:pt x="74" y="412"/>
                      </a:lnTo>
                      <a:lnTo>
                        <a:pt x="72" y="420"/>
                      </a:lnTo>
                      <a:lnTo>
                        <a:pt x="78" y="422"/>
                      </a:lnTo>
                      <a:lnTo>
                        <a:pt x="80" y="428"/>
                      </a:lnTo>
                      <a:lnTo>
                        <a:pt x="80" y="438"/>
                      </a:lnTo>
                      <a:lnTo>
                        <a:pt x="86" y="440"/>
                      </a:lnTo>
                      <a:lnTo>
                        <a:pt x="88" y="440"/>
                      </a:lnTo>
                      <a:lnTo>
                        <a:pt x="88" y="446"/>
                      </a:lnTo>
                      <a:lnTo>
                        <a:pt x="86" y="454"/>
                      </a:lnTo>
                      <a:lnTo>
                        <a:pt x="88" y="458"/>
                      </a:lnTo>
                      <a:lnTo>
                        <a:pt x="86" y="460"/>
                      </a:lnTo>
                      <a:lnTo>
                        <a:pt x="88" y="468"/>
                      </a:lnTo>
                      <a:lnTo>
                        <a:pt x="92" y="470"/>
                      </a:lnTo>
                      <a:lnTo>
                        <a:pt x="100" y="476"/>
                      </a:lnTo>
                      <a:lnTo>
                        <a:pt x="108" y="476"/>
                      </a:lnTo>
                      <a:lnTo>
                        <a:pt x="114" y="482"/>
                      </a:lnTo>
                      <a:lnTo>
                        <a:pt x="118" y="486"/>
                      </a:lnTo>
                      <a:lnTo>
                        <a:pt x="120" y="484"/>
                      </a:lnTo>
                      <a:lnTo>
                        <a:pt x="126" y="486"/>
                      </a:lnTo>
                      <a:lnTo>
                        <a:pt x="136" y="486"/>
                      </a:lnTo>
                      <a:lnTo>
                        <a:pt x="142" y="486"/>
                      </a:lnTo>
                      <a:lnTo>
                        <a:pt x="146" y="496"/>
                      </a:lnTo>
                      <a:lnTo>
                        <a:pt x="154" y="496"/>
                      </a:lnTo>
                      <a:lnTo>
                        <a:pt x="162" y="496"/>
                      </a:lnTo>
                      <a:lnTo>
                        <a:pt x="168" y="500"/>
                      </a:lnTo>
                      <a:lnTo>
                        <a:pt x="168" y="506"/>
                      </a:lnTo>
                      <a:lnTo>
                        <a:pt x="174" y="510"/>
                      </a:lnTo>
                      <a:lnTo>
                        <a:pt x="180" y="518"/>
                      </a:lnTo>
                      <a:lnTo>
                        <a:pt x="184" y="522"/>
                      </a:lnTo>
                      <a:lnTo>
                        <a:pt x="190" y="522"/>
                      </a:lnTo>
                      <a:lnTo>
                        <a:pt x="198" y="528"/>
                      </a:lnTo>
                      <a:lnTo>
                        <a:pt x="210" y="528"/>
                      </a:lnTo>
                      <a:lnTo>
                        <a:pt x="220" y="530"/>
                      </a:lnTo>
                      <a:lnTo>
                        <a:pt x="226" y="528"/>
                      </a:lnTo>
                      <a:lnTo>
                        <a:pt x="232" y="528"/>
                      </a:lnTo>
                      <a:lnTo>
                        <a:pt x="236" y="536"/>
                      </a:lnTo>
                      <a:lnTo>
                        <a:pt x="244" y="524"/>
                      </a:lnTo>
                      <a:lnTo>
                        <a:pt x="246" y="522"/>
                      </a:lnTo>
                      <a:lnTo>
                        <a:pt x="254" y="520"/>
                      </a:lnTo>
                      <a:lnTo>
                        <a:pt x="262" y="522"/>
                      </a:lnTo>
                      <a:lnTo>
                        <a:pt x="270" y="522"/>
                      </a:lnTo>
                      <a:lnTo>
                        <a:pt x="278" y="524"/>
                      </a:lnTo>
                      <a:lnTo>
                        <a:pt x="288" y="522"/>
                      </a:lnTo>
                      <a:lnTo>
                        <a:pt x="296" y="520"/>
                      </a:lnTo>
                      <a:lnTo>
                        <a:pt x="300" y="514"/>
                      </a:lnTo>
                      <a:lnTo>
                        <a:pt x="308" y="514"/>
                      </a:lnTo>
                      <a:lnTo>
                        <a:pt x="314" y="514"/>
                      </a:lnTo>
                      <a:lnTo>
                        <a:pt x="318" y="512"/>
                      </a:lnTo>
                      <a:lnTo>
                        <a:pt x="324" y="512"/>
                      </a:lnTo>
                      <a:lnTo>
                        <a:pt x="330" y="514"/>
                      </a:lnTo>
                      <a:lnTo>
                        <a:pt x="330" y="522"/>
                      </a:lnTo>
                      <a:lnTo>
                        <a:pt x="334" y="528"/>
                      </a:lnTo>
                      <a:lnTo>
                        <a:pt x="338" y="524"/>
                      </a:lnTo>
                      <a:lnTo>
                        <a:pt x="344" y="528"/>
                      </a:lnTo>
                      <a:lnTo>
                        <a:pt x="348" y="528"/>
                      </a:lnTo>
                      <a:lnTo>
                        <a:pt x="354" y="530"/>
                      </a:lnTo>
                      <a:lnTo>
                        <a:pt x="356" y="536"/>
                      </a:lnTo>
                      <a:lnTo>
                        <a:pt x="356" y="540"/>
                      </a:lnTo>
                      <a:lnTo>
                        <a:pt x="362" y="538"/>
                      </a:lnTo>
                      <a:lnTo>
                        <a:pt x="366" y="538"/>
                      </a:lnTo>
                      <a:lnTo>
                        <a:pt x="366" y="546"/>
                      </a:lnTo>
                      <a:lnTo>
                        <a:pt x="372" y="550"/>
                      </a:lnTo>
                      <a:lnTo>
                        <a:pt x="370" y="558"/>
                      </a:lnTo>
                      <a:lnTo>
                        <a:pt x="372" y="564"/>
                      </a:lnTo>
                      <a:lnTo>
                        <a:pt x="370" y="568"/>
                      </a:lnTo>
                      <a:lnTo>
                        <a:pt x="370" y="578"/>
                      </a:lnTo>
                      <a:lnTo>
                        <a:pt x="364" y="584"/>
                      </a:lnTo>
                      <a:lnTo>
                        <a:pt x="360" y="592"/>
                      </a:lnTo>
                      <a:lnTo>
                        <a:pt x="360" y="596"/>
                      </a:lnTo>
                      <a:lnTo>
                        <a:pt x="362" y="602"/>
                      </a:lnTo>
                      <a:lnTo>
                        <a:pt x="362" y="606"/>
                      </a:lnTo>
                      <a:lnTo>
                        <a:pt x="364" y="610"/>
                      </a:lnTo>
                      <a:lnTo>
                        <a:pt x="366" y="606"/>
                      </a:lnTo>
                      <a:lnTo>
                        <a:pt x="370" y="604"/>
                      </a:lnTo>
                      <a:lnTo>
                        <a:pt x="374" y="602"/>
                      </a:lnTo>
                      <a:lnTo>
                        <a:pt x="380" y="602"/>
                      </a:lnTo>
                      <a:lnTo>
                        <a:pt x="382" y="606"/>
                      </a:lnTo>
                      <a:lnTo>
                        <a:pt x="380" y="612"/>
                      </a:lnTo>
                      <a:lnTo>
                        <a:pt x="382" y="618"/>
                      </a:lnTo>
                      <a:lnTo>
                        <a:pt x="388" y="618"/>
                      </a:lnTo>
                      <a:lnTo>
                        <a:pt x="390" y="620"/>
                      </a:lnTo>
                      <a:lnTo>
                        <a:pt x="384" y="630"/>
                      </a:lnTo>
                      <a:lnTo>
                        <a:pt x="384" y="632"/>
                      </a:lnTo>
                      <a:lnTo>
                        <a:pt x="390" y="634"/>
                      </a:lnTo>
                      <a:lnTo>
                        <a:pt x="394" y="634"/>
                      </a:lnTo>
                      <a:lnTo>
                        <a:pt x="398" y="642"/>
                      </a:lnTo>
                      <a:lnTo>
                        <a:pt x="398" y="650"/>
                      </a:lnTo>
                      <a:lnTo>
                        <a:pt x="408" y="652"/>
                      </a:lnTo>
                      <a:lnTo>
                        <a:pt x="412" y="652"/>
                      </a:lnTo>
                      <a:lnTo>
                        <a:pt x="418" y="650"/>
                      </a:lnTo>
                      <a:lnTo>
                        <a:pt x="420" y="640"/>
                      </a:lnTo>
                      <a:lnTo>
                        <a:pt x="416" y="624"/>
                      </a:lnTo>
                      <a:lnTo>
                        <a:pt x="416" y="620"/>
                      </a:lnTo>
                      <a:lnTo>
                        <a:pt x="424" y="620"/>
                      </a:lnTo>
                      <a:lnTo>
                        <a:pt x="434" y="624"/>
                      </a:lnTo>
                      <a:lnTo>
                        <a:pt x="438" y="622"/>
                      </a:lnTo>
                      <a:lnTo>
                        <a:pt x="446" y="630"/>
                      </a:lnTo>
                      <a:lnTo>
                        <a:pt x="452" y="624"/>
                      </a:lnTo>
                      <a:lnTo>
                        <a:pt x="462" y="622"/>
                      </a:lnTo>
                      <a:lnTo>
                        <a:pt x="466" y="620"/>
                      </a:lnTo>
                      <a:lnTo>
                        <a:pt x="472" y="622"/>
                      </a:lnTo>
                      <a:lnTo>
                        <a:pt x="480" y="628"/>
                      </a:lnTo>
                      <a:lnTo>
                        <a:pt x="484" y="630"/>
                      </a:lnTo>
                      <a:lnTo>
                        <a:pt x="484" y="632"/>
                      </a:lnTo>
                      <a:lnTo>
                        <a:pt x="480" y="640"/>
                      </a:lnTo>
                      <a:lnTo>
                        <a:pt x="488" y="648"/>
                      </a:lnTo>
                      <a:lnTo>
                        <a:pt x="494" y="646"/>
                      </a:lnTo>
                      <a:lnTo>
                        <a:pt x="502" y="646"/>
                      </a:lnTo>
                      <a:lnTo>
                        <a:pt x="510" y="648"/>
                      </a:lnTo>
                      <a:lnTo>
                        <a:pt x="520" y="646"/>
                      </a:lnTo>
                      <a:lnTo>
                        <a:pt x="534" y="646"/>
                      </a:lnTo>
                      <a:lnTo>
                        <a:pt x="530" y="652"/>
                      </a:lnTo>
                      <a:lnTo>
                        <a:pt x="530" y="658"/>
                      </a:lnTo>
                      <a:lnTo>
                        <a:pt x="536" y="670"/>
                      </a:lnTo>
                      <a:lnTo>
                        <a:pt x="540" y="668"/>
                      </a:lnTo>
                      <a:lnTo>
                        <a:pt x="544" y="668"/>
                      </a:lnTo>
                      <a:lnTo>
                        <a:pt x="544" y="664"/>
                      </a:lnTo>
                      <a:lnTo>
                        <a:pt x="540" y="664"/>
                      </a:lnTo>
                      <a:lnTo>
                        <a:pt x="540" y="660"/>
                      </a:lnTo>
                      <a:lnTo>
                        <a:pt x="538" y="658"/>
                      </a:lnTo>
                      <a:lnTo>
                        <a:pt x="554" y="650"/>
                      </a:lnTo>
                      <a:lnTo>
                        <a:pt x="556" y="646"/>
                      </a:lnTo>
                      <a:lnTo>
                        <a:pt x="564" y="642"/>
                      </a:lnTo>
                      <a:lnTo>
                        <a:pt x="570" y="642"/>
                      </a:lnTo>
                      <a:lnTo>
                        <a:pt x="574" y="642"/>
                      </a:lnTo>
                      <a:lnTo>
                        <a:pt x="582" y="640"/>
                      </a:lnTo>
                      <a:lnTo>
                        <a:pt x="588" y="632"/>
                      </a:lnTo>
                      <a:lnTo>
                        <a:pt x="590" y="628"/>
                      </a:lnTo>
                      <a:lnTo>
                        <a:pt x="598" y="632"/>
                      </a:lnTo>
                      <a:lnTo>
                        <a:pt x="604" y="628"/>
                      </a:lnTo>
                      <a:lnTo>
                        <a:pt x="612" y="628"/>
                      </a:lnTo>
                      <a:lnTo>
                        <a:pt x="622" y="628"/>
                      </a:lnTo>
                      <a:lnTo>
                        <a:pt x="626" y="624"/>
                      </a:lnTo>
                      <a:lnTo>
                        <a:pt x="626" y="620"/>
                      </a:lnTo>
                      <a:lnTo>
                        <a:pt x="626" y="612"/>
                      </a:lnTo>
                      <a:lnTo>
                        <a:pt x="648" y="602"/>
                      </a:lnTo>
                      <a:lnTo>
                        <a:pt x="648" y="592"/>
                      </a:lnTo>
                      <a:lnTo>
                        <a:pt x="654" y="592"/>
                      </a:lnTo>
                      <a:lnTo>
                        <a:pt x="656" y="592"/>
                      </a:lnTo>
                      <a:lnTo>
                        <a:pt x="662" y="592"/>
                      </a:lnTo>
                      <a:lnTo>
                        <a:pt x="664" y="592"/>
                      </a:lnTo>
                      <a:lnTo>
                        <a:pt x="662" y="584"/>
                      </a:lnTo>
                      <a:lnTo>
                        <a:pt x="666" y="582"/>
                      </a:lnTo>
                      <a:lnTo>
                        <a:pt x="664" y="582"/>
                      </a:lnTo>
                      <a:lnTo>
                        <a:pt x="664" y="576"/>
                      </a:lnTo>
                      <a:lnTo>
                        <a:pt x="674" y="576"/>
                      </a:lnTo>
                      <a:lnTo>
                        <a:pt x="674" y="560"/>
                      </a:lnTo>
                      <a:lnTo>
                        <a:pt x="672" y="560"/>
                      </a:lnTo>
                      <a:lnTo>
                        <a:pt x="670" y="558"/>
                      </a:lnTo>
                      <a:lnTo>
                        <a:pt x="672" y="558"/>
                      </a:lnTo>
                      <a:lnTo>
                        <a:pt x="672" y="550"/>
                      </a:lnTo>
                      <a:lnTo>
                        <a:pt x="674" y="546"/>
                      </a:lnTo>
                      <a:lnTo>
                        <a:pt x="680" y="546"/>
                      </a:lnTo>
                      <a:lnTo>
                        <a:pt x="682" y="540"/>
                      </a:lnTo>
                      <a:lnTo>
                        <a:pt x="686" y="538"/>
                      </a:lnTo>
                      <a:lnTo>
                        <a:pt x="690" y="538"/>
                      </a:lnTo>
                      <a:lnTo>
                        <a:pt x="690" y="532"/>
                      </a:lnTo>
                      <a:lnTo>
                        <a:pt x="690" y="528"/>
                      </a:lnTo>
                      <a:lnTo>
                        <a:pt x="694" y="520"/>
                      </a:lnTo>
                      <a:lnTo>
                        <a:pt x="700" y="520"/>
                      </a:lnTo>
                      <a:lnTo>
                        <a:pt x="702" y="520"/>
                      </a:lnTo>
                      <a:lnTo>
                        <a:pt x="700" y="510"/>
                      </a:lnTo>
                      <a:lnTo>
                        <a:pt x="700" y="502"/>
                      </a:lnTo>
                      <a:lnTo>
                        <a:pt x="708" y="502"/>
                      </a:lnTo>
                      <a:lnTo>
                        <a:pt x="708" y="494"/>
                      </a:lnTo>
                      <a:lnTo>
                        <a:pt x="708" y="492"/>
                      </a:lnTo>
                      <a:lnTo>
                        <a:pt x="704" y="494"/>
                      </a:lnTo>
                      <a:lnTo>
                        <a:pt x="710" y="486"/>
                      </a:lnTo>
                      <a:lnTo>
                        <a:pt x="704" y="482"/>
                      </a:lnTo>
                      <a:lnTo>
                        <a:pt x="698" y="482"/>
                      </a:lnTo>
                      <a:lnTo>
                        <a:pt x="694" y="484"/>
                      </a:lnTo>
                      <a:lnTo>
                        <a:pt x="692" y="482"/>
                      </a:lnTo>
                      <a:lnTo>
                        <a:pt x="692" y="478"/>
                      </a:lnTo>
                      <a:lnTo>
                        <a:pt x="700" y="474"/>
                      </a:lnTo>
                      <a:lnTo>
                        <a:pt x="704" y="466"/>
                      </a:lnTo>
                      <a:lnTo>
                        <a:pt x="704" y="464"/>
                      </a:lnTo>
                      <a:lnTo>
                        <a:pt x="704" y="460"/>
                      </a:lnTo>
                      <a:lnTo>
                        <a:pt x="694" y="454"/>
                      </a:lnTo>
                      <a:lnTo>
                        <a:pt x="700" y="454"/>
                      </a:lnTo>
                      <a:lnTo>
                        <a:pt x="700" y="446"/>
                      </a:lnTo>
                      <a:lnTo>
                        <a:pt x="692" y="438"/>
                      </a:lnTo>
                      <a:lnTo>
                        <a:pt x="684" y="428"/>
                      </a:lnTo>
                      <a:lnTo>
                        <a:pt x="684" y="422"/>
                      </a:lnTo>
                      <a:lnTo>
                        <a:pt x="684" y="418"/>
                      </a:lnTo>
                      <a:lnTo>
                        <a:pt x="682" y="418"/>
                      </a:lnTo>
                      <a:lnTo>
                        <a:pt x="676" y="418"/>
                      </a:lnTo>
                      <a:lnTo>
                        <a:pt x="676" y="414"/>
                      </a:lnTo>
                      <a:lnTo>
                        <a:pt x="680" y="414"/>
                      </a:lnTo>
                      <a:lnTo>
                        <a:pt x="680" y="412"/>
                      </a:lnTo>
                      <a:lnTo>
                        <a:pt x="676" y="406"/>
                      </a:lnTo>
                      <a:lnTo>
                        <a:pt x="672" y="402"/>
                      </a:lnTo>
                      <a:lnTo>
                        <a:pt x="670" y="394"/>
                      </a:lnTo>
                      <a:lnTo>
                        <a:pt x="672" y="384"/>
                      </a:lnTo>
                      <a:lnTo>
                        <a:pt x="674" y="382"/>
                      </a:lnTo>
                      <a:lnTo>
                        <a:pt x="676" y="378"/>
                      </a:lnTo>
                      <a:lnTo>
                        <a:pt x="682" y="376"/>
                      </a:lnTo>
                      <a:lnTo>
                        <a:pt x="682" y="374"/>
                      </a:lnTo>
                      <a:lnTo>
                        <a:pt x="680" y="372"/>
                      </a:lnTo>
                      <a:lnTo>
                        <a:pt x="690" y="360"/>
                      </a:lnTo>
                      <a:lnTo>
                        <a:pt x="700" y="354"/>
                      </a:lnTo>
                      <a:lnTo>
                        <a:pt x="710" y="350"/>
                      </a:lnTo>
                      <a:lnTo>
                        <a:pt x="718" y="348"/>
                      </a:lnTo>
                      <a:lnTo>
                        <a:pt x="720" y="342"/>
                      </a:lnTo>
                      <a:lnTo>
                        <a:pt x="720" y="338"/>
                      </a:lnTo>
                      <a:lnTo>
                        <a:pt x="700" y="338"/>
                      </a:lnTo>
                      <a:lnTo>
                        <a:pt x="694" y="336"/>
                      </a:lnTo>
                      <a:lnTo>
                        <a:pt x="690" y="332"/>
                      </a:lnTo>
                      <a:lnTo>
                        <a:pt x="684" y="332"/>
                      </a:lnTo>
                      <a:lnTo>
                        <a:pt x="680" y="338"/>
                      </a:lnTo>
                      <a:lnTo>
                        <a:pt x="674" y="346"/>
                      </a:lnTo>
                      <a:lnTo>
                        <a:pt x="662" y="348"/>
                      </a:lnTo>
                      <a:lnTo>
                        <a:pt x="654" y="330"/>
                      </a:lnTo>
                      <a:lnTo>
                        <a:pt x="644" y="312"/>
                      </a:lnTo>
                      <a:lnTo>
                        <a:pt x="646" y="312"/>
                      </a:lnTo>
                      <a:lnTo>
                        <a:pt x="646" y="310"/>
                      </a:lnTo>
                      <a:lnTo>
                        <a:pt x="648" y="306"/>
                      </a:lnTo>
                      <a:lnTo>
                        <a:pt x="656" y="306"/>
                      </a:lnTo>
                      <a:lnTo>
                        <a:pt x="664" y="306"/>
                      </a:lnTo>
                      <a:lnTo>
                        <a:pt x="666" y="302"/>
                      </a:lnTo>
                      <a:lnTo>
                        <a:pt x="670" y="294"/>
                      </a:lnTo>
                      <a:lnTo>
                        <a:pt x="676" y="292"/>
                      </a:lnTo>
                      <a:lnTo>
                        <a:pt x="684" y="290"/>
                      </a:lnTo>
                      <a:lnTo>
                        <a:pt x="692" y="278"/>
                      </a:lnTo>
                      <a:lnTo>
                        <a:pt x="698" y="266"/>
                      </a:lnTo>
                      <a:lnTo>
                        <a:pt x="710" y="272"/>
                      </a:lnTo>
                      <a:lnTo>
                        <a:pt x="716" y="274"/>
                      </a:lnTo>
                      <a:lnTo>
                        <a:pt x="712" y="278"/>
                      </a:lnTo>
                      <a:lnTo>
                        <a:pt x="708" y="290"/>
                      </a:lnTo>
                      <a:lnTo>
                        <a:pt x="702" y="300"/>
                      </a:lnTo>
                      <a:lnTo>
                        <a:pt x="702" y="304"/>
                      </a:lnTo>
                      <a:lnTo>
                        <a:pt x="708" y="302"/>
                      </a:lnTo>
                      <a:lnTo>
                        <a:pt x="702" y="310"/>
                      </a:lnTo>
                      <a:lnTo>
                        <a:pt x="702" y="312"/>
                      </a:lnTo>
                      <a:lnTo>
                        <a:pt x="704" y="312"/>
                      </a:lnTo>
                      <a:lnTo>
                        <a:pt x="712" y="306"/>
                      </a:lnTo>
                      <a:lnTo>
                        <a:pt x="720" y="300"/>
                      </a:lnTo>
                      <a:lnTo>
                        <a:pt x="730" y="292"/>
                      </a:lnTo>
                      <a:lnTo>
                        <a:pt x="736" y="290"/>
                      </a:lnTo>
                      <a:lnTo>
                        <a:pt x="740" y="290"/>
                      </a:lnTo>
                      <a:lnTo>
                        <a:pt x="744" y="292"/>
                      </a:lnTo>
                      <a:lnTo>
                        <a:pt x="746" y="292"/>
                      </a:lnTo>
                      <a:lnTo>
                        <a:pt x="750" y="292"/>
                      </a:lnTo>
                      <a:lnTo>
                        <a:pt x="756" y="282"/>
                      </a:lnTo>
                      <a:lnTo>
                        <a:pt x="762" y="276"/>
                      </a:lnTo>
                      <a:lnTo>
                        <a:pt x="766" y="266"/>
                      </a:lnTo>
                      <a:lnTo>
                        <a:pt x="772" y="258"/>
                      </a:lnTo>
                      <a:lnTo>
                        <a:pt x="782" y="250"/>
                      </a:lnTo>
                      <a:lnTo>
                        <a:pt x="780" y="242"/>
                      </a:lnTo>
                      <a:lnTo>
                        <a:pt x="786" y="240"/>
                      </a:lnTo>
                      <a:lnTo>
                        <a:pt x="790" y="246"/>
                      </a:lnTo>
                      <a:lnTo>
                        <a:pt x="798" y="248"/>
                      </a:lnTo>
                      <a:lnTo>
                        <a:pt x="804" y="250"/>
                      </a:lnTo>
                      <a:lnTo>
                        <a:pt x="804" y="242"/>
                      </a:lnTo>
                      <a:lnTo>
                        <a:pt x="804" y="240"/>
                      </a:lnTo>
                      <a:lnTo>
                        <a:pt x="810" y="236"/>
                      </a:lnTo>
                      <a:lnTo>
                        <a:pt x="814" y="236"/>
                      </a:lnTo>
                      <a:lnTo>
                        <a:pt x="820" y="232"/>
                      </a:lnTo>
                      <a:lnTo>
                        <a:pt x="818" y="230"/>
                      </a:lnTo>
                      <a:lnTo>
                        <a:pt x="826" y="228"/>
                      </a:lnTo>
                      <a:lnTo>
                        <a:pt x="828" y="214"/>
                      </a:lnTo>
                      <a:lnTo>
                        <a:pt x="836" y="230"/>
                      </a:lnTo>
                      <a:lnTo>
                        <a:pt x="838" y="224"/>
                      </a:lnTo>
                      <a:lnTo>
                        <a:pt x="838" y="220"/>
                      </a:lnTo>
                      <a:lnTo>
                        <a:pt x="844" y="214"/>
                      </a:lnTo>
                      <a:lnTo>
                        <a:pt x="844" y="210"/>
                      </a:lnTo>
                      <a:lnTo>
                        <a:pt x="840" y="200"/>
                      </a:lnTo>
                      <a:lnTo>
                        <a:pt x="844" y="192"/>
                      </a:lnTo>
                      <a:lnTo>
                        <a:pt x="844" y="184"/>
                      </a:lnTo>
                      <a:lnTo>
                        <a:pt x="848" y="182"/>
                      </a:lnTo>
                      <a:lnTo>
                        <a:pt x="854" y="178"/>
                      </a:lnTo>
                      <a:lnTo>
                        <a:pt x="850" y="176"/>
                      </a:lnTo>
                      <a:lnTo>
                        <a:pt x="850" y="174"/>
                      </a:lnTo>
                      <a:lnTo>
                        <a:pt x="856" y="176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close/>
                      <a:moveTo>
                        <a:pt x="590" y="622"/>
                      </a:moveTo>
                      <a:lnTo>
                        <a:pt x="590" y="622"/>
                      </a:lnTo>
                      <a:lnTo>
                        <a:pt x="592" y="622"/>
                      </a:lnTo>
                      <a:lnTo>
                        <a:pt x="590" y="624"/>
                      </a:lnTo>
                      <a:lnTo>
                        <a:pt x="590" y="628"/>
                      </a:lnTo>
                      <a:lnTo>
                        <a:pt x="588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close/>
                      <a:moveTo>
                        <a:pt x="540" y="676"/>
                      </a:moveTo>
                      <a:lnTo>
                        <a:pt x="540" y="676"/>
                      </a:lnTo>
                      <a:lnTo>
                        <a:pt x="536" y="678"/>
                      </a:lnTo>
                      <a:lnTo>
                        <a:pt x="528" y="682"/>
                      </a:lnTo>
                      <a:lnTo>
                        <a:pt x="516" y="692"/>
                      </a:lnTo>
                      <a:lnTo>
                        <a:pt x="520" y="706"/>
                      </a:lnTo>
                      <a:lnTo>
                        <a:pt x="526" y="712"/>
                      </a:lnTo>
                      <a:lnTo>
                        <a:pt x="536" y="712"/>
                      </a:lnTo>
                      <a:lnTo>
                        <a:pt x="540" y="706"/>
                      </a:lnTo>
                      <a:lnTo>
                        <a:pt x="546" y="702"/>
                      </a:lnTo>
                      <a:lnTo>
                        <a:pt x="552" y="684"/>
                      </a:lnTo>
                      <a:lnTo>
                        <a:pt x="554" y="684"/>
                      </a:lnTo>
                      <a:lnTo>
                        <a:pt x="554" y="682"/>
                      </a:lnTo>
                      <a:lnTo>
                        <a:pt x="552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close/>
                      <a:moveTo>
                        <a:pt x="566" y="504"/>
                      </a:moveTo>
                      <a:lnTo>
                        <a:pt x="566" y="504"/>
                      </a:lnTo>
                      <a:lnTo>
                        <a:pt x="572" y="504"/>
                      </a:lnTo>
                      <a:lnTo>
                        <a:pt x="576" y="504"/>
                      </a:lnTo>
                      <a:lnTo>
                        <a:pt x="576" y="506"/>
                      </a:lnTo>
                      <a:lnTo>
                        <a:pt x="574" y="506"/>
                      </a:lnTo>
                      <a:lnTo>
                        <a:pt x="574" y="512"/>
                      </a:lnTo>
                      <a:lnTo>
                        <a:pt x="572" y="512"/>
                      </a:lnTo>
                      <a:lnTo>
                        <a:pt x="566" y="512"/>
                      </a:lnTo>
                      <a:lnTo>
                        <a:pt x="564" y="506"/>
                      </a:lnTo>
                      <a:lnTo>
                        <a:pt x="564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close/>
                      <a:moveTo>
                        <a:pt x="630" y="496"/>
                      </a:moveTo>
                      <a:lnTo>
                        <a:pt x="630" y="496"/>
                      </a:lnTo>
                      <a:lnTo>
                        <a:pt x="636" y="496"/>
                      </a:lnTo>
                      <a:lnTo>
                        <a:pt x="636" y="500"/>
                      </a:lnTo>
                      <a:lnTo>
                        <a:pt x="636" y="502"/>
                      </a:lnTo>
                      <a:lnTo>
                        <a:pt x="630" y="500"/>
                      </a:lnTo>
                      <a:lnTo>
                        <a:pt x="628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close/>
                      <a:moveTo>
                        <a:pt x="684" y="456"/>
                      </a:moveTo>
                      <a:lnTo>
                        <a:pt x="684" y="456"/>
                      </a:lnTo>
                      <a:lnTo>
                        <a:pt x="686" y="458"/>
                      </a:lnTo>
                      <a:lnTo>
                        <a:pt x="690" y="460"/>
                      </a:lnTo>
                      <a:lnTo>
                        <a:pt x="686" y="464"/>
                      </a:lnTo>
                      <a:lnTo>
                        <a:pt x="682" y="466"/>
                      </a:lnTo>
                      <a:lnTo>
                        <a:pt x="682" y="460"/>
                      </a:lnTo>
                      <a:lnTo>
                        <a:pt x="682" y="458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close/>
                      <a:moveTo>
                        <a:pt x="692" y="448"/>
                      </a:moveTo>
                      <a:lnTo>
                        <a:pt x="692" y="448"/>
                      </a:lnTo>
                      <a:lnTo>
                        <a:pt x="692" y="450"/>
                      </a:lnTo>
                      <a:lnTo>
                        <a:pt x="694" y="454"/>
                      </a:lnTo>
                      <a:lnTo>
                        <a:pt x="692" y="454"/>
                      </a:lnTo>
                      <a:lnTo>
                        <a:pt x="686" y="454"/>
                      </a:lnTo>
                      <a:lnTo>
                        <a:pt x="684" y="450"/>
                      </a:lnTo>
                      <a:lnTo>
                        <a:pt x="686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close/>
                      <a:moveTo>
                        <a:pt x="398" y="346"/>
                      </a:moveTo>
                      <a:lnTo>
                        <a:pt x="398" y="346"/>
                      </a:lnTo>
                      <a:lnTo>
                        <a:pt x="400" y="350"/>
                      </a:lnTo>
                      <a:lnTo>
                        <a:pt x="400" y="354"/>
                      </a:lnTo>
                      <a:lnTo>
                        <a:pt x="398" y="350"/>
                      </a:lnTo>
                      <a:lnTo>
                        <a:pt x="394" y="348"/>
                      </a:lnTo>
                      <a:lnTo>
                        <a:pt x="394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1" name="Freeform: Shape 424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2" name="Freeform: Shape 425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3" name="Freeform: Shape 426"/>
                <p:cNvSpPr/>
                <p:nvPr/>
              </p:nvSpPr>
              <p:spPr bwMode="auto">
                <a:xfrm>
                  <a:off x="981075" y="3765550"/>
                  <a:ext cx="241300" cy="466725"/>
                </a:xfrm>
                <a:custGeom>
                  <a:gdLst>
                    <a:gd name="T0" fmla="*/ 0 w 152"/>
                    <a:gd name="T1" fmla="*/ 168 h 294"/>
                    <a:gd name="T2" fmla="*/ 8 w 152"/>
                    <a:gd name="T3" fmla="*/ 178 h 294"/>
                    <a:gd name="T4" fmla="*/ 20 w 152"/>
                    <a:gd name="T5" fmla="*/ 178 h 294"/>
                    <a:gd name="T6" fmla="*/ 20 w 152"/>
                    <a:gd name="T7" fmla="*/ 184 h 294"/>
                    <a:gd name="T8" fmla="*/ 8 w 152"/>
                    <a:gd name="T9" fmla="*/ 184 h 294"/>
                    <a:gd name="T10" fmla="*/ 18 w 152"/>
                    <a:gd name="T11" fmla="*/ 202 h 294"/>
                    <a:gd name="T12" fmla="*/ 20 w 152"/>
                    <a:gd name="T13" fmla="*/ 210 h 294"/>
                    <a:gd name="T14" fmla="*/ 20 w 152"/>
                    <a:gd name="T15" fmla="*/ 218 h 294"/>
                    <a:gd name="T16" fmla="*/ 20 w 152"/>
                    <a:gd name="T17" fmla="*/ 230 h 294"/>
                    <a:gd name="T18" fmla="*/ 22 w 152"/>
                    <a:gd name="T19" fmla="*/ 240 h 294"/>
                    <a:gd name="T20" fmla="*/ 26 w 152"/>
                    <a:gd name="T21" fmla="*/ 250 h 294"/>
                    <a:gd name="T22" fmla="*/ 8 w 152"/>
                    <a:gd name="T23" fmla="*/ 250 h 294"/>
                    <a:gd name="T24" fmla="*/ 4 w 152"/>
                    <a:gd name="T25" fmla="*/ 260 h 294"/>
                    <a:gd name="T26" fmla="*/ 18 w 152"/>
                    <a:gd name="T27" fmla="*/ 282 h 294"/>
                    <a:gd name="T28" fmla="*/ 14 w 152"/>
                    <a:gd name="T29" fmla="*/ 294 h 294"/>
                    <a:gd name="T30" fmla="*/ 28 w 152"/>
                    <a:gd name="T31" fmla="*/ 294 h 294"/>
                    <a:gd name="T32" fmla="*/ 36 w 152"/>
                    <a:gd name="T33" fmla="*/ 288 h 294"/>
                    <a:gd name="T34" fmla="*/ 56 w 152"/>
                    <a:gd name="T35" fmla="*/ 288 h 294"/>
                    <a:gd name="T36" fmla="*/ 68 w 152"/>
                    <a:gd name="T37" fmla="*/ 282 h 294"/>
                    <a:gd name="T38" fmla="*/ 80 w 152"/>
                    <a:gd name="T39" fmla="*/ 274 h 294"/>
                    <a:gd name="T40" fmla="*/ 74 w 152"/>
                    <a:gd name="T41" fmla="*/ 268 h 294"/>
                    <a:gd name="T42" fmla="*/ 80 w 152"/>
                    <a:gd name="T43" fmla="*/ 264 h 294"/>
                    <a:gd name="T44" fmla="*/ 90 w 152"/>
                    <a:gd name="T45" fmla="*/ 260 h 294"/>
                    <a:gd name="T46" fmla="*/ 98 w 152"/>
                    <a:gd name="T47" fmla="*/ 256 h 294"/>
                    <a:gd name="T48" fmla="*/ 102 w 152"/>
                    <a:gd name="T49" fmla="*/ 254 h 294"/>
                    <a:gd name="T50" fmla="*/ 108 w 152"/>
                    <a:gd name="T51" fmla="*/ 248 h 294"/>
                    <a:gd name="T52" fmla="*/ 118 w 152"/>
                    <a:gd name="T53" fmla="*/ 240 h 294"/>
                    <a:gd name="T54" fmla="*/ 122 w 152"/>
                    <a:gd name="T55" fmla="*/ 232 h 294"/>
                    <a:gd name="T56" fmla="*/ 126 w 152"/>
                    <a:gd name="T57" fmla="*/ 224 h 294"/>
                    <a:gd name="T58" fmla="*/ 122 w 152"/>
                    <a:gd name="T59" fmla="*/ 218 h 294"/>
                    <a:gd name="T60" fmla="*/ 122 w 152"/>
                    <a:gd name="T61" fmla="*/ 212 h 294"/>
                    <a:gd name="T62" fmla="*/ 126 w 152"/>
                    <a:gd name="T63" fmla="*/ 204 h 294"/>
                    <a:gd name="T64" fmla="*/ 126 w 152"/>
                    <a:gd name="T65" fmla="*/ 200 h 294"/>
                    <a:gd name="T66" fmla="*/ 120 w 152"/>
                    <a:gd name="T67" fmla="*/ 196 h 294"/>
                    <a:gd name="T68" fmla="*/ 112 w 152"/>
                    <a:gd name="T69" fmla="*/ 196 h 294"/>
                    <a:gd name="T70" fmla="*/ 112 w 152"/>
                    <a:gd name="T71" fmla="*/ 192 h 294"/>
                    <a:gd name="T72" fmla="*/ 118 w 152"/>
                    <a:gd name="T73" fmla="*/ 186 h 294"/>
                    <a:gd name="T74" fmla="*/ 120 w 152"/>
                    <a:gd name="T75" fmla="*/ 178 h 294"/>
                    <a:gd name="T76" fmla="*/ 126 w 152"/>
                    <a:gd name="T77" fmla="*/ 172 h 294"/>
                    <a:gd name="T78" fmla="*/ 126 w 152"/>
                    <a:gd name="T79" fmla="*/ 164 h 294"/>
                    <a:gd name="T80" fmla="*/ 130 w 152"/>
                    <a:gd name="T81" fmla="*/ 156 h 294"/>
                    <a:gd name="T82" fmla="*/ 130 w 152"/>
                    <a:gd name="T83" fmla="*/ 148 h 294"/>
                    <a:gd name="T84" fmla="*/ 138 w 152"/>
                    <a:gd name="T85" fmla="*/ 140 h 294"/>
                    <a:gd name="T86" fmla="*/ 148 w 152"/>
                    <a:gd name="T87" fmla="*/ 142 h 294"/>
                    <a:gd name="T88" fmla="*/ 152 w 152"/>
                    <a:gd name="T89" fmla="*/ 74 h 294"/>
                    <a:gd name="T90" fmla="*/ 12 w 152"/>
                    <a:gd name="T91" fmla="*/ 10 h 294"/>
                    <a:gd name="T92" fmla="*/ 26 w 152"/>
                    <a:gd name="T93" fmla="*/ 50 h 294"/>
                    <a:gd name="T94" fmla="*/ 26 w 152"/>
                    <a:gd name="T95" fmla="*/ 60 h 294"/>
                    <a:gd name="T96" fmla="*/ 20 w 152"/>
                    <a:gd name="T97" fmla="*/ 76 h 294"/>
                    <a:gd name="T98" fmla="*/ 20 w 152"/>
                    <a:gd name="T99" fmla="*/ 136 h 294"/>
                    <a:gd name="T100" fmla="*/ 0 w 152"/>
                    <a:gd name="T101" fmla="*/ 168 h 294"/>
                    <a:gd name="T102" fmla="*/ 0 w 152"/>
                    <a:gd name="T103" fmla="*/ 168 h 2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2" h="294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4" y="174"/>
                      </a:lnTo>
                      <a:lnTo>
                        <a:pt x="8" y="178"/>
                      </a:lnTo>
                      <a:lnTo>
                        <a:pt x="12" y="178"/>
                      </a:lnTo>
                      <a:lnTo>
                        <a:pt x="20" y="178"/>
                      </a:lnTo>
                      <a:lnTo>
                        <a:pt x="22" y="182"/>
                      </a:lnTo>
                      <a:lnTo>
                        <a:pt x="20" y="184"/>
                      </a:lnTo>
                      <a:lnTo>
                        <a:pt x="14" y="184"/>
                      </a:lnTo>
                      <a:lnTo>
                        <a:pt x="8" y="184"/>
                      </a:lnTo>
                      <a:lnTo>
                        <a:pt x="18" y="196"/>
                      </a:lnTo>
                      <a:lnTo>
                        <a:pt x="18" y="202"/>
                      </a:lnTo>
                      <a:lnTo>
                        <a:pt x="20" y="204"/>
                      </a:lnTo>
                      <a:lnTo>
                        <a:pt x="20" y="210"/>
                      </a:lnTo>
                      <a:lnTo>
                        <a:pt x="20" y="212"/>
                      </a:lnTo>
                      <a:lnTo>
                        <a:pt x="20" y="218"/>
                      </a:lnTo>
                      <a:lnTo>
                        <a:pt x="20" y="222"/>
                      </a:lnTo>
                      <a:lnTo>
                        <a:pt x="20" y="230"/>
                      </a:lnTo>
                      <a:lnTo>
                        <a:pt x="22" y="236"/>
                      </a:lnTo>
                      <a:lnTo>
                        <a:pt x="22" y="240"/>
                      </a:lnTo>
                      <a:lnTo>
                        <a:pt x="22" y="242"/>
                      </a:lnTo>
                      <a:lnTo>
                        <a:pt x="26" y="250"/>
                      </a:lnTo>
                      <a:lnTo>
                        <a:pt x="18" y="250"/>
                      </a:lnTo>
                      <a:lnTo>
                        <a:pt x="8" y="250"/>
                      </a:lnTo>
                      <a:lnTo>
                        <a:pt x="4" y="256"/>
                      </a:lnTo>
                      <a:lnTo>
                        <a:pt x="4" y="260"/>
                      </a:lnTo>
                      <a:lnTo>
                        <a:pt x="14" y="274"/>
                      </a:lnTo>
                      <a:lnTo>
                        <a:pt x="18" y="282"/>
                      </a:lnTo>
                      <a:lnTo>
                        <a:pt x="20" y="286"/>
                      </a:lnTo>
                      <a:lnTo>
                        <a:pt x="14" y="294"/>
                      </a:lnTo>
                      <a:lnTo>
                        <a:pt x="20" y="294"/>
                      </a:lnTo>
                      <a:lnTo>
                        <a:pt x="28" y="294"/>
                      </a:lnTo>
                      <a:lnTo>
                        <a:pt x="32" y="288"/>
                      </a:lnTo>
                      <a:lnTo>
                        <a:pt x="36" y="288"/>
                      </a:lnTo>
                      <a:lnTo>
                        <a:pt x="38" y="292"/>
                      </a:lnTo>
                      <a:lnTo>
                        <a:pt x="56" y="288"/>
                      </a:lnTo>
                      <a:lnTo>
                        <a:pt x="64" y="286"/>
                      </a:lnTo>
                      <a:lnTo>
                        <a:pt x="68" y="282"/>
                      </a:lnTo>
                      <a:lnTo>
                        <a:pt x="74" y="276"/>
                      </a:lnTo>
                      <a:lnTo>
                        <a:pt x="80" y="274"/>
                      </a:lnTo>
                      <a:lnTo>
                        <a:pt x="76" y="272"/>
                      </a:lnTo>
                      <a:lnTo>
                        <a:pt x="74" y="268"/>
                      </a:lnTo>
                      <a:lnTo>
                        <a:pt x="76" y="266"/>
                      </a:lnTo>
                      <a:lnTo>
                        <a:pt x="80" y="264"/>
                      </a:lnTo>
                      <a:lnTo>
                        <a:pt x="84" y="260"/>
                      </a:lnTo>
                      <a:lnTo>
                        <a:pt x="90" y="260"/>
                      </a:lnTo>
                      <a:lnTo>
                        <a:pt x="92" y="258"/>
                      </a:lnTo>
                      <a:lnTo>
                        <a:pt x="98" y="256"/>
                      </a:lnTo>
                      <a:lnTo>
                        <a:pt x="102" y="256"/>
                      </a:lnTo>
                      <a:lnTo>
                        <a:pt x="102" y="254"/>
                      </a:lnTo>
                      <a:lnTo>
                        <a:pt x="104" y="250"/>
                      </a:lnTo>
                      <a:lnTo>
                        <a:pt x="108" y="248"/>
                      </a:lnTo>
                      <a:lnTo>
                        <a:pt x="116" y="242"/>
                      </a:lnTo>
                      <a:lnTo>
                        <a:pt x="118" y="240"/>
                      </a:lnTo>
                      <a:lnTo>
                        <a:pt x="120" y="238"/>
                      </a:lnTo>
                      <a:lnTo>
                        <a:pt x="122" y="232"/>
                      </a:lnTo>
                      <a:lnTo>
                        <a:pt x="128" y="230"/>
                      </a:lnTo>
                      <a:lnTo>
                        <a:pt x="126" y="224"/>
                      </a:lnTo>
                      <a:lnTo>
                        <a:pt x="122" y="222"/>
                      </a:lnTo>
                      <a:lnTo>
                        <a:pt x="122" y="218"/>
                      </a:lnTo>
                      <a:lnTo>
                        <a:pt x="122" y="214"/>
                      </a:lnTo>
                      <a:lnTo>
                        <a:pt x="122" y="212"/>
                      </a:lnTo>
                      <a:lnTo>
                        <a:pt x="122" y="210"/>
                      </a:lnTo>
                      <a:lnTo>
                        <a:pt x="126" y="204"/>
                      </a:lnTo>
                      <a:lnTo>
                        <a:pt x="126" y="202"/>
                      </a:lnTo>
                      <a:lnTo>
                        <a:pt x="126" y="200"/>
                      </a:lnTo>
                      <a:lnTo>
                        <a:pt x="122" y="196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2" y="196"/>
                      </a:lnTo>
                      <a:lnTo>
                        <a:pt x="112" y="194"/>
                      </a:lnTo>
                      <a:lnTo>
                        <a:pt x="112" y="192"/>
                      </a:lnTo>
                      <a:lnTo>
                        <a:pt x="116" y="188"/>
                      </a:lnTo>
                      <a:lnTo>
                        <a:pt x="118" y="186"/>
                      </a:lnTo>
                      <a:lnTo>
                        <a:pt x="118" y="182"/>
                      </a:lnTo>
                      <a:lnTo>
                        <a:pt x="120" y="178"/>
                      </a:lnTo>
                      <a:lnTo>
                        <a:pt x="122" y="176"/>
                      </a:lnTo>
                      <a:lnTo>
                        <a:pt x="126" y="172"/>
                      </a:lnTo>
                      <a:lnTo>
                        <a:pt x="126" y="166"/>
                      </a:lnTo>
                      <a:lnTo>
                        <a:pt x="126" y="164"/>
                      </a:lnTo>
                      <a:lnTo>
                        <a:pt x="128" y="160"/>
                      </a:lnTo>
                      <a:lnTo>
                        <a:pt x="130" y="156"/>
                      </a:lnTo>
                      <a:lnTo>
                        <a:pt x="130" y="154"/>
                      </a:lnTo>
                      <a:lnTo>
                        <a:pt x="130" y="148"/>
                      </a:lnTo>
                      <a:lnTo>
                        <a:pt x="136" y="142"/>
                      </a:lnTo>
                      <a:lnTo>
                        <a:pt x="138" y="140"/>
                      </a:lnTo>
                      <a:lnTo>
                        <a:pt x="140" y="142"/>
                      </a:lnTo>
                      <a:lnTo>
                        <a:pt x="148" y="142"/>
                      </a:lnTo>
                      <a:lnTo>
                        <a:pt x="152" y="142"/>
                      </a:lnTo>
                      <a:lnTo>
                        <a:pt x="152" y="74"/>
                      </a:lnTo>
                      <a:lnTo>
                        <a:pt x="28" y="0"/>
                      </a:lnTo>
                      <a:lnTo>
                        <a:pt x="12" y="10"/>
                      </a:lnTo>
                      <a:lnTo>
                        <a:pt x="20" y="46"/>
                      </a:lnTo>
                      <a:lnTo>
                        <a:pt x="26" y="50"/>
                      </a:lnTo>
                      <a:lnTo>
                        <a:pt x="26" y="58"/>
                      </a:lnTo>
                      <a:lnTo>
                        <a:pt x="26" y="60"/>
                      </a:lnTo>
                      <a:lnTo>
                        <a:pt x="22" y="68"/>
                      </a:lnTo>
                      <a:lnTo>
                        <a:pt x="20" y="76"/>
                      </a:lnTo>
                      <a:lnTo>
                        <a:pt x="20" y="110"/>
                      </a:lnTo>
                      <a:lnTo>
                        <a:pt x="20" y="136"/>
                      </a:lnTo>
                      <a:lnTo>
                        <a:pt x="0" y="156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4" name="Freeform: Shape 427"/>
                <p:cNvSpPr/>
                <p:nvPr/>
              </p:nvSpPr>
              <p:spPr bwMode="auto">
                <a:xfrm>
                  <a:off x="981075" y="4127500"/>
                  <a:ext cx="307975" cy="228600"/>
                </a:xfrm>
                <a:custGeom>
                  <a:gdLst>
                    <a:gd name="T0" fmla="*/ 68 w 194"/>
                    <a:gd name="T1" fmla="*/ 116 h 144"/>
                    <a:gd name="T2" fmla="*/ 76 w 194"/>
                    <a:gd name="T3" fmla="*/ 114 h 144"/>
                    <a:gd name="T4" fmla="*/ 78 w 194"/>
                    <a:gd name="T5" fmla="*/ 104 h 144"/>
                    <a:gd name="T6" fmla="*/ 86 w 194"/>
                    <a:gd name="T7" fmla="*/ 102 h 144"/>
                    <a:gd name="T8" fmla="*/ 98 w 194"/>
                    <a:gd name="T9" fmla="*/ 106 h 144"/>
                    <a:gd name="T10" fmla="*/ 110 w 194"/>
                    <a:gd name="T11" fmla="*/ 112 h 144"/>
                    <a:gd name="T12" fmla="*/ 124 w 194"/>
                    <a:gd name="T13" fmla="*/ 114 h 144"/>
                    <a:gd name="T14" fmla="*/ 132 w 194"/>
                    <a:gd name="T15" fmla="*/ 112 h 144"/>
                    <a:gd name="T16" fmla="*/ 134 w 194"/>
                    <a:gd name="T17" fmla="*/ 106 h 144"/>
                    <a:gd name="T18" fmla="*/ 142 w 194"/>
                    <a:gd name="T19" fmla="*/ 112 h 144"/>
                    <a:gd name="T20" fmla="*/ 152 w 194"/>
                    <a:gd name="T21" fmla="*/ 108 h 144"/>
                    <a:gd name="T22" fmla="*/ 156 w 194"/>
                    <a:gd name="T23" fmla="*/ 104 h 144"/>
                    <a:gd name="T24" fmla="*/ 158 w 194"/>
                    <a:gd name="T25" fmla="*/ 106 h 144"/>
                    <a:gd name="T26" fmla="*/ 162 w 194"/>
                    <a:gd name="T27" fmla="*/ 104 h 144"/>
                    <a:gd name="T28" fmla="*/ 168 w 194"/>
                    <a:gd name="T29" fmla="*/ 98 h 144"/>
                    <a:gd name="T30" fmla="*/ 184 w 194"/>
                    <a:gd name="T31" fmla="*/ 102 h 144"/>
                    <a:gd name="T32" fmla="*/ 194 w 194"/>
                    <a:gd name="T33" fmla="*/ 102 h 144"/>
                    <a:gd name="T34" fmla="*/ 190 w 194"/>
                    <a:gd name="T35" fmla="*/ 96 h 144"/>
                    <a:gd name="T36" fmla="*/ 188 w 194"/>
                    <a:gd name="T37" fmla="*/ 86 h 144"/>
                    <a:gd name="T38" fmla="*/ 178 w 194"/>
                    <a:gd name="T39" fmla="*/ 78 h 144"/>
                    <a:gd name="T40" fmla="*/ 172 w 194"/>
                    <a:gd name="T41" fmla="*/ 72 h 144"/>
                    <a:gd name="T42" fmla="*/ 170 w 194"/>
                    <a:gd name="T43" fmla="*/ 66 h 144"/>
                    <a:gd name="T44" fmla="*/ 162 w 194"/>
                    <a:gd name="T45" fmla="*/ 62 h 144"/>
                    <a:gd name="T46" fmla="*/ 158 w 194"/>
                    <a:gd name="T47" fmla="*/ 58 h 144"/>
                    <a:gd name="T48" fmla="*/ 150 w 194"/>
                    <a:gd name="T49" fmla="*/ 58 h 144"/>
                    <a:gd name="T50" fmla="*/ 148 w 194"/>
                    <a:gd name="T51" fmla="*/ 50 h 144"/>
                    <a:gd name="T52" fmla="*/ 140 w 194"/>
                    <a:gd name="T53" fmla="*/ 42 h 144"/>
                    <a:gd name="T54" fmla="*/ 140 w 194"/>
                    <a:gd name="T55" fmla="*/ 32 h 144"/>
                    <a:gd name="T56" fmla="*/ 132 w 194"/>
                    <a:gd name="T57" fmla="*/ 24 h 144"/>
                    <a:gd name="T58" fmla="*/ 134 w 194"/>
                    <a:gd name="T59" fmla="*/ 12 h 144"/>
                    <a:gd name="T60" fmla="*/ 122 w 194"/>
                    <a:gd name="T61" fmla="*/ 4 h 144"/>
                    <a:gd name="T62" fmla="*/ 116 w 194"/>
                    <a:gd name="T63" fmla="*/ 12 h 144"/>
                    <a:gd name="T64" fmla="*/ 106 w 194"/>
                    <a:gd name="T65" fmla="*/ 18 h 144"/>
                    <a:gd name="T66" fmla="*/ 102 w 194"/>
                    <a:gd name="T67" fmla="*/ 24 h 144"/>
                    <a:gd name="T68" fmla="*/ 96 w 194"/>
                    <a:gd name="T69" fmla="*/ 26 h 144"/>
                    <a:gd name="T70" fmla="*/ 88 w 194"/>
                    <a:gd name="T71" fmla="*/ 32 h 144"/>
                    <a:gd name="T72" fmla="*/ 78 w 194"/>
                    <a:gd name="T73" fmla="*/ 34 h 144"/>
                    <a:gd name="T74" fmla="*/ 74 w 194"/>
                    <a:gd name="T75" fmla="*/ 40 h 144"/>
                    <a:gd name="T76" fmla="*/ 78 w 194"/>
                    <a:gd name="T77" fmla="*/ 44 h 144"/>
                    <a:gd name="T78" fmla="*/ 68 w 194"/>
                    <a:gd name="T79" fmla="*/ 52 h 144"/>
                    <a:gd name="T80" fmla="*/ 56 w 194"/>
                    <a:gd name="T81" fmla="*/ 60 h 144"/>
                    <a:gd name="T82" fmla="*/ 36 w 194"/>
                    <a:gd name="T83" fmla="*/ 60 h 144"/>
                    <a:gd name="T84" fmla="*/ 28 w 194"/>
                    <a:gd name="T85" fmla="*/ 66 h 144"/>
                    <a:gd name="T86" fmla="*/ 14 w 194"/>
                    <a:gd name="T87" fmla="*/ 66 h 144"/>
                    <a:gd name="T88" fmla="*/ 10 w 194"/>
                    <a:gd name="T89" fmla="*/ 80 h 144"/>
                    <a:gd name="T90" fmla="*/ 2 w 194"/>
                    <a:gd name="T91" fmla="*/ 88 h 144"/>
                    <a:gd name="T92" fmla="*/ 2 w 194"/>
                    <a:gd name="T93" fmla="*/ 90 h 144"/>
                    <a:gd name="T94" fmla="*/ 8 w 194"/>
                    <a:gd name="T95" fmla="*/ 98 h 144"/>
                    <a:gd name="T96" fmla="*/ 18 w 194"/>
                    <a:gd name="T97" fmla="*/ 120 h 144"/>
                    <a:gd name="T98" fmla="*/ 24 w 194"/>
                    <a:gd name="T99" fmla="*/ 130 h 144"/>
                    <a:gd name="T100" fmla="*/ 36 w 194"/>
                    <a:gd name="T101" fmla="*/ 142 h 144"/>
                    <a:gd name="T102" fmla="*/ 40 w 194"/>
                    <a:gd name="T103" fmla="*/ 144 h 144"/>
                    <a:gd name="T104" fmla="*/ 46 w 194"/>
                    <a:gd name="T105" fmla="*/ 140 h 144"/>
                    <a:gd name="T106" fmla="*/ 50 w 194"/>
                    <a:gd name="T107" fmla="*/ 134 h 144"/>
                    <a:gd name="T108" fmla="*/ 58 w 194"/>
                    <a:gd name="T109" fmla="*/ 134 h 144"/>
                    <a:gd name="T110" fmla="*/ 68 w 194"/>
                    <a:gd name="T111" fmla="*/ 132 h 14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4" h="144">
                      <a:moveTo>
                        <a:pt x="68" y="132"/>
                      </a:moveTo>
                      <a:lnTo>
                        <a:pt x="68" y="116"/>
                      </a:lnTo>
                      <a:lnTo>
                        <a:pt x="74" y="116"/>
                      </a:lnTo>
                      <a:lnTo>
                        <a:pt x="76" y="114"/>
                      </a:lnTo>
                      <a:lnTo>
                        <a:pt x="76" y="112"/>
                      </a:lnTo>
                      <a:lnTo>
                        <a:pt x="78" y="104"/>
                      </a:lnTo>
                      <a:lnTo>
                        <a:pt x="82" y="102"/>
                      </a:lnTo>
                      <a:lnTo>
                        <a:pt x="86" y="102"/>
                      </a:lnTo>
                      <a:lnTo>
                        <a:pt x="94" y="104"/>
                      </a:lnTo>
                      <a:lnTo>
                        <a:pt x="98" y="106"/>
                      </a:lnTo>
                      <a:lnTo>
                        <a:pt x="102" y="112"/>
                      </a:lnTo>
                      <a:lnTo>
                        <a:pt x="110" y="112"/>
                      </a:lnTo>
                      <a:lnTo>
                        <a:pt x="114" y="112"/>
                      </a:lnTo>
                      <a:lnTo>
                        <a:pt x="124" y="114"/>
                      </a:lnTo>
                      <a:lnTo>
                        <a:pt x="132" y="116"/>
                      </a:lnTo>
                      <a:lnTo>
                        <a:pt x="132" y="112"/>
                      </a:lnTo>
                      <a:lnTo>
                        <a:pt x="134" y="108"/>
                      </a:lnTo>
                      <a:lnTo>
                        <a:pt x="134" y="106"/>
                      </a:lnTo>
                      <a:lnTo>
                        <a:pt x="140" y="108"/>
                      </a:lnTo>
                      <a:lnTo>
                        <a:pt x="142" y="112"/>
                      </a:lnTo>
                      <a:lnTo>
                        <a:pt x="144" y="112"/>
                      </a:lnTo>
                      <a:lnTo>
                        <a:pt x="152" y="108"/>
                      </a:lnTo>
                      <a:lnTo>
                        <a:pt x="152" y="106"/>
                      </a:lnTo>
                      <a:lnTo>
                        <a:pt x="156" y="104"/>
                      </a:lnTo>
                      <a:lnTo>
                        <a:pt x="158" y="104"/>
                      </a:lnTo>
                      <a:lnTo>
                        <a:pt x="158" y="106"/>
                      </a:lnTo>
                      <a:lnTo>
                        <a:pt x="160" y="106"/>
                      </a:lnTo>
                      <a:lnTo>
                        <a:pt x="162" y="104"/>
                      </a:lnTo>
                      <a:lnTo>
                        <a:pt x="166" y="102"/>
                      </a:lnTo>
                      <a:lnTo>
                        <a:pt x="168" y="98"/>
                      </a:lnTo>
                      <a:lnTo>
                        <a:pt x="180" y="98"/>
                      </a:lnTo>
                      <a:lnTo>
                        <a:pt x="184" y="102"/>
                      </a:lnTo>
                      <a:lnTo>
                        <a:pt x="186" y="102"/>
                      </a:lnTo>
                      <a:lnTo>
                        <a:pt x="194" y="102"/>
                      </a:lnTo>
                      <a:lnTo>
                        <a:pt x="194" y="98"/>
                      </a:lnTo>
                      <a:lnTo>
                        <a:pt x="190" y="96"/>
                      </a:lnTo>
                      <a:lnTo>
                        <a:pt x="188" y="90"/>
                      </a:lnTo>
                      <a:lnTo>
                        <a:pt x="188" y="86"/>
                      </a:lnTo>
                      <a:lnTo>
                        <a:pt x="186" y="80"/>
                      </a:lnTo>
                      <a:lnTo>
                        <a:pt x="178" y="78"/>
                      </a:lnTo>
                      <a:lnTo>
                        <a:pt x="176" y="76"/>
                      </a:lnTo>
                      <a:lnTo>
                        <a:pt x="172" y="72"/>
                      </a:lnTo>
                      <a:lnTo>
                        <a:pt x="172" y="68"/>
                      </a:lnTo>
                      <a:lnTo>
                        <a:pt x="170" y="66"/>
                      </a:lnTo>
                      <a:lnTo>
                        <a:pt x="166" y="66"/>
                      </a:lnTo>
                      <a:lnTo>
                        <a:pt x="162" y="62"/>
                      </a:lnTo>
                      <a:lnTo>
                        <a:pt x="160" y="60"/>
                      </a:lnTo>
                      <a:lnTo>
                        <a:pt x="158" y="58"/>
                      </a:lnTo>
                      <a:lnTo>
                        <a:pt x="152" y="58"/>
                      </a:lnTo>
                      <a:lnTo>
                        <a:pt x="150" y="58"/>
                      </a:lnTo>
                      <a:lnTo>
                        <a:pt x="150" y="54"/>
                      </a:lnTo>
                      <a:lnTo>
                        <a:pt x="148" y="50"/>
                      </a:lnTo>
                      <a:lnTo>
                        <a:pt x="142" y="44"/>
                      </a:lnTo>
                      <a:lnTo>
                        <a:pt x="140" y="42"/>
                      </a:lnTo>
                      <a:lnTo>
                        <a:pt x="140" y="36"/>
                      </a:lnTo>
                      <a:lnTo>
                        <a:pt x="140" y="32"/>
                      </a:lnTo>
                      <a:lnTo>
                        <a:pt x="138" y="26"/>
                      </a:lnTo>
                      <a:lnTo>
                        <a:pt x="132" y="24"/>
                      </a:lnTo>
                      <a:lnTo>
                        <a:pt x="134" y="22"/>
                      </a:lnTo>
                      <a:lnTo>
                        <a:pt x="134" y="12"/>
                      </a:lnTo>
                      <a:lnTo>
                        <a:pt x="126" y="0"/>
                      </a:lnTo>
                      <a:lnTo>
                        <a:pt x="122" y="4"/>
                      </a:lnTo>
                      <a:lnTo>
                        <a:pt x="120" y="8"/>
                      </a:lnTo>
                      <a:lnTo>
                        <a:pt x="116" y="12"/>
                      </a:lnTo>
                      <a:lnTo>
                        <a:pt x="114" y="14"/>
                      </a:lnTo>
                      <a:lnTo>
                        <a:pt x="106" y="18"/>
                      </a:lnTo>
                      <a:lnTo>
                        <a:pt x="104" y="22"/>
                      </a:lnTo>
                      <a:lnTo>
                        <a:pt x="102" y="24"/>
                      </a:lnTo>
                      <a:lnTo>
                        <a:pt x="102" y="26"/>
                      </a:lnTo>
                      <a:lnTo>
                        <a:pt x="96" y="26"/>
                      </a:lnTo>
                      <a:lnTo>
                        <a:pt x="92" y="30"/>
                      </a:lnTo>
                      <a:lnTo>
                        <a:pt x="88" y="32"/>
                      </a:lnTo>
                      <a:lnTo>
                        <a:pt x="84" y="32"/>
                      </a:lnTo>
                      <a:lnTo>
                        <a:pt x="78" y="34"/>
                      </a:lnTo>
                      <a:lnTo>
                        <a:pt x="76" y="36"/>
                      </a:lnTo>
                      <a:lnTo>
                        <a:pt x="74" y="40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74" y="48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56" y="60"/>
                      </a:lnTo>
                      <a:lnTo>
                        <a:pt x="38" y="62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28" y="66"/>
                      </a:lnTo>
                      <a:lnTo>
                        <a:pt x="20" y="66"/>
                      </a:lnTo>
                      <a:lnTo>
                        <a:pt x="14" y="66"/>
                      </a:lnTo>
                      <a:lnTo>
                        <a:pt x="12" y="76"/>
                      </a:lnTo>
                      <a:lnTo>
                        <a:pt x="10" y="80"/>
                      </a:lnTo>
                      <a:lnTo>
                        <a:pt x="4" y="86"/>
                      </a:lnTo>
                      <a:lnTo>
                        <a:pt x="2" y="88"/>
                      </a:lnTo>
                      <a:lnTo>
                        <a:pt x="0" y="90"/>
                      </a:lnTo>
                      <a:lnTo>
                        <a:pt x="2" y="90"/>
                      </a:lnTo>
                      <a:lnTo>
                        <a:pt x="4" y="94"/>
                      </a:lnTo>
                      <a:lnTo>
                        <a:pt x="8" y="98"/>
                      </a:lnTo>
                      <a:lnTo>
                        <a:pt x="14" y="114"/>
                      </a:lnTo>
                      <a:lnTo>
                        <a:pt x="18" y="120"/>
                      </a:lnTo>
                      <a:lnTo>
                        <a:pt x="20" y="124"/>
                      </a:lnTo>
                      <a:lnTo>
                        <a:pt x="24" y="130"/>
                      </a:lnTo>
                      <a:lnTo>
                        <a:pt x="30" y="134"/>
                      </a:lnTo>
                      <a:lnTo>
                        <a:pt x="36" y="142"/>
                      </a:lnTo>
                      <a:lnTo>
                        <a:pt x="38" y="144"/>
                      </a:lnTo>
                      <a:lnTo>
                        <a:pt x="40" y="144"/>
                      </a:lnTo>
                      <a:lnTo>
                        <a:pt x="42" y="142"/>
                      </a:lnTo>
                      <a:lnTo>
                        <a:pt x="46" y="140"/>
                      </a:lnTo>
                      <a:lnTo>
                        <a:pt x="46" y="138"/>
                      </a:lnTo>
                      <a:lnTo>
                        <a:pt x="50" y="134"/>
                      </a:lnTo>
                      <a:lnTo>
                        <a:pt x="52" y="134"/>
                      </a:lnTo>
                      <a:lnTo>
                        <a:pt x="58" y="134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5" name="Freeform: Shape 428"/>
                <p:cNvSpPr/>
                <p:nvPr/>
              </p:nvSpPr>
              <p:spPr bwMode="auto">
                <a:xfrm>
                  <a:off x="854075" y="4060825"/>
                  <a:ext cx="184150" cy="323850"/>
                </a:xfrm>
                <a:custGeom>
                  <a:gdLst>
                    <a:gd name="T0" fmla="*/ 2 w 116"/>
                    <a:gd name="T1" fmla="*/ 168 h 204"/>
                    <a:gd name="T2" fmla="*/ 8 w 116"/>
                    <a:gd name="T3" fmla="*/ 162 h 204"/>
                    <a:gd name="T4" fmla="*/ 8 w 116"/>
                    <a:gd name="T5" fmla="*/ 172 h 204"/>
                    <a:gd name="T6" fmla="*/ 12 w 116"/>
                    <a:gd name="T7" fmla="*/ 174 h 204"/>
                    <a:gd name="T8" fmla="*/ 20 w 116"/>
                    <a:gd name="T9" fmla="*/ 188 h 204"/>
                    <a:gd name="T10" fmla="*/ 46 w 116"/>
                    <a:gd name="T11" fmla="*/ 198 h 204"/>
                    <a:gd name="T12" fmla="*/ 56 w 116"/>
                    <a:gd name="T13" fmla="*/ 198 h 204"/>
                    <a:gd name="T14" fmla="*/ 64 w 116"/>
                    <a:gd name="T15" fmla="*/ 196 h 204"/>
                    <a:gd name="T16" fmla="*/ 74 w 116"/>
                    <a:gd name="T17" fmla="*/ 196 h 204"/>
                    <a:gd name="T18" fmla="*/ 92 w 116"/>
                    <a:gd name="T19" fmla="*/ 196 h 204"/>
                    <a:gd name="T20" fmla="*/ 96 w 116"/>
                    <a:gd name="T21" fmla="*/ 200 h 204"/>
                    <a:gd name="T22" fmla="*/ 110 w 116"/>
                    <a:gd name="T23" fmla="*/ 200 h 204"/>
                    <a:gd name="T24" fmla="*/ 114 w 116"/>
                    <a:gd name="T25" fmla="*/ 196 h 204"/>
                    <a:gd name="T26" fmla="*/ 116 w 116"/>
                    <a:gd name="T27" fmla="*/ 188 h 204"/>
                    <a:gd name="T28" fmla="*/ 110 w 116"/>
                    <a:gd name="T29" fmla="*/ 178 h 204"/>
                    <a:gd name="T30" fmla="*/ 100 w 116"/>
                    <a:gd name="T31" fmla="*/ 168 h 204"/>
                    <a:gd name="T32" fmla="*/ 94 w 116"/>
                    <a:gd name="T33" fmla="*/ 156 h 204"/>
                    <a:gd name="T34" fmla="*/ 84 w 116"/>
                    <a:gd name="T35" fmla="*/ 136 h 204"/>
                    <a:gd name="T36" fmla="*/ 78 w 116"/>
                    <a:gd name="T37" fmla="*/ 134 h 204"/>
                    <a:gd name="T38" fmla="*/ 84 w 116"/>
                    <a:gd name="T39" fmla="*/ 128 h 204"/>
                    <a:gd name="T40" fmla="*/ 92 w 116"/>
                    <a:gd name="T41" fmla="*/ 118 h 204"/>
                    <a:gd name="T42" fmla="*/ 100 w 116"/>
                    <a:gd name="T43" fmla="*/ 100 h 204"/>
                    <a:gd name="T44" fmla="*/ 94 w 116"/>
                    <a:gd name="T45" fmla="*/ 88 h 204"/>
                    <a:gd name="T46" fmla="*/ 84 w 116"/>
                    <a:gd name="T47" fmla="*/ 70 h 204"/>
                    <a:gd name="T48" fmla="*/ 96 w 116"/>
                    <a:gd name="T49" fmla="*/ 64 h 204"/>
                    <a:gd name="T50" fmla="*/ 102 w 116"/>
                    <a:gd name="T51" fmla="*/ 56 h 204"/>
                    <a:gd name="T52" fmla="*/ 102 w 116"/>
                    <a:gd name="T53" fmla="*/ 50 h 204"/>
                    <a:gd name="T54" fmla="*/ 100 w 116"/>
                    <a:gd name="T55" fmla="*/ 36 h 204"/>
                    <a:gd name="T56" fmla="*/ 100 w 116"/>
                    <a:gd name="T57" fmla="*/ 26 h 204"/>
                    <a:gd name="T58" fmla="*/ 100 w 116"/>
                    <a:gd name="T59" fmla="*/ 18 h 204"/>
                    <a:gd name="T60" fmla="*/ 96 w 116"/>
                    <a:gd name="T61" fmla="*/ 10 h 204"/>
                    <a:gd name="T62" fmla="*/ 86 w 116"/>
                    <a:gd name="T63" fmla="*/ 16 h 204"/>
                    <a:gd name="T64" fmla="*/ 88 w 116"/>
                    <a:gd name="T65" fmla="*/ 18 h 204"/>
                    <a:gd name="T66" fmla="*/ 86 w 116"/>
                    <a:gd name="T67" fmla="*/ 32 h 204"/>
                    <a:gd name="T68" fmla="*/ 82 w 116"/>
                    <a:gd name="T69" fmla="*/ 34 h 204"/>
                    <a:gd name="T70" fmla="*/ 78 w 116"/>
                    <a:gd name="T71" fmla="*/ 40 h 204"/>
                    <a:gd name="T72" fmla="*/ 74 w 116"/>
                    <a:gd name="T73" fmla="*/ 46 h 204"/>
                    <a:gd name="T74" fmla="*/ 72 w 116"/>
                    <a:gd name="T75" fmla="*/ 56 h 204"/>
                    <a:gd name="T76" fmla="*/ 68 w 116"/>
                    <a:gd name="T77" fmla="*/ 62 h 204"/>
                    <a:gd name="T78" fmla="*/ 68 w 116"/>
                    <a:gd name="T79" fmla="*/ 68 h 204"/>
                    <a:gd name="T80" fmla="*/ 56 w 116"/>
                    <a:gd name="T81" fmla="*/ 78 h 204"/>
                    <a:gd name="T82" fmla="*/ 54 w 116"/>
                    <a:gd name="T83" fmla="*/ 82 h 204"/>
                    <a:gd name="T84" fmla="*/ 50 w 116"/>
                    <a:gd name="T85" fmla="*/ 92 h 204"/>
                    <a:gd name="T86" fmla="*/ 46 w 116"/>
                    <a:gd name="T87" fmla="*/ 100 h 204"/>
                    <a:gd name="T88" fmla="*/ 40 w 116"/>
                    <a:gd name="T89" fmla="*/ 108 h 204"/>
                    <a:gd name="T90" fmla="*/ 38 w 116"/>
                    <a:gd name="T91" fmla="*/ 122 h 204"/>
                    <a:gd name="T92" fmla="*/ 36 w 116"/>
                    <a:gd name="T93" fmla="*/ 124 h 204"/>
                    <a:gd name="T94" fmla="*/ 30 w 116"/>
                    <a:gd name="T95" fmla="*/ 134 h 204"/>
                    <a:gd name="T96" fmla="*/ 28 w 116"/>
                    <a:gd name="T97" fmla="*/ 128 h 204"/>
                    <a:gd name="T98" fmla="*/ 26 w 116"/>
                    <a:gd name="T99" fmla="*/ 124 h 204"/>
                    <a:gd name="T100" fmla="*/ 18 w 116"/>
                    <a:gd name="T101" fmla="*/ 122 h 204"/>
                    <a:gd name="T102" fmla="*/ 10 w 116"/>
                    <a:gd name="T103" fmla="*/ 126 h 204"/>
                    <a:gd name="T104" fmla="*/ 4 w 116"/>
                    <a:gd name="T105" fmla="*/ 128 h 204"/>
                    <a:gd name="T106" fmla="*/ 0 w 116"/>
                    <a:gd name="T107" fmla="*/ 140 h 204"/>
                    <a:gd name="T108" fmla="*/ 0 w 116"/>
                    <a:gd name="T109" fmla="*/ 144 h 204"/>
                    <a:gd name="T110" fmla="*/ 2 w 116"/>
                    <a:gd name="T111" fmla="*/ 146 h 204"/>
                    <a:gd name="T112" fmla="*/ 0 w 116"/>
                    <a:gd name="T113" fmla="*/ 164 h 204"/>
                    <a:gd name="T114" fmla="*/ 2 w 116"/>
                    <a:gd name="T115" fmla="*/ 168 h 20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5" h="204">
                      <a:moveTo>
                        <a:pt x="2" y="168"/>
                      </a:moveTo>
                      <a:lnTo>
                        <a:pt x="2" y="168"/>
                      </a:lnTo>
                      <a:lnTo>
                        <a:pt x="2" y="162"/>
                      </a:lnTo>
                      <a:lnTo>
                        <a:pt x="8" y="162"/>
                      </a:lnTo>
                      <a:lnTo>
                        <a:pt x="4" y="170"/>
                      </a:lnTo>
                      <a:lnTo>
                        <a:pt x="8" y="172"/>
                      </a:lnTo>
                      <a:lnTo>
                        <a:pt x="12" y="172"/>
                      </a:lnTo>
                      <a:lnTo>
                        <a:pt x="12" y="174"/>
                      </a:lnTo>
                      <a:lnTo>
                        <a:pt x="16" y="182"/>
                      </a:lnTo>
                      <a:lnTo>
                        <a:pt x="20" y="188"/>
                      </a:lnTo>
                      <a:lnTo>
                        <a:pt x="18" y="200"/>
                      </a:lnTo>
                      <a:lnTo>
                        <a:pt x="46" y="198"/>
                      </a:lnTo>
                      <a:lnTo>
                        <a:pt x="50" y="198"/>
                      </a:lnTo>
                      <a:lnTo>
                        <a:pt x="56" y="198"/>
                      </a:lnTo>
                      <a:lnTo>
                        <a:pt x="58" y="198"/>
                      </a:lnTo>
                      <a:lnTo>
                        <a:pt x="64" y="196"/>
                      </a:lnTo>
                      <a:lnTo>
                        <a:pt x="72" y="196"/>
                      </a:lnTo>
                      <a:lnTo>
                        <a:pt x="74" y="196"/>
                      </a:lnTo>
                      <a:lnTo>
                        <a:pt x="84" y="196"/>
                      </a:lnTo>
                      <a:lnTo>
                        <a:pt x="92" y="196"/>
                      </a:lnTo>
                      <a:lnTo>
                        <a:pt x="94" y="198"/>
                      </a:lnTo>
                      <a:lnTo>
                        <a:pt x="96" y="200"/>
                      </a:lnTo>
                      <a:lnTo>
                        <a:pt x="100" y="200"/>
                      </a:lnTo>
                      <a:lnTo>
                        <a:pt x="110" y="200"/>
                      </a:lnTo>
                      <a:lnTo>
                        <a:pt x="116" y="204"/>
                      </a:lnTo>
                      <a:lnTo>
                        <a:pt x="114" y="196"/>
                      </a:lnTo>
                      <a:lnTo>
                        <a:pt x="116" y="190"/>
                      </a:lnTo>
                      <a:lnTo>
                        <a:pt x="116" y="188"/>
                      </a:lnTo>
                      <a:lnTo>
                        <a:pt x="114" y="186"/>
                      </a:lnTo>
                      <a:lnTo>
                        <a:pt x="110" y="178"/>
                      </a:lnTo>
                      <a:lnTo>
                        <a:pt x="104" y="172"/>
                      </a:lnTo>
                      <a:lnTo>
                        <a:pt x="100" y="168"/>
                      </a:lnTo>
                      <a:lnTo>
                        <a:pt x="96" y="162"/>
                      </a:lnTo>
                      <a:lnTo>
                        <a:pt x="94" y="156"/>
                      </a:lnTo>
                      <a:lnTo>
                        <a:pt x="86" y="142"/>
                      </a:lnTo>
                      <a:lnTo>
                        <a:pt x="84" y="136"/>
                      </a:lnTo>
                      <a:lnTo>
                        <a:pt x="82" y="134"/>
                      </a:lnTo>
                      <a:lnTo>
                        <a:pt x="78" y="134"/>
                      </a:lnTo>
                      <a:lnTo>
                        <a:pt x="82" y="132"/>
                      </a:lnTo>
                      <a:lnTo>
                        <a:pt x="84" y="128"/>
                      </a:lnTo>
                      <a:lnTo>
                        <a:pt x="88" y="124"/>
                      </a:lnTo>
                      <a:lnTo>
                        <a:pt x="92" y="118"/>
                      </a:lnTo>
                      <a:lnTo>
                        <a:pt x="94" y="108"/>
                      </a:lnTo>
                      <a:lnTo>
                        <a:pt x="100" y="100"/>
                      </a:lnTo>
                      <a:lnTo>
                        <a:pt x="96" y="96"/>
                      </a:lnTo>
                      <a:lnTo>
                        <a:pt x="94" y="88"/>
                      </a:lnTo>
                      <a:lnTo>
                        <a:pt x="84" y="74"/>
                      </a:lnTo>
                      <a:lnTo>
                        <a:pt x="84" y="70"/>
                      </a:lnTo>
                      <a:lnTo>
                        <a:pt x="86" y="64"/>
                      </a:lnTo>
                      <a:lnTo>
                        <a:pt x="96" y="64"/>
                      </a:lnTo>
                      <a:lnTo>
                        <a:pt x="104" y="64"/>
                      </a:lnTo>
                      <a:lnTo>
                        <a:pt x="102" y="56"/>
                      </a:lnTo>
                      <a:lnTo>
                        <a:pt x="102" y="54"/>
                      </a:lnTo>
                      <a:lnTo>
                        <a:pt x="102" y="50"/>
                      </a:lnTo>
                      <a:lnTo>
                        <a:pt x="100" y="44"/>
                      </a:lnTo>
                      <a:lnTo>
                        <a:pt x="100" y="36"/>
                      </a:lnTo>
                      <a:lnTo>
                        <a:pt x="100" y="32"/>
                      </a:lnTo>
                      <a:lnTo>
                        <a:pt x="100" y="26"/>
                      </a:lnTo>
                      <a:lnTo>
                        <a:pt x="100" y="24"/>
                      </a:lnTo>
                      <a:lnTo>
                        <a:pt x="100" y="18"/>
                      </a:lnTo>
                      <a:lnTo>
                        <a:pt x="96" y="16"/>
                      </a:lnTo>
                      <a:lnTo>
                        <a:pt x="96" y="10"/>
                      </a:lnTo>
                      <a:lnTo>
                        <a:pt x="86" y="0"/>
                      </a:lnTo>
                      <a:lnTo>
                        <a:pt x="86" y="16"/>
                      </a:lnTo>
                      <a:lnTo>
                        <a:pt x="88" y="16"/>
                      </a:lnTo>
                      <a:lnTo>
                        <a:pt x="88" y="18"/>
                      </a:lnTo>
                      <a:lnTo>
                        <a:pt x="88" y="26"/>
                      </a:lnTo>
                      <a:lnTo>
                        <a:pt x="86" y="32"/>
                      </a:lnTo>
                      <a:lnTo>
                        <a:pt x="84" y="32"/>
                      </a:lnTo>
                      <a:lnTo>
                        <a:pt x="82" y="34"/>
                      </a:lnTo>
                      <a:lnTo>
                        <a:pt x="82" y="36"/>
                      </a:lnTo>
                      <a:lnTo>
                        <a:pt x="78" y="40"/>
                      </a:lnTo>
                      <a:lnTo>
                        <a:pt x="74" y="44"/>
                      </a:lnTo>
                      <a:lnTo>
                        <a:pt x="74" y="46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68" y="56"/>
                      </a:lnTo>
                      <a:lnTo>
                        <a:pt x="68" y="62"/>
                      </a:lnTo>
                      <a:lnTo>
                        <a:pt x="68" y="64"/>
                      </a:lnTo>
                      <a:lnTo>
                        <a:pt x="68" y="68"/>
                      </a:lnTo>
                      <a:lnTo>
                        <a:pt x="68" y="72"/>
                      </a:lnTo>
                      <a:lnTo>
                        <a:pt x="56" y="78"/>
                      </a:lnTo>
                      <a:lnTo>
                        <a:pt x="54" y="80"/>
                      </a:lnTo>
                      <a:lnTo>
                        <a:pt x="54" y="82"/>
                      </a:lnTo>
                      <a:lnTo>
                        <a:pt x="50" y="88"/>
                      </a:lnTo>
                      <a:lnTo>
                        <a:pt x="50" y="92"/>
                      </a:lnTo>
                      <a:lnTo>
                        <a:pt x="48" y="96"/>
                      </a:lnTo>
                      <a:lnTo>
                        <a:pt x="46" y="100"/>
                      </a:lnTo>
                      <a:lnTo>
                        <a:pt x="44" y="104"/>
                      </a:lnTo>
                      <a:lnTo>
                        <a:pt x="40" y="108"/>
                      </a:lnTo>
                      <a:lnTo>
                        <a:pt x="36" y="116"/>
                      </a:lnTo>
                      <a:lnTo>
                        <a:pt x="38" y="122"/>
                      </a:lnTo>
                      <a:lnTo>
                        <a:pt x="38" y="124"/>
                      </a:lnTo>
                      <a:lnTo>
                        <a:pt x="36" y="124"/>
                      </a:lnTo>
                      <a:lnTo>
                        <a:pt x="32" y="132"/>
                      </a:lnTo>
                      <a:lnTo>
                        <a:pt x="30" y="134"/>
                      </a:lnTo>
                      <a:lnTo>
                        <a:pt x="26" y="134"/>
                      </a:lnTo>
                      <a:lnTo>
                        <a:pt x="28" y="128"/>
                      </a:lnTo>
                      <a:lnTo>
                        <a:pt x="28" y="126"/>
                      </a:lnTo>
                      <a:lnTo>
                        <a:pt x="26" y="124"/>
                      </a:lnTo>
                      <a:lnTo>
                        <a:pt x="20" y="122"/>
                      </a:lnTo>
                      <a:lnTo>
                        <a:pt x="18" y="122"/>
                      </a:lnTo>
                      <a:lnTo>
                        <a:pt x="16" y="124"/>
                      </a:lnTo>
                      <a:lnTo>
                        <a:pt x="10" y="126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2" y="136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4"/>
                      </a:lnTo>
                      <a:lnTo>
                        <a:pt x="0" y="146"/>
                      </a:lnTo>
                      <a:lnTo>
                        <a:pt x="2" y="146"/>
                      </a:lnTo>
                      <a:lnTo>
                        <a:pt x="0" y="154"/>
                      </a:lnTo>
                      <a:lnTo>
                        <a:pt x="0" y="164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2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6" name="Freeform: Shape 429"/>
                <p:cNvSpPr/>
                <p:nvPr/>
              </p:nvSpPr>
              <p:spPr bwMode="auto">
                <a:xfrm>
                  <a:off x="3019425" y="4022725"/>
                  <a:ext cx="123825" cy="136525"/>
                </a:xfrm>
                <a:custGeom>
                  <a:gdLst>
                    <a:gd name="T0" fmla="*/ 6 w 78"/>
                    <a:gd name="T1" fmla="*/ 60 h 86"/>
                    <a:gd name="T2" fmla="*/ 6 w 78"/>
                    <a:gd name="T3" fmla="*/ 60 h 86"/>
                    <a:gd name="T4" fmla="*/ 16 w 78"/>
                    <a:gd name="T5" fmla="*/ 78 h 86"/>
                    <a:gd name="T6" fmla="*/ 18 w 78"/>
                    <a:gd name="T7" fmla="*/ 74 h 86"/>
                    <a:gd name="T8" fmla="*/ 20 w 78"/>
                    <a:gd name="T9" fmla="*/ 74 h 86"/>
                    <a:gd name="T10" fmla="*/ 24 w 78"/>
                    <a:gd name="T11" fmla="*/ 74 h 86"/>
                    <a:gd name="T12" fmla="*/ 20 w 78"/>
                    <a:gd name="T13" fmla="*/ 82 h 86"/>
                    <a:gd name="T14" fmla="*/ 28 w 78"/>
                    <a:gd name="T15" fmla="*/ 86 h 86"/>
                    <a:gd name="T16" fmla="*/ 30 w 78"/>
                    <a:gd name="T17" fmla="*/ 80 h 86"/>
                    <a:gd name="T18" fmla="*/ 36 w 78"/>
                    <a:gd name="T19" fmla="*/ 78 h 86"/>
                    <a:gd name="T20" fmla="*/ 40 w 78"/>
                    <a:gd name="T21" fmla="*/ 74 h 86"/>
                    <a:gd name="T22" fmla="*/ 46 w 78"/>
                    <a:gd name="T23" fmla="*/ 72 h 86"/>
                    <a:gd name="T24" fmla="*/ 56 w 78"/>
                    <a:gd name="T25" fmla="*/ 74 h 86"/>
                    <a:gd name="T26" fmla="*/ 58 w 78"/>
                    <a:gd name="T27" fmla="*/ 70 h 86"/>
                    <a:gd name="T28" fmla="*/ 64 w 78"/>
                    <a:gd name="T29" fmla="*/ 64 h 86"/>
                    <a:gd name="T30" fmla="*/ 74 w 78"/>
                    <a:gd name="T31" fmla="*/ 60 h 86"/>
                    <a:gd name="T32" fmla="*/ 76 w 78"/>
                    <a:gd name="T33" fmla="*/ 50 h 86"/>
                    <a:gd name="T34" fmla="*/ 78 w 78"/>
                    <a:gd name="T35" fmla="*/ 38 h 86"/>
                    <a:gd name="T36" fmla="*/ 76 w 78"/>
                    <a:gd name="T37" fmla="*/ 32 h 86"/>
                    <a:gd name="T38" fmla="*/ 74 w 78"/>
                    <a:gd name="T39" fmla="*/ 26 h 86"/>
                    <a:gd name="T40" fmla="*/ 74 w 78"/>
                    <a:gd name="T41" fmla="*/ 22 h 86"/>
                    <a:gd name="T42" fmla="*/ 72 w 78"/>
                    <a:gd name="T43" fmla="*/ 14 h 86"/>
                    <a:gd name="T44" fmla="*/ 72 w 78"/>
                    <a:gd name="T45" fmla="*/ 6 h 86"/>
                    <a:gd name="T46" fmla="*/ 66 w 78"/>
                    <a:gd name="T47" fmla="*/ 6 h 86"/>
                    <a:gd name="T48" fmla="*/ 62 w 78"/>
                    <a:gd name="T49" fmla="*/ 4 h 86"/>
                    <a:gd name="T50" fmla="*/ 56 w 78"/>
                    <a:gd name="T51" fmla="*/ 0 h 86"/>
                    <a:gd name="T52" fmla="*/ 54 w 78"/>
                    <a:gd name="T53" fmla="*/ 6 h 86"/>
                    <a:gd name="T54" fmla="*/ 54 w 78"/>
                    <a:gd name="T55" fmla="*/ 14 h 86"/>
                    <a:gd name="T56" fmla="*/ 48 w 78"/>
                    <a:gd name="T57" fmla="*/ 16 h 86"/>
                    <a:gd name="T58" fmla="*/ 44 w 78"/>
                    <a:gd name="T59" fmla="*/ 10 h 86"/>
                    <a:gd name="T60" fmla="*/ 40 w 78"/>
                    <a:gd name="T61" fmla="*/ 6 h 86"/>
                    <a:gd name="T62" fmla="*/ 34 w 78"/>
                    <a:gd name="T63" fmla="*/ 6 h 86"/>
                    <a:gd name="T64" fmla="*/ 30 w 78"/>
                    <a:gd name="T65" fmla="*/ 10 h 86"/>
                    <a:gd name="T66" fmla="*/ 24 w 78"/>
                    <a:gd name="T67" fmla="*/ 16 h 86"/>
                    <a:gd name="T68" fmla="*/ 18 w 78"/>
                    <a:gd name="T69" fmla="*/ 16 h 86"/>
                    <a:gd name="T70" fmla="*/ 14 w 78"/>
                    <a:gd name="T71" fmla="*/ 16 h 86"/>
                    <a:gd name="T72" fmla="*/ 6 w 78"/>
                    <a:gd name="T73" fmla="*/ 18 h 86"/>
                    <a:gd name="T74" fmla="*/ 4 w 78"/>
                    <a:gd name="T75" fmla="*/ 22 h 86"/>
                    <a:gd name="T76" fmla="*/ 0 w 78"/>
                    <a:gd name="T77" fmla="*/ 28 h 86"/>
                    <a:gd name="T78" fmla="*/ 0 w 78"/>
                    <a:gd name="T79" fmla="*/ 42 h 86"/>
                    <a:gd name="T80" fmla="*/ 6 w 78"/>
                    <a:gd name="T81" fmla="*/ 50 h 86"/>
                    <a:gd name="T82" fmla="*/ 6 w 78"/>
                    <a:gd name="T83" fmla="*/ 60 h 86"/>
                    <a:gd name="T84" fmla="*/ 6 w 78"/>
                    <a:gd name="T85" fmla="*/ 60 h 86"/>
                    <a:gd name="T86" fmla="*/ 6 w 78"/>
                    <a:gd name="T87" fmla="*/ 60 h 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8" h="86">
                      <a:moveTo>
                        <a:pt x="6" y="60"/>
                      </a:moveTo>
                      <a:lnTo>
                        <a:pt x="6" y="60"/>
                      </a:lnTo>
                      <a:lnTo>
                        <a:pt x="16" y="78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4"/>
                      </a:lnTo>
                      <a:lnTo>
                        <a:pt x="20" y="82"/>
                      </a:lnTo>
                      <a:lnTo>
                        <a:pt x="28" y="86"/>
                      </a:lnTo>
                      <a:lnTo>
                        <a:pt x="30" y="80"/>
                      </a:lnTo>
                      <a:lnTo>
                        <a:pt x="36" y="78"/>
                      </a:lnTo>
                      <a:lnTo>
                        <a:pt x="40" y="74"/>
                      </a:lnTo>
                      <a:lnTo>
                        <a:pt x="46" y="72"/>
                      </a:lnTo>
                      <a:lnTo>
                        <a:pt x="56" y="74"/>
                      </a:lnTo>
                      <a:lnTo>
                        <a:pt x="58" y="70"/>
                      </a:lnTo>
                      <a:lnTo>
                        <a:pt x="64" y="64"/>
                      </a:lnTo>
                      <a:lnTo>
                        <a:pt x="74" y="60"/>
                      </a:lnTo>
                      <a:lnTo>
                        <a:pt x="76" y="50"/>
                      </a:lnTo>
                      <a:lnTo>
                        <a:pt x="78" y="38"/>
                      </a:lnTo>
                      <a:lnTo>
                        <a:pt x="76" y="32"/>
                      </a:lnTo>
                      <a:lnTo>
                        <a:pt x="74" y="26"/>
                      </a:lnTo>
                      <a:lnTo>
                        <a:pt x="74" y="22"/>
                      </a:lnTo>
                      <a:lnTo>
                        <a:pt x="72" y="14"/>
                      </a:lnTo>
                      <a:lnTo>
                        <a:pt x="72" y="6"/>
                      </a:lnTo>
                      <a:lnTo>
                        <a:pt x="66" y="6"/>
                      </a:lnTo>
                      <a:lnTo>
                        <a:pt x="62" y="4"/>
                      </a:lnTo>
                      <a:lnTo>
                        <a:pt x="56" y="0"/>
                      </a:lnTo>
                      <a:lnTo>
                        <a:pt x="54" y="6"/>
                      </a:lnTo>
                      <a:lnTo>
                        <a:pt x="54" y="14"/>
                      </a:lnTo>
                      <a:lnTo>
                        <a:pt x="48" y="16"/>
                      </a:lnTo>
                      <a:lnTo>
                        <a:pt x="44" y="10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4" y="16"/>
                      </a:lnTo>
                      <a:lnTo>
                        <a:pt x="6" y="18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0" y="42"/>
                      </a:lnTo>
                      <a:lnTo>
                        <a:pt x="6" y="5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7" name="Freeform: Shape 430"/>
                <p:cNvSpPr/>
                <p:nvPr/>
              </p:nvSpPr>
              <p:spPr bwMode="auto">
                <a:xfrm>
                  <a:off x="1336675" y="4533900"/>
                  <a:ext cx="50800" cy="57150"/>
                </a:xfrm>
                <a:custGeom>
                  <a:gdLst>
                    <a:gd name="T0" fmla="*/ 0 w 32"/>
                    <a:gd name="T1" fmla="*/ 12 h 36"/>
                    <a:gd name="T2" fmla="*/ 0 w 32"/>
                    <a:gd name="T3" fmla="*/ 12 h 36"/>
                    <a:gd name="T4" fmla="*/ 0 w 32"/>
                    <a:gd name="T5" fmla="*/ 10 h 36"/>
                    <a:gd name="T6" fmla="*/ 0 w 32"/>
                    <a:gd name="T7" fmla="*/ 2 h 36"/>
                    <a:gd name="T8" fmla="*/ 2 w 32"/>
                    <a:gd name="T9" fmla="*/ 2 h 36"/>
                    <a:gd name="T10" fmla="*/ 2 w 32"/>
                    <a:gd name="T11" fmla="*/ 0 h 36"/>
                    <a:gd name="T12" fmla="*/ 4 w 32"/>
                    <a:gd name="T13" fmla="*/ 2 h 36"/>
                    <a:gd name="T14" fmla="*/ 6 w 32"/>
                    <a:gd name="T15" fmla="*/ 8 h 36"/>
                    <a:gd name="T16" fmla="*/ 6 w 32"/>
                    <a:gd name="T17" fmla="*/ 10 h 36"/>
                    <a:gd name="T18" fmla="*/ 10 w 32"/>
                    <a:gd name="T19" fmla="*/ 8 h 36"/>
                    <a:gd name="T20" fmla="*/ 12 w 32"/>
                    <a:gd name="T21" fmla="*/ 4 h 36"/>
                    <a:gd name="T22" fmla="*/ 14 w 32"/>
                    <a:gd name="T23" fmla="*/ 2 h 36"/>
                    <a:gd name="T24" fmla="*/ 14 w 32"/>
                    <a:gd name="T25" fmla="*/ 0 h 36"/>
                    <a:gd name="T26" fmla="*/ 22 w 32"/>
                    <a:gd name="T27" fmla="*/ 2 h 36"/>
                    <a:gd name="T28" fmla="*/ 24 w 32"/>
                    <a:gd name="T29" fmla="*/ 2 h 36"/>
                    <a:gd name="T30" fmla="*/ 24 w 32"/>
                    <a:gd name="T31" fmla="*/ 8 h 36"/>
                    <a:gd name="T32" fmla="*/ 24 w 32"/>
                    <a:gd name="T33" fmla="*/ 10 h 36"/>
                    <a:gd name="T34" fmla="*/ 26 w 32"/>
                    <a:gd name="T35" fmla="*/ 12 h 36"/>
                    <a:gd name="T36" fmla="*/ 30 w 32"/>
                    <a:gd name="T37" fmla="*/ 12 h 36"/>
                    <a:gd name="T38" fmla="*/ 32 w 32"/>
                    <a:gd name="T39" fmla="*/ 12 h 36"/>
                    <a:gd name="T40" fmla="*/ 26 w 32"/>
                    <a:gd name="T41" fmla="*/ 20 h 36"/>
                    <a:gd name="T42" fmla="*/ 22 w 32"/>
                    <a:gd name="T43" fmla="*/ 26 h 36"/>
                    <a:gd name="T44" fmla="*/ 20 w 32"/>
                    <a:gd name="T45" fmla="*/ 34 h 36"/>
                    <a:gd name="T46" fmla="*/ 14 w 32"/>
                    <a:gd name="T47" fmla="*/ 36 h 36"/>
                    <a:gd name="T48" fmla="*/ 4 w 32"/>
                    <a:gd name="T49" fmla="*/ 36 h 36"/>
                    <a:gd name="T50" fmla="*/ 2 w 32"/>
                    <a:gd name="T51" fmla="*/ 12 h 36"/>
                    <a:gd name="T52" fmla="*/ 0 w 32"/>
                    <a:gd name="T53" fmla="*/ 12 h 36"/>
                    <a:gd name="T54" fmla="*/ 0 w 32"/>
                    <a:gd name="T55" fmla="*/ 12 h 36"/>
                    <a:gd name="T56" fmla="*/ 0 w 32"/>
                    <a:gd name="T57" fmla="*/ 12 h 3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36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22" y="2"/>
                      </a:lnTo>
                      <a:lnTo>
                        <a:pt x="24" y="2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26" y="12"/>
                      </a:lnTo>
                      <a:lnTo>
                        <a:pt x="30" y="12"/>
                      </a:lnTo>
                      <a:lnTo>
                        <a:pt x="32" y="12"/>
                      </a:lnTo>
                      <a:lnTo>
                        <a:pt x="26" y="20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14" y="36"/>
                      </a:lnTo>
                      <a:lnTo>
                        <a:pt x="4" y="36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8" name="Freeform: Shape 431"/>
                <p:cNvSpPr/>
                <p:nvPr/>
              </p:nvSpPr>
              <p:spPr bwMode="auto">
                <a:xfrm>
                  <a:off x="2794000" y="3660775"/>
                  <a:ext cx="200025" cy="476250"/>
                </a:xfrm>
                <a:custGeom>
                  <a:gdLst>
                    <a:gd name="T0" fmla="*/ 98 w 126"/>
                    <a:gd name="T1" fmla="*/ 292 h 300"/>
                    <a:gd name="T2" fmla="*/ 104 w 126"/>
                    <a:gd name="T3" fmla="*/ 266 h 300"/>
                    <a:gd name="T4" fmla="*/ 88 w 126"/>
                    <a:gd name="T5" fmla="*/ 236 h 300"/>
                    <a:gd name="T6" fmla="*/ 94 w 126"/>
                    <a:gd name="T7" fmla="*/ 210 h 300"/>
                    <a:gd name="T8" fmla="*/ 78 w 126"/>
                    <a:gd name="T9" fmla="*/ 182 h 300"/>
                    <a:gd name="T10" fmla="*/ 78 w 126"/>
                    <a:gd name="T11" fmla="*/ 156 h 300"/>
                    <a:gd name="T12" fmla="*/ 90 w 126"/>
                    <a:gd name="T13" fmla="*/ 146 h 300"/>
                    <a:gd name="T14" fmla="*/ 96 w 126"/>
                    <a:gd name="T15" fmla="*/ 134 h 300"/>
                    <a:gd name="T16" fmla="*/ 116 w 126"/>
                    <a:gd name="T17" fmla="*/ 136 h 300"/>
                    <a:gd name="T18" fmla="*/ 126 w 126"/>
                    <a:gd name="T19" fmla="*/ 116 h 300"/>
                    <a:gd name="T20" fmla="*/ 112 w 126"/>
                    <a:gd name="T21" fmla="*/ 98 h 300"/>
                    <a:gd name="T22" fmla="*/ 100 w 126"/>
                    <a:gd name="T23" fmla="*/ 92 h 300"/>
                    <a:gd name="T24" fmla="*/ 98 w 126"/>
                    <a:gd name="T25" fmla="*/ 80 h 300"/>
                    <a:gd name="T26" fmla="*/ 96 w 126"/>
                    <a:gd name="T27" fmla="*/ 64 h 300"/>
                    <a:gd name="T28" fmla="*/ 82 w 126"/>
                    <a:gd name="T29" fmla="*/ 70 h 300"/>
                    <a:gd name="T30" fmla="*/ 78 w 126"/>
                    <a:gd name="T31" fmla="*/ 64 h 300"/>
                    <a:gd name="T32" fmla="*/ 80 w 126"/>
                    <a:gd name="T33" fmla="*/ 46 h 300"/>
                    <a:gd name="T34" fmla="*/ 88 w 126"/>
                    <a:gd name="T35" fmla="*/ 26 h 300"/>
                    <a:gd name="T36" fmla="*/ 82 w 126"/>
                    <a:gd name="T37" fmla="*/ 8 h 300"/>
                    <a:gd name="T38" fmla="*/ 72 w 126"/>
                    <a:gd name="T39" fmla="*/ 2 h 300"/>
                    <a:gd name="T40" fmla="*/ 62 w 126"/>
                    <a:gd name="T41" fmla="*/ 18 h 300"/>
                    <a:gd name="T42" fmla="*/ 50 w 126"/>
                    <a:gd name="T43" fmla="*/ 34 h 300"/>
                    <a:gd name="T44" fmla="*/ 32 w 126"/>
                    <a:gd name="T45" fmla="*/ 48 h 300"/>
                    <a:gd name="T46" fmla="*/ 34 w 126"/>
                    <a:gd name="T47" fmla="*/ 58 h 300"/>
                    <a:gd name="T48" fmla="*/ 16 w 126"/>
                    <a:gd name="T49" fmla="*/ 70 h 300"/>
                    <a:gd name="T50" fmla="*/ 18 w 126"/>
                    <a:gd name="T51" fmla="*/ 98 h 300"/>
                    <a:gd name="T52" fmla="*/ 14 w 126"/>
                    <a:gd name="T53" fmla="*/ 110 h 300"/>
                    <a:gd name="T54" fmla="*/ 6 w 126"/>
                    <a:gd name="T55" fmla="*/ 112 h 300"/>
                    <a:gd name="T56" fmla="*/ 4 w 126"/>
                    <a:gd name="T57" fmla="*/ 122 h 300"/>
                    <a:gd name="T58" fmla="*/ 4 w 126"/>
                    <a:gd name="T59" fmla="*/ 136 h 300"/>
                    <a:gd name="T60" fmla="*/ 8 w 126"/>
                    <a:gd name="T61" fmla="*/ 138 h 300"/>
                    <a:gd name="T62" fmla="*/ 18 w 126"/>
                    <a:gd name="T63" fmla="*/ 152 h 300"/>
                    <a:gd name="T64" fmla="*/ 30 w 126"/>
                    <a:gd name="T65" fmla="*/ 172 h 300"/>
                    <a:gd name="T66" fmla="*/ 26 w 126"/>
                    <a:gd name="T67" fmla="*/ 186 h 300"/>
                    <a:gd name="T68" fmla="*/ 24 w 126"/>
                    <a:gd name="T69" fmla="*/ 210 h 300"/>
                    <a:gd name="T70" fmla="*/ 52 w 126"/>
                    <a:gd name="T71" fmla="*/ 204 h 300"/>
                    <a:gd name="T72" fmla="*/ 54 w 126"/>
                    <a:gd name="T73" fmla="*/ 192 h 300"/>
                    <a:gd name="T74" fmla="*/ 72 w 126"/>
                    <a:gd name="T75" fmla="*/ 202 h 300"/>
                    <a:gd name="T76" fmla="*/ 70 w 126"/>
                    <a:gd name="T77" fmla="*/ 212 h 300"/>
                    <a:gd name="T78" fmla="*/ 78 w 126"/>
                    <a:gd name="T79" fmla="*/ 222 h 300"/>
                    <a:gd name="T80" fmla="*/ 80 w 126"/>
                    <a:gd name="T81" fmla="*/ 250 h 300"/>
                    <a:gd name="T82" fmla="*/ 88 w 126"/>
                    <a:gd name="T83" fmla="*/ 272 h 300"/>
                    <a:gd name="T84" fmla="*/ 88 w 126"/>
                    <a:gd name="T85" fmla="*/ 280 h 300"/>
                    <a:gd name="T86" fmla="*/ 94 w 126"/>
                    <a:gd name="T87" fmla="*/ 298 h 300"/>
                    <a:gd name="T88" fmla="*/ 94 w 126"/>
                    <a:gd name="T89" fmla="*/ 300 h 3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5" h="300">
                      <a:moveTo>
                        <a:pt x="94" y="300"/>
                      </a:moveTo>
                      <a:lnTo>
                        <a:pt x="96" y="300"/>
                      </a:lnTo>
                      <a:lnTo>
                        <a:pt x="98" y="292"/>
                      </a:lnTo>
                      <a:lnTo>
                        <a:pt x="100" y="284"/>
                      </a:lnTo>
                      <a:lnTo>
                        <a:pt x="104" y="276"/>
                      </a:lnTo>
                      <a:lnTo>
                        <a:pt x="104" y="266"/>
                      </a:lnTo>
                      <a:lnTo>
                        <a:pt x="98" y="256"/>
                      </a:lnTo>
                      <a:lnTo>
                        <a:pt x="94" y="248"/>
                      </a:lnTo>
                      <a:lnTo>
                        <a:pt x="88" y="236"/>
                      </a:lnTo>
                      <a:lnTo>
                        <a:pt x="86" y="220"/>
                      </a:lnTo>
                      <a:lnTo>
                        <a:pt x="94" y="218"/>
                      </a:lnTo>
                      <a:lnTo>
                        <a:pt x="94" y="210"/>
                      </a:lnTo>
                      <a:lnTo>
                        <a:pt x="86" y="202"/>
                      </a:lnTo>
                      <a:lnTo>
                        <a:pt x="80" y="194"/>
                      </a:lnTo>
                      <a:lnTo>
                        <a:pt x="78" y="182"/>
                      </a:lnTo>
                      <a:lnTo>
                        <a:pt x="80" y="172"/>
                      </a:lnTo>
                      <a:lnTo>
                        <a:pt x="80" y="166"/>
                      </a:lnTo>
                      <a:lnTo>
                        <a:pt x="78" y="156"/>
                      </a:lnTo>
                      <a:lnTo>
                        <a:pt x="80" y="152"/>
                      </a:lnTo>
                      <a:lnTo>
                        <a:pt x="86" y="152"/>
                      </a:lnTo>
                      <a:lnTo>
                        <a:pt x="90" y="146"/>
                      </a:lnTo>
                      <a:lnTo>
                        <a:pt x="94" y="146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34"/>
                      </a:lnTo>
                      <a:lnTo>
                        <a:pt x="104" y="136"/>
                      </a:lnTo>
                      <a:lnTo>
                        <a:pt x="116" y="136"/>
                      </a:lnTo>
                      <a:lnTo>
                        <a:pt x="118" y="128"/>
                      </a:lnTo>
                      <a:lnTo>
                        <a:pt x="118" y="120"/>
                      </a:lnTo>
                      <a:lnTo>
                        <a:pt x="126" y="116"/>
                      </a:lnTo>
                      <a:lnTo>
                        <a:pt x="114" y="112"/>
                      </a:lnTo>
                      <a:lnTo>
                        <a:pt x="114" y="106"/>
                      </a:lnTo>
                      <a:lnTo>
                        <a:pt x="112" y="98"/>
                      </a:lnTo>
                      <a:lnTo>
                        <a:pt x="106" y="98"/>
                      </a:lnTo>
                      <a:lnTo>
                        <a:pt x="100" y="94"/>
                      </a:lnTo>
                      <a:lnTo>
                        <a:pt x="100" y="92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98" y="80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6" y="64"/>
                      </a:lnTo>
                      <a:lnTo>
                        <a:pt x="90" y="64"/>
                      </a:lnTo>
                      <a:lnTo>
                        <a:pt x="86" y="66"/>
                      </a:lnTo>
                      <a:lnTo>
                        <a:pt x="82" y="70"/>
                      </a:lnTo>
                      <a:lnTo>
                        <a:pt x="80" y="72"/>
                      </a:lnTo>
                      <a:lnTo>
                        <a:pt x="78" y="70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6" y="54"/>
                      </a:lnTo>
                      <a:lnTo>
                        <a:pt x="80" y="46"/>
                      </a:lnTo>
                      <a:lnTo>
                        <a:pt x="86" y="42"/>
                      </a:lnTo>
                      <a:lnTo>
                        <a:pt x="86" y="30"/>
                      </a:lnTo>
                      <a:lnTo>
                        <a:pt x="88" y="26"/>
                      </a:lnTo>
                      <a:lnTo>
                        <a:pt x="86" y="20"/>
                      </a:lnTo>
                      <a:lnTo>
                        <a:pt x="88" y="12"/>
                      </a:lnTo>
                      <a:lnTo>
                        <a:pt x="82" y="8"/>
                      </a:lnTo>
                      <a:lnTo>
                        <a:pt x="82" y="0"/>
                      </a:lnTo>
                      <a:lnTo>
                        <a:pt x="78" y="0"/>
                      </a:lnTo>
                      <a:lnTo>
                        <a:pt x="72" y="2"/>
                      </a:lnTo>
                      <a:lnTo>
                        <a:pt x="72" y="10"/>
                      </a:lnTo>
                      <a:lnTo>
                        <a:pt x="68" y="20"/>
                      </a:lnTo>
                      <a:lnTo>
                        <a:pt x="62" y="18"/>
                      </a:lnTo>
                      <a:lnTo>
                        <a:pt x="54" y="20"/>
                      </a:lnTo>
                      <a:lnTo>
                        <a:pt x="50" y="30"/>
                      </a:lnTo>
                      <a:lnTo>
                        <a:pt x="50" y="34"/>
                      </a:lnTo>
                      <a:lnTo>
                        <a:pt x="42" y="42"/>
                      </a:lnTo>
                      <a:lnTo>
                        <a:pt x="40" y="46"/>
                      </a:lnTo>
                      <a:lnTo>
                        <a:pt x="32" y="48"/>
                      </a:lnTo>
                      <a:lnTo>
                        <a:pt x="30" y="52"/>
                      </a:lnTo>
                      <a:lnTo>
                        <a:pt x="34" y="54"/>
                      </a:lnTo>
                      <a:lnTo>
                        <a:pt x="34" y="58"/>
                      </a:lnTo>
                      <a:lnTo>
                        <a:pt x="30" y="66"/>
                      </a:lnTo>
                      <a:lnTo>
                        <a:pt x="26" y="76"/>
                      </a:lnTo>
                      <a:lnTo>
                        <a:pt x="16" y="70"/>
                      </a:lnTo>
                      <a:lnTo>
                        <a:pt x="16" y="84"/>
                      </a:lnTo>
                      <a:lnTo>
                        <a:pt x="18" y="90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10"/>
                      </a:lnTo>
                      <a:lnTo>
                        <a:pt x="8" y="106"/>
                      </a:lnTo>
                      <a:lnTo>
                        <a:pt x="6" y="108"/>
                      </a:lnTo>
                      <a:lnTo>
                        <a:pt x="6" y="112"/>
                      </a:lnTo>
                      <a:lnTo>
                        <a:pt x="8" y="118"/>
                      </a:lnTo>
                      <a:lnTo>
                        <a:pt x="8" y="126"/>
                      </a:lnTo>
                      <a:lnTo>
                        <a:pt x="4" y="122"/>
                      </a:lnTo>
                      <a:lnTo>
                        <a:pt x="0" y="126"/>
                      </a:lnTo>
                      <a:lnTo>
                        <a:pt x="0" y="130"/>
                      </a:lnTo>
                      <a:lnTo>
                        <a:pt x="4" y="136"/>
                      </a:lnTo>
                      <a:lnTo>
                        <a:pt x="4" y="140"/>
                      </a:lnTo>
                      <a:lnTo>
                        <a:pt x="6" y="140"/>
                      </a:lnTo>
                      <a:lnTo>
                        <a:pt x="8" y="138"/>
                      </a:lnTo>
                      <a:lnTo>
                        <a:pt x="12" y="136"/>
                      </a:lnTo>
                      <a:lnTo>
                        <a:pt x="16" y="136"/>
                      </a:lnTo>
                      <a:lnTo>
                        <a:pt x="18" y="152"/>
                      </a:lnTo>
                      <a:lnTo>
                        <a:pt x="22" y="164"/>
                      </a:lnTo>
                      <a:lnTo>
                        <a:pt x="26" y="170"/>
                      </a:lnTo>
                      <a:lnTo>
                        <a:pt x="30" y="172"/>
                      </a:lnTo>
                      <a:lnTo>
                        <a:pt x="30" y="176"/>
                      </a:lnTo>
                      <a:lnTo>
                        <a:pt x="30" y="182"/>
                      </a:lnTo>
                      <a:lnTo>
                        <a:pt x="26" y="186"/>
                      </a:lnTo>
                      <a:lnTo>
                        <a:pt x="24" y="194"/>
                      </a:lnTo>
                      <a:lnTo>
                        <a:pt x="24" y="202"/>
                      </a:lnTo>
                      <a:lnTo>
                        <a:pt x="24" y="210"/>
                      </a:lnTo>
                      <a:lnTo>
                        <a:pt x="40" y="210"/>
                      </a:lnTo>
                      <a:lnTo>
                        <a:pt x="50" y="208"/>
                      </a:lnTo>
                      <a:lnTo>
                        <a:pt x="52" y="204"/>
                      </a:lnTo>
                      <a:lnTo>
                        <a:pt x="54" y="200"/>
                      </a:lnTo>
                      <a:lnTo>
                        <a:pt x="54" y="194"/>
                      </a:lnTo>
                      <a:lnTo>
                        <a:pt x="54" y="192"/>
                      </a:lnTo>
                      <a:lnTo>
                        <a:pt x="60" y="192"/>
                      </a:lnTo>
                      <a:lnTo>
                        <a:pt x="68" y="202"/>
                      </a:lnTo>
                      <a:lnTo>
                        <a:pt x="72" y="202"/>
                      </a:lnTo>
                      <a:lnTo>
                        <a:pt x="72" y="208"/>
                      </a:lnTo>
                      <a:lnTo>
                        <a:pt x="72" y="210"/>
                      </a:lnTo>
                      <a:lnTo>
                        <a:pt x="70" y="212"/>
                      </a:lnTo>
                      <a:lnTo>
                        <a:pt x="70" y="216"/>
                      </a:lnTo>
                      <a:lnTo>
                        <a:pt x="72" y="220"/>
                      </a:lnTo>
                      <a:lnTo>
                        <a:pt x="78" y="222"/>
                      </a:lnTo>
                      <a:lnTo>
                        <a:pt x="78" y="234"/>
                      </a:lnTo>
                      <a:lnTo>
                        <a:pt x="78" y="246"/>
                      </a:lnTo>
                      <a:lnTo>
                        <a:pt x="80" y="250"/>
                      </a:lnTo>
                      <a:lnTo>
                        <a:pt x="86" y="250"/>
                      </a:lnTo>
                      <a:lnTo>
                        <a:pt x="88" y="262"/>
                      </a:lnTo>
                      <a:lnTo>
                        <a:pt x="88" y="272"/>
                      </a:lnTo>
                      <a:lnTo>
                        <a:pt x="90" y="272"/>
                      </a:lnTo>
                      <a:lnTo>
                        <a:pt x="90" y="276"/>
                      </a:lnTo>
                      <a:lnTo>
                        <a:pt x="88" y="280"/>
                      </a:lnTo>
                      <a:lnTo>
                        <a:pt x="86" y="284"/>
                      </a:lnTo>
                      <a:lnTo>
                        <a:pt x="94" y="286"/>
                      </a:lnTo>
                      <a:lnTo>
                        <a:pt x="94" y="298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9" name="Freeform: Shape 432"/>
                <p:cNvSpPr/>
                <p:nvPr/>
              </p:nvSpPr>
              <p:spPr bwMode="auto">
                <a:xfrm>
                  <a:off x="527050" y="3987800"/>
                  <a:ext cx="171450" cy="168275"/>
                </a:xfrm>
                <a:custGeom>
                  <a:gdLst>
                    <a:gd name="T0" fmla="*/ 72 w 108"/>
                    <a:gd name="T1" fmla="*/ 76 h 106"/>
                    <a:gd name="T2" fmla="*/ 62 w 108"/>
                    <a:gd name="T3" fmla="*/ 80 h 106"/>
                    <a:gd name="T4" fmla="*/ 46 w 108"/>
                    <a:gd name="T5" fmla="*/ 82 h 106"/>
                    <a:gd name="T6" fmla="*/ 46 w 108"/>
                    <a:gd name="T7" fmla="*/ 94 h 106"/>
                    <a:gd name="T8" fmla="*/ 34 w 108"/>
                    <a:gd name="T9" fmla="*/ 106 h 106"/>
                    <a:gd name="T10" fmla="*/ 32 w 108"/>
                    <a:gd name="T11" fmla="*/ 100 h 106"/>
                    <a:gd name="T12" fmla="*/ 20 w 108"/>
                    <a:gd name="T13" fmla="*/ 102 h 106"/>
                    <a:gd name="T14" fmla="*/ 14 w 108"/>
                    <a:gd name="T15" fmla="*/ 98 h 106"/>
                    <a:gd name="T16" fmla="*/ 0 w 108"/>
                    <a:gd name="T17" fmla="*/ 90 h 106"/>
                    <a:gd name="T18" fmla="*/ 2 w 108"/>
                    <a:gd name="T19" fmla="*/ 82 h 106"/>
                    <a:gd name="T20" fmla="*/ 6 w 108"/>
                    <a:gd name="T21" fmla="*/ 80 h 106"/>
                    <a:gd name="T22" fmla="*/ 6 w 108"/>
                    <a:gd name="T23" fmla="*/ 72 h 106"/>
                    <a:gd name="T24" fmla="*/ 8 w 108"/>
                    <a:gd name="T25" fmla="*/ 66 h 106"/>
                    <a:gd name="T26" fmla="*/ 16 w 108"/>
                    <a:gd name="T27" fmla="*/ 62 h 106"/>
                    <a:gd name="T28" fmla="*/ 18 w 108"/>
                    <a:gd name="T29" fmla="*/ 52 h 106"/>
                    <a:gd name="T30" fmla="*/ 24 w 108"/>
                    <a:gd name="T31" fmla="*/ 44 h 106"/>
                    <a:gd name="T32" fmla="*/ 36 w 108"/>
                    <a:gd name="T33" fmla="*/ 40 h 106"/>
                    <a:gd name="T34" fmla="*/ 42 w 108"/>
                    <a:gd name="T35" fmla="*/ 32 h 106"/>
                    <a:gd name="T36" fmla="*/ 46 w 108"/>
                    <a:gd name="T37" fmla="*/ 26 h 106"/>
                    <a:gd name="T38" fmla="*/ 54 w 108"/>
                    <a:gd name="T39" fmla="*/ 20 h 106"/>
                    <a:gd name="T40" fmla="*/ 56 w 108"/>
                    <a:gd name="T41" fmla="*/ 10 h 106"/>
                    <a:gd name="T42" fmla="*/ 64 w 108"/>
                    <a:gd name="T43" fmla="*/ 8 h 106"/>
                    <a:gd name="T44" fmla="*/ 70 w 108"/>
                    <a:gd name="T45" fmla="*/ 0 h 106"/>
                    <a:gd name="T46" fmla="*/ 72 w 108"/>
                    <a:gd name="T47" fmla="*/ 2 h 106"/>
                    <a:gd name="T48" fmla="*/ 78 w 108"/>
                    <a:gd name="T49" fmla="*/ 2 h 106"/>
                    <a:gd name="T50" fmla="*/ 80 w 108"/>
                    <a:gd name="T51" fmla="*/ 12 h 106"/>
                    <a:gd name="T52" fmla="*/ 96 w 108"/>
                    <a:gd name="T53" fmla="*/ 28 h 106"/>
                    <a:gd name="T54" fmla="*/ 100 w 108"/>
                    <a:gd name="T55" fmla="*/ 46 h 106"/>
                    <a:gd name="T56" fmla="*/ 106 w 108"/>
                    <a:gd name="T57" fmla="*/ 46 h 106"/>
                    <a:gd name="T58" fmla="*/ 106 w 108"/>
                    <a:gd name="T59" fmla="*/ 54 h 106"/>
                    <a:gd name="T60" fmla="*/ 108 w 108"/>
                    <a:gd name="T61" fmla="*/ 70 h 106"/>
                    <a:gd name="T62" fmla="*/ 102 w 108"/>
                    <a:gd name="T63" fmla="*/ 74 h 106"/>
                    <a:gd name="T64" fmla="*/ 100 w 108"/>
                    <a:gd name="T65" fmla="*/ 80 h 106"/>
                    <a:gd name="T66" fmla="*/ 90 w 108"/>
                    <a:gd name="T67" fmla="*/ 80 h 106"/>
                    <a:gd name="T68" fmla="*/ 82 w 108"/>
                    <a:gd name="T69" fmla="*/ 76 h 10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8" h="105">
                      <a:moveTo>
                        <a:pt x="82" y="76"/>
                      </a:moveTo>
                      <a:lnTo>
                        <a:pt x="72" y="76"/>
                      </a:lnTo>
                      <a:lnTo>
                        <a:pt x="70" y="80"/>
                      </a:lnTo>
                      <a:lnTo>
                        <a:pt x="62" y="80"/>
                      </a:lnTo>
                      <a:lnTo>
                        <a:pt x="48" y="76"/>
                      </a:lnTo>
                      <a:lnTo>
                        <a:pt x="46" y="82"/>
                      </a:lnTo>
                      <a:lnTo>
                        <a:pt x="44" y="88"/>
                      </a:lnTo>
                      <a:lnTo>
                        <a:pt x="46" y="94"/>
                      </a:lnTo>
                      <a:lnTo>
                        <a:pt x="44" y="106"/>
                      </a:lnTo>
                      <a:lnTo>
                        <a:pt x="34" y="106"/>
                      </a:lnTo>
                      <a:lnTo>
                        <a:pt x="32" y="102"/>
                      </a:lnTo>
                      <a:lnTo>
                        <a:pt x="32" y="100"/>
                      </a:lnTo>
                      <a:lnTo>
                        <a:pt x="26" y="98"/>
                      </a:lnTo>
                      <a:lnTo>
                        <a:pt x="20" y="102"/>
                      </a:lnTo>
                      <a:lnTo>
                        <a:pt x="16" y="102"/>
                      </a:lnTo>
                      <a:lnTo>
                        <a:pt x="14" y="98"/>
                      </a:lnTo>
                      <a:lnTo>
                        <a:pt x="2" y="94"/>
                      </a:lnTo>
                      <a:lnTo>
                        <a:pt x="0" y="90"/>
                      </a:lnTo>
                      <a:lnTo>
                        <a:pt x="2" y="84"/>
                      </a:lnTo>
                      <a:lnTo>
                        <a:pt x="2" y="82"/>
                      </a:lnTo>
                      <a:lnTo>
                        <a:pt x="6" y="82"/>
                      </a:lnTo>
                      <a:lnTo>
                        <a:pt x="6" y="80"/>
                      </a:lnTo>
                      <a:lnTo>
                        <a:pt x="6" y="74"/>
                      </a:lnTo>
                      <a:lnTo>
                        <a:pt x="6" y="72"/>
                      </a:lnTo>
                      <a:lnTo>
                        <a:pt x="6" y="70"/>
                      </a:lnTo>
                      <a:lnTo>
                        <a:pt x="8" y="66"/>
                      </a:lnTo>
                      <a:lnTo>
                        <a:pt x="10" y="62"/>
                      </a:lnTo>
                      <a:lnTo>
                        <a:pt x="16" y="62"/>
                      </a:lnTo>
                      <a:lnTo>
                        <a:pt x="16" y="64"/>
                      </a:lnTo>
                      <a:lnTo>
                        <a:pt x="18" y="52"/>
                      </a:lnTo>
                      <a:lnTo>
                        <a:pt x="20" y="46"/>
                      </a:lnTo>
                      <a:lnTo>
                        <a:pt x="24" y="44"/>
                      </a:lnTo>
                      <a:lnTo>
                        <a:pt x="32" y="40"/>
                      </a:lnTo>
                      <a:lnTo>
                        <a:pt x="36" y="40"/>
                      </a:lnTo>
                      <a:lnTo>
                        <a:pt x="38" y="38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2" y="20"/>
                      </a:lnTo>
                      <a:lnTo>
                        <a:pt x="54" y="20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60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70" y="0"/>
                      </a:lnTo>
                      <a:lnTo>
                        <a:pt x="72" y="0"/>
                      </a:lnTo>
                      <a:lnTo>
                        <a:pt x="72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2" y="8"/>
                      </a:lnTo>
                      <a:lnTo>
                        <a:pt x="80" y="12"/>
                      </a:lnTo>
                      <a:lnTo>
                        <a:pt x="84" y="20"/>
                      </a:lnTo>
                      <a:lnTo>
                        <a:pt x="96" y="28"/>
                      </a:lnTo>
                      <a:lnTo>
                        <a:pt x="96" y="32"/>
                      </a:lnTo>
                      <a:lnTo>
                        <a:pt x="100" y="46"/>
                      </a:lnTo>
                      <a:lnTo>
                        <a:pt x="102" y="46"/>
                      </a:lnTo>
                      <a:lnTo>
                        <a:pt x="106" y="46"/>
                      </a:lnTo>
                      <a:lnTo>
                        <a:pt x="106" y="52"/>
                      </a:lnTo>
                      <a:lnTo>
                        <a:pt x="106" y="54"/>
                      </a:lnTo>
                      <a:lnTo>
                        <a:pt x="108" y="66"/>
                      </a:lnTo>
                      <a:lnTo>
                        <a:pt x="108" y="70"/>
                      </a:lnTo>
                      <a:lnTo>
                        <a:pt x="108" y="72"/>
                      </a:lnTo>
                      <a:lnTo>
                        <a:pt x="102" y="74"/>
                      </a:lnTo>
                      <a:lnTo>
                        <a:pt x="100" y="76"/>
                      </a:lnTo>
                      <a:lnTo>
                        <a:pt x="100" y="80"/>
                      </a:lnTo>
                      <a:lnTo>
                        <a:pt x="96" y="80"/>
                      </a:lnTo>
                      <a:lnTo>
                        <a:pt x="90" y="80"/>
                      </a:lnTo>
                      <a:lnTo>
                        <a:pt x="82" y="76"/>
                      </a:lnTo>
                      <a:lnTo>
                        <a:pt x="82" y="76"/>
                      </a:lnTo>
                      <a:lnTo>
                        <a:pt x="82" y="7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0" name="Freeform: Shape 433"/>
                <p:cNvSpPr/>
                <p:nvPr/>
              </p:nvSpPr>
              <p:spPr bwMode="auto">
                <a:xfrm>
                  <a:off x="1190625" y="3121025"/>
                  <a:ext cx="136525" cy="98425"/>
                </a:xfrm>
                <a:custGeom>
                  <a:gdLst>
                    <a:gd name="T0" fmla="*/ 86 w 86"/>
                    <a:gd name="T1" fmla="*/ 4 h 62"/>
                    <a:gd name="T2" fmla="*/ 76 w 86"/>
                    <a:gd name="T3" fmla="*/ 2 h 62"/>
                    <a:gd name="T4" fmla="*/ 66 w 86"/>
                    <a:gd name="T5" fmla="*/ 4 h 62"/>
                    <a:gd name="T6" fmla="*/ 60 w 86"/>
                    <a:gd name="T7" fmla="*/ 0 h 62"/>
                    <a:gd name="T8" fmla="*/ 50 w 86"/>
                    <a:gd name="T9" fmla="*/ 4 h 62"/>
                    <a:gd name="T10" fmla="*/ 42 w 86"/>
                    <a:gd name="T11" fmla="*/ 10 h 62"/>
                    <a:gd name="T12" fmla="*/ 30 w 86"/>
                    <a:gd name="T13" fmla="*/ 10 h 62"/>
                    <a:gd name="T14" fmla="*/ 24 w 86"/>
                    <a:gd name="T15" fmla="*/ 10 h 62"/>
                    <a:gd name="T16" fmla="*/ 16 w 86"/>
                    <a:gd name="T17" fmla="*/ 10 h 62"/>
                    <a:gd name="T18" fmla="*/ 14 w 86"/>
                    <a:gd name="T19" fmla="*/ 6 h 62"/>
                    <a:gd name="T20" fmla="*/ 14 w 86"/>
                    <a:gd name="T21" fmla="*/ 2 h 62"/>
                    <a:gd name="T22" fmla="*/ 8 w 86"/>
                    <a:gd name="T23" fmla="*/ 4 h 62"/>
                    <a:gd name="T24" fmla="*/ 0 w 86"/>
                    <a:gd name="T25" fmla="*/ 12 h 62"/>
                    <a:gd name="T26" fmla="*/ 0 w 86"/>
                    <a:gd name="T27" fmla="*/ 18 h 62"/>
                    <a:gd name="T28" fmla="*/ 8 w 86"/>
                    <a:gd name="T29" fmla="*/ 22 h 62"/>
                    <a:gd name="T30" fmla="*/ 6 w 86"/>
                    <a:gd name="T31" fmla="*/ 30 h 62"/>
                    <a:gd name="T32" fmla="*/ 4 w 86"/>
                    <a:gd name="T33" fmla="*/ 40 h 62"/>
                    <a:gd name="T34" fmla="*/ 8 w 86"/>
                    <a:gd name="T35" fmla="*/ 48 h 62"/>
                    <a:gd name="T36" fmla="*/ 6 w 86"/>
                    <a:gd name="T37" fmla="*/ 56 h 62"/>
                    <a:gd name="T38" fmla="*/ 18 w 86"/>
                    <a:gd name="T39" fmla="*/ 62 h 62"/>
                    <a:gd name="T40" fmla="*/ 30 w 86"/>
                    <a:gd name="T41" fmla="*/ 58 h 62"/>
                    <a:gd name="T42" fmla="*/ 38 w 86"/>
                    <a:gd name="T43" fmla="*/ 56 h 62"/>
                    <a:gd name="T44" fmla="*/ 42 w 86"/>
                    <a:gd name="T45" fmla="*/ 60 h 62"/>
                    <a:gd name="T46" fmla="*/ 50 w 86"/>
                    <a:gd name="T47" fmla="*/ 60 h 62"/>
                    <a:gd name="T48" fmla="*/ 56 w 86"/>
                    <a:gd name="T49" fmla="*/ 60 h 62"/>
                    <a:gd name="T50" fmla="*/ 52 w 86"/>
                    <a:gd name="T51" fmla="*/ 56 h 62"/>
                    <a:gd name="T52" fmla="*/ 60 w 86"/>
                    <a:gd name="T53" fmla="*/ 56 h 62"/>
                    <a:gd name="T54" fmla="*/ 66 w 86"/>
                    <a:gd name="T55" fmla="*/ 52 h 62"/>
                    <a:gd name="T56" fmla="*/ 70 w 86"/>
                    <a:gd name="T57" fmla="*/ 52 h 62"/>
                    <a:gd name="T58" fmla="*/ 70 w 86"/>
                    <a:gd name="T59" fmla="*/ 48 h 62"/>
                    <a:gd name="T60" fmla="*/ 78 w 86"/>
                    <a:gd name="T61" fmla="*/ 24 h 62"/>
                    <a:gd name="T62" fmla="*/ 86 w 86"/>
                    <a:gd name="T63" fmla="*/ 12 h 62"/>
                    <a:gd name="T64" fmla="*/ 86 w 86"/>
                    <a:gd name="T65" fmla="*/ 4 h 62"/>
                    <a:gd name="T66" fmla="*/ 86 w 86"/>
                    <a:gd name="T67" fmla="*/ 4 h 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6" h="62">
                      <a:moveTo>
                        <a:pt x="86" y="4"/>
                      </a:moveTo>
                      <a:lnTo>
                        <a:pt x="86" y="4"/>
                      </a:lnTo>
                      <a:lnTo>
                        <a:pt x="82" y="2"/>
                      </a:lnTo>
                      <a:lnTo>
                        <a:pt x="76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2" y="4"/>
                      </a:lnTo>
                      <a:lnTo>
                        <a:pt x="60" y="0"/>
                      </a:lnTo>
                      <a:lnTo>
                        <a:pt x="56" y="2"/>
                      </a:lnTo>
                      <a:lnTo>
                        <a:pt x="50" y="4"/>
                      </a:lnTo>
                      <a:lnTo>
                        <a:pt x="48" y="6"/>
                      </a:lnTo>
                      <a:lnTo>
                        <a:pt x="42" y="10"/>
                      </a:lnTo>
                      <a:lnTo>
                        <a:pt x="34" y="10"/>
                      </a:lnTo>
                      <a:lnTo>
                        <a:pt x="30" y="10"/>
                      </a:lnTo>
                      <a:lnTo>
                        <a:pt x="26" y="10"/>
                      </a:lnTo>
                      <a:lnTo>
                        <a:pt x="24" y="10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14" y="10"/>
                      </a:lnTo>
                      <a:lnTo>
                        <a:pt x="14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30"/>
                      </a:lnTo>
                      <a:lnTo>
                        <a:pt x="4" y="34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12" y="60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30" y="58"/>
                      </a:lnTo>
                      <a:lnTo>
                        <a:pt x="32" y="56"/>
                      </a:lnTo>
                      <a:lnTo>
                        <a:pt x="38" y="56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2" y="62"/>
                      </a:lnTo>
                      <a:lnTo>
                        <a:pt x="50" y="60"/>
                      </a:lnTo>
                      <a:lnTo>
                        <a:pt x="52" y="62"/>
                      </a:lnTo>
                      <a:lnTo>
                        <a:pt x="56" y="60"/>
                      </a:lnTo>
                      <a:lnTo>
                        <a:pt x="56" y="58"/>
                      </a:lnTo>
                      <a:lnTo>
                        <a:pt x="52" y="56"/>
                      </a:lnTo>
                      <a:lnTo>
                        <a:pt x="56" y="56"/>
                      </a:lnTo>
                      <a:lnTo>
                        <a:pt x="60" y="56"/>
                      </a:lnTo>
                      <a:lnTo>
                        <a:pt x="60" y="52"/>
                      </a:lnTo>
                      <a:lnTo>
                        <a:pt x="66" y="52"/>
                      </a:lnTo>
                      <a:lnTo>
                        <a:pt x="68" y="52"/>
                      </a:lnTo>
                      <a:lnTo>
                        <a:pt x="70" y="52"/>
                      </a:lnTo>
                      <a:lnTo>
                        <a:pt x="74" y="52"/>
                      </a:lnTo>
                      <a:lnTo>
                        <a:pt x="70" y="48"/>
                      </a:lnTo>
                      <a:lnTo>
                        <a:pt x="68" y="44"/>
                      </a:lnTo>
                      <a:lnTo>
                        <a:pt x="78" y="24"/>
                      </a:lnTo>
                      <a:lnTo>
                        <a:pt x="84" y="22"/>
                      </a:lnTo>
                      <a:lnTo>
                        <a:pt x="86" y="12"/>
                      </a:lnTo>
                      <a:lnTo>
                        <a:pt x="86" y="6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8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1" name="Freeform: Shape 434"/>
                <p:cNvSpPr/>
                <p:nvPr/>
              </p:nvSpPr>
              <p:spPr bwMode="auto">
                <a:xfrm>
                  <a:off x="3295650" y="4318000"/>
                  <a:ext cx="31750" cy="22225"/>
                </a:xfrm>
                <a:custGeom>
                  <a:gdLst>
                    <a:gd name="T0" fmla="*/ 0 w 20"/>
                    <a:gd name="T1" fmla="*/ 10 h 14"/>
                    <a:gd name="T2" fmla="*/ 4 w 20"/>
                    <a:gd name="T3" fmla="*/ 14 h 14"/>
                    <a:gd name="T4" fmla="*/ 10 w 20"/>
                    <a:gd name="T5" fmla="*/ 14 h 14"/>
                    <a:gd name="T6" fmla="*/ 10 w 20"/>
                    <a:gd name="T7" fmla="*/ 12 h 14"/>
                    <a:gd name="T8" fmla="*/ 12 w 20"/>
                    <a:gd name="T9" fmla="*/ 8 h 14"/>
                    <a:gd name="T10" fmla="*/ 16 w 20"/>
                    <a:gd name="T11" fmla="*/ 10 h 14"/>
                    <a:gd name="T12" fmla="*/ 20 w 20"/>
                    <a:gd name="T13" fmla="*/ 10 h 14"/>
                    <a:gd name="T14" fmla="*/ 16 w 20"/>
                    <a:gd name="T15" fmla="*/ 0 h 14"/>
                    <a:gd name="T16" fmla="*/ 10 w 20"/>
                    <a:gd name="T17" fmla="*/ 0 h 14"/>
                    <a:gd name="T18" fmla="*/ 4 w 20"/>
                    <a:gd name="T19" fmla="*/ 2 h 14"/>
                    <a:gd name="T20" fmla="*/ 4 w 20"/>
                    <a:gd name="T21" fmla="*/ 4 h 14"/>
                    <a:gd name="T22" fmla="*/ 4 w 20"/>
                    <a:gd name="T23" fmla="*/ 8 h 14"/>
                    <a:gd name="T24" fmla="*/ 2 w 20"/>
                    <a:gd name="T25" fmla="*/ 8 h 14"/>
                    <a:gd name="T26" fmla="*/ 0 w 20"/>
                    <a:gd name="T27" fmla="*/ 10 h 14"/>
                    <a:gd name="T28" fmla="*/ 0 w 20"/>
                    <a:gd name="T29" fmla="*/ 10 h 14"/>
                    <a:gd name="T30" fmla="*/ 0 w 20"/>
                    <a:gd name="T31" fmla="*/ 1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4">
                      <a:moveTo>
                        <a:pt x="0" y="10"/>
                      </a:moveTo>
                      <a:lnTo>
                        <a:pt x="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2" y="8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2" name="Freeform: Shape 435"/>
                <p:cNvSpPr/>
                <p:nvPr/>
              </p:nvSpPr>
              <p:spPr bwMode="auto">
                <a:xfrm>
                  <a:off x="1111250" y="4965700"/>
                  <a:ext cx="225425" cy="269875"/>
                </a:xfrm>
                <a:custGeom>
                  <a:gdLst>
                    <a:gd name="T0" fmla="*/ 0 w 142"/>
                    <a:gd name="T1" fmla="*/ 138 h 170"/>
                    <a:gd name="T2" fmla="*/ 6 w 142"/>
                    <a:gd name="T3" fmla="*/ 144 h 170"/>
                    <a:gd name="T4" fmla="*/ 12 w 142"/>
                    <a:gd name="T5" fmla="*/ 156 h 170"/>
                    <a:gd name="T6" fmla="*/ 12 w 142"/>
                    <a:gd name="T7" fmla="*/ 168 h 170"/>
                    <a:gd name="T8" fmla="*/ 14 w 142"/>
                    <a:gd name="T9" fmla="*/ 170 h 170"/>
                    <a:gd name="T10" fmla="*/ 22 w 142"/>
                    <a:gd name="T11" fmla="*/ 168 h 170"/>
                    <a:gd name="T12" fmla="*/ 34 w 142"/>
                    <a:gd name="T13" fmla="*/ 162 h 170"/>
                    <a:gd name="T14" fmla="*/ 48 w 142"/>
                    <a:gd name="T15" fmla="*/ 154 h 170"/>
                    <a:gd name="T16" fmla="*/ 50 w 142"/>
                    <a:gd name="T17" fmla="*/ 146 h 170"/>
                    <a:gd name="T18" fmla="*/ 58 w 142"/>
                    <a:gd name="T19" fmla="*/ 142 h 170"/>
                    <a:gd name="T20" fmla="*/ 62 w 142"/>
                    <a:gd name="T21" fmla="*/ 144 h 170"/>
                    <a:gd name="T22" fmla="*/ 68 w 142"/>
                    <a:gd name="T23" fmla="*/ 144 h 170"/>
                    <a:gd name="T24" fmla="*/ 74 w 142"/>
                    <a:gd name="T25" fmla="*/ 146 h 170"/>
                    <a:gd name="T26" fmla="*/ 80 w 142"/>
                    <a:gd name="T27" fmla="*/ 146 h 170"/>
                    <a:gd name="T28" fmla="*/ 88 w 142"/>
                    <a:gd name="T29" fmla="*/ 146 h 170"/>
                    <a:gd name="T30" fmla="*/ 90 w 142"/>
                    <a:gd name="T31" fmla="*/ 124 h 170"/>
                    <a:gd name="T32" fmla="*/ 98 w 142"/>
                    <a:gd name="T33" fmla="*/ 118 h 170"/>
                    <a:gd name="T34" fmla="*/ 102 w 142"/>
                    <a:gd name="T35" fmla="*/ 110 h 170"/>
                    <a:gd name="T36" fmla="*/ 106 w 142"/>
                    <a:gd name="T37" fmla="*/ 106 h 170"/>
                    <a:gd name="T38" fmla="*/ 112 w 142"/>
                    <a:gd name="T39" fmla="*/ 98 h 170"/>
                    <a:gd name="T40" fmla="*/ 122 w 142"/>
                    <a:gd name="T41" fmla="*/ 92 h 170"/>
                    <a:gd name="T42" fmla="*/ 130 w 142"/>
                    <a:gd name="T43" fmla="*/ 88 h 170"/>
                    <a:gd name="T44" fmla="*/ 134 w 142"/>
                    <a:gd name="T45" fmla="*/ 88 h 170"/>
                    <a:gd name="T46" fmla="*/ 142 w 142"/>
                    <a:gd name="T47" fmla="*/ 82 h 170"/>
                    <a:gd name="T48" fmla="*/ 140 w 142"/>
                    <a:gd name="T49" fmla="*/ 80 h 170"/>
                    <a:gd name="T50" fmla="*/ 134 w 142"/>
                    <a:gd name="T51" fmla="*/ 74 h 170"/>
                    <a:gd name="T52" fmla="*/ 130 w 142"/>
                    <a:gd name="T53" fmla="*/ 74 h 170"/>
                    <a:gd name="T54" fmla="*/ 124 w 142"/>
                    <a:gd name="T55" fmla="*/ 70 h 170"/>
                    <a:gd name="T56" fmla="*/ 126 w 142"/>
                    <a:gd name="T57" fmla="*/ 60 h 170"/>
                    <a:gd name="T58" fmla="*/ 124 w 142"/>
                    <a:gd name="T59" fmla="*/ 56 h 170"/>
                    <a:gd name="T60" fmla="*/ 120 w 142"/>
                    <a:gd name="T61" fmla="*/ 52 h 170"/>
                    <a:gd name="T62" fmla="*/ 116 w 142"/>
                    <a:gd name="T63" fmla="*/ 42 h 170"/>
                    <a:gd name="T64" fmla="*/ 106 w 142"/>
                    <a:gd name="T65" fmla="*/ 34 h 170"/>
                    <a:gd name="T66" fmla="*/ 102 w 142"/>
                    <a:gd name="T67" fmla="*/ 36 h 170"/>
                    <a:gd name="T68" fmla="*/ 98 w 142"/>
                    <a:gd name="T69" fmla="*/ 30 h 170"/>
                    <a:gd name="T70" fmla="*/ 90 w 142"/>
                    <a:gd name="T71" fmla="*/ 24 h 170"/>
                    <a:gd name="T72" fmla="*/ 88 w 142"/>
                    <a:gd name="T73" fmla="*/ 16 h 170"/>
                    <a:gd name="T74" fmla="*/ 86 w 142"/>
                    <a:gd name="T75" fmla="*/ 10 h 170"/>
                    <a:gd name="T76" fmla="*/ 80 w 142"/>
                    <a:gd name="T77" fmla="*/ 4 h 170"/>
                    <a:gd name="T78" fmla="*/ 78 w 142"/>
                    <a:gd name="T79" fmla="*/ 0 h 170"/>
                    <a:gd name="T80" fmla="*/ 74 w 142"/>
                    <a:gd name="T81" fmla="*/ 4 h 170"/>
                    <a:gd name="T82" fmla="*/ 70 w 142"/>
                    <a:gd name="T83" fmla="*/ 4 h 170"/>
                    <a:gd name="T84" fmla="*/ 66 w 142"/>
                    <a:gd name="T85" fmla="*/ 4 h 170"/>
                    <a:gd name="T86" fmla="*/ 62 w 142"/>
                    <a:gd name="T87" fmla="*/ 10 h 170"/>
                    <a:gd name="T88" fmla="*/ 28 w 142"/>
                    <a:gd name="T89" fmla="*/ 12 h 170"/>
                    <a:gd name="T90" fmla="*/ 16 w 142"/>
                    <a:gd name="T91" fmla="*/ 72 h 170"/>
                    <a:gd name="T92" fmla="*/ 0 w 142"/>
                    <a:gd name="T93" fmla="*/ 138 h 170"/>
                    <a:gd name="T94" fmla="*/ 0 w 142"/>
                    <a:gd name="T95" fmla="*/ 138 h 17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2" h="170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4" y="142"/>
                      </a:lnTo>
                      <a:lnTo>
                        <a:pt x="6" y="144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2"/>
                      </a:lnTo>
                      <a:lnTo>
                        <a:pt x="12" y="168"/>
                      </a:lnTo>
                      <a:lnTo>
                        <a:pt x="12" y="170"/>
                      </a:lnTo>
                      <a:lnTo>
                        <a:pt x="14" y="170"/>
                      </a:lnTo>
                      <a:lnTo>
                        <a:pt x="16" y="170"/>
                      </a:lnTo>
                      <a:lnTo>
                        <a:pt x="22" y="168"/>
                      </a:lnTo>
                      <a:lnTo>
                        <a:pt x="30" y="164"/>
                      </a:lnTo>
                      <a:lnTo>
                        <a:pt x="34" y="162"/>
                      </a:lnTo>
                      <a:lnTo>
                        <a:pt x="42" y="156"/>
                      </a:lnTo>
                      <a:lnTo>
                        <a:pt x="48" y="154"/>
                      </a:lnTo>
                      <a:lnTo>
                        <a:pt x="50" y="150"/>
                      </a:lnTo>
                      <a:lnTo>
                        <a:pt x="50" y="146"/>
                      </a:lnTo>
                      <a:lnTo>
                        <a:pt x="56" y="142"/>
                      </a:lnTo>
                      <a:lnTo>
                        <a:pt x="58" y="142"/>
                      </a:lnTo>
                      <a:lnTo>
                        <a:pt x="60" y="144"/>
                      </a:lnTo>
                      <a:lnTo>
                        <a:pt x="62" y="144"/>
                      </a:lnTo>
                      <a:lnTo>
                        <a:pt x="66" y="144"/>
                      </a:lnTo>
                      <a:lnTo>
                        <a:pt x="68" y="144"/>
                      </a:lnTo>
                      <a:lnTo>
                        <a:pt x="70" y="144"/>
                      </a:lnTo>
                      <a:lnTo>
                        <a:pt x="74" y="146"/>
                      </a:lnTo>
                      <a:lnTo>
                        <a:pt x="76" y="146"/>
                      </a:lnTo>
                      <a:lnTo>
                        <a:pt x="80" y="146"/>
                      </a:lnTo>
                      <a:lnTo>
                        <a:pt x="86" y="150"/>
                      </a:lnTo>
                      <a:lnTo>
                        <a:pt x="88" y="146"/>
                      </a:lnTo>
                      <a:lnTo>
                        <a:pt x="88" y="126"/>
                      </a:lnTo>
                      <a:lnTo>
                        <a:pt x="90" y="124"/>
                      </a:lnTo>
                      <a:lnTo>
                        <a:pt x="96" y="120"/>
                      </a:lnTo>
                      <a:lnTo>
                        <a:pt x="98" y="118"/>
                      </a:lnTo>
                      <a:lnTo>
                        <a:pt x="98" y="116"/>
                      </a:lnTo>
                      <a:lnTo>
                        <a:pt x="102" y="110"/>
                      </a:lnTo>
                      <a:lnTo>
                        <a:pt x="104" y="108"/>
                      </a:lnTo>
                      <a:lnTo>
                        <a:pt x="106" y="106"/>
                      </a:lnTo>
                      <a:lnTo>
                        <a:pt x="108" y="100"/>
                      </a:lnTo>
                      <a:lnTo>
                        <a:pt x="112" y="98"/>
                      </a:lnTo>
                      <a:lnTo>
                        <a:pt x="114" y="96"/>
                      </a:lnTo>
                      <a:lnTo>
                        <a:pt x="122" y="92"/>
                      </a:lnTo>
                      <a:lnTo>
                        <a:pt x="130" y="90"/>
                      </a:lnTo>
                      <a:lnTo>
                        <a:pt x="130" y="88"/>
                      </a:lnTo>
                      <a:lnTo>
                        <a:pt x="132" y="88"/>
                      </a:lnTo>
                      <a:lnTo>
                        <a:pt x="134" y="88"/>
                      </a:lnTo>
                      <a:lnTo>
                        <a:pt x="136" y="84"/>
                      </a:lnTo>
                      <a:lnTo>
                        <a:pt x="142" y="82"/>
                      </a:lnTo>
                      <a:lnTo>
                        <a:pt x="142" y="80"/>
                      </a:lnTo>
                      <a:lnTo>
                        <a:pt x="140" y="80"/>
                      </a:lnTo>
                      <a:lnTo>
                        <a:pt x="136" y="74"/>
                      </a:lnTo>
                      <a:lnTo>
                        <a:pt x="134" y="74"/>
                      </a:lnTo>
                      <a:lnTo>
                        <a:pt x="132" y="74"/>
                      </a:lnTo>
                      <a:lnTo>
                        <a:pt x="130" y="74"/>
                      </a:lnTo>
                      <a:lnTo>
                        <a:pt x="126" y="72"/>
                      </a:lnTo>
                      <a:lnTo>
                        <a:pt x="124" y="70"/>
                      </a:lnTo>
                      <a:lnTo>
                        <a:pt x="124" y="62"/>
                      </a:lnTo>
                      <a:lnTo>
                        <a:pt x="126" y="60"/>
                      </a:lnTo>
                      <a:lnTo>
                        <a:pt x="126" y="56"/>
                      </a:lnTo>
                      <a:lnTo>
                        <a:pt x="124" y="56"/>
                      </a:lnTo>
                      <a:lnTo>
                        <a:pt x="122" y="54"/>
                      </a:lnTo>
                      <a:lnTo>
                        <a:pt x="120" y="52"/>
                      </a:lnTo>
                      <a:lnTo>
                        <a:pt x="116" y="48"/>
                      </a:lnTo>
                      <a:lnTo>
                        <a:pt x="116" y="42"/>
                      </a:lnTo>
                      <a:lnTo>
                        <a:pt x="112" y="38"/>
                      </a:lnTo>
                      <a:lnTo>
                        <a:pt x="106" y="34"/>
                      </a:lnTo>
                      <a:lnTo>
                        <a:pt x="104" y="36"/>
                      </a:lnTo>
                      <a:lnTo>
                        <a:pt x="102" y="36"/>
                      </a:lnTo>
                      <a:lnTo>
                        <a:pt x="98" y="34"/>
                      </a:lnTo>
                      <a:lnTo>
                        <a:pt x="98" y="30"/>
                      </a:lnTo>
                      <a:lnTo>
                        <a:pt x="96" y="30"/>
                      </a:lnTo>
                      <a:lnTo>
                        <a:pt x="90" y="24"/>
                      </a:lnTo>
                      <a:lnTo>
                        <a:pt x="88" y="18"/>
                      </a:lnTo>
                      <a:lnTo>
                        <a:pt x="88" y="16"/>
                      </a:lnTo>
                      <a:lnTo>
                        <a:pt x="86" y="12"/>
                      </a:lnTo>
                      <a:lnTo>
                        <a:pt x="86" y="10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4" y="4"/>
                      </a:lnTo>
                      <a:lnTo>
                        <a:pt x="74" y="8"/>
                      </a:ln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4"/>
                      </a:lnTo>
                      <a:lnTo>
                        <a:pt x="66" y="8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28" y="12"/>
                      </a:lnTo>
                      <a:lnTo>
                        <a:pt x="16" y="12"/>
                      </a:lnTo>
                      <a:lnTo>
                        <a:pt x="16" y="72"/>
                      </a:lnTo>
                      <a:lnTo>
                        <a:pt x="2" y="72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3" name="Freeform: Shape 436"/>
                <p:cNvSpPr/>
                <p:nvPr/>
              </p:nvSpPr>
              <p:spPr bwMode="auto">
                <a:xfrm>
                  <a:off x="1025525" y="3095625"/>
                  <a:ext cx="92075" cy="88900"/>
                </a:xfrm>
                <a:custGeom>
                  <a:gdLst>
                    <a:gd name="T0" fmla="*/ 40 w 58"/>
                    <a:gd name="T1" fmla="*/ 56 h 56"/>
                    <a:gd name="T2" fmla="*/ 40 w 58"/>
                    <a:gd name="T3" fmla="*/ 56 h 56"/>
                    <a:gd name="T4" fmla="*/ 40 w 58"/>
                    <a:gd name="T5" fmla="*/ 54 h 56"/>
                    <a:gd name="T6" fmla="*/ 40 w 58"/>
                    <a:gd name="T7" fmla="*/ 50 h 56"/>
                    <a:gd name="T8" fmla="*/ 40 w 58"/>
                    <a:gd name="T9" fmla="*/ 46 h 56"/>
                    <a:gd name="T10" fmla="*/ 40 w 58"/>
                    <a:gd name="T11" fmla="*/ 42 h 56"/>
                    <a:gd name="T12" fmla="*/ 48 w 58"/>
                    <a:gd name="T13" fmla="*/ 40 h 56"/>
                    <a:gd name="T14" fmla="*/ 50 w 58"/>
                    <a:gd name="T15" fmla="*/ 36 h 56"/>
                    <a:gd name="T16" fmla="*/ 56 w 58"/>
                    <a:gd name="T17" fmla="*/ 36 h 56"/>
                    <a:gd name="T18" fmla="*/ 58 w 58"/>
                    <a:gd name="T19" fmla="*/ 32 h 56"/>
                    <a:gd name="T20" fmla="*/ 56 w 58"/>
                    <a:gd name="T21" fmla="*/ 30 h 56"/>
                    <a:gd name="T22" fmla="*/ 52 w 58"/>
                    <a:gd name="T23" fmla="*/ 28 h 56"/>
                    <a:gd name="T24" fmla="*/ 50 w 58"/>
                    <a:gd name="T25" fmla="*/ 28 h 56"/>
                    <a:gd name="T26" fmla="*/ 50 w 58"/>
                    <a:gd name="T27" fmla="*/ 26 h 56"/>
                    <a:gd name="T28" fmla="*/ 52 w 58"/>
                    <a:gd name="T29" fmla="*/ 26 h 56"/>
                    <a:gd name="T30" fmla="*/ 56 w 58"/>
                    <a:gd name="T31" fmla="*/ 22 h 56"/>
                    <a:gd name="T32" fmla="*/ 56 w 58"/>
                    <a:gd name="T33" fmla="*/ 20 h 56"/>
                    <a:gd name="T34" fmla="*/ 52 w 58"/>
                    <a:gd name="T35" fmla="*/ 16 h 56"/>
                    <a:gd name="T36" fmla="*/ 52 w 58"/>
                    <a:gd name="T37" fmla="*/ 10 h 56"/>
                    <a:gd name="T38" fmla="*/ 46 w 58"/>
                    <a:gd name="T39" fmla="*/ 12 h 56"/>
                    <a:gd name="T40" fmla="*/ 42 w 58"/>
                    <a:gd name="T41" fmla="*/ 10 h 56"/>
                    <a:gd name="T42" fmla="*/ 40 w 58"/>
                    <a:gd name="T43" fmla="*/ 10 h 56"/>
                    <a:gd name="T44" fmla="*/ 38 w 58"/>
                    <a:gd name="T45" fmla="*/ 8 h 56"/>
                    <a:gd name="T46" fmla="*/ 30 w 58"/>
                    <a:gd name="T47" fmla="*/ 2 h 56"/>
                    <a:gd name="T48" fmla="*/ 28 w 58"/>
                    <a:gd name="T49" fmla="*/ 2 h 56"/>
                    <a:gd name="T50" fmla="*/ 22 w 58"/>
                    <a:gd name="T51" fmla="*/ 4 h 56"/>
                    <a:gd name="T52" fmla="*/ 20 w 58"/>
                    <a:gd name="T53" fmla="*/ 8 h 56"/>
                    <a:gd name="T54" fmla="*/ 18 w 58"/>
                    <a:gd name="T55" fmla="*/ 4 h 56"/>
                    <a:gd name="T56" fmla="*/ 14 w 58"/>
                    <a:gd name="T57" fmla="*/ 2 h 56"/>
                    <a:gd name="T58" fmla="*/ 12 w 58"/>
                    <a:gd name="T59" fmla="*/ 2 h 56"/>
                    <a:gd name="T60" fmla="*/ 10 w 58"/>
                    <a:gd name="T61" fmla="*/ 2 h 56"/>
                    <a:gd name="T62" fmla="*/ 10 w 58"/>
                    <a:gd name="T63" fmla="*/ 4 h 56"/>
                    <a:gd name="T64" fmla="*/ 6 w 58"/>
                    <a:gd name="T65" fmla="*/ 2 h 56"/>
                    <a:gd name="T66" fmla="*/ 4 w 58"/>
                    <a:gd name="T67" fmla="*/ 0 h 56"/>
                    <a:gd name="T68" fmla="*/ 2 w 58"/>
                    <a:gd name="T69" fmla="*/ 0 h 56"/>
                    <a:gd name="T70" fmla="*/ 0 w 58"/>
                    <a:gd name="T71" fmla="*/ 2 h 56"/>
                    <a:gd name="T72" fmla="*/ 0 w 58"/>
                    <a:gd name="T73" fmla="*/ 8 h 56"/>
                    <a:gd name="T74" fmla="*/ 4 w 58"/>
                    <a:gd name="T75" fmla="*/ 10 h 56"/>
                    <a:gd name="T76" fmla="*/ 6 w 58"/>
                    <a:gd name="T77" fmla="*/ 20 h 56"/>
                    <a:gd name="T78" fmla="*/ 6 w 58"/>
                    <a:gd name="T79" fmla="*/ 22 h 56"/>
                    <a:gd name="T80" fmla="*/ 14 w 58"/>
                    <a:gd name="T81" fmla="*/ 32 h 56"/>
                    <a:gd name="T82" fmla="*/ 22 w 58"/>
                    <a:gd name="T83" fmla="*/ 38 h 56"/>
                    <a:gd name="T84" fmla="*/ 24 w 58"/>
                    <a:gd name="T85" fmla="*/ 42 h 56"/>
                    <a:gd name="T86" fmla="*/ 28 w 58"/>
                    <a:gd name="T87" fmla="*/ 46 h 56"/>
                    <a:gd name="T88" fmla="*/ 28 w 58"/>
                    <a:gd name="T89" fmla="*/ 48 h 56"/>
                    <a:gd name="T90" fmla="*/ 30 w 58"/>
                    <a:gd name="T91" fmla="*/ 48 h 56"/>
                    <a:gd name="T92" fmla="*/ 32 w 58"/>
                    <a:gd name="T93" fmla="*/ 48 h 56"/>
                    <a:gd name="T94" fmla="*/ 38 w 58"/>
                    <a:gd name="T95" fmla="*/ 54 h 56"/>
                    <a:gd name="T96" fmla="*/ 40 w 58"/>
                    <a:gd name="T97" fmla="*/ 56 h 56"/>
                    <a:gd name="T98" fmla="*/ 40 w 58"/>
                    <a:gd name="T99" fmla="*/ 56 h 56"/>
                    <a:gd name="T100" fmla="*/ 40 w 58"/>
                    <a:gd name="T101" fmla="*/ 56 h 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7" h="56">
                      <a:moveTo>
                        <a:pt x="40" y="56"/>
                      </a:moveTo>
                      <a:lnTo>
                        <a:pt x="40" y="56"/>
                      </a:lnTo>
                      <a:lnTo>
                        <a:pt x="40" y="54"/>
                      </a:lnTo>
                      <a:lnTo>
                        <a:pt x="40" y="50"/>
                      </a:lnTo>
                      <a:lnTo>
                        <a:pt x="40" y="46"/>
                      </a:lnTo>
                      <a:lnTo>
                        <a:pt x="40" y="42"/>
                      </a:lnTo>
                      <a:lnTo>
                        <a:pt x="48" y="40"/>
                      </a:lnTo>
                      <a:lnTo>
                        <a:pt x="50" y="36"/>
                      </a:lnTo>
                      <a:lnTo>
                        <a:pt x="56" y="36"/>
                      </a:lnTo>
                      <a:lnTo>
                        <a:pt x="58" y="32"/>
                      </a:lnTo>
                      <a:lnTo>
                        <a:pt x="56" y="30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6" y="20"/>
                      </a:lnTo>
                      <a:lnTo>
                        <a:pt x="52" y="16"/>
                      </a:lnTo>
                      <a:lnTo>
                        <a:pt x="52" y="10"/>
                      </a:lnTo>
                      <a:lnTo>
                        <a:pt x="46" y="12"/>
                      </a:lnTo>
                      <a:lnTo>
                        <a:pt x="42" y="10"/>
                      </a:lnTo>
                      <a:lnTo>
                        <a:pt x="40" y="10"/>
                      </a:lnTo>
                      <a:lnTo>
                        <a:pt x="38" y="8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4"/>
                      </a:lnTo>
                      <a:lnTo>
                        <a:pt x="20" y="8"/>
                      </a:lnTo>
                      <a:lnTo>
                        <a:pt x="18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20"/>
                      </a:lnTo>
                      <a:lnTo>
                        <a:pt x="6" y="22"/>
                      </a:lnTo>
                      <a:lnTo>
                        <a:pt x="14" y="32"/>
                      </a:lnTo>
                      <a:lnTo>
                        <a:pt x="22" y="38"/>
                      </a:lnTo>
                      <a:lnTo>
                        <a:pt x="24" y="42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2" y="48"/>
                      </a:lnTo>
                      <a:lnTo>
                        <a:pt x="38" y="54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4" name="Freeform: Shape 437"/>
                <p:cNvSpPr/>
                <p:nvPr/>
              </p:nvSpPr>
              <p:spPr bwMode="auto">
                <a:xfrm>
                  <a:off x="2717800" y="3632200"/>
                  <a:ext cx="73025" cy="41275"/>
                </a:xfrm>
                <a:custGeom>
                  <a:gdLst>
                    <a:gd name="T0" fmla="*/ 2 w 46"/>
                    <a:gd name="T1" fmla="*/ 12 h 26"/>
                    <a:gd name="T2" fmla="*/ 0 w 46"/>
                    <a:gd name="T3" fmla="*/ 18 h 26"/>
                    <a:gd name="T4" fmla="*/ 8 w 46"/>
                    <a:gd name="T5" fmla="*/ 26 h 26"/>
                    <a:gd name="T6" fmla="*/ 12 w 46"/>
                    <a:gd name="T7" fmla="*/ 24 h 26"/>
                    <a:gd name="T8" fmla="*/ 20 w 46"/>
                    <a:gd name="T9" fmla="*/ 24 h 26"/>
                    <a:gd name="T10" fmla="*/ 28 w 46"/>
                    <a:gd name="T11" fmla="*/ 26 h 26"/>
                    <a:gd name="T12" fmla="*/ 42 w 46"/>
                    <a:gd name="T13" fmla="*/ 24 h 26"/>
                    <a:gd name="T14" fmla="*/ 46 w 46"/>
                    <a:gd name="T15" fmla="*/ 24 h 26"/>
                    <a:gd name="T16" fmla="*/ 46 w 46"/>
                    <a:gd name="T17" fmla="*/ 16 h 26"/>
                    <a:gd name="T18" fmla="*/ 44 w 46"/>
                    <a:gd name="T19" fmla="*/ 6 h 26"/>
                    <a:gd name="T20" fmla="*/ 34 w 46"/>
                    <a:gd name="T21" fmla="*/ 2 h 26"/>
                    <a:gd name="T22" fmla="*/ 26 w 46"/>
                    <a:gd name="T23" fmla="*/ 2 h 26"/>
                    <a:gd name="T24" fmla="*/ 18 w 46"/>
                    <a:gd name="T25" fmla="*/ 0 h 26"/>
                    <a:gd name="T26" fmla="*/ 10 w 46"/>
                    <a:gd name="T27" fmla="*/ 2 h 26"/>
                    <a:gd name="T28" fmla="*/ 8 w 46"/>
                    <a:gd name="T29" fmla="*/ 6 h 26"/>
                    <a:gd name="T30" fmla="*/ 2 w 46"/>
                    <a:gd name="T31" fmla="*/ 12 h 26"/>
                    <a:gd name="T32" fmla="*/ 2 w 46"/>
                    <a:gd name="T33" fmla="*/ 12 h 26"/>
                    <a:gd name="T34" fmla="*/ 2 w 46"/>
                    <a:gd name="T35" fmla="*/ 12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" h="26">
                      <a:moveTo>
                        <a:pt x="2" y="12"/>
                      </a:moveTo>
                      <a:lnTo>
                        <a:pt x="0" y="18"/>
                      </a:lnTo>
                      <a:lnTo>
                        <a:pt x="8" y="26"/>
                      </a:lnTo>
                      <a:lnTo>
                        <a:pt x="12" y="24"/>
                      </a:lnTo>
                      <a:lnTo>
                        <a:pt x="20" y="24"/>
                      </a:lnTo>
                      <a:lnTo>
                        <a:pt x="28" y="26"/>
                      </a:lnTo>
                      <a:lnTo>
                        <a:pt x="42" y="24"/>
                      </a:lnTo>
                      <a:lnTo>
                        <a:pt x="46" y="24"/>
                      </a:lnTo>
                      <a:lnTo>
                        <a:pt x="46" y="16"/>
                      </a:lnTo>
                      <a:lnTo>
                        <a:pt x="44" y="6"/>
                      </a:lnTo>
                      <a:lnTo>
                        <a:pt x="34" y="2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5" name="Freeform: Shape 438"/>
                <p:cNvSpPr/>
                <p:nvPr/>
              </p:nvSpPr>
              <p:spPr bwMode="auto">
                <a:xfrm>
                  <a:off x="679450" y="4079875"/>
                  <a:ext cx="63500" cy="193675"/>
                </a:xfrm>
                <a:custGeom>
                  <a:gdLst>
                    <a:gd name="T0" fmla="*/ 16 w 40"/>
                    <a:gd name="T1" fmla="*/ 122 h 122"/>
                    <a:gd name="T2" fmla="*/ 16 w 40"/>
                    <a:gd name="T3" fmla="*/ 122 h 122"/>
                    <a:gd name="T4" fmla="*/ 28 w 40"/>
                    <a:gd name="T5" fmla="*/ 116 h 122"/>
                    <a:gd name="T6" fmla="*/ 28 w 40"/>
                    <a:gd name="T7" fmla="*/ 104 h 122"/>
                    <a:gd name="T8" fmla="*/ 28 w 40"/>
                    <a:gd name="T9" fmla="*/ 98 h 122"/>
                    <a:gd name="T10" fmla="*/ 28 w 40"/>
                    <a:gd name="T11" fmla="*/ 92 h 122"/>
                    <a:gd name="T12" fmla="*/ 26 w 40"/>
                    <a:gd name="T13" fmla="*/ 90 h 122"/>
                    <a:gd name="T14" fmla="*/ 28 w 40"/>
                    <a:gd name="T15" fmla="*/ 82 h 122"/>
                    <a:gd name="T16" fmla="*/ 28 w 40"/>
                    <a:gd name="T17" fmla="*/ 78 h 122"/>
                    <a:gd name="T18" fmla="*/ 28 w 40"/>
                    <a:gd name="T19" fmla="*/ 74 h 122"/>
                    <a:gd name="T20" fmla="*/ 28 w 40"/>
                    <a:gd name="T21" fmla="*/ 70 h 122"/>
                    <a:gd name="T22" fmla="*/ 28 w 40"/>
                    <a:gd name="T23" fmla="*/ 66 h 122"/>
                    <a:gd name="T24" fmla="*/ 30 w 40"/>
                    <a:gd name="T25" fmla="*/ 70 h 122"/>
                    <a:gd name="T26" fmla="*/ 34 w 40"/>
                    <a:gd name="T27" fmla="*/ 66 h 122"/>
                    <a:gd name="T28" fmla="*/ 34 w 40"/>
                    <a:gd name="T29" fmla="*/ 64 h 122"/>
                    <a:gd name="T30" fmla="*/ 30 w 40"/>
                    <a:gd name="T31" fmla="*/ 60 h 122"/>
                    <a:gd name="T32" fmla="*/ 34 w 40"/>
                    <a:gd name="T33" fmla="*/ 56 h 122"/>
                    <a:gd name="T34" fmla="*/ 36 w 40"/>
                    <a:gd name="T35" fmla="*/ 52 h 122"/>
                    <a:gd name="T36" fmla="*/ 36 w 40"/>
                    <a:gd name="T37" fmla="*/ 46 h 122"/>
                    <a:gd name="T38" fmla="*/ 36 w 40"/>
                    <a:gd name="T39" fmla="*/ 44 h 122"/>
                    <a:gd name="T40" fmla="*/ 38 w 40"/>
                    <a:gd name="T41" fmla="*/ 42 h 122"/>
                    <a:gd name="T42" fmla="*/ 40 w 40"/>
                    <a:gd name="T43" fmla="*/ 42 h 122"/>
                    <a:gd name="T44" fmla="*/ 38 w 40"/>
                    <a:gd name="T45" fmla="*/ 38 h 122"/>
                    <a:gd name="T46" fmla="*/ 38 w 40"/>
                    <a:gd name="T47" fmla="*/ 36 h 122"/>
                    <a:gd name="T48" fmla="*/ 38 w 40"/>
                    <a:gd name="T49" fmla="*/ 34 h 122"/>
                    <a:gd name="T50" fmla="*/ 40 w 40"/>
                    <a:gd name="T51" fmla="*/ 28 h 122"/>
                    <a:gd name="T52" fmla="*/ 38 w 40"/>
                    <a:gd name="T53" fmla="*/ 26 h 122"/>
                    <a:gd name="T54" fmla="*/ 36 w 40"/>
                    <a:gd name="T55" fmla="*/ 24 h 122"/>
                    <a:gd name="T56" fmla="*/ 36 w 40"/>
                    <a:gd name="T57" fmla="*/ 18 h 122"/>
                    <a:gd name="T58" fmla="*/ 36 w 40"/>
                    <a:gd name="T59" fmla="*/ 12 h 122"/>
                    <a:gd name="T60" fmla="*/ 36 w 40"/>
                    <a:gd name="T61" fmla="*/ 10 h 122"/>
                    <a:gd name="T62" fmla="*/ 28 w 40"/>
                    <a:gd name="T63" fmla="*/ 8 h 122"/>
                    <a:gd name="T64" fmla="*/ 28 w 40"/>
                    <a:gd name="T65" fmla="*/ 6 h 122"/>
                    <a:gd name="T66" fmla="*/ 26 w 40"/>
                    <a:gd name="T67" fmla="*/ 2 h 122"/>
                    <a:gd name="T68" fmla="*/ 20 w 40"/>
                    <a:gd name="T69" fmla="*/ 0 h 122"/>
                    <a:gd name="T70" fmla="*/ 12 w 40"/>
                    <a:gd name="T71" fmla="*/ 8 h 122"/>
                    <a:gd name="T72" fmla="*/ 12 w 40"/>
                    <a:gd name="T73" fmla="*/ 10 h 122"/>
                    <a:gd name="T74" fmla="*/ 12 w 40"/>
                    <a:gd name="T75" fmla="*/ 12 h 122"/>
                    <a:gd name="T76" fmla="*/ 8 w 40"/>
                    <a:gd name="T77" fmla="*/ 16 h 122"/>
                    <a:gd name="T78" fmla="*/ 6 w 40"/>
                    <a:gd name="T79" fmla="*/ 18 h 122"/>
                    <a:gd name="T80" fmla="*/ 6 w 40"/>
                    <a:gd name="T81" fmla="*/ 20 h 122"/>
                    <a:gd name="T82" fmla="*/ 0 w 40"/>
                    <a:gd name="T83" fmla="*/ 20 h 122"/>
                    <a:gd name="T84" fmla="*/ 0 w 40"/>
                    <a:gd name="T85" fmla="*/ 36 h 122"/>
                    <a:gd name="T86" fmla="*/ 10 w 40"/>
                    <a:gd name="T87" fmla="*/ 38 h 122"/>
                    <a:gd name="T88" fmla="*/ 10 w 40"/>
                    <a:gd name="T89" fmla="*/ 42 h 122"/>
                    <a:gd name="T90" fmla="*/ 10 w 40"/>
                    <a:gd name="T91" fmla="*/ 48 h 122"/>
                    <a:gd name="T92" fmla="*/ 10 w 40"/>
                    <a:gd name="T93" fmla="*/ 54 h 122"/>
                    <a:gd name="T94" fmla="*/ 12 w 40"/>
                    <a:gd name="T95" fmla="*/ 56 h 122"/>
                    <a:gd name="T96" fmla="*/ 12 w 40"/>
                    <a:gd name="T97" fmla="*/ 60 h 122"/>
                    <a:gd name="T98" fmla="*/ 12 w 40"/>
                    <a:gd name="T99" fmla="*/ 66 h 122"/>
                    <a:gd name="T100" fmla="*/ 10 w 40"/>
                    <a:gd name="T101" fmla="*/ 74 h 122"/>
                    <a:gd name="T102" fmla="*/ 12 w 40"/>
                    <a:gd name="T103" fmla="*/ 80 h 122"/>
                    <a:gd name="T104" fmla="*/ 12 w 40"/>
                    <a:gd name="T105" fmla="*/ 88 h 122"/>
                    <a:gd name="T106" fmla="*/ 12 w 40"/>
                    <a:gd name="T107" fmla="*/ 92 h 122"/>
                    <a:gd name="T108" fmla="*/ 10 w 40"/>
                    <a:gd name="T109" fmla="*/ 98 h 122"/>
                    <a:gd name="T110" fmla="*/ 10 w 40"/>
                    <a:gd name="T111" fmla="*/ 104 h 122"/>
                    <a:gd name="T112" fmla="*/ 12 w 40"/>
                    <a:gd name="T113" fmla="*/ 114 h 122"/>
                    <a:gd name="T114" fmla="*/ 12 w 40"/>
                    <a:gd name="T115" fmla="*/ 116 h 122"/>
                    <a:gd name="T116" fmla="*/ 16 w 40"/>
                    <a:gd name="T117" fmla="*/ 122 h 122"/>
                    <a:gd name="T118" fmla="*/ 16 w 40"/>
                    <a:gd name="T119" fmla="*/ 122 h 122"/>
                    <a:gd name="T120" fmla="*/ 16 w 40"/>
                    <a:gd name="T121" fmla="*/ 122 h 1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" h="122">
                      <a:moveTo>
                        <a:pt x="16" y="122"/>
                      </a:moveTo>
                      <a:lnTo>
                        <a:pt x="16" y="122"/>
                      </a:lnTo>
                      <a:lnTo>
                        <a:pt x="28" y="116"/>
                      </a:lnTo>
                      <a:lnTo>
                        <a:pt x="28" y="104"/>
                      </a:lnTo>
                      <a:lnTo>
                        <a:pt x="28" y="98"/>
                      </a:lnTo>
                      <a:lnTo>
                        <a:pt x="28" y="92"/>
                      </a:lnTo>
                      <a:lnTo>
                        <a:pt x="26" y="90"/>
                      </a:lnTo>
                      <a:lnTo>
                        <a:pt x="28" y="82"/>
                      </a:lnTo>
                      <a:lnTo>
                        <a:pt x="28" y="78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6"/>
                      </a:lnTo>
                      <a:lnTo>
                        <a:pt x="30" y="70"/>
                      </a:lnTo>
                      <a:lnTo>
                        <a:pt x="34" y="66"/>
                      </a:lnTo>
                      <a:lnTo>
                        <a:pt x="34" y="64"/>
                      </a:lnTo>
                      <a:lnTo>
                        <a:pt x="30" y="60"/>
                      </a:lnTo>
                      <a:lnTo>
                        <a:pt x="34" y="56"/>
                      </a:lnTo>
                      <a:lnTo>
                        <a:pt x="36" y="52"/>
                      </a:lnTo>
                      <a:lnTo>
                        <a:pt x="36" y="46"/>
                      </a:lnTo>
                      <a:lnTo>
                        <a:pt x="36" y="44"/>
                      </a:lnTo>
                      <a:lnTo>
                        <a:pt x="38" y="42"/>
                      </a:lnTo>
                      <a:lnTo>
                        <a:pt x="40" y="42"/>
                      </a:lnTo>
                      <a:lnTo>
                        <a:pt x="38" y="38"/>
                      </a:lnTo>
                      <a:lnTo>
                        <a:pt x="38" y="36"/>
                      </a:lnTo>
                      <a:lnTo>
                        <a:pt x="38" y="34"/>
                      </a:lnTo>
                      <a:lnTo>
                        <a:pt x="40" y="28"/>
                      </a:lnTo>
                      <a:lnTo>
                        <a:pt x="38" y="26"/>
                      </a:lnTo>
                      <a:lnTo>
                        <a:pt x="36" y="24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6" y="2"/>
                      </a:lnTo>
                      <a:lnTo>
                        <a:pt x="20" y="0"/>
                      </a:lnTo>
                      <a:lnTo>
                        <a:pt x="12" y="8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8" y="16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0" y="20"/>
                      </a:lnTo>
                      <a:lnTo>
                        <a:pt x="0" y="36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8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60"/>
                      </a:lnTo>
                      <a:lnTo>
                        <a:pt x="12" y="66"/>
                      </a:lnTo>
                      <a:lnTo>
                        <a:pt x="10" y="74"/>
                      </a:lnTo>
                      <a:lnTo>
                        <a:pt x="12" y="80"/>
                      </a:lnTo>
                      <a:lnTo>
                        <a:pt x="12" y="88"/>
                      </a:lnTo>
                      <a:lnTo>
                        <a:pt x="12" y="92"/>
                      </a:lnTo>
                      <a:lnTo>
                        <a:pt x="10" y="98"/>
                      </a:lnTo>
                      <a:lnTo>
                        <a:pt x="10" y="104"/>
                      </a:lnTo>
                      <a:lnTo>
                        <a:pt x="12" y="114"/>
                      </a:lnTo>
                      <a:lnTo>
                        <a:pt x="12" y="116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6" name="Freeform: Shape 439"/>
                <p:cNvSpPr/>
                <p:nvPr/>
              </p:nvSpPr>
              <p:spPr bwMode="auto">
                <a:xfrm>
                  <a:off x="1228725" y="2705100"/>
                  <a:ext cx="174625" cy="158750"/>
                </a:xfrm>
                <a:custGeom>
                  <a:gdLst>
                    <a:gd name="T0" fmla="*/ 30 w 110"/>
                    <a:gd name="T1" fmla="*/ 20 h 100"/>
                    <a:gd name="T2" fmla="*/ 38 w 110"/>
                    <a:gd name="T3" fmla="*/ 16 h 100"/>
                    <a:gd name="T4" fmla="*/ 46 w 110"/>
                    <a:gd name="T5" fmla="*/ 16 h 100"/>
                    <a:gd name="T6" fmla="*/ 48 w 110"/>
                    <a:gd name="T7" fmla="*/ 2 h 100"/>
                    <a:gd name="T8" fmla="*/ 56 w 110"/>
                    <a:gd name="T9" fmla="*/ 2 h 100"/>
                    <a:gd name="T10" fmla="*/ 60 w 110"/>
                    <a:gd name="T11" fmla="*/ 0 h 100"/>
                    <a:gd name="T12" fmla="*/ 64 w 110"/>
                    <a:gd name="T13" fmla="*/ 6 h 100"/>
                    <a:gd name="T14" fmla="*/ 68 w 110"/>
                    <a:gd name="T15" fmla="*/ 2 h 100"/>
                    <a:gd name="T16" fmla="*/ 78 w 110"/>
                    <a:gd name="T17" fmla="*/ 6 h 100"/>
                    <a:gd name="T18" fmla="*/ 86 w 110"/>
                    <a:gd name="T19" fmla="*/ 10 h 100"/>
                    <a:gd name="T20" fmla="*/ 88 w 110"/>
                    <a:gd name="T21" fmla="*/ 12 h 100"/>
                    <a:gd name="T22" fmla="*/ 92 w 110"/>
                    <a:gd name="T23" fmla="*/ 18 h 100"/>
                    <a:gd name="T24" fmla="*/ 94 w 110"/>
                    <a:gd name="T25" fmla="*/ 30 h 100"/>
                    <a:gd name="T26" fmla="*/ 96 w 110"/>
                    <a:gd name="T27" fmla="*/ 40 h 100"/>
                    <a:gd name="T28" fmla="*/ 106 w 110"/>
                    <a:gd name="T29" fmla="*/ 48 h 100"/>
                    <a:gd name="T30" fmla="*/ 110 w 110"/>
                    <a:gd name="T31" fmla="*/ 58 h 100"/>
                    <a:gd name="T32" fmla="*/ 104 w 110"/>
                    <a:gd name="T33" fmla="*/ 62 h 100"/>
                    <a:gd name="T34" fmla="*/ 100 w 110"/>
                    <a:gd name="T35" fmla="*/ 58 h 100"/>
                    <a:gd name="T36" fmla="*/ 96 w 110"/>
                    <a:gd name="T37" fmla="*/ 64 h 100"/>
                    <a:gd name="T38" fmla="*/ 102 w 110"/>
                    <a:gd name="T39" fmla="*/ 68 h 100"/>
                    <a:gd name="T40" fmla="*/ 96 w 110"/>
                    <a:gd name="T41" fmla="*/ 86 h 100"/>
                    <a:gd name="T42" fmla="*/ 92 w 110"/>
                    <a:gd name="T43" fmla="*/ 92 h 100"/>
                    <a:gd name="T44" fmla="*/ 88 w 110"/>
                    <a:gd name="T45" fmla="*/ 100 h 100"/>
                    <a:gd name="T46" fmla="*/ 74 w 110"/>
                    <a:gd name="T47" fmla="*/ 96 h 100"/>
                    <a:gd name="T48" fmla="*/ 66 w 110"/>
                    <a:gd name="T49" fmla="*/ 96 h 100"/>
                    <a:gd name="T50" fmla="*/ 60 w 110"/>
                    <a:gd name="T51" fmla="*/ 100 h 100"/>
                    <a:gd name="T52" fmla="*/ 54 w 110"/>
                    <a:gd name="T53" fmla="*/ 96 h 100"/>
                    <a:gd name="T54" fmla="*/ 26 w 110"/>
                    <a:gd name="T55" fmla="*/ 94 h 100"/>
                    <a:gd name="T56" fmla="*/ 12 w 110"/>
                    <a:gd name="T57" fmla="*/ 96 h 100"/>
                    <a:gd name="T58" fmla="*/ 10 w 110"/>
                    <a:gd name="T59" fmla="*/ 96 h 100"/>
                    <a:gd name="T60" fmla="*/ 4 w 110"/>
                    <a:gd name="T61" fmla="*/ 94 h 100"/>
                    <a:gd name="T62" fmla="*/ 2 w 110"/>
                    <a:gd name="T63" fmla="*/ 84 h 100"/>
                    <a:gd name="T64" fmla="*/ 4 w 110"/>
                    <a:gd name="T65" fmla="*/ 74 h 100"/>
                    <a:gd name="T66" fmla="*/ 2 w 110"/>
                    <a:gd name="T67" fmla="*/ 64 h 100"/>
                    <a:gd name="T68" fmla="*/ 8 w 110"/>
                    <a:gd name="T69" fmla="*/ 56 h 100"/>
                    <a:gd name="T70" fmla="*/ 18 w 110"/>
                    <a:gd name="T71" fmla="*/ 54 h 100"/>
                    <a:gd name="T72" fmla="*/ 22 w 110"/>
                    <a:gd name="T73" fmla="*/ 50 h 100"/>
                    <a:gd name="T74" fmla="*/ 26 w 110"/>
                    <a:gd name="T75" fmla="*/ 36 h 100"/>
                    <a:gd name="T76" fmla="*/ 32 w 110"/>
                    <a:gd name="T77" fmla="*/ 22 h 100"/>
                    <a:gd name="T78" fmla="*/ 30 w 110"/>
                    <a:gd name="T79" fmla="*/ 20 h 1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0" h="100">
                      <a:moveTo>
                        <a:pt x="30" y="20"/>
                      </a:move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38" y="16"/>
                      </a:lnTo>
                      <a:lnTo>
                        <a:pt x="44" y="16"/>
                      </a:lnTo>
                      <a:lnTo>
                        <a:pt x="46" y="16"/>
                      </a:lnTo>
                      <a:lnTo>
                        <a:pt x="48" y="10"/>
                      </a:lnTo>
                      <a:lnTo>
                        <a:pt x="48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4" y="6"/>
                      </a:lnTo>
                      <a:lnTo>
                        <a:pt x="66" y="6"/>
                      </a:lnTo>
                      <a:lnTo>
                        <a:pt x="68" y="2"/>
                      </a:lnTo>
                      <a:lnTo>
                        <a:pt x="72" y="2"/>
                      </a:lnTo>
                      <a:lnTo>
                        <a:pt x="78" y="6"/>
                      </a:lnTo>
                      <a:lnTo>
                        <a:pt x="84" y="6"/>
                      </a:lnTo>
                      <a:lnTo>
                        <a:pt x="86" y="10"/>
                      </a:lnTo>
                      <a:lnTo>
                        <a:pt x="86" y="12"/>
                      </a:lnTo>
                      <a:lnTo>
                        <a:pt x="88" y="12"/>
                      </a:lnTo>
                      <a:lnTo>
                        <a:pt x="92" y="16"/>
                      </a:lnTo>
                      <a:lnTo>
                        <a:pt x="92" y="18"/>
                      </a:lnTo>
                      <a:lnTo>
                        <a:pt x="94" y="22"/>
                      </a:lnTo>
                      <a:lnTo>
                        <a:pt x="94" y="30"/>
                      </a:lnTo>
                      <a:lnTo>
                        <a:pt x="94" y="36"/>
                      </a:lnTo>
                      <a:lnTo>
                        <a:pt x="96" y="40"/>
                      </a:lnTo>
                      <a:lnTo>
                        <a:pt x="102" y="46"/>
                      </a:lnTo>
                      <a:lnTo>
                        <a:pt x="106" y="48"/>
                      </a:lnTo>
                      <a:lnTo>
                        <a:pt x="110" y="56"/>
                      </a:lnTo>
                      <a:lnTo>
                        <a:pt x="110" y="58"/>
                      </a:lnTo>
                      <a:lnTo>
                        <a:pt x="106" y="62"/>
                      </a:lnTo>
                      <a:lnTo>
                        <a:pt x="104" y="62"/>
                      </a:lnTo>
                      <a:lnTo>
                        <a:pt x="102" y="58"/>
                      </a:lnTo>
                      <a:lnTo>
                        <a:pt x="100" y="58"/>
                      </a:lnTo>
                      <a:lnTo>
                        <a:pt x="96" y="62"/>
                      </a:lnTo>
                      <a:lnTo>
                        <a:pt x="96" y="64"/>
                      </a:lnTo>
                      <a:lnTo>
                        <a:pt x="100" y="66"/>
                      </a:lnTo>
                      <a:lnTo>
                        <a:pt x="102" y="68"/>
                      </a:lnTo>
                      <a:lnTo>
                        <a:pt x="102" y="86"/>
                      </a:lnTo>
                      <a:lnTo>
                        <a:pt x="96" y="86"/>
                      </a:lnTo>
                      <a:lnTo>
                        <a:pt x="94" y="88"/>
                      </a:lnTo>
                      <a:lnTo>
                        <a:pt x="92" y="92"/>
                      </a:lnTo>
                      <a:lnTo>
                        <a:pt x="92" y="96"/>
                      </a:lnTo>
                      <a:lnTo>
                        <a:pt x="88" y="100"/>
                      </a:lnTo>
                      <a:lnTo>
                        <a:pt x="76" y="96"/>
                      </a:lnTo>
                      <a:lnTo>
                        <a:pt x="74" y="96"/>
                      </a:lnTo>
                      <a:lnTo>
                        <a:pt x="68" y="96"/>
                      </a:lnTo>
                      <a:lnTo>
                        <a:pt x="66" y="96"/>
                      </a:lnTo>
                      <a:lnTo>
                        <a:pt x="64" y="9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4" y="96"/>
                      </a:lnTo>
                      <a:lnTo>
                        <a:pt x="44" y="96"/>
                      </a:lnTo>
                      <a:lnTo>
                        <a:pt x="26" y="94"/>
                      </a:lnTo>
                      <a:lnTo>
                        <a:pt x="16" y="94"/>
                      </a:lnTo>
                      <a:lnTo>
                        <a:pt x="12" y="96"/>
                      </a:lnTo>
                      <a:lnTo>
                        <a:pt x="12" y="100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4" y="94"/>
                      </a:lnTo>
                      <a:lnTo>
                        <a:pt x="2" y="96"/>
                      </a:lnTo>
                      <a:lnTo>
                        <a:pt x="2" y="84"/>
                      </a:lnTo>
                      <a:lnTo>
                        <a:pt x="4" y="78"/>
                      </a:lnTo>
                      <a:lnTo>
                        <a:pt x="4" y="74"/>
                      </a:lnTo>
                      <a:lnTo>
                        <a:pt x="4" y="72"/>
                      </a:lnTo>
                      <a:lnTo>
                        <a:pt x="2" y="64"/>
                      </a:lnTo>
                      <a:lnTo>
                        <a:pt x="0" y="58"/>
                      </a:lnTo>
                      <a:lnTo>
                        <a:pt x="8" y="56"/>
                      </a:lnTo>
                      <a:lnTo>
                        <a:pt x="16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2" y="50"/>
                      </a:lnTo>
                      <a:lnTo>
                        <a:pt x="22" y="44"/>
                      </a:lnTo>
                      <a:lnTo>
                        <a:pt x="26" y="36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30" y="20"/>
                      </a:lnTo>
                      <a:lnTo>
                        <a:pt x="30" y="20"/>
                      </a:lnTo>
                      <a:lnTo>
                        <a:pt x="3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7" name="Freeform: Shape 440"/>
                <p:cNvSpPr/>
                <p:nvPr/>
              </p:nvSpPr>
              <p:spPr bwMode="auto">
                <a:xfrm>
                  <a:off x="711200" y="2879725"/>
                  <a:ext cx="92075" cy="60325"/>
                </a:xfrm>
                <a:custGeom>
                  <a:gdLst>
                    <a:gd name="T0" fmla="*/ 0 w 58"/>
                    <a:gd name="T1" fmla="*/ 4 h 38"/>
                    <a:gd name="T2" fmla="*/ 4 w 58"/>
                    <a:gd name="T3" fmla="*/ 8 h 38"/>
                    <a:gd name="T4" fmla="*/ 8 w 58"/>
                    <a:gd name="T5" fmla="*/ 10 h 38"/>
                    <a:gd name="T6" fmla="*/ 10 w 58"/>
                    <a:gd name="T7" fmla="*/ 14 h 38"/>
                    <a:gd name="T8" fmla="*/ 14 w 58"/>
                    <a:gd name="T9" fmla="*/ 20 h 38"/>
                    <a:gd name="T10" fmla="*/ 18 w 58"/>
                    <a:gd name="T11" fmla="*/ 22 h 38"/>
                    <a:gd name="T12" fmla="*/ 20 w 58"/>
                    <a:gd name="T13" fmla="*/ 22 h 38"/>
                    <a:gd name="T14" fmla="*/ 22 w 58"/>
                    <a:gd name="T15" fmla="*/ 20 h 38"/>
                    <a:gd name="T16" fmla="*/ 22 w 58"/>
                    <a:gd name="T17" fmla="*/ 22 h 38"/>
                    <a:gd name="T18" fmla="*/ 24 w 58"/>
                    <a:gd name="T19" fmla="*/ 28 h 38"/>
                    <a:gd name="T20" fmla="*/ 30 w 58"/>
                    <a:gd name="T21" fmla="*/ 30 h 38"/>
                    <a:gd name="T22" fmla="*/ 32 w 58"/>
                    <a:gd name="T23" fmla="*/ 30 h 38"/>
                    <a:gd name="T24" fmla="*/ 36 w 58"/>
                    <a:gd name="T25" fmla="*/ 30 h 38"/>
                    <a:gd name="T26" fmla="*/ 38 w 58"/>
                    <a:gd name="T27" fmla="*/ 30 h 38"/>
                    <a:gd name="T28" fmla="*/ 38 w 58"/>
                    <a:gd name="T29" fmla="*/ 36 h 38"/>
                    <a:gd name="T30" fmla="*/ 42 w 58"/>
                    <a:gd name="T31" fmla="*/ 38 h 38"/>
                    <a:gd name="T32" fmla="*/ 46 w 58"/>
                    <a:gd name="T33" fmla="*/ 38 h 38"/>
                    <a:gd name="T34" fmla="*/ 52 w 58"/>
                    <a:gd name="T35" fmla="*/ 36 h 38"/>
                    <a:gd name="T36" fmla="*/ 52 w 58"/>
                    <a:gd name="T37" fmla="*/ 32 h 38"/>
                    <a:gd name="T38" fmla="*/ 52 w 58"/>
                    <a:gd name="T39" fmla="*/ 30 h 38"/>
                    <a:gd name="T40" fmla="*/ 52 w 58"/>
                    <a:gd name="T41" fmla="*/ 28 h 38"/>
                    <a:gd name="T42" fmla="*/ 56 w 58"/>
                    <a:gd name="T43" fmla="*/ 28 h 38"/>
                    <a:gd name="T44" fmla="*/ 58 w 58"/>
                    <a:gd name="T45" fmla="*/ 22 h 38"/>
                    <a:gd name="T46" fmla="*/ 58 w 58"/>
                    <a:gd name="T47" fmla="*/ 20 h 38"/>
                    <a:gd name="T48" fmla="*/ 56 w 58"/>
                    <a:gd name="T49" fmla="*/ 18 h 38"/>
                    <a:gd name="T50" fmla="*/ 52 w 58"/>
                    <a:gd name="T51" fmla="*/ 14 h 38"/>
                    <a:gd name="T52" fmla="*/ 56 w 58"/>
                    <a:gd name="T53" fmla="*/ 14 h 38"/>
                    <a:gd name="T54" fmla="*/ 56 w 58"/>
                    <a:gd name="T55" fmla="*/ 12 h 38"/>
                    <a:gd name="T56" fmla="*/ 52 w 58"/>
                    <a:gd name="T57" fmla="*/ 10 h 38"/>
                    <a:gd name="T58" fmla="*/ 50 w 58"/>
                    <a:gd name="T59" fmla="*/ 10 h 38"/>
                    <a:gd name="T60" fmla="*/ 48 w 58"/>
                    <a:gd name="T61" fmla="*/ 10 h 38"/>
                    <a:gd name="T62" fmla="*/ 46 w 58"/>
                    <a:gd name="T63" fmla="*/ 8 h 38"/>
                    <a:gd name="T64" fmla="*/ 42 w 58"/>
                    <a:gd name="T65" fmla="*/ 4 h 38"/>
                    <a:gd name="T66" fmla="*/ 38 w 58"/>
                    <a:gd name="T67" fmla="*/ 4 h 38"/>
                    <a:gd name="T68" fmla="*/ 32 w 58"/>
                    <a:gd name="T69" fmla="*/ 4 h 38"/>
                    <a:gd name="T70" fmla="*/ 28 w 58"/>
                    <a:gd name="T71" fmla="*/ 8 h 38"/>
                    <a:gd name="T72" fmla="*/ 22 w 58"/>
                    <a:gd name="T73" fmla="*/ 4 h 38"/>
                    <a:gd name="T74" fmla="*/ 20 w 58"/>
                    <a:gd name="T75" fmla="*/ 2 h 38"/>
                    <a:gd name="T76" fmla="*/ 20 w 58"/>
                    <a:gd name="T77" fmla="*/ 0 h 38"/>
                    <a:gd name="T78" fmla="*/ 0 w 58"/>
                    <a:gd name="T79" fmla="*/ 4 h 38"/>
                    <a:gd name="T80" fmla="*/ 0 w 58"/>
                    <a:gd name="T81" fmla="*/ 4 h 38"/>
                    <a:gd name="T82" fmla="*/ 0 w 58"/>
                    <a:gd name="T83" fmla="*/ 4 h 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7" h="38">
                      <a:moveTo>
                        <a:pt x="0" y="4"/>
                      </a:moveTo>
                      <a:lnTo>
                        <a:pt x="4" y="8"/>
                      </a:lnTo>
                      <a:lnTo>
                        <a:pt x="8" y="10"/>
                      </a:lnTo>
                      <a:lnTo>
                        <a:pt x="10" y="14"/>
                      </a:lnTo>
                      <a:lnTo>
                        <a:pt x="14" y="20"/>
                      </a:lnTo>
                      <a:lnTo>
                        <a:pt x="18" y="22"/>
                      </a:lnTo>
                      <a:lnTo>
                        <a:pt x="20" y="22"/>
                      </a:lnTo>
                      <a:lnTo>
                        <a:pt x="22" y="20"/>
                      </a:lnTo>
                      <a:lnTo>
                        <a:pt x="22" y="22"/>
                      </a:lnTo>
                      <a:lnTo>
                        <a:pt x="24" y="28"/>
                      </a:lnTo>
                      <a:lnTo>
                        <a:pt x="30" y="30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6" y="38"/>
                      </a:lnTo>
                      <a:lnTo>
                        <a:pt x="52" y="36"/>
                      </a:lnTo>
                      <a:lnTo>
                        <a:pt x="52" y="32"/>
                      </a:lnTo>
                      <a:lnTo>
                        <a:pt x="52" y="30"/>
                      </a:lnTo>
                      <a:lnTo>
                        <a:pt x="52" y="28"/>
                      </a:lnTo>
                      <a:lnTo>
                        <a:pt x="56" y="28"/>
                      </a:lnTo>
                      <a:lnTo>
                        <a:pt x="58" y="22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2" y="14"/>
                      </a:lnTo>
                      <a:lnTo>
                        <a:pt x="56" y="14"/>
                      </a:lnTo>
                      <a:lnTo>
                        <a:pt x="56" y="12"/>
                      </a:lnTo>
                      <a:lnTo>
                        <a:pt x="52" y="10"/>
                      </a:lnTo>
                      <a:lnTo>
                        <a:pt x="50" y="10"/>
                      </a:lnTo>
                      <a:lnTo>
                        <a:pt x="48" y="10"/>
                      </a:lnTo>
                      <a:lnTo>
                        <a:pt x="46" y="8"/>
                      </a:lnTo>
                      <a:lnTo>
                        <a:pt x="42" y="4"/>
                      </a:lnTo>
                      <a:lnTo>
                        <a:pt x="38" y="4"/>
                      </a:lnTo>
                      <a:lnTo>
                        <a:pt x="32" y="4"/>
                      </a:lnTo>
                      <a:lnTo>
                        <a:pt x="28" y="8"/>
                      </a:lnTo>
                      <a:lnTo>
                        <a:pt x="22" y="4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8" name="Freeform: Shape 441"/>
                <p:cNvSpPr/>
                <p:nvPr/>
              </p:nvSpPr>
              <p:spPr bwMode="auto">
                <a:xfrm>
                  <a:off x="2679700" y="3695700"/>
                  <a:ext cx="127000" cy="174625"/>
                </a:xfrm>
                <a:custGeom>
                  <a:gdLst>
                    <a:gd name="T0" fmla="*/ 72 w 80"/>
                    <a:gd name="T1" fmla="*/ 110 h 110"/>
                    <a:gd name="T2" fmla="*/ 72 w 80"/>
                    <a:gd name="T3" fmla="*/ 104 h 110"/>
                    <a:gd name="T4" fmla="*/ 76 w 80"/>
                    <a:gd name="T5" fmla="*/ 102 h 110"/>
                    <a:gd name="T6" fmla="*/ 80 w 80"/>
                    <a:gd name="T7" fmla="*/ 104 h 110"/>
                    <a:gd name="T8" fmla="*/ 80 w 80"/>
                    <a:gd name="T9" fmla="*/ 96 h 110"/>
                    <a:gd name="T10" fmla="*/ 78 w 80"/>
                    <a:gd name="T11" fmla="*/ 92 h 110"/>
                    <a:gd name="T12" fmla="*/ 78 w 80"/>
                    <a:gd name="T13" fmla="*/ 84 h 110"/>
                    <a:gd name="T14" fmla="*/ 76 w 80"/>
                    <a:gd name="T15" fmla="*/ 78 h 110"/>
                    <a:gd name="T16" fmla="*/ 76 w 80"/>
                    <a:gd name="T17" fmla="*/ 72 h 110"/>
                    <a:gd name="T18" fmla="*/ 70 w 80"/>
                    <a:gd name="T19" fmla="*/ 60 h 110"/>
                    <a:gd name="T20" fmla="*/ 68 w 80"/>
                    <a:gd name="T21" fmla="*/ 68 h 110"/>
                    <a:gd name="T22" fmla="*/ 60 w 80"/>
                    <a:gd name="T23" fmla="*/ 68 h 110"/>
                    <a:gd name="T24" fmla="*/ 60 w 80"/>
                    <a:gd name="T25" fmla="*/ 64 h 110"/>
                    <a:gd name="T26" fmla="*/ 62 w 80"/>
                    <a:gd name="T27" fmla="*/ 50 h 110"/>
                    <a:gd name="T28" fmla="*/ 66 w 80"/>
                    <a:gd name="T29" fmla="*/ 46 h 110"/>
                    <a:gd name="T30" fmla="*/ 68 w 80"/>
                    <a:gd name="T31" fmla="*/ 40 h 110"/>
                    <a:gd name="T32" fmla="*/ 70 w 80"/>
                    <a:gd name="T33" fmla="*/ 38 h 110"/>
                    <a:gd name="T34" fmla="*/ 68 w 80"/>
                    <a:gd name="T35" fmla="*/ 30 h 110"/>
                    <a:gd name="T36" fmla="*/ 76 w 80"/>
                    <a:gd name="T37" fmla="*/ 24 h 110"/>
                    <a:gd name="T38" fmla="*/ 66 w 80"/>
                    <a:gd name="T39" fmla="*/ 24 h 110"/>
                    <a:gd name="T40" fmla="*/ 58 w 80"/>
                    <a:gd name="T41" fmla="*/ 28 h 110"/>
                    <a:gd name="T42" fmla="*/ 50 w 80"/>
                    <a:gd name="T43" fmla="*/ 28 h 110"/>
                    <a:gd name="T44" fmla="*/ 40 w 80"/>
                    <a:gd name="T45" fmla="*/ 28 h 110"/>
                    <a:gd name="T46" fmla="*/ 34 w 80"/>
                    <a:gd name="T47" fmla="*/ 28 h 110"/>
                    <a:gd name="T48" fmla="*/ 32 w 80"/>
                    <a:gd name="T49" fmla="*/ 14 h 110"/>
                    <a:gd name="T50" fmla="*/ 34 w 80"/>
                    <a:gd name="T51" fmla="*/ 6 h 110"/>
                    <a:gd name="T52" fmla="*/ 30 w 80"/>
                    <a:gd name="T53" fmla="*/ 4 h 110"/>
                    <a:gd name="T54" fmla="*/ 22 w 80"/>
                    <a:gd name="T55" fmla="*/ 4 h 110"/>
                    <a:gd name="T56" fmla="*/ 14 w 80"/>
                    <a:gd name="T57" fmla="*/ 0 h 110"/>
                    <a:gd name="T58" fmla="*/ 8 w 80"/>
                    <a:gd name="T59" fmla="*/ 4 h 110"/>
                    <a:gd name="T60" fmla="*/ 16 w 80"/>
                    <a:gd name="T61" fmla="*/ 12 h 110"/>
                    <a:gd name="T62" fmla="*/ 14 w 80"/>
                    <a:gd name="T63" fmla="*/ 20 h 110"/>
                    <a:gd name="T64" fmla="*/ 6 w 80"/>
                    <a:gd name="T65" fmla="*/ 22 h 110"/>
                    <a:gd name="T66" fmla="*/ 0 w 80"/>
                    <a:gd name="T67" fmla="*/ 24 h 110"/>
                    <a:gd name="T68" fmla="*/ 4 w 80"/>
                    <a:gd name="T69" fmla="*/ 36 h 110"/>
                    <a:gd name="T70" fmla="*/ 4 w 80"/>
                    <a:gd name="T71" fmla="*/ 40 h 110"/>
                    <a:gd name="T72" fmla="*/ 14 w 80"/>
                    <a:gd name="T73" fmla="*/ 46 h 110"/>
                    <a:gd name="T74" fmla="*/ 16 w 80"/>
                    <a:gd name="T75" fmla="*/ 50 h 110"/>
                    <a:gd name="T76" fmla="*/ 14 w 80"/>
                    <a:gd name="T77" fmla="*/ 60 h 110"/>
                    <a:gd name="T78" fmla="*/ 18 w 80"/>
                    <a:gd name="T79" fmla="*/ 66 h 110"/>
                    <a:gd name="T80" fmla="*/ 18 w 80"/>
                    <a:gd name="T81" fmla="*/ 76 h 110"/>
                    <a:gd name="T82" fmla="*/ 16 w 80"/>
                    <a:gd name="T83" fmla="*/ 82 h 110"/>
                    <a:gd name="T84" fmla="*/ 16 w 80"/>
                    <a:gd name="T85" fmla="*/ 94 h 110"/>
                    <a:gd name="T86" fmla="*/ 36 w 80"/>
                    <a:gd name="T87" fmla="*/ 84 h 110"/>
                    <a:gd name="T88" fmla="*/ 36 w 80"/>
                    <a:gd name="T89" fmla="*/ 86 h 110"/>
                    <a:gd name="T90" fmla="*/ 42 w 80"/>
                    <a:gd name="T91" fmla="*/ 86 h 110"/>
                    <a:gd name="T92" fmla="*/ 44 w 80"/>
                    <a:gd name="T93" fmla="*/ 64 h 110"/>
                    <a:gd name="T94" fmla="*/ 58 w 80"/>
                    <a:gd name="T95" fmla="*/ 72 h 110"/>
                    <a:gd name="T96" fmla="*/ 62 w 80"/>
                    <a:gd name="T97" fmla="*/ 82 h 110"/>
                    <a:gd name="T98" fmla="*/ 66 w 80"/>
                    <a:gd name="T99" fmla="*/ 92 h 110"/>
                    <a:gd name="T100" fmla="*/ 68 w 80"/>
                    <a:gd name="T101" fmla="*/ 104 h 110"/>
                    <a:gd name="T102" fmla="*/ 70 w 80"/>
                    <a:gd name="T103" fmla="*/ 108 h 110"/>
                    <a:gd name="T104" fmla="*/ 72 w 80"/>
                    <a:gd name="T105" fmla="*/ 110 h 110"/>
                    <a:gd name="T106" fmla="*/ 72 w 80"/>
                    <a:gd name="T107" fmla="*/ 110 h 110"/>
                    <a:gd name="T108" fmla="*/ 72 w 80"/>
                    <a:gd name="T109" fmla="*/ 110 h 1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0" h="110">
                      <a:moveTo>
                        <a:pt x="72" y="110"/>
                      </a:moveTo>
                      <a:lnTo>
                        <a:pt x="72" y="104"/>
                      </a:lnTo>
                      <a:lnTo>
                        <a:pt x="76" y="102"/>
                      </a:lnTo>
                      <a:lnTo>
                        <a:pt x="80" y="104"/>
                      </a:lnTo>
                      <a:lnTo>
                        <a:pt x="80" y="96"/>
                      </a:lnTo>
                      <a:lnTo>
                        <a:pt x="78" y="92"/>
                      </a:lnTo>
                      <a:lnTo>
                        <a:pt x="78" y="84"/>
                      </a:lnTo>
                      <a:lnTo>
                        <a:pt x="76" y="78"/>
                      </a:lnTo>
                      <a:lnTo>
                        <a:pt x="76" y="72"/>
                      </a:lnTo>
                      <a:lnTo>
                        <a:pt x="70" y="60"/>
                      </a:lnTo>
                      <a:lnTo>
                        <a:pt x="68" y="68"/>
                      </a:lnTo>
                      <a:lnTo>
                        <a:pt x="60" y="68"/>
                      </a:lnTo>
                      <a:lnTo>
                        <a:pt x="60" y="64"/>
                      </a:lnTo>
                      <a:lnTo>
                        <a:pt x="62" y="50"/>
                      </a:lnTo>
                      <a:lnTo>
                        <a:pt x="66" y="46"/>
                      </a:lnTo>
                      <a:lnTo>
                        <a:pt x="68" y="40"/>
                      </a:lnTo>
                      <a:lnTo>
                        <a:pt x="70" y="38"/>
                      </a:lnTo>
                      <a:lnTo>
                        <a:pt x="68" y="30"/>
                      </a:lnTo>
                      <a:lnTo>
                        <a:pt x="76" y="24"/>
                      </a:lnTo>
                      <a:lnTo>
                        <a:pt x="66" y="24"/>
                      </a:lnTo>
                      <a:lnTo>
                        <a:pt x="58" y="28"/>
                      </a:lnTo>
                      <a:lnTo>
                        <a:pt x="50" y="28"/>
                      </a:lnTo>
                      <a:lnTo>
                        <a:pt x="40" y="28"/>
                      </a:lnTo>
                      <a:lnTo>
                        <a:pt x="34" y="28"/>
                      </a:lnTo>
                      <a:lnTo>
                        <a:pt x="32" y="14"/>
                      </a:lnTo>
                      <a:lnTo>
                        <a:pt x="34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4" y="0"/>
                      </a:lnTo>
                      <a:lnTo>
                        <a:pt x="8" y="4"/>
                      </a:lnTo>
                      <a:lnTo>
                        <a:pt x="16" y="12"/>
                      </a:lnTo>
                      <a:lnTo>
                        <a:pt x="14" y="20"/>
                      </a:ln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6"/>
                      </a:lnTo>
                      <a:lnTo>
                        <a:pt x="4" y="40"/>
                      </a:lnTo>
                      <a:lnTo>
                        <a:pt x="14" y="46"/>
                      </a:lnTo>
                      <a:lnTo>
                        <a:pt x="16" y="50"/>
                      </a:lnTo>
                      <a:lnTo>
                        <a:pt x="14" y="60"/>
                      </a:lnTo>
                      <a:lnTo>
                        <a:pt x="18" y="66"/>
                      </a:lnTo>
                      <a:lnTo>
                        <a:pt x="18" y="76"/>
                      </a:lnTo>
                      <a:lnTo>
                        <a:pt x="16" y="82"/>
                      </a:lnTo>
                      <a:lnTo>
                        <a:pt x="16" y="94"/>
                      </a:lnTo>
                      <a:lnTo>
                        <a:pt x="36" y="84"/>
                      </a:lnTo>
                      <a:lnTo>
                        <a:pt x="36" y="86"/>
                      </a:lnTo>
                      <a:lnTo>
                        <a:pt x="42" y="86"/>
                      </a:lnTo>
                      <a:lnTo>
                        <a:pt x="44" y="64"/>
                      </a:lnTo>
                      <a:lnTo>
                        <a:pt x="58" y="72"/>
                      </a:lnTo>
                      <a:lnTo>
                        <a:pt x="62" y="82"/>
                      </a:lnTo>
                      <a:lnTo>
                        <a:pt x="66" y="92"/>
                      </a:lnTo>
                      <a:lnTo>
                        <a:pt x="68" y="104"/>
                      </a:lnTo>
                      <a:lnTo>
                        <a:pt x="70" y="108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9" name="Freeform: Shape 442"/>
                <p:cNvSpPr/>
                <p:nvPr/>
              </p:nvSpPr>
              <p:spPr bwMode="auto">
                <a:xfrm>
                  <a:off x="1704975" y="3197225"/>
                  <a:ext cx="117475" cy="111125"/>
                </a:xfrm>
                <a:custGeom>
                  <a:gdLst>
                    <a:gd name="T0" fmla="*/ 0 w 74"/>
                    <a:gd name="T1" fmla="*/ 50 h 70"/>
                    <a:gd name="T2" fmla="*/ 6 w 74"/>
                    <a:gd name="T3" fmla="*/ 58 h 70"/>
                    <a:gd name="T4" fmla="*/ 10 w 74"/>
                    <a:gd name="T5" fmla="*/ 62 h 70"/>
                    <a:gd name="T6" fmla="*/ 20 w 74"/>
                    <a:gd name="T7" fmla="*/ 62 h 70"/>
                    <a:gd name="T8" fmla="*/ 16 w 74"/>
                    <a:gd name="T9" fmla="*/ 54 h 70"/>
                    <a:gd name="T10" fmla="*/ 6 w 74"/>
                    <a:gd name="T11" fmla="*/ 50 h 70"/>
                    <a:gd name="T12" fmla="*/ 0 w 74"/>
                    <a:gd name="T13" fmla="*/ 50 h 70"/>
                    <a:gd name="T14" fmla="*/ 50 w 74"/>
                    <a:gd name="T15" fmla="*/ 70 h 70"/>
                    <a:gd name="T16" fmla="*/ 54 w 74"/>
                    <a:gd name="T17" fmla="*/ 66 h 70"/>
                    <a:gd name="T18" fmla="*/ 66 w 74"/>
                    <a:gd name="T19" fmla="*/ 32 h 70"/>
                    <a:gd name="T20" fmla="*/ 64 w 74"/>
                    <a:gd name="T21" fmla="*/ 26 h 70"/>
                    <a:gd name="T22" fmla="*/ 56 w 74"/>
                    <a:gd name="T23" fmla="*/ 10 h 70"/>
                    <a:gd name="T24" fmla="*/ 46 w 74"/>
                    <a:gd name="T25" fmla="*/ 20 h 70"/>
                    <a:gd name="T26" fmla="*/ 40 w 74"/>
                    <a:gd name="T27" fmla="*/ 14 h 70"/>
                    <a:gd name="T28" fmla="*/ 36 w 74"/>
                    <a:gd name="T29" fmla="*/ 8 h 70"/>
                    <a:gd name="T30" fmla="*/ 26 w 74"/>
                    <a:gd name="T31" fmla="*/ 2 h 70"/>
                    <a:gd name="T32" fmla="*/ 26 w 74"/>
                    <a:gd name="T33" fmla="*/ 8 h 70"/>
                    <a:gd name="T34" fmla="*/ 28 w 74"/>
                    <a:gd name="T35" fmla="*/ 14 h 70"/>
                    <a:gd name="T36" fmla="*/ 24 w 74"/>
                    <a:gd name="T37" fmla="*/ 14 h 70"/>
                    <a:gd name="T38" fmla="*/ 18 w 74"/>
                    <a:gd name="T39" fmla="*/ 8 h 70"/>
                    <a:gd name="T40" fmla="*/ 10 w 74"/>
                    <a:gd name="T41" fmla="*/ 6 h 70"/>
                    <a:gd name="T42" fmla="*/ 6 w 74"/>
                    <a:gd name="T43" fmla="*/ 10 h 70"/>
                    <a:gd name="T44" fmla="*/ 2 w 74"/>
                    <a:gd name="T45" fmla="*/ 18 h 70"/>
                    <a:gd name="T46" fmla="*/ 8 w 74"/>
                    <a:gd name="T47" fmla="*/ 20 h 70"/>
                    <a:gd name="T48" fmla="*/ 10 w 74"/>
                    <a:gd name="T49" fmla="*/ 20 h 70"/>
                    <a:gd name="T50" fmla="*/ 12 w 74"/>
                    <a:gd name="T51" fmla="*/ 26 h 70"/>
                    <a:gd name="T52" fmla="*/ 10 w 74"/>
                    <a:gd name="T53" fmla="*/ 32 h 70"/>
                    <a:gd name="T54" fmla="*/ 20 w 74"/>
                    <a:gd name="T55" fmla="*/ 36 h 70"/>
                    <a:gd name="T56" fmla="*/ 18 w 74"/>
                    <a:gd name="T57" fmla="*/ 44 h 70"/>
                    <a:gd name="T58" fmla="*/ 26 w 74"/>
                    <a:gd name="T59" fmla="*/ 46 h 70"/>
                    <a:gd name="T60" fmla="*/ 28 w 74"/>
                    <a:gd name="T61" fmla="*/ 54 h 70"/>
                    <a:gd name="T62" fmla="*/ 30 w 74"/>
                    <a:gd name="T63" fmla="*/ 54 h 70"/>
                    <a:gd name="T64" fmla="*/ 38 w 74"/>
                    <a:gd name="T65" fmla="*/ 50 h 70"/>
                    <a:gd name="T66" fmla="*/ 40 w 74"/>
                    <a:gd name="T67" fmla="*/ 46 h 70"/>
                    <a:gd name="T68" fmla="*/ 48 w 74"/>
                    <a:gd name="T69" fmla="*/ 52 h 70"/>
                    <a:gd name="T70" fmla="*/ 44 w 74"/>
                    <a:gd name="T71" fmla="*/ 54 h 70"/>
                    <a:gd name="T72" fmla="*/ 40 w 74"/>
                    <a:gd name="T73" fmla="*/ 60 h 70"/>
                    <a:gd name="T74" fmla="*/ 46 w 74"/>
                    <a:gd name="T75" fmla="*/ 66 h 70"/>
                    <a:gd name="T76" fmla="*/ 50 w 74"/>
                    <a:gd name="T77" fmla="*/ 70 h 70"/>
                    <a:gd name="T78" fmla="*/ 34 w 74"/>
                    <a:gd name="T79" fmla="*/ 44 h 70"/>
                    <a:gd name="T80" fmla="*/ 28 w 74"/>
                    <a:gd name="T81" fmla="*/ 36 h 70"/>
                    <a:gd name="T82" fmla="*/ 24 w 74"/>
                    <a:gd name="T83" fmla="*/ 28 h 70"/>
                    <a:gd name="T84" fmla="*/ 34 w 74"/>
                    <a:gd name="T85" fmla="*/ 32 h 70"/>
                    <a:gd name="T86" fmla="*/ 30 w 74"/>
                    <a:gd name="T87" fmla="*/ 36 h 70"/>
                    <a:gd name="T88" fmla="*/ 38 w 74"/>
                    <a:gd name="T89" fmla="*/ 42 h 70"/>
                    <a:gd name="T90" fmla="*/ 34 w 74"/>
                    <a:gd name="T91" fmla="*/ 44 h 70"/>
                    <a:gd name="T92" fmla="*/ 34 w 74"/>
                    <a:gd name="T93" fmla="*/ 44 h 7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4" h="70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2" y="54"/>
                      </a:lnTo>
                      <a:lnTo>
                        <a:pt x="6" y="58"/>
                      </a:lnTo>
                      <a:lnTo>
                        <a:pt x="8" y="60"/>
                      </a:lnTo>
                      <a:lnTo>
                        <a:pt x="10" y="62"/>
                      </a:lnTo>
                      <a:lnTo>
                        <a:pt x="12" y="66"/>
                      </a:lnTo>
                      <a:lnTo>
                        <a:pt x="20" y="62"/>
                      </a:lnTo>
                      <a:lnTo>
                        <a:pt x="20" y="60"/>
                      </a:lnTo>
                      <a:lnTo>
                        <a:pt x="16" y="54"/>
                      </a:lnTo>
                      <a:lnTo>
                        <a:pt x="10" y="50"/>
                      </a:lnTo>
                      <a:lnTo>
                        <a:pt x="6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close/>
                      <a:moveTo>
                        <a:pt x="50" y="70"/>
                      </a:move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56" y="62"/>
                      </a:lnTo>
                      <a:lnTo>
                        <a:pt x="66" y="32"/>
                      </a:lnTo>
                      <a:lnTo>
                        <a:pt x="74" y="32"/>
                      </a:lnTo>
                      <a:lnTo>
                        <a:pt x="64" y="26"/>
                      </a:lnTo>
                      <a:lnTo>
                        <a:pt x="58" y="18"/>
                      </a:lnTo>
                      <a:lnTo>
                        <a:pt x="56" y="10"/>
                      </a:lnTo>
                      <a:lnTo>
                        <a:pt x="50" y="16"/>
                      </a:lnTo>
                      <a:lnTo>
                        <a:pt x="46" y="20"/>
                      </a:lnTo>
                      <a:lnTo>
                        <a:pt x="44" y="18"/>
                      </a:lnTo>
                      <a:lnTo>
                        <a:pt x="40" y="14"/>
                      </a:lnTo>
                      <a:lnTo>
                        <a:pt x="38" y="10"/>
                      </a:lnTo>
                      <a:lnTo>
                        <a:pt x="36" y="8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4" y="14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2" y="6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6" y="20"/>
                      </a:lnTo>
                      <a:lnTo>
                        <a:pt x="8" y="20"/>
                      </a:lnTo>
                      <a:lnTo>
                        <a:pt x="10" y="18"/>
                      </a:lnTo>
                      <a:lnTo>
                        <a:pt x="10" y="20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0" y="32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42"/>
                      </a:lnTo>
                      <a:lnTo>
                        <a:pt x="18" y="44"/>
                      </a:lnTo>
                      <a:lnTo>
                        <a:pt x="24" y="46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54"/>
                      </a:lnTo>
                      <a:lnTo>
                        <a:pt x="28" y="58"/>
                      </a:lnTo>
                      <a:lnTo>
                        <a:pt x="30" y="54"/>
                      </a:lnTo>
                      <a:lnTo>
                        <a:pt x="36" y="50"/>
                      </a:lnTo>
                      <a:lnTo>
                        <a:pt x="38" y="50"/>
                      </a:lnTo>
                      <a:lnTo>
                        <a:pt x="38" y="46"/>
                      </a:lnTo>
                      <a:lnTo>
                        <a:pt x="40" y="46"/>
                      </a:lnTo>
                      <a:lnTo>
                        <a:pt x="46" y="50"/>
                      </a:lnTo>
                      <a:lnTo>
                        <a:pt x="48" y="52"/>
                      </a:lnTo>
                      <a:lnTo>
                        <a:pt x="46" y="54"/>
                      </a:lnTo>
                      <a:lnTo>
                        <a:pt x="44" y="54"/>
                      </a:lnTo>
                      <a:lnTo>
                        <a:pt x="40" y="58"/>
                      </a:lnTo>
                      <a:lnTo>
                        <a:pt x="40" y="60"/>
                      </a:lnTo>
                      <a:lnTo>
                        <a:pt x="44" y="62"/>
                      </a:lnTo>
                      <a:lnTo>
                        <a:pt x="46" y="66"/>
                      </a:lnTo>
                      <a:lnTo>
                        <a:pt x="50" y="70"/>
                      </a:lnTo>
                      <a:lnTo>
                        <a:pt x="50" y="70"/>
                      </a:lnTo>
                      <a:lnTo>
                        <a:pt x="50" y="70"/>
                      </a:lnTo>
                      <a:close/>
                      <a:moveTo>
                        <a:pt x="34" y="44"/>
                      </a:moveTo>
                      <a:lnTo>
                        <a:pt x="34" y="44"/>
                      </a:lnTo>
                      <a:lnTo>
                        <a:pt x="28" y="36"/>
                      </a:lnTo>
                      <a:lnTo>
                        <a:pt x="24" y="32"/>
                      </a:lnTo>
                      <a:lnTo>
                        <a:pt x="24" y="28"/>
                      </a:lnTo>
                      <a:lnTo>
                        <a:pt x="30" y="26"/>
                      </a:lnTo>
                      <a:lnTo>
                        <a:pt x="34" y="32"/>
                      </a:lnTo>
                      <a:lnTo>
                        <a:pt x="30" y="32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38" y="42"/>
                      </a:lnTo>
                      <a:lnTo>
                        <a:pt x="36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0" name="Freeform: Shape 443"/>
                <p:cNvSpPr/>
                <p:nvPr/>
              </p:nvSpPr>
              <p:spPr bwMode="auto">
                <a:xfrm>
                  <a:off x="895350" y="2955925"/>
                  <a:ext cx="161925" cy="85725"/>
                </a:xfrm>
                <a:custGeom>
                  <a:gdLst>
                    <a:gd name="T0" fmla="*/ 4 w 102"/>
                    <a:gd name="T1" fmla="*/ 50 h 54"/>
                    <a:gd name="T2" fmla="*/ 0 w 102"/>
                    <a:gd name="T3" fmla="*/ 44 h 54"/>
                    <a:gd name="T4" fmla="*/ 2 w 102"/>
                    <a:gd name="T5" fmla="*/ 38 h 54"/>
                    <a:gd name="T6" fmla="*/ 8 w 102"/>
                    <a:gd name="T7" fmla="*/ 34 h 54"/>
                    <a:gd name="T8" fmla="*/ 18 w 102"/>
                    <a:gd name="T9" fmla="*/ 32 h 54"/>
                    <a:gd name="T10" fmla="*/ 26 w 102"/>
                    <a:gd name="T11" fmla="*/ 28 h 54"/>
                    <a:gd name="T12" fmla="*/ 34 w 102"/>
                    <a:gd name="T13" fmla="*/ 28 h 54"/>
                    <a:gd name="T14" fmla="*/ 40 w 102"/>
                    <a:gd name="T15" fmla="*/ 32 h 54"/>
                    <a:gd name="T16" fmla="*/ 38 w 102"/>
                    <a:gd name="T17" fmla="*/ 24 h 54"/>
                    <a:gd name="T18" fmla="*/ 38 w 102"/>
                    <a:gd name="T19" fmla="*/ 22 h 54"/>
                    <a:gd name="T20" fmla="*/ 46 w 102"/>
                    <a:gd name="T21" fmla="*/ 16 h 54"/>
                    <a:gd name="T22" fmla="*/ 48 w 102"/>
                    <a:gd name="T23" fmla="*/ 8 h 54"/>
                    <a:gd name="T24" fmla="*/ 54 w 102"/>
                    <a:gd name="T25" fmla="*/ 6 h 54"/>
                    <a:gd name="T26" fmla="*/ 62 w 102"/>
                    <a:gd name="T27" fmla="*/ 10 h 54"/>
                    <a:gd name="T28" fmla="*/ 66 w 102"/>
                    <a:gd name="T29" fmla="*/ 4 h 54"/>
                    <a:gd name="T30" fmla="*/ 72 w 102"/>
                    <a:gd name="T31" fmla="*/ 0 h 54"/>
                    <a:gd name="T32" fmla="*/ 80 w 102"/>
                    <a:gd name="T33" fmla="*/ 4 h 54"/>
                    <a:gd name="T34" fmla="*/ 90 w 102"/>
                    <a:gd name="T35" fmla="*/ 6 h 54"/>
                    <a:gd name="T36" fmla="*/ 98 w 102"/>
                    <a:gd name="T37" fmla="*/ 8 h 54"/>
                    <a:gd name="T38" fmla="*/ 100 w 102"/>
                    <a:gd name="T39" fmla="*/ 14 h 54"/>
                    <a:gd name="T40" fmla="*/ 100 w 102"/>
                    <a:gd name="T41" fmla="*/ 22 h 54"/>
                    <a:gd name="T42" fmla="*/ 100 w 102"/>
                    <a:gd name="T43" fmla="*/ 26 h 54"/>
                    <a:gd name="T44" fmla="*/ 98 w 102"/>
                    <a:gd name="T45" fmla="*/ 36 h 54"/>
                    <a:gd name="T46" fmla="*/ 92 w 102"/>
                    <a:gd name="T47" fmla="*/ 36 h 54"/>
                    <a:gd name="T48" fmla="*/ 84 w 102"/>
                    <a:gd name="T49" fmla="*/ 44 h 54"/>
                    <a:gd name="T50" fmla="*/ 74 w 102"/>
                    <a:gd name="T51" fmla="*/ 44 h 54"/>
                    <a:gd name="T52" fmla="*/ 68 w 102"/>
                    <a:gd name="T53" fmla="*/ 46 h 54"/>
                    <a:gd name="T54" fmla="*/ 58 w 102"/>
                    <a:gd name="T55" fmla="*/ 50 h 54"/>
                    <a:gd name="T56" fmla="*/ 52 w 102"/>
                    <a:gd name="T57" fmla="*/ 52 h 54"/>
                    <a:gd name="T58" fmla="*/ 46 w 102"/>
                    <a:gd name="T59" fmla="*/ 54 h 54"/>
                    <a:gd name="T60" fmla="*/ 34 w 102"/>
                    <a:gd name="T61" fmla="*/ 54 h 54"/>
                    <a:gd name="T62" fmla="*/ 28 w 102"/>
                    <a:gd name="T63" fmla="*/ 52 h 54"/>
                    <a:gd name="T64" fmla="*/ 20 w 102"/>
                    <a:gd name="T65" fmla="*/ 52 h 54"/>
                    <a:gd name="T66" fmla="*/ 16 w 102"/>
                    <a:gd name="T67" fmla="*/ 46 h 54"/>
                    <a:gd name="T68" fmla="*/ 12 w 102"/>
                    <a:gd name="T69" fmla="*/ 52 h 54"/>
                    <a:gd name="T70" fmla="*/ 8 w 102"/>
                    <a:gd name="T71" fmla="*/ 50 h 54"/>
                    <a:gd name="T72" fmla="*/ 4 w 102"/>
                    <a:gd name="T73" fmla="*/ 50 h 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54">
                      <a:moveTo>
                        <a:pt x="4" y="50"/>
                      </a:moveTo>
                      <a:lnTo>
                        <a:pt x="4" y="50"/>
                      </a:lnTo>
                      <a:lnTo>
                        <a:pt x="2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0" y="28"/>
                      </a:lnTo>
                      <a:lnTo>
                        <a:pt x="26" y="28"/>
                      </a:lnTo>
                      <a:lnTo>
                        <a:pt x="30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0" y="32"/>
                      </a:lnTo>
                      <a:lnTo>
                        <a:pt x="40" y="28"/>
                      </a:lnTo>
                      <a:lnTo>
                        <a:pt x="38" y="24"/>
                      </a:lnTo>
                      <a:lnTo>
                        <a:pt x="36" y="22"/>
                      </a:lnTo>
                      <a:lnTo>
                        <a:pt x="38" y="22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46" y="14"/>
                      </a:lnTo>
                      <a:lnTo>
                        <a:pt x="48" y="8"/>
                      </a:lnTo>
                      <a:lnTo>
                        <a:pt x="48" y="6"/>
                      </a:lnTo>
                      <a:lnTo>
                        <a:pt x="54" y="6"/>
                      </a:lnTo>
                      <a:lnTo>
                        <a:pt x="58" y="8"/>
                      </a:lnTo>
                      <a:lnTo>
                        <a:pt x="62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4" y="0"/>
                      </a:lnTo>
                      <a:lnTo>
                        <a:pt x="80" y="4"/>
                      </a:lnTo>
                      <a:lnTo>
                        <a:pt x="84" y="6"/>
                      </a:lnTo>
                      <a:lnTo>
                        <a:pt x="90" y="6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8" y="14"/>
                      </a:lnTo>
                      <a:lnTo>
                        <a:pt x="100" y="14"/>
                      </a:lnTo>
                      <a:lnTo>
                        <a:pt x="102" y="22"/>
                      </a:lnTo>
                      <a:lnTo>
                        <a:pt x="100" y="22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32"/>
                      </a:lnTo>
                      <a:lnTo>
                        <a:pt x="98" y="36"/>
                      </a:lnTo>
                      <a:lnTo>
                        <a:pt x="94" y="36"/>
                      </a:lnTo>
                      <a:lnTo>
                        <a:pt x="92" y="36"/>
                      </a:lnTo>
                      <a:lnTo>
                        <a:pt x="90" y="42"/>
                      </a:lnTo>
                      <a:lnTo>
                        <a:pt x="84" y="44"/>
                      </a:lnTo>
                      <a:lnTo>
                        <a:pt x="80" y="44"/>
                      </a:lnTo>
                      <a:lnTo>
                        <a:pt x="74" y="44"/>
                      </a:lnTo>
                      <a:lnTo>
                        <a:pt x="72" y="44"/>
                      </a:lnTo>
                      <a:lnTo>
                        <a:pt x="68" y="46"/>
                      </a:lnTo>
                      <a:lnTo>
                        <a:pt x="64" y="50"/>
                      </a:lnTo>
                      <a:lnTo>
                        <a:pt x="58" y="50"/>
                      </a:lnTo>
                      <a:lnTo>
                        <a:pt x="54" y="50"/>
                      </a:lnTo>
                      <a:lnTo>
                        <a:pt x="52" y="52"/>
                      </a:lnTo>
                      <a:lnTo>
                        <a:pt x="48" y="54"/>
                      </a:lnTo>
                      <a:lnTo>
                        <a:pt x="46" y="54"/>
                      </a:lnTo>
                      <a:lnTo>
                        <a:pt x="36" y="54"/>
                      </a:lnTo>
                      <a:lnTo>
                        <a:pt x="34" y="54"/>
                      </a:lnTo>
                      <a:lnTo>
                        <a:pt x="30" y="54"/>
                      </a:lnTo>
                      <a:lnTo>
                        <a:pt x="28" y="52"/>
                      </a:lnTo>
                      <a:lnTo>
                        <a:pt x="22" y="52"/>
                      </a:lnTo>
                      <a:lnTo>
                        <a:pt x="20" y="52"/>
                      </a:lnTo>
                      <a:lnTo>
                        <a:pt x="18" y="50"/>
                      </a:lnTo>
                      <a:lnTo>
                        <a:pt x="16" y="46"/>
                      </a:lnTo>
                      <a:lnTo>
                        <a:pt x="16" y="50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8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1" name="Freeform: Shape 444"/>
                <p:cNvSpPr/>
                <p:nvPr/>
              </p:nvSpPr>
              <p:spPr bwMode="auto">
                <a:xfrm>
                  <a:off x="3263900" y="4775200"/>
                  <a:ext cx="920750" cy="990600"/>
                </a:xfrm>
                <a:custGeom>
                  <a:gdLst>
                    <a:gd name="T0" fmla="*/ 32 w 580"/>
                    <a:gd name="T1" fmla="*/ 362 h 624"/>
                    <a:gd name="T2" fmla="*/ 40 w 580"/>
                    <a:gd name="T3" fmla="*/ 434 h 624"/>
                    <a:gd name="T4" fmla="*/ 80 w 580"/>
                    <a:gd name="T5" fmla="*/ 430 h 624"/>
                    <a:gd name="T6" fmla="*/ 126 w 580"/>
                    <a:gd name="T7" fmla="*/ 420 h 624"/>
                    <a:gd name="T8" fmla="*/ 156 w 580"/>
                    <a:gd name="T9" fmla="*/ 412 h 624"/>
                    <a:gd name="T10" fmla="*/ 180 w 580"/>
                    <a:gd name="T11" fmla="*/ 402 h 624"/>
                    <a:gd name="T12" fmla="*/ 248 w 580"/>
                    <a:gd name="T13" fmla="*/ 378 h 624"/>
                    <a:gd name="T14" fmla="*/ 294 w 580"/>
                    <a:gd name="T15" fmla="*/ 388 h 624"/>
                    <a:gd name="T16" fmla="*/ 302 w 580"/>
                    <a:gd name="T17" fmla="*/ 410 h 624"/>
                    <a:gd name="T18" fmla="*/ 350 w 580"/>
                    <a:gd name="T19" fmla="*/ 406 h 624"/>
                    <a:gd name="T20" fmla="*/ 340 w 580"/>
                    <a:gd name="T21" fmla="*/ 450 h 624"/>
                    <a:gd name="T22" fmla="*/ 362 w 580"/>
                    <a:gd name="T23" fmla="*/ 446 h 624"/>
                    <a:gd name="T24" fmla="*/ 410 w 580"/>
                    <a:gd name="T25" fmla="*/ 516 h 624"/>
                    <a:gd name="T26" fmla="*/ 440 w 580"/>
                    <a:gd name="T27" fmla="*/ 524 h 624"/>
                    <a:gd name="T28" fmla="*/ 456 w 580"/>
                    <a:gd name="T29" fmla="*/ 512 h 624"/>
                    <a:gd name="T30" fmla="*/ 482 w 580"/>
                    <a:gd name="T31" fmla="*/ 528 h 624"/>
                    <a:gd name="T32" fmla="*/ 528 w 580"/>
                    <a:gd name="T33" fmla="*/ 496 h 624"/>
                    <a:gd name="T34" fmla="*/ 534 w 580"/>
                    <a:gd name="T35" fmla="*/ 458 h 624"/>
                    <a:gd name="T36" fmla="*/ 566 w 580"/>
                    <a:gd name="T37" fmla="*/ 396 h 624"/>
                    <a:gd name="T38" fmla="*/ 572 w 580"/>
                    <a:gd name="T39" fmla="*/ 352 h 624"/>
                    <a:gd name="T40" fmla="*/ 572 w 580"/>
                    <a:gd name="T41" fmla="*/ 272 h 624"/>
                    <a:gd name="T42" fmla="*/ 534 w 580"/>
                    <a:gd name="T43" fmla="*/ 208 h 624"/>
                    <a:gd name="T44" fmla="*/ 516 w 580"/>
                    <a:gd name="T45" fmla="*/ 168 h 624"/>
                    <a:gd name="T46" fmla="*/ 474 w 580"/>
                    <a:gd name="T47" fmla="*/ 108 h 624"/>
                    <a:gd name="T48" fmla="*/ 454 w 580"/>
                    <a:gd name="T49" fmla="*/ 64 h 624"/>
                    <a:gd name="T50" fmla="*/ 422 w 580"/>
                    <a:gd name="T51" fmla="*/ 0 h 624"/>
                    <a:gd name="T52" fmla="*/ 404 w 580"/>
                    <a:gd name="T53" fmla="*/ 96 h 624"/>
                    <a:gd name="T54" fmla="*/ 384 w 580"/>
                    <a:gd name="T55" fmla="*/ 122 h 624"/>
                    <a:gd name="T56" fmla="*/ 356 w 580"/>
                    <a:gd name="T57" fmla="*/ 90 h 624"/>
                    <a:gd name="T58" fmla="*/ 326 w 580"/>
                    <a:gd name="T59" fmla="*/ 44 h 624"/>
                    <a:gd name="T60" fmla="*/ 340 w 580"/>
                    <a:gd name="T61" fmla="*/ 18 h 624"/>
                    <a:gd name="T62" fmla="*/ 292 w 580"/>
                    <a:gd name="T63" fmla="*/ 12 h 624"/>
                    <a:gd name="T64" fmla="*/ 268 w 580"/>
                    <a:gd name="T65" fmla="*/ 6 h 624"/>
                    <a:gd name="T66" fmla="*/ 264 w 580"/>
                    <a:gd name="T67" fmla="*/ 24 h 624"/>
                    <a:gd name="T68" fmla="*/ 240 w 580"/>
                    <a:gd name="T69" fmla="*/ 44 h 624"/>
                    <a:gd name="T70" fmla="*/ 222 w 580"/>
                    <a:gd name="T71" fmla="*/ 70 h 624"/>
                    <a:gd name="T72" fmla="*/ 190 w 580"/>
                    <a:gd name="T73" fmla="*/ 58 h 624"/>
                    <a:gd name="T74" fmla="*/ 174 w 580"/>
                    <a:gd name="T75" fmla="*/ 72 h 624"/>
                    <a:gd name="T76" fmla="*/ 156 w 580"/>
                    <a:gd name="T77" fmla="*/ 88 h 624"/>
                    <a:gd name="T78" fmla="*/ 140 w 580"/>
                    <a:gd name="T79" fmla="*/ 100 h 624"/>
                    <a:gd name="T80" fmla="*/ 112 w 580"/>
                    <a:gd name="T81" fmla="*/ 152 h 624"/>
                    <a:gd name="T82" fmla="*/ 80 w 580"/>
                    <a:gd name="T83" fmla="*/ 170 h 624"/>
                    <a:gd name="T84" fmla="*/ 44 w 580"/>
                    <a:gd name="T85" fmla="*/ 180 h 624"/>
                    <a:gd name="T86" fmla="*/ 8 w 580"/>
                    <a:gd name="T87" fmla="*/ 220 h 624"/>
                    <a:gd name="T88" fmla="*/ 10 w 580"/>
                    <a:gd name="T89" fmla="*/ 256 h 624"/>
                    <a:gd name="T90" fmla="*/ 14 w 580"/>
                    <a:gd name="T91" fmla="*/ 284 h 624"/>
                    <a:gd name="T92" fmla="*/ 14 w 580"/>
                    <a:gd name="T93" fmla="*/ 314 h 624"/>
                    <a:gd name="T94" fmla="*/ 486 w 580"/>
                    <a:gd name="T95" fmla="*/ 618 h 624"/>
                    <a:gd name="T96" fmla="*/ 458 w 580"/>
                    <a:gd name="T97" fmla="*/ 594 h 624"/>
                    <a:gd name="T98" fmla="*/ 484 w 580"/>
                    <a:gd name="T99" fmla="*/ 622 h 624"/>
                    <a:gd name="T100" fmla="*/ 502 w 580"/>
                    <a:gd name="T101" fmla="*/ 582 h 624"/>
                    <a:gd name="T102" fmla="*/ 498 w 580"/>
                    <a:gd name="T103" fmla="*/ 558 h 624"/>
                    <a:gd name="T104" fmla="*/ 436 w 580"/>
                    <a:gd name="T105" fmla="*/ 546 h 624"/>
                    <a:gd name="T106" fmla="*/ 344 w 580"/>
                    <a:gd name="T107" fmla="*/ 468 h 624"/>
                    <a:gd name="T108" fmla="*/ 320 w 580"/>
                    <a:gd name="T109" fmla="*/ 376 h 624"/>
                    <a:gd name="T110" fmla="*/ 330 w 580"/>
                    <a:gd name="T111" fmla="*/ 380 h 624"/>
                    <a:gd name="T112" fmla="*/ 356 w 580"/>
                    <a:gd name="T113" fmla="*/ 374 h 624"/>
                    <a:gd name="T114" fmla="*/ 2 w 580"/>
                    <a:gd name="T115" fmla="*/ 280 h 624"/>
                    <a:gd name="T116" fmla="*/ 376 w 580"/>
                    <a:gd name="T117" fmla="*/ 100 h 624"/>
                    <a:gd name="T118" fmla="*/ 340 w 580"/>
                    <a:gd name="T119" fmla="*/ 50 h 624"/>
                    <a:gd name="T120" fmla="*/ 246 w 580"/>
                    <a:gd name="T121" fmla="*/ 16 h 624"/>
                    <a:gd name="T122" fmla="*/ 256 w 580"/>
                    <a:gd name="T123" fmla="*/ 16 h 624"/>
                    <a:gd name="T124" fmla="*/ 264 w 580"/>
                    <a:gd name="T125" fmla="*/ 12 h 6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80" h="624">
                      <a:moveTo>
                        <a:pt x="26" y="320"/>
                      </a:moveTo>
                      <a:lnTo>
                        <a:pt x="26" y="320"/>
                      </a:lnTo>
                      <a:lnTo>
                        <a:pt x="26" y="322"/>
                      </a:lnTo>
                      <a:lnTo>
                        <a:pt x="22" y="324"/>
                      </a:lnTo>
                      <a:lnTo>
                        <a:pt x="22" y="326"/>
                      </a:lnTo>
                      <a:lnTo>
                        <a:pt x="26" y="332"/>
                      </a:lnTo>
                      <a:lnTo>
                        <a:pt x="28" y="340"/>
                      </a:lnTo>
                      <a:lnTo>
                        <a:pt x="28" y="360"/>
                      </a:lnTo>
                      <a:lnTo>
                        <a:pt x="32" y="362"/>
                      </a:lnTo>
                      <a:lnTo>
                        <a:pt x="36" y="374"/>
                      </a:lnTo>
                      <a:lnTo>
                        <a:pt x="36" y="384"/>
                      </a:lnTo>
                      <a:lnTo>
                        <a:pt x="38" y="384"/>
                      </a:lnTo>
                      <a:lnTo>
                        <a:pt x="38" y="398"/>
                      </a:lnTo>
                      <a:lnTo>
                        <a:pt x="36" y="420"/>
                      </a:lnTo>
                      <a:lnTo>
                        <a:pt x="26" y="420"/>
                      </a:lnTo>
                      <a:lnTo>
                        <a:pt x="28" y="430"/>
                      </a:lnTo>
                      <a:lnTo>
                        <a:pt x="36" y="432"/>
                      </a:lnTo>
                      <a:lnTo>
                        <a:pt x="40" y="434"/>
                      </a:lnTo>
                      <a:lnTo>
                        <a:pt x="40" y="438"/>
                      </a:lnTo>
                      <a:lnTo>
                        <a:pt x="44" y="440"/>
                      </a:lnTo>
                      <a:lnTo>
                        <a:pt x="46" y="442"/>
                      </a:lnTo>
                      <a:lnTo>
                        <a:pt x="50" y="442"/>
                      </a:lnTo>
                      <a:lnTo>
                        <a:pt x="56" y="440"/>
                      </a:lnTo>
                      <a:lnTo>
                        <a:pt x="62" y="446"/>
                      </a:lnTo>
                      <a:lnTo>
                        <a:pt x="68" y="446"/>
                      </a:lnTo>
                      <a:lnTo>
                        <a:pt x="74" y="440"/>
                      </a:lnTo>
                      <a:lnTo>
                        <a:pt x="80" y="430"/>
                      </a:lnTo>
                      <a:lnTo>
                        <a:pt x="84" y="434"/>
                      </a:lnTo>
                      <a:lnTo>
                        <a:pt x="86" y="434"/>
                      </a:lnTo>
                      <a:lnTo>
                        <a:pt x="90" y="438"/>
                      </a:lnTo>
                      <a:lnTo>
                        <a:pt x="90" y="434"/>
                      </a:lnTo>
                      <a:lnTo>
                        <a:pt x="90" y="430"/>
                      </a:lnTo>
                      <a:lnTo>
                        <a:pt x="90" y="424"/>
                      </a:lnTo>
                      <a:lnTo>
                        <a:pt x="96" y="428"/>
                      </a:lnTo>
                      <a:lnTo>
                        <a:pt x="110" y="424"/>
                      </a:lnTo>
                      <a:lnTo>
                        <a:pt x="126" y="420"/>
                      </a:lnTo>
                      <a:lnTo>
                        <a:pt x="128" y="422"/>
                      </a:lnTo>
                      <a:lnTo>
                        <a:pt x="130" y="424"/>
                      </a:lnTo>
                      <a:lnTo>
                        <a:pt x="138" y="420"/>
                      </a:lnTo>
                      <a:lnTo>
                        <a:pt x="144" y="422"/>
                      </a:lnTo>
                      <a:lnTo>
                        <a:pt x="146" y="424"/>
                      </a:lnTo>
                      <a:lnTo>
                        <a:pt x="148" y="422"/>
                      </a:lnTo>
                      <a:lnTo>
                        <a:pt x="154" y="420"/>
                      </a:lnTo>
                      <a:lnTo>
                        <a:pt x="154" y="414"/>
                      </a:lnTo>
                      <a:lnTo>
                        <a:pt x="156" y="412"/>
                      </a:lnTo>
                      <a:lnTo>
                        <a:pt x="158" y="406"/>
                      </a:lnTo>
                      <a:lnTo>
                        <a:pt x="162" y="406"/>
                      </a:lnTo>
                      <a:lnTo>
                        <a:pt x="164" y="406"/>
                      </a:lnTo>
                      <a:lnTo>
                        <a:pt x="166" y="406"/>
                      </a:lnTo>
                      <a:lnTo>
                        <a:pt x="168" y="406"/>
                      </a:lnTo>
                      <a:lnTo>
                        <a:pt x="168" y="404"/>
                      </a:lnTo>
                      <a:lnTo>
                        <a:pt x="172" y="402"/>
                      </a:lnTo>
                      <a:lnTo>
                        <a:pt x="174" y="402"/>
                      </a:lnTo>
                      <a:lnTo>
                        <a:pt x="180" y="402"/>
                      </a:lnTo>
                      <a:lnTo>
                        <a:pt x="180" y="396"/>
                      </a:lnTo>
                      <a:lnTo>
                        <a:pt x="182" y="394"/>
                      </a:lnTo>
                      <a:lnTo>
                        <a:pt x="184" y="394"/>
                      </a:lnTo>
                      <a:lnTo>
                        <a:pt x="184" y="392"/>
                      </a:lnTo>
                      <a:lnTo>
                        <a:pt x="190" y="392"/>
                      </a:lnTo>
                      <a:lnTo>
                        <a:pt x="198" y="394"/>
                      </a:lnTo>
                      <a:lnTo>
                        <a:pt x="210" y="392"/>
                      </a:lnTo>
                      <a:lnTo>
                        <a:pt x="230" y="384"/>
                      </a:lnTo>
                      <a:lnTo>
                        <a:pt x="248" y="378"/>
                      </a:lnTo>
                      <a:lnTo>
                        <a:pt x="256" y="378"/>
                      </a:lnTo>
                      <a:lnTo>
                        <a:pt x="264" y="378"/>
                      </a:lnTo>
                      <a:lnTo>
                        <a:pt x="266" y="380"/>
                      </a:lnTo>
                      <a:lnTo>
                        <a:pt x="268" y="384"/>
                      </a:lnTo>
                      <a:lnTo>
                        <a:pt x="272" y="388"/>
                      </a:lnTo>
                      <a:lnTo>
                        <a:pt x="276" y="388"/>
                      </a:lnTo>
                      <a:lnTo>
                        <a:pt x="282" y="388"/>
                      </a:lnTo>
                      <a:lnTo>
                        <a:pt x="290" y="388"/>
                      </a:lnTo>
                      <a:lnTo>
                        <a:pt x="294" y="388"/>
                      </a:lnTo>
                      <a:lnTo>
                        <a:pt x="294" y="392"/>
                      </a:lnTo>
                      <a:lnTo>
                        <a:pt x="298" y="394"/>
                      </a:lnTo>
                      <a:lnTo>
                        <a:pt x="294" y="398"/>
                      </a:lnTo>
                      <a:lnTo>
                        <a:pt x="302" y="398"/>
                      </a:lnTo>
                      <a:lnTo>
                        <a:pt x="304" y="398"/>
                      </a:lnTo>
                      <a:lnTo>
                        <a:pt x="302" y="404"/>
                      </a:lnTo>
                      <a:lnTo>
                        <a:pt x="300" y="404"/>
                      </a:lnTo>
                      <a:lnTo>
                        <a:pt x="300" y="406"/>
                      </a:lnTo>
                      <a:lnTo>
                        <a:pt x="302" y="410"/>
                      </a:lnTo>
                      <a:lnTo>
                        <a:pt x="312" y="412"/>
                      </a:lnTo>
                      <a:lnTo>
                        <a:pt x="312" y="422"/>
                      </a:lnTo>
                      <a:lnTo>
                        <a:pt x="318" y="434"/>
                      </a:lnTo>
                      <a:lnTo>
                        <a:pt x="322" y="438"/>
                      </a:lnTo>
                      <a:lnTo>
                        <a:pt x="338" y="420"/>
                      </a:lnTo>
                      <a:lnTo>
                        <a:pt x="340" y="420"/>
                      </a:lnTo>
                      <a:lnTo>
                        <a:pt x="344" y="420"/>
                      </a:lnTo>
                      <a:lnTo>
                        <a:pt x="348" y="412"/>
                      </a:lnTo>
                      <a:lnTo>
                        <a:pt x="350" y="406"/>
                      </a:lnTo>
                      <a:lnTo>
                        <a:pt x="354" y="406"/>
                      </a:lnTo>
                      <a:lnTo>
                        <a:pt x="354" y="410"/>
                      </a:lnTo>
                      <a:lnTo>
                        <a:pt x="354" y="420"/>
                      </a:lnTo>
                      <a:lnTo>
                        <a:pt x="346" y="432"/>
                      </a:lnTo>
                      <a:lnTo>
                        <a:pt x="348" y="438"/>
                      </a:lnTo>
                      <a:lnTo>
                        <a:pt x="348" y="442"/>
                      </a:lnTo>
                      <a:lnTo>
                        <a:pt x="344" y="446"/>
                      </a:lnTo>
                      <a:lnTo>
                        <a:pt x="340" y="446"/>
                      </a:lnTo>
                      <a:lnTo>
                        <a:pt x="340" y="450"/>
                      </a:lnTo>
                      <a:lnTo>
                        <a:pt x="344" y="448"/>
                      </a:lnTo>
                      <a:lnTo>
                        <a:pt x="348" y="446"/>
                      </a:lnTo>
                      <a:lnTo>
                        <a:pt x="350" y="442"/>
                      </a:lnTo>
                      <a:lnTo>
                        <a:pt x="354" y="432"/>
                      </a:lnTo>
                      <a:lnTo>
                        <a:pt x="358" y="432"/>
                      </a:lnTo>
                      <a:lnTo>
                        <a:pt x="358" y="434"/>
                      </a:lnTo>
                      <a:lnTo>
                        <a:pt x="356" y="434"/>
                      </a:lnTo>
                      <a:lnTo>
                        <a:pt x="358" y="438"/>
                      </a:lnTo>
                      <a:lnTo>
                        <a:pt x="362" y="446"/>
                      </a:lnTo>
                      <a:lnTo>
                        <a:pt x="364" y="456"/>
                      </a:lnTo>
                      <a:lnTo>
                        <a:pt x="362" y="460"/>
                      </a:lnTo>
                      <a:lnTo>
                        <a:pt x="376" y="456"/>
                      </a:lnTo>
                      <a:lnTo>
                        <a:pt x="382" y="476"/>
                      </a:lnTo>
                      <a:lnTo>
                        <a:pt x="382" y="496"/>
                      </a:lnTo>
                      <a:lnTo>
                        <a:pt x="392" y="502"/>
                      </a:lnTo>
                      <a:lnTo>
                        <a:pt x="392" y="506"/>
                      </a:lnTo>
                      <a:lnTo>
                        <a:pt x="394" y="510"/>
                      </a:lnTo>
                      <a:lnTo>
                        <a:pt x="410" y="516"/>
                      </a:lnTo>
                      <a:lnTo>
                        <a:pt x="410" y="514"/>
                      </a:lnTo>
                      <a:lnTo>
                        <a:pt x="412" y="512"/>
                      </a:lnTo>
                      <a:lnTo>
                        <a:pt x="418" y="514"/>
                      </a:lnTo>
                      <a:lnTo>
                        <a:pt x="418" y="516"/>
                      </a:lnTo>
                      <a:lnTo>
                        <a:pt x="422" y="524"/>
                      </a:lnTo>
                      <a:lnTo>
                        <a:pt x="428" y="528"/>
                      </a:lnTo>
                      <a:lnTo>
                        <a:pt x="434" y="528"/>
                      </a:lnTo>
                      <a:lnTo>
                        <a:pt x="438" y="528"/>
                      </a:lnTo>
                      <a:lnTo>
                        <a:pt x="440" y="524"/>
                      </a:lnTo>
                      <a:lnTo>
                        <a:pt x="444" y="520"/>
                      </a:lnTo>
                      <a:lnTo>
                        <a:pt x="446" y="514"/>
                      </a:lnTo>
                      <a:lnTo>
                        <a:pt x="452" y="514"/>
                      </a:lnTo>
                      <a:lnTo>
                        <a:pt x="452" y="512"/>
                      </a:lnTo>
                      <a:lnTo>
                        <a:pt x="448" y="510"/>
                      </a:lnTo>
                      <a:lnTo>
                        <a:pt x="458" y="504"/>
                      </a:lnTo>
                      <a:lnTo>
                        <a:pt x="458" y="506"/>
                      </a:lnTo>
                      <a:lnTo>
                        <a:pt x="462" y="510"/>
                      </a:lnTo>
                      <a:lnTo>
                        <a:pt x="456" y="512"/>
                      </a:lnTo>
                      <a:lnTo>
                        <a:pt x="454" y="516"/>
                      </a:lnTo>
                      <a:lnTo>
                        <a:pt x="466" y="514"/>
                      </a:lnTo>
                      <a:lnTo>
                        <a:pt x="462" y="522"/>
                      </a:lnTo>
                      <a:lnTo>
                        <a:pt x="474" y="528"/>
                      </a:lnTo>
                      <a:lnTo>
                        <a:pt x="474" y="532"/>
                      </a:lnTo>
                      <a:lnTo>
                        <a:pt x="476" y="534"/>
                      </a:lnTo>
                      <a:lnTo>
                        <a:pt x="476" y="532"/>
                      </a:lnTo>
                      <a:lnTo>
                        <a:pt x="480" y="528"/>
                      </a:lnTo>
                      <a:lnTo>
                        <a:pt x="482" y="528"/>
                      </a:lnTo>
                      <a:lnTo>
                        <a:pt x="484" y="528"/>
                      </a:lnTo>
                      <a:lnTo>
                        <a:pt x="490" y="524"/>
                      </a:lnTo>
                      <a:lnTo>
                        <a:pt x="492" y="516"/>
                      </a:lnTo>
                      <a:lnTo>
                        <a:pt x="498" y="506"/>
                      </a:lnTo>
                      <a:lnTo>
                        <a:pt x="512" y="506"/>
                      </a:lnTo>
                      <a:lnTo>
                        <a:pt x="522" y="506"/>
                      </a:lnTo>
                      <a:lnTo>
                        <a:pt x="522" y="504"/>
                      </a:lnTo>
                      <a:lnTo>
                        <a:pt x="528" y="502"/>
                      </a:lnTo>
                      <a:lnTo>
                        <a:pt x="528" y="496"/>
                      </a:lnTo>
                      <a:lnTo>
                        <a:pt x="530" y="492"/>
                      </a:lnTo>
                      <a:lnTo>
                        <a:pt x="528" y="492"/>
                      </a:lnTo>
                      <a:lnTo>
                        <a:pt x="526" y="488"/>
                      </a:lnTo>
                      <a:lnTo>
                        <a:pt x="522" y="486"/>
                      </a:lnTo>
                      <a:lnTo>
                        <a:pt x="522" y="484"/>
                      </a:lnTo>
                      <a:lnTo>
                        <a:pt x="530" y="478"/>
                      </a:lnTo>
                      <a:lnTo>
                        <a:pt x="530" y="474"/>
                      </a:lnTo>
                      <a:lnTo>
                        <a:pt x="530" y="468"/>
                      </a:lnTo>
                      <a:lnTo>
                        <a:pt x="534" y="458"/>
                      </a:lnTo>
                      <a:lnTo>
                        <a:pt x="538" y="448"/>
                      </a:lnTo>
                      <a:lnTo>
                        <a:pt x="544" y="438"/>
                      </a:lnTo>
                      <a:lnTo>
                        <a:pt x="544" y="424"/>
                      </a:lnTo>
                      <a:lnTo>
                        <a:pt x="544" y="416"/>
                      </a:lnTo>
                      <a:lnTo>
                        <a:pt x="552" y="416"/>
                      </a:lnTo>
                      <a:lnTo>
                        <a:pt x="552" y="410"/>
                      </a:lnTo>
                      <a:lnTo>
                        <a:pt x="556" y="404"/>
                      </a:lnTo>
                      <a:lnTo>
                        <a:pt x="566" y="402"/>
                      </a:lnTo>
                      <a:lnTo>
                        <a:pt x="566" y="396"/>
                      </a:lnTo>
                      <a:lnTo>
                        <a:pt x="564" y="396"/>
                      </a:lnTo>
                      <a:lnTo>
                        <a:pt x="564" y="394"/>
                      </a:lnTo>
                      <a:lnTo>
                        <a:pt x="566" y="388"/>
                      </a:lnTo>
                      <a:lnTo>
                        <a:pt x="570" y="388"/>
                      </a:lnTo>
                      <a:lnTo>
                        <a:pt x="572" y="384"/>
                      </a:lnTo>
                      <a:lnTo>
                        <a:pt x="572" y="374"/>
                      </a:lnTo>
                      <a:lnTo>
                        <a:pt x="572" y="368"/>
                      </a:lnTo>
                      <a:lnTo>
                        <a:pt x="572" y="366"/>
                      </a:lnTo>
                      <a:lnTo>
                        <a:pt x="572" y="352"/>
                      </a:lnTo>
                      <a:lnTo>
                        <a:pt x="572" y="340"/>
                      </a:lnTo>
                      <a:lnTo>
                        <a:pt x="576" y="340"/>
                      </a:lnTo>
                      <a:lnTo>
                        <a:pt x="580" y="332"/>
                      </a:lnTo>
                      <a:lnTo>
                        <a:pt x="580" y="322"/>
                      </a:lnTo>
                      <a:lnTo>
                        <a:pt x="576" y="316"/>
                      </a:lnTo>
                      <a:lnTo>
                        <a:pt x="570" y="302"/>
                      </a:lnTo>
                      <a:lnTo>
                        <a:pt x="570" y="294"/>
                      </a:lnTo>
                      <a:lnTo>
                        <a:pt x="572" y="284"/>
                      </a:lnTo>
                      <a:lnTo>
                        <a:pt x="572" y="272"/>
                      </a:lnTo>
                      <a:lnTo>
                        <a:pt x="570" y="262"/>
                      </a:lnTo>
                      <a:lnTo>
                        <a:pt x="556" y="256"/>
                      </a:lnTo>
                      <a:lnTo>
                        <a:pt x="556" y="250"/>
                      </a:lnTo>
                      <a:lnTo>
                        <a:pt x="556" y="244"/>
                      </a:lnTo>
                      <a:lnTo>
                        <a:pt x="548" y="240"/>
                      </a:lnTo>
                      <a:lnTo>
                        <a:pt x="544" y="238"/>
                      </a:lnTo>
                      <a:lnTo>
                        <a:pt x="540" y="226"/>
                      </a:lnTo>
                      <a:lnTo>
                        <a:pt x="540" y="214"/>
                      </a:lnTo>
                      <a:lnTo>
                        <a:pt x="534" y="208"/>
                      </a:lnTo>
                      <a:lnTo>
                        <a:pt x="522" y="206"/>
                      </a:lnTo>
                      <a:lnTo>
                        <a:pt x="522" y="190"/>
                      </a:lnTo>
                      <a:lnTo>
                        <a:pt x="520" y="184"/>
                      </a:lnTo>
                      <a:lnTo>
                        <a:pt x="516" y="178"/>
                      </a:lnTo>
                      <a:lnTo>
                        <a:pt x="512" y="178"/>
                      </a:lnTo>
                      <a:lnTo>
                        <a:pt x="516" y="176"/>
                      </a:lnTo>
                      <a:lnTo>
                        <a:pt x="516" y="172"/>
                      </a:lnTo>
                      <a:lnTo>
                        <a:pt x="516" y="170"/>
                      </a:lnTo>
                      <a:lnTo>
                        <a:pt x="516" y="168"/>
                      </a:lnTo>
                      <a:lnTo>
                        <a:pt x="516" y="166"/>
                      </a:lnTo>
                      <a:lnTo>
                        <a:pt x="494" y="154"/>
                      </a:lnTo>
                      <a:lnTo>
                        <a:pt x="484" y="150"/>
                      </a:lnTo>
                      <a:lnTo>
                        <a:pt x="480" y="144"/>
                      </a:lnTo>
                      <a:lnTo>
                        <a:pt x="476" y="136"/>
                      </a:lnTo>
                      <a:lnTo>
                        <a:pt x="476" y="130"/>
                      </a:lnTo>
                      <a:lnTo>
                        <a:pt x="476" y="122"/>
                      </a:lnTo>
                      <a:lnTo>
                        <a:pt x="476" y="114"/>
                      </a:lnTo>
                      <a:lnTo>
                        <a:pt x="474" y="108"/>
                      </a:lnTo>
                      <a:lnTo>
                        <a:pt x="472" y="104"/>
                      </a:lnTo>
                      <a:lnTo>
                        <a:pt x="464" y="96"/>
                      </a:lnTo>
                      <a:lnTo>
                        <a:pt x="464" y="88"/>
                      </a:lnTo>
                      <a:lnTo>
                        <a:pt x="466" y="82"/>
                      </a:lnTo>
                      <a:lnTo>
                        <a:pt x="466" y="76"/>
                      </a:lnTo>
                      <a:lnTo>
                        <a:pt x="464" y="70"/>
                      </a:lnTo>
                      <a:lnTo>
                        <a:pt x="458" y="70"/>
                      </a:lnTo>
                      <a:lnTo>
                        <a:pt x="456" y="64"/>
                      </a:lnTo>
                      <a:lnTo>
                        <a:pt x="454" y="64"/>
                      </a:lnTo>
                      <a:lnTo>
                        <a:pt x="454" y="58"/>
                      </a:lnTo>
                      <a:lnTo>
                        <a:pt x="446" y="60"/>
                      </a:lnTo>
                      <a:lnTo>
                        <a:pt x="446" y="64"/>
                      </a:lnTo>
                      <a:lnTo>
                        <a:pt x="444" y="64"/>
                      </a:lnTo>
                      <a:lnTo>
                        <a:pt x="444" y="62"/>
                      </a:lnTo>
                      <a:lnTo>
                        <a:pt x="440" y="62"/>
                      </a:lnTo>
                      <a:lnTo>
                        <a:pt x="438" y="42"/>
                      </a:lnTo>
                      <a:lnTo>
                        <a:pt x="436" y="30"/>
                      </a:lnTo>
                      <a:lnTo>
                        <a:pt x="422" y="0"/>
                      </a:lnTo>
                      <a:lnTo>
                        <a:pt x="416" y="0"/>
                      </a:lnTo>
                      <a:lnTo>
                        <a:pt x="412" y="24"/>
                      </a:lnTo>
                      <a:lnTo>
                        <a:pt x="412" y="44"/>
                      </a:lnTo>
                      <a:lnTo>
                        <a:pt x="410" y="48"/>
                      </a:lnTo>
                      <a:lnTo>
                        <a:pt x="408" y="60"/>
                      </a:lnTo>
                      <a:lnTo>
                        <a:pt x="410" y="70"/>
                      </a:lnTo>
                      <a:lnTo>
                        <a:pt x="410" y="80"/>
                      </a:lnTo>
                      <a:lnTo>
                        <a:pt x="410" y="94"/>
                      </a:lnTo>
                      <a:lnTo>
                        <a:pt x="404" y="96"/>
                      </a:lnTo>
                      <a:lnTo>
                        <a:pt x="404" y="100"/>
                      </a:lnTo>
                      <a:lnTo>
                        <a:pt x="404" y="106"/>
                      </a:lnTo>
                      <a:lnTo>
                        <a:pt x="400" y="112"/>
                      </a:lnTo>
                      <a:lnTo>
                        <a:pt x="400" y="116"/>
                      </a:lnTo>
                      <a:lnTo>
                        <a:pt x="400" y="122"/>
                      </a:lnTo>
                      <a:lnTo>
                        <a:pt x="398" y="122"/>
                      </a:lnTo>
                      <a:lnTo>
                        <a:pt x="394" y="122"/>
                      </a:lnTo>
                      <a:lnTo>
                        <a:pt x="390" y="122"/>
                      </a:lnTo>
                      <a:lnTo>
                        <a:pt x="384" y="122"/>
                      </a:lnTo>
                      <a:lnTo>
                        <a:pt x="382" y="122"/>
                      </a:lnTo>
                      <a:lnTo>
                        <a:pt x="380" y="116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72" y="108"/>
                      </a:lnTo>
                      <a:lnTo>
                        <a:pt x="366" y="106"/>
                      </a:lnTo>
                      <a:lnTo>
                        <a:pt x="364" y="100"/>
                      </a:lnTo>
                      <a:lnTo>
                        <a:pt x="358" y="96"/>
                      </a:lnTo>
                      <a:lnTo>
                        <a:pt x="356" y="90"/>
                      </a:lnTo>
                      <a:lnTo>
                        <a:pt x="346" y="88"/>
                      </a:lnTo>
                      <a:lnTo>
                        <a:pt x="338" y="88"/>
                      </a:lnTo>
                      <a:lnTo>
                        <a:pt x="338" y="82"/>
                      </a:lnTo>
                      <a:lnTo>
                        <a:pt x="322" y="76"/>
                      </a:lnTo>
                      <a:lnTo>
                        <a:pt x="322" y="60"/>
                      </a:lnTo>
                      <a:lnTo>
                        <a:pt x="328" y="58"/>
                      </a:lnTo>
                      <a:lnTo>
                        <a:pt x="330" y="50"/>
                      </a:lnTo>
                      <a:lnTo>
                        <a:pt x="328" y="48"/>
                      </a:lnTo>
                      <a:lnTo>
                        <a:pt x="326" y="44"/>
                      </a:lnTo>
                      <a:lnTo>
                        <a:pt x="330" y="44"/>
                      </a:lnTo>
                      <a:lnTo>
                        <a:pt x="338" y="44"/>
                      </a:lnTo>
                      <a:lnTo>
                        <a:pt x="338" y="36"/>
                      </a:lnTo>
                      <a:lnTo>
                        <a:pt x="336" y="36"/>
                      </a:lnTo>
                      <a:lnTo>
                        <a:pt x="336" y="34"/>
                      </a:lnTo>
                      <a:lnTo>
                        <a:pt x="338" y="32"/>
                      </a:lnTo>
                      <a:lnTo>
                        <a:pt x="340" y="30"/>
                      </a:lnTo>
                      <a:lnTo>
                        <a:pt x="344" y="26"/>
                      </a:lnTo>
                      <a:lnTo>
                        <a:pt x="340" y="18"/>
                      </a:lnTo>
                      <a:lnTo>
                        <a:pt x="328" y="24"/>
                      </a:lnTo>
                      <a:lnTo>
                        <a:pt x="326" y="18"/>
                      </a:lnTo>
                      <a:lnTo>
                        <a:pt x="316" y="18"/>
                      </a:lnTo>
                      <a:lnTo>
                        <a:pt x="302" y="16"/>
                      </a:lnTo>
                      <a:lnTo>
                        <a:pt x="300" y="16"/>
                      </a:lnTo>
                      <a:lnTo>
                        <a:pt x="298" y="16"/>
                      </a:lnTo>
                      <a:lnTo>
                        <a:pt x="300" y="16"/>
                      </a:lnTo>
                      <a:lnTo>
                        <a:pt x="294" y="14"/>
                      </a:lnTo>
                      <a:lnTo>
                        <a:pt x="292" y="12"/>
                      </a:lnTo>
                      <a:lnTo>
                        <a:pt x="290" y="14"/>
                      </a:lnTo>
                      <a:lnTo>
                        <a:pt x="286" y="14"/>
                      </a:lnTo>
                      <a:lnTo>
                        <a:pt x="290" y="16"/>
                      </a:lnTo>
                      <a:lnTo>
                        <a:pt x="284" y="14"/>
                      </a:lnTo>
                      <a:lnTo>
                        <a:pt x="282" y="14"/>
                      </a:lnTo>
                      <a:lnTo>
                        <a:pt x="284" y="14"/>
                      </a:lnTo>
                      <a:lnTo>
                        <a:pt x="280" y="8"/>
                      </a:lnTo>
                      <a:lnTo>
                        <a:pt x="274" y="6"/>
                      </a:lnTo>
                      <a:lnTo>
                        <a:pt x="268" y="6"/>
                      </a:lnTo>
                      <a:lnTo>
                        <a:pt x="274" y="12"/>
                      </a:lnTo>
                      <a:lnTo>
                        <a:pt x="286" y="18"/>
                      </a:lnTo>
                      <a:lnTo>
                        <a:pt x="284" y="24"/>
                      </a:lnTo>
                      <a:lnTo>
                        <a:pt x="284" y="26"/>
                      </a:lnTo>
                      <a:lnTo>
                        <a:pt x="282" y="24"/>
                      </a:lnTo>
                      <a:lnTo>
                        <a:pt x="282" y="30"/>
                      </a:lnTo>
                      <a:lnTo>
                        <a:pt x="276" y="30"/>
                      </a:lnTo>
                      <a:lnTo>
                        <a:pt x="272" y="26"/>
                      </a:lnTo>
                      <a:lnTo>
                        <a:pt x="264" y="24"/>
                      </a:lnTo>
                      <a:lnTo>
                        <a:pt x="258" y="22"/>
                      </a:lnTo>
                      <a:lnTo>
                        <a:pt x="256" y="30"/>
                      </a:lnTo>
                      <a:lnTo>
                        <a:pt x="254" y="26"/>
                      </a:lnTo>
                      <a:lnTo>
                        <a:pt x="250" y="24"/>
                      </a:lnTo>
                      <a:lnTo>
                        <a:pt x="246" y="36"/>
                      </a:lnTo>
                      <a:lnTo>
                        <a:pt x="248" y="42"/>
                      </a:lnTo>
                      <a:lnTo>
                        <a:pt x="250" y="44"/>
                      </a:lnTo>
                      <a:lnTo>
                        <a:pt x="246" y="44"/>
                      </a:lnTo>
                      <a:lnTo>
                        <a:pt x="240" y="44"/>
                      </a:lnTo>
                      <a:lnTo>
                        <a:pt x="240" y="54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8" y="70"/>
                      </a:lnTo>
                      <a:lnTo>
                        <a:pt x="238" y="72"/>
                      </a:lnTo>
                      <a:lnTo>
                        <a:pt x="230" y="72"/>
                      </a:lnTo>
                      <a:lnTo>
                        <a:pt x="228" y="72"/>
                      </a:lnTo>
                      <a:lnTo>
                        <a:pt x="226" y="70"/>
                      </a:lnTo>
                      <a:lnTo>
                        <a:pt x="222" y="70"/>
                      </a:lnTo>
                      <a:lnTo>
                        <a:pt x="218" y="70"/>
                      </a:lnTo>
                      <a:lnTo>
                        <a:pt x="218" y="78"/>
                      </a:lnTo>
                      <a:lnTo>
                        <a:pt x="212" y="80"/>
                      </a:lnTo>
                      <a:lnTo>
                        <a:pt x="216" y="68"/>
                      </a:lnTo>
                      <a:lnTo>
                        <a:pt x="212" y="62"/>
                      </a:lnTo>
                      <a:lnTo>
                        <a:pt x="208" y="58"/>
                      </a:lnTo>
                      <a:lnTo>
                        <a:pt x="204" y="52"/>
                      </a:lnTo>
                      <a:lnTo>
                        <a:pt x="192" y="54"/>
                      </a:lnTo>
                      <a:lnTo>
                        <a:pt x="190" y="58"/>
                      </a:lnTo>
                      <a:lnTo>
                        <a:pt x="186" y="64"/>
                      </a:lnTo>
                      <a:lnTo>
                        <a:pt x="186" y="62"/>
                      </a:lnTo>
                      <a:lnTo>
                        <a:pt x="184" y="60"/>
                      </a:lnTo>
                      <a:lnTo>
                        <a:pt x="182" y="60"/>
                      </a:lnTo>
                      <a:lnTo>
                        <a:pt x="184" y="64"/>
                      </a:lnTo>
                      <a:lnTo>
                        <a:pt x="180" y="64"/>
                      </a:lnTo>
                      <a:lnTo>
                        <a:pt x="182" y="72"/>
                      </a:lnTo>
                      <a:lnTo>
                        <a:pt x="176" y="72"/>
                      </a:lnTo>
                      <a:lnTo>
                        <a:pt x="174" y="72"/>
                      </a:lnTo>
                      <a:lnTo>
                        <a:pt x="176" y="76"/>
                      </a:lnTo>
                      <a:lnTo>
                        <a:pt x="176" y="78"/>
                      </a:lnTo>
                      <a:lnTo>
                        <a:pt x="176" y="80"/>
                      </a:lnTo>
                      <a:lnTo>
                        <a:pt x="168" y="76"/>
                      </a:lnTo>
                      <a:lnTo>
                        <a:pt x="166" y="78"/>
                      </a:lnTo>
                      <a:lnTo>
                        <a:pt x="166" y="80"/>
                      </a:lnTo>
                      <a:lnTo>
                        <a:pt x="166" y="88"/>
                      </a:lnTo>
                      <a:lnTo>
                        <a:pt x="166" y="94"/>
                      </a:lnTo>
                      <a:lnTo>
                        <a:pt x="156" y="88"/>
                      </a:lnTo>
                      <a:lnTo>
                        <a:pt x="154" y="88"/>
                      </a:lnTo>
                      <a:lnTo>
                        <a:pt x="150" y="90"/>
                      </a:lnTo>
                      <a:lnTo>
                        <a:pt x="150" y="106"/>
                      </a:lnTo>
                      <a:lnTo>
                        <a:pt x="156" y="104"/>
                      </a:lnTo>
                      <a:lnTo>
                        <a:pt x="154" y="108"/>
                      </a:lnTo>
                      <a:lnTo>
                        <a:pt x="150" y="114"/>
                      </a:lnTo>
                      <a:lnTo>
                        <a:pt x="146" y="106"/>
                      </a:lnTo>
                      <a:lnTo>
                        <a:pt x="144" y="98"/>
                      </a:lnTo>
                      <a:lnTo>
                        <a:pt x="140" y="100"/>
                      </a:lnTo>
                      <a:lnTo>
                        <a:pt x="132" y="106"/>
                      </a:lnTo>
                      <a:lnTo>
                        <a:pt x="130" y="122"/>
                      </a:lnTo>
                      <a:lnTo>
                        <a:pt x="130" y="126"/>
                      </a:lnTo>
                      <a:lnTo>
                        <a:pt x="132" y="130"/>
                      </a:lnTo>
                      <a:lnTo>
                        <a:pt x="128" y="134"/>
                      </a:lnTo>
                      <a:lnTo>
                        <a:pt x="120" y="140"/>
                      </a:lnTo>
                      <a:lnTo>
                        <a:pt x="120" y="144"/>
                      </a:lnTo>
                      <a:lnTo>
                        <a:pt x="118" y="150"/>
                      </a:lnTo>
                      <a:lnTo>
                        <a:pt x="112" y="152"/>
                      </a:lnTo>
                      <a:lnTo>
                        <a:pt x="108" y="154"/>
                      </a:lnTo>
                      <a:lnTo>
                        <a:pt x="94" y="158"/>
                      </a:lnTo>
                      <a:lnTo>
                        <a:pt x="92" y="160"/>
                      </a:lnTo>
                      <a:lnTo>
                        <a:pt x="90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4" y="158"/>
                      </a:lnTo>
                      <a:lnTo>
                        <a:pt x="82" y="166"/>
                      </a:lnTo>
                      <a:lnTo>
                        <a:pt x="80" y="170"/>
                      </a:lnTo>
                      <a:lnTo>
                        <a:pt x="68" y="170"/>
                      </a:lnTo>
                      <a:lnTo>
                        <a:pt x="66" y="176"/>
                      </a:lnTo>
                      <a:lnTo>
                        <a:pt x="58" y="172"/>
                      </a:lnTo>
                      <a:lnTo>
                        <a:pt x="54" y="172"/>
                      </a:lnTo>
                      <a:lnTo>
                        <a:pt x="50" y="176"/>
                      </a:lnTo>
                      <a:lnTo>
                        <a:pt x="50" y="178"/>
                      </a:lnTo>
                      <a:lnTo>
                        <a:pt x="46" y="178"/>
                      </a:lnTo>
                      <a:lnTo>
                        <a:pt x="44" y="178"/>
                      </a:lnTo>
                      <a:lnTo>
                        <a:pt x="44" y="180"/>
                      </a:lnTo>
                      <a:lnTo>
                        <a:pt x="32" y="188"/>
                      </a:lnTo>
                      <a:lnTo>
                        <a:pt x="22" y="198"/>
                      </a:lnTo>
                      <a:lnTo>
                        <a:pt x="14" y="204"/>
                      </a:lnTo>
                      <a:lnTo>
                        <a:pt x="10" y="206"/>
                      </a:lnTo>
                      <a:lnTo>
                        <a:pt x="12" y="198"/>
                      </a:lnTo>
                      <a:lnTo>
                        <a:pt x="10" y="202"/>
                      </a:lnTo>
                      <a:lnTo>
                        <a:pt x="8" y="204"/>
                      </a:lnTo>
                      <a:lnTo>
                        <a:pt x="8" y="208"/>
                      </a:lnTo>
                      <a:lnTo>
                        <a:pt x="8" y="220"/>
                      </a:lnTo>
                      <a:lnTo>
                        <a:pt x="10" y="224"/>
                      </a:lnTo>
                      <a:lnTo>
                        <a:pt x="10" y="230"/>
                      </a:lnTo>
                      <a:lnTo>
                        <a:pt x="4" y="234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2" y="244"/>
                      </a:lnTo>
                      <a:lnTo>
                        <a:pt x="4" y="244"/>
                      </a:lnTo>
                      <a:lnTo>
                        <a:pt x="8" y="250"/>
                      </a:lnTo>
                      <a:lnTo>
                        <a:pt x="10" y="256"/>
                      </a:lnTo>
                      <a:lnTo>
                        <a:pt x="12" y="266"/>
                      </a:lnTo>
                      <a:lnTo>
                        <a:pt x="12" y="278"/>
                      </a:lnTo>
                      <a:lnTo>
                        <a:pt x="10" y="276"/>
                      </a:lnTo>
                      <a:lnTo>
                        <a:pt x="8" y="276"/>
                      </a:lnTo>
                      <a:lnTo>
                        <a:pt x="8" y="268"/>
                      </a:lnTo>
                      <a:lnTo>
                        <a:pt x="4" y="268"/>
                      </a:lnTo>
                      <a:lnTo>
                        <a:pt x="4" y="270"/>
                      </a:lnTo>
                      <a:lnTo>
                        <a:pt x="4" y="276"/>
                      </a:lnTo>
                      <a:lnTo>
                        <a:pt x="14" y="284"/>
                      </a:lnTo>
                      <a:lnTo>
                        <a:pt x="14" y="286"/>
                      </a:lnTo>
                      <a:lnTo>
                        <a:pt x="12" y="286"/>
                      </a:lnTo>
                      <a:lnTo>
                        <a:pt x="2" y="280"/>
                      </a:lnTo>
                      <a:lnTo>
                        <a:pt x="2" y="286"/>
                      </a:lnTo>
                      <a:lnTo>
                        <a:pt x="10" y="294"/>
                      </a:lnTo>
                      <a:lnTo>
                        <a:pt x="12" y="296"/>
                      </a:lnTo>
                      <a:lnTo>
                        <a:pt x="14" y="298"/>
                      </a:lnTo>
                      <a:lnTo>
                        <a:pt x="14" y="306"/>
                      </a:lnTo>
                      <a:lnTo>
                        <a:pt x="14" y="314"/>
                      </a:lnTo>
                      <a:lnTo>
                        <a:pt x="20" y="316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close/>
                      <a:moveTo>
                        <a:pt x="486" y="618"/>
                      </a:moveTo>
                      <a:lnTo>
                        <a:pt x="490" y="622"/>
                      </a:lnTo>
                      <a:lnTo>
                        <a:pt x="490" y="620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close/>
                      <a:moveTo>
                        <a:pt x="448" y="564"/>
                      </a:moveTo>
                      <a:lnTo>
                        <a:pt x="448" y="564"/>
                      </a:lnTo>
                      <a:lnTo>
                        <a:pt x="448" y="568"/>
                      </a:lnTo>
                      <a:lnTo>
                        <a:pt x="446" y="570"/>
                      </a:lnTo>
                      <a:lnTo>
                        <a:pt x="452" y="576"/>
                      </a:lnTo>
                      <a:lnTo>
                        <a:pt x="454" y="582"/>
                      </a:lnTo>
                      <a:lnTo>
                        <a:pt x="456" y="588"/>
                      </a:lnTo>
                      <a:lnTo>
                        <a:pt x="458" y="594"/>
                      </a:lnTo>
                      <a:lnTo>
                        <a:pt x="464" y="596"/>
                      </a:lnTo>
                      <a:lnTo>
                        <a:pt x="462" y="600"/>
                      </a:lnTo>
                      <a:lnTo>
                        <a:pt x="462" y="602"/>
                      </a:lnTo>
                      <a:lnTo>
                        <a:pt x="462" y="606"/>
                      </a:lnTo>
                      <a:lnTo>
                        <a:pt x="470" y="612"/>
                      </a:lnTo>
                      <a:lnTo>
                        <a:pt x="472" y="618"/>
                      </a:lnTo>
                      <a:lnTo>
                        <a:pt x="472" y="622"/>
                      </a:lnTo>
                      <a:lnTo>
                        <a:pt x="480" y="624"/>
                      </a:lnTo>
                      <a:lnTo>
                        <a:pt x="484" y="622"/>
                      </a:lnTo>
                      <a:lnTo>
                        <a:pt x="490" y="612"/>
                      </a:lnTo>
                      <a:lnTo>
                        <a:pt x="494" y="614"/>
                      </a:lnTo>
                      <a:lnTo>
                        <a:pt x="494" y="618"/>
                      </a:lnTo>
                      <a:lnTo>
                        <a:pt x="498" y="614"/>
                      </a:lnTo>
                      <a:lnTo>
                        <a:pt x="498" y="612"/>
                      </a:lnTo>
                      <a:lnTo>
                        <a:pt x="498" y="602"/>
                      </a:lnTo>
                      <a:lnTo>
                        <a:pt x="498" y="594"/>
                      </a:lnTo>
                      <a:lnTo>
                        <a:pt x="502" y="594"/>
                      </a:lnTo>
                      <a:lnTo>
                        <a:pt x="502" y="582"/>
                      </a:lnTo>
                      <a:lnTo>
                        <a:pt x="500" y="568"/>
                      </a:lnTo>
                      <a:lnTo>
                        <a:pt x="486" y="574"/>
                      </a:lnTo>
                      <a:lnTo>
                        <a:pt x="474" y="57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close/>
                      <a:moveTo>
                        <a:pt x="498" y="548"/>
                      </a:moveTo>
                      <a:lnTo>
                        <a:pt x="498" y="548"/>
                      </a:lnTo>
                      <a:lnTo>
                        <a:pt x="498" y="558"/>
                      </a:lnTo>
                      <a:lnTo>
                        <a:pt x="502" y="558"/>
                      </a:lnTo>
                      <a:lnTo>
                        <a:pt x="502" y="556"/>
                      </a:lnTo>
                      <a:lnTo>
                        <a:pt x="500" y="550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close/>
                      <a:moveTo>
                        <a:pt x="436" y="542"/>
                      </a:moveTo>
                      <a:lnTo>
                        <a:pt x="436" y="542"/>
                      </a:lnTo>
                      <a:lnTo>
                        <a:pt x="436" y="546"/>
                      </a:lnTo>
                      <a:lnTo>
                        <a:pt x="436" y="548"/>
                      </a:lnTo>
                      <a:lnTo>
                        <a:pt x="438" y="552"/>
                      </a:lnTo>
                      <a:lnTo>
                        <a:pt x="440" y="548"/>
                      </a:lnTo>
                      <a:lnTo>
                        <a:pt x="440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close/>
                      <a:moveTo>
                        <a:pt x="346" y="460"/>
                      </a:moveTo>
                      <a:lnTo>
                        <a:pt x="344" y="468"/>
                      </a:lnTo>
                      <a:lnTo>
                        <a:pt x="354" y="466"/>
                      </a:lnTo>
                      <a:lnTo>
                        <a:pt x="356" y="464"/>
                      </a:lnTo>
                      <a:lnTo>
                        <a:pt x="354" y="464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close/>
                      <a:moveTo>
                        <a:pt x="320" y="374"/>
                      </a:moveTo>
                      <a:lnTo>
                        <a:pt x="320" y="374"/>
                      </a:lnTo>
                      <a:lnTo>
                        <a:pt x="320" y="376"/>
                      </a:lnTo>
                      <a:lnTo>
                        <a:pt x="318" y="378"/>
                      </a:lnTo>
                      <a:lnTo>
                        <a:pt x="318" y="376"/>
                      </a:lnTo>
                      <a:lnTo>
                        <a:pt x="318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close/>
                      <a:moveTo>
                        <a:pt x="326" y="370"/>
                      </a:moveTo>
                      <a:lnTo>
                        <a:pt x="326" y="370"/>
                      </a:lnTo>
                      <a:lnTo>
                        <a:pt x="330" y="380"/>
                      </a:lnTo>
                      <a:lnTo>
                        <a:pt x="330" y="386"/>
                      </a:lnTo>
                      <a:lnTo>
                        <a:pt x="326" y="386"/>
                      </a:lnTo>
                      <a:lnTo>
                        <a:pt x="326" y="378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close/>
                      <a:moveTo>
                        <a:pt x="350" y="366"/>
                      </a:moveTo>
                      <a:lnTo>
                        <a:pt x="350" y="366"/>
                      </a:lnTo>
                      <a:lnTo>
                        <a:pt x="356" y="374"/>
                      </a:lnTo>
                      <a:lnTo>
                        <a:pt x="356" y="376"/>
                      </a:lnTo>
                      <a:lnTo>
                        <a:pt x="354" y="376"/>
                      </a:lnTo>
                      <a:lnTo>
                        <a:pt x="350" y="368"/>
                      </a:lnTo>
                      <a:lnTo>
                        <a:pt x="348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close/>
                      <a:moveTo>
                        <a:pt x="0" y="270"/>
                      </a:moveTo>
                      <a:lnTo>
                        <a:pt x="2" y="280"/>
                      </a:lnTo>
                      <a:lnTo>
                        <a:pt x="2" y="272"/>
                      </a:lnTo>
                      <a:lnTo>
                        <a:pt x="2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close/>
                      <a:moveTo>
                        <a:pt x="380" y="98"/>
                      </a:moveTo>
                      <a:lnTo>
                        <a:pt x="380" y="98"/>
                      </a:lnTo>
                      <a:lnTo>
                        <a:pt x="376" y="98"/>
                      </a:lnTo>
                      <a:lnTo>
                        <a:pt x="376" y="100"/>
                      </a:lnTo>
                      <a:lnTo>
                        <a:pt x="380" y="104"/>
                      </a:lnTo>
                      <a:lnTo>
                        <a:pt x="382" y="106"/>
                      </a:lnTo>
                      <a:lnTo>
                        <a:pt x="382" y="100"/>
                      </a:lnTo>
                      <a:lnTo>
                        <a:pt x="382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close/>
                      <a:moveTo>
                        <a:pt x="340" y="50"/>
                      </a:moveTo>
                      <a:lnTo>
                        <a:pt x="340" y="50"/>
                      </a:lnTo>
                      <a:lnTo>
                        <a:pt x="336" y="52"/>
                      </a:lnTo>
                      <a:lnTo>
                        <a:pt x="336" y="60"/>
                      </a:lnTo>
                      <a:lnTo>
                        <a:pt x="340" y="58"/>
                      </a:lnTo>
                      <a:lnTo>
                        <a:pt x="344" y="54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close/>
                      <a:moveTo>
                        <a:pt x="246" y="14"/>
                      </a:moveTo>
                      <a:lnTo>
                        <a:pt x="246" y="16"/>
                      </a:lnTo>
                      <a:lnTo>
                        <a:pt x="250" y="16"/>
                      </a:lnTo>
                      <a:lnTo>
                        <a:pt x="248" y="16"/>
                      </a:lnTo>
                      <a:lnTo>
                        <a:pt x="248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close/>
                      <a:moveTo>
                        <a:pt x="254" y="12"/>
                      </a:moveTo>
                      <a:lnTo>
                        <a:pt x="254" y="16"/>
                      </a:lnTo>
                      <a:lnTo>
                        <a:pt x="256" y="16"/>
                      </a:lnTo>
                      <a:lnTo>
                        <a:pt x="256" y="14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close/>
                      <a:moveTo>
                        <a:pt x="258" y="8"/>
                      </a:moveTo>
                      <a:lnTo>
                        <a:pt x="258" y="14"/>
                      </a:lnTo>
                      <a:lnTo>
                        <a:pt x="264" y="14"/>
                      </a:lnTo>
                      <a:lnTo>
                        <a:pt x="262" y="12"/>
                      </a:lnTo>
                      <a:lnTo>
                        <a:pt x="264" y="12"/>
                      </a:lnTo>
                      <a:lnTo>
                        <a:pt x="262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2" name="Freeform: Shape 445"/>
                <p:cNvSpPr/>
                <p:nvPr/>
              </p:nvSpPr>
              <p:spPr bwMode="auto">
                <a:xfrm>
                  <a:off x="1670050" y="3216275"/>
                  <a:ext cx="79375" cy="79375"/>
                </a:xfrm>
                <a:custGeom>
                  <a:gdLst>
                    <a:gd name="T0" fmla="*/ 2 w 50"/>
                    <a:gd name="T1" fmla="*/ 4 h 50"/>
                    <a:gd name="T2" fmla="*/ 2 w 50"/>
                    <a:gd name="T3" fmla="*/ 4 h 50"/>
                    <a:gd name="T4" fmla="*/ 6 w 50"/>
                    <a:gd name="T5" fmla="*/ 6 h 50"/>
                    <a:gd name="T6" fmla="*/ 6 w 50"/>
                    <a:gd name="T7" fmla="*/ 8 h 50"/>
                    <a:gd name="T8" fmla="*/ 2 w 50"/>
                    <a:gd name="T9" fmla="*/ 14 h 50"/>
                    <a:gd name="T10" fmla="*/ 0 w 50"/>
                    <a:gd name="T11" fmla="*/ 16 h 50"/>
                    <a:gd name="T12" fmla="*/ 0 w 50"/>
                    <a:gd name="T13" fmla="*/ 22 h 50"/>
                    <a:gd name="T14" fmla="*/ 0 w 50"/>
                    <a:gd name="T15" fmla="*/ 24 h 50"/>
                    <a:gd name="T16" fmla="*/ 6 w 50"/>
                    <a:gd name="T17" fmla="*/ 26 h 50"/>
                    <a:gd name="T18" fmla="*/ 16 w 50"/>
                    <a:gd name="T19" fmla="*/ 30 h 50"/>
                    <a:gd name="T20" fmla="*/ 18 w 50"/>
                    <a:gd name="T21" fmla="*/ 32 h 50"/>
                    <a:gd name="T22" fmla="*/ 20 w 50"/>
                    <a:gd name="T23" fmla="*/ 34 h 50"/>
                    <a:gd name="T24" fmla="*/ 20 w 50"/>
                    <a:gd name="T25" fmla="*/ 36 h 50"/>
                    <a:gd name="T26" fmla="*/ 26 w 50"/>
                    <a:gd name="T27" fmla="*/ 36 h 50"/>
                    <a:gd name="T28" fmla="*/ 32 w 50"/>
                    <a:gd name="T29" fmla="*/ 36 h 50"/>
                    <a:gd name="T30" fmla="*/ 36 w 50"/>
                    <a:gd name="T31" fmla="*/ 42 h 50"/>
                    <a:gd name="T32" fmla="*/ 42 w 50"/>
                    <a:gd name="T33" fmla="*/ 48 h 50"/>
                    <a:gd name="T34" fmla="*/ 42 w 50"/>
                    <a:gd name="T35" fmla="*/ 50 h 50"/>
                    <a:gd name="T36" fmla="*/ 46 w 50"/>
                    <a:gd name="T37" fmla="*/ 48 h 50"/>
                    <a:gd name="T38" fmla="*/ 50 w 50"/>
                    <a:gd name="T39" fmla="*/ 44 h 50"/>
                    <a:gd name="T40" fmla="*/ 50 w 50"/>
                    <a:gd name="T41" fmla="*/ 42 h 50"/>
                    <a:gd name="T42" fmla="*/ 50 w 50"/>
                    <a:gd name="T43" fmla="*/ 34 h 50"/>
                    <a:gd name="T44" fmla="*/ 46 w 50"/>
                    <a:gd name="T45" fmla="*/ 34 h 50"/>
                    <a:gd name="T46" fmla="*/ 44 w 50"/>
                    <a:gd name="T47" fmla="*/ 34 h 50"/>
                    <a:gd name="T48" fmla="*/ 38 w 50"/>
                    <a:gd name="T49" fmla="*/ 32 h 50"/>
                    <a:gd name="T50" fmla="*/ 38 w 50"/>
                    <a:gd name="T51" fmla="*/ 30 h 50"/>
                    <a:gd name="T52" fmla="*/ 42 w 50"/>
                    <a:gd name="T53" fmla="*/ 24 h 50"/>
                    <a:gd name="T54" fmla="*/ 38 w 50"/>
                    <a:gd name="T55" fmla="*/ 22 h 50"/>
                    <a:gd name="T56" fmla="*/ 32 w 50"/>
                    <a:gd name="T57" fmla="*/ 18 h 50"/>
                    <a:gd name="T58" fmla="*/ 34 w 50"/>
                    <a:gd name="T59" fmla="*/ 16 h 50"/>
                    <a:gd name="T60" fmla="*/ 34 w 50"/>
                    <a:gd name="T61" fmla="*/ 14 h 50"/>
                    <a:gd name="T62" fmla="*/ 34 w 50"/>
                    <a:gd name="T63" fmla="*/ 12 h 50"/>
                    <a:gd name="T64" fmla="*/ 32 w 50"/>
                    <a:gd name="T65" fmla="*/ 8 h 50"/>
                    <a:gd name="T66" fmla="*/ 32 w 50"/>
                    <a:gd name="T67" fmla="*/ 6 h 50"/>
                    <a:gd name="T68" fmla="*/ 28 w 50"/>
                    <a:gd name="T69" fmla="*/ 8 h 50"/>
                    <a:gd name="T70" fmla="*/ 26 w 50"/>
                    <a:gd name="T71" fmla="*/ 8 h 50"/>
                    <a:gd name="T72" fmla="*/ 24 w 50"/>
                    <a:gd name="T73" fmla="*/ 6 h 50"/>
                    <a:gd name="T74" fmla="*/ 24 w 50"/>
                    <a:gd name="T75" fmla="*/ 0 h 50"/>
                    <a:gd name="T76" fmla="*/ 14 w 50"/>
                    <a:gd name="T77" fmla="*/ 0 h 50"/>
                    <a:gd name="T78" fmla="*/ 2 w 50"/>
                    <a:gd name="T79" fmla="*/ 4 h 50"/>
                    <a:gd name="T80" fmla="*/ 2 w 50"/>
                    <a:gd name="T81" fmla="*/ 4 h 50"/>
                    <a:gd name="T82" fmla="*/ 2 w 50"/>
                    <a:gd name="T83" fmla="*/ 4 h 50"/>
                    <a:gd name="T84" fmla="*/ 18 w 50"/>
                    <a:gd name="T85" fmla="*/ 22 h 50"/>
                    <a:gd name="T86" fmla="*/ 18 w 50"/>
                    <a:gd name="T87" fmla="*/ 22 h 50"/>
                    <a:gd name="T88" fmla="*/ 24 w 50"/>
                    <a:gd name="T89" fmla="*/ 24 h 50"/>
                    <a:gd name="T90" fmla="*/ 26 w 50"/>
                    <a:gd name="T91" fmla="*/ 26 h 50"/>
                    <a:gd name="T92" fmla="*/ 24 w 50"/>
                    <a:gd name="T93" fmla="*/ 26 h 50"/>
                    <a:gd name="T94" fmla="*/ 18 w 50"/>
                    <a:gd name="T95" fmla="*/ 26 h 50"/>
                    <a:gd name="T96" fmla="*/ 16 w 50"/>
                    <a:gd name="T97" fmla="*/ 24 h 50"/>
                    <a:gd name="T98" fmla="*/ 18 w 50"/>
                    <a:gd name="T99" fmla="*/ 22 h 50"/>
                    <a:gd name="T100" fmla="*/ 18 w 50"/>
                    <a:gd name="T101" fmla="*/ 22 h 50"/>
                    <a:gd name="T102" fmla="*/ 18 w 50"/>
                    <a:gd name="T103" fmla="*/ 22 h 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" h="50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6" y="6"/>
                      </a:lnTo>
                      <a:lnTo>
                        <a:pt x="6" y="8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6" y="26"/>
                      </a:lnTo>
                      <a:lnTo>
                        <a:pt x="16" y="30"/>
                      </a:lnTo>
                      <a:lnTo>
                        <a:pt x="18" y="32"/>
                      </a:lnTo>
                      <a:lnTo>
                        <a:pt x="20" y="34"/>
                      </a:lnTo>
                      <a:lnTo>
                        <a:pt x="20" y="36"/>
                      </a:lnTo>
                      <a:lnTo>
                        <a:pt x="26" y="36"/>
                      </a:lnTo>
                      <a:lnTo>
                        <a:pt x="32" y="36"/>
                      </a:lnTo>
                      <a:lnTo>
                        <a:pt x="36" y="42"/>
                      </a:lnTo>
                      <a:lnTo>
                        <a:pt x="42" y="48"/>
                      </a:lnTo>
                      <a:lnTo>
                        <a:pt x="42" y="50"/>
                      </a:lnTo>
                      <a:lnTo>
                        <a:pt x="46" y="48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0" y="34"/>
                      </a:lnTo>
                      <a:lnTo>
                        <a:pt x="46" y="34"/>
                      </a:lnTo>
                      <a:lnTo>
                        <a:pt x="44" y="34"/>
                      </a:lnTo>
                      <a:lnTo>
                        <a:pt x="38" y="32"/>
                      </a:lnTo>
                      <a:lnTo>
                        <a:pt x="38" y="30"/>
                      </a:lnTo>
                      <a:lnTo>
                        <a:pt x="42" y="24"/>
                      </a:lnTo>
                      <a:lnTo>
                        <a:pt x="38" y="22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32" y="8"/>
                      </a:lnTo>
                      <a:lnTo>
                        <a:pt x="32" y="6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24" y="0"/>
                      </a:lnTo>
                      <a:lnTo>
                        <a:pt x="14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24" y="24"/>
                      </a:lnTo>
                      <a:lnTo>
                        <a:pt x="26" y="26"/>
                      </a:lnTo>
                      <a:lnTo>
                        <a:pt x="24" y="26"/>
                      </a:lnTo>
                      <a:lnTo>
                        <a:pt x="18" y="26"/>
                      </a:lnTo>
                      <a:lnTo>
                        <a:pt x="16" y="24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3" name="Freeform: Shape 446"/>
                <p:cNvSpPr/>
                <p:nvPr/>
              </p:nvSpPr>
              <p:spPr bwMode="auto">
                <a:xfrm>
                  <a:off x="920750" y="4562475"/>
                  <a:ext cx="304800" cy="406400"/>
                </a:xfrm>
                <a:custGeom>
                  <a:gdLst>
                    <a:gd name="T0" fmla="*/ 22 w 192"/>
                    <a:gd name="T1" fmla="*/ 10 h 256"/>
                    <a:gd name="T2" fmla="*/ 22 w 192"/>
                    <a:gd name="T3" fmla="*/ 0 h 256"/>
                    <a:gd name="T4" fmla="*/ 14 w 192"/>
                    <a:gd name="T5" fmla="*/ 4 h 256"/>
                    <a:gd name="T6" fmla="*/ 8 w 192"/>
                    <a:gd name="T7" fmla="*/ 18 h 256"/>
                    <a:gd name="T8" fmla="*/ 8 w 192"/>
                    <a:gd name="T9" fmla="*/ 22 h 256"/>
                    <a:gd name="T10" fmla="*/ 26 w 192"/>
                    <a:gd name="T11" fmla="*/ 32 h 256"/>
                    <a:gd name="T12" fmla="*/ 60 w 192"/>
                    <a:gd name="T13" fmla="*/ 30 h 256"/>
                    <a:gd name="T14" fmla="*/ 94 w 192"/>
                    <a:gd name="T15" fmla="*/ 44 h 256"/>
                    <a:gd name="T16" fmla="*/ 96 w 192"/>
                    <a:gd name="T17" fmla="*/ 58 h 256"/>
                    <a:gd name="T18" fmla="*/ 104 w 192"/>
                    <a:gd name="T19" fmla="*/ 68 h 256"/>
                    <a:gd name="T20" fmla="*/ 116 w 192"/>
                    <a:gd name="T21" fmla="*/ 64 h 256"/>
                    <a:gd name="T22" fmla="*/ 122 w 192"/>
                    <a:gd name="T23" fmla="*/ 64 h 256"/>
                    <a:gd name="T24" fmla="*/ 124 w 192"/>
                    <a:gd name="T25" fmla="*/ 50 h 256"/>
                    <a:gd name="T26" fmla="*/ 140 w 192"/>
                    <a:gd name="T27" fmla="*/ 50 h 256"/>
                    <a:gd name="T28" fmla="*/ 144 w 192"/>
                    <a:gd name="T29" fmla="*/ 56 h 256"/>
                    <a:gd name="T30" fmla="*/ 152 w 192"/>
                    <a:gd name="T31" fmla="*/ 66 h 256"/>
                    <a:gd name="T32" fmla="*/ 156 w 192"/>
                    <a:gd name="T33" fmla="*/ 72 h 256"/>
                    <a:gd name="T34" fmla="*/ 158 w 192"/>
                    <a:gd name="T35" fmla="*/ 90 h 256"/>
                    <a:gd name="T36" fmla="*/ 162 w 192"/>
                    <a:gd name="T37" fmla="*/ 102 h 256"/>
                    <a:gd name="T38" fmla="*/ 162 w 192"/>
                    <a:gd name="T39" fmla="*/ 114 h 256"/>
                    <a:gd name="T40" fmla="*/ 168 w 192"/>
                    <a:gd name="T41" fmla="*/ 128 h 256"/>
                    <a:gd name="T42" fmla="*/ 178 w 192"/>
                    <a:gd name="T43" fmla="*/ 122 h 256"/>
                    <a:gd name="T44" fmla="*/ 188 w 192"/>
                    <a:gd name="T45" fmla="*/ 138 h 256"/>
                    <a:gd name="T46" fmla="*/ 188 w 192"/>
                    <a:gd name="T47" fmla="*/ 156 h 256"/>
                    <a:gd name="T48" fmla="*/ 158 w 192"/>
                    <a:gd name="T49" fmla="*/ 222 h 256"/>
                    <a:gd name="T50" fmla="*/ 166 w 192"/>
                    <a:gd name="T51" fmla="*/ 240 h 256"/>
                    <a:gd name="T52" fmla="*/ 174 w 192"/>
                    <a:gd name="T53" fmla="*/ 250 h 256"/>
                    <a:gd name="T54" fmla="*/ 140 w 192"/>
                    <a:gd name="T55" fmla="*/ 256 h 256"/>
                    <a:gd name="T56" fmla="*/ 126 w 192"/>
                    <a:gd name="T57" fmla="*/ 254 h 256"/>
                    <a:gd name="T58" fmla="*/ 120 w 192"/>
                    <a:gd name="T59" fmla="*/ 254 h 256"/>
                    <a:gd name="T60" fmla="*/ 108 w 192"/>
                    <a:gd name="T61" fmla="*/ 250 h 256"/>
                    <a:gd name="T62" fmla="*/ 98 w 192"/>
                    <a:gd name="T63" fmla="*/ 242 h 256"/>
                    <a:gd name="T64" fmla="*/ 26 w 192"/>
                    <a:gd name="T65" fmla="*/ 236 h 256"/>
                    <a:gd name="T66" fmla="*/ 18 w 192"/>
                    <a:gd name="T67" fmla="*/ 240 h 256"/>
                    <a:gd name="T68" fmla="*/ 0 w 192"/>
                    <a:gd name="T69" fmla="*/ 212 h 256"/>
                    <a:gd name="T70" fmla="*/ 14 w 192"/>
                    <a:gd name="T71" fmla="*/ 186 h 256"/>
                    <a:gd name="T72" fmla="*/ 16 w 192"/>
                    <a:gd name="T73" fmla="*/ 168 h 256"/>
                    <a:gd name="T74" fmla="*/ 22 w 192"/>
                    <a:gd name="T75" fmla="*/ 160 h 256"/>
                    <a:gd name="T76" fmla="*/ 32 w 192"/>
                    <a:gd name="T77" fmla="*/ 140 h 256"/>
                    <a:gd name="T78" fmla="*/ 24 w 192"/>
                    <a:gd name="T79" fmla="*/ 112 h 256"/>
                    <a:gd name="T80" fmla="*/ 30 w 192"/>
                    <a:gd name="T81" fmla="*/ 90 h 256"/>
                    <a:gd name="T82" fmla="*/ 24 w 192"/>
                    <a:gd name="T83" fmla="*/ 66 h 256"/>
                    <a:gd name="T84" fmla="*/ 14 w 192"/>
                    <a:gd name="T85" fmla="*/ 40 h 2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92" h="256">
                      <a:moveTo>
                        <a:pt x="8" y="22"/>
                      </a:moveTo>
                      <a:lnTo>
                        <a:pt x="18" y="14"/>
                      </a:lnTo>
                      <a:lnTo>
                        <a:pt x="22" y="10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4" y="4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8" y="18"/>
                      </a:lnTo>
                      <a:lnTo>
                        <a:pt x="8" y="22"/>
                      </a:lnTo>
                      <a:lnTo>
                        <a:pt x="8" y="22"/>
                      </a:lnTo>
                      <a:lnTo>
                        <a:pt x="8" y="22"/>
                      </a:lnTo>
                      <a:close/>
                      <a:moveTo>
                        <a:pt x="14" y="40"/>
                      </a:moveTo>
                      <a:lnTo>
                        <a:pt x="14" y="40"/>
                      </a:lnTo>
                      <a:lnTo>
                        <a:pt x="26" y="32"/>
                      </a:lnTo>
                      <a:lnTo>
                        <a:pt x="32" y="28"/>
                      </a:lnTo>
                      <a:lnTo>
                        <a:pt x="42" y="28"/>
                      </a:lnTo>
                      <a:lnTo>
                        <a:pt x="60" y="30"/>
                      </a:lnTo>
                      <a:lnTo>
                        <a:pt x="88" y="28"/>
                      </a:lnTo>
                      <a:lnTo>
                        <a:pt x="94" y="38"/>
                      </a:lnTo>
                      <a:lnTo>
                        <a:pt x="94" y="44"/>
                      </a:lnTo>
                      <a:lnTo>
                        <a:pt x="94" y="48"/>
                      </a:lnTo>
                      <a:lnTo>
                        <a:pt x="94" y="54"/>
                      </a:lnTo>
                      <a:lnTo>
                        <a:pt x="96" y="58"/>
                      </a:lnTo>
                      <a:lnTo>
                        <a:pt x="96" y="64"/>
                      </a:lnTo>
                      <a:lnTo>
                        <a:pt x="98" y="66"/>
                      </a:lnTo>
                      <a:lnTo>
                        <a:pt x="104" y="68"/>
                      </a:lnTo>
                      <a:lnTo>
                        <a:pt x="108" y="68"/>
                      </a:lnTo>
                      <a:lnTo>
                        <a:pt x="114" y="66"/>
                      </a:lnTo>
                      <a:lnTo>
                        <a:pt x="116" y="64"/>
                      </a:lnTo>
                      <a:lnTo>
                        <a:pt x="116" y="66"/>
                      </a:lnTo>
                      <a:lnTo>
                        <a:pt x="122" y="66"/>
                      </a:lnTo>
                      <a:lnTo>
                        <a:pt x="122" y="64"/>
                      </a:lnTo>
                      <a:lnTo>
                        <a:pt x="122" y="58"/>
                      </a:lnTo>
                      <a:lnTo>
                        <a:pt x="122" y="50"/>
                      </a:lnTo>
                      <a:lnTo>
                        <a:pt x="124" y="50"/>
                      </a:lnTo>
                      <a:lnTo>
                        <a:pt x="132" y="50"/>
                      </a:lnTo>
                      <a:lnTo>
                        <a:pt x="138" y="50"/>
                      </a:lnTo>
                      <a:lnTo>
                        <a:pt x="140" y="50"/>
                      </a:lnTo>
                      <a:lnTo>
                        <a:pt x="140" y="54"/>
                      </a:lnTo>
                      <a:lnTo>
                        <a:pt x="140" y="56"/>
                      </a:lnTo>
                      <a:lnTo>
                        <a:pt x="144" y="56"/>
                      </a:lnTo>
                      <a:lnTo>
                        <a:pt x="150" y="56"/>
                      </a:lnTo>
                      <a:lnTo>
                        <a:pt x="152" y="60"/>
                      </a:lnTo>
                      <a:lnTo>
                        <a:pt x="152" y="66"/>
                      </a:lnTo>
                      <a:lnTo>
                        <a:pt x="152" y="68"/>
                      </a:lnTo>
                      <a:lnTo>
                        <a:pt x="156" y="68"/>
                      </a:lnTo>
                      <a:lnTo>
                        <a:pt x="156" y="72"/>
                      </a:lnTo>
                      <a:lnTo>
                        <a:pt x="156" y="74"/>
                      </a:lnTo>
                      <a:lnTo>
                        <a:pt x="156" y="78"/>
                      </a:lnTo>
                      <a:lnTo>
                        <a:pt x="158" y="90"/>
                      </a:lnTo>
                      <a:lnTo>
                        <a:pt x="160" y="94"/>
                      </a:lnTo>
                      <a:lnTo>
                        <a:pt x="160" y="96"/>
                      </a:lnTo>
                      <a:lnTo>
                        <a:pt x="162" y="102"/>
                      </a:lnTo>
                      <a:lnTo>
                        <a:pt x="162" y="104"/>
                      </a:lnTo>
                      <a:lnTo>
                        <a:pt x="160" y="110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66" y="126"/>
                      </a:lnTo>
                      <a:lnTo>
                        <a:pt x="168" y="128"/>
                      </a:lnTo>
                      <a:lnTo>
                        <a:pt x="170" y="126"/>
                      </a:lnTo>
                      <a:lnTo>
                        <a:pt x="174" y="122"/>
                      </a:lnTo>
                      <a:lnTo>
                        <a:pt x="178" y="122"/>
                      </a:lnTo>
                      <a:lnTo>
                        <a:pt x="188" y="122"/>
                      </a:lnTo>
                      <a:lnTo>
                        <a:pt x="192" y="136"/>
                      </a:lnTo>
                      <a:lnTo>
                        <a:pt x="188" y="138"/>
                      </a:lnTo>
                      <a:lnTo>
                        <a:pt x="188" y="142"/>
                      </a:lnTo>
                      <a:lnTo>
                        <a:pt x="188" y="150"/>
                      </a:lnTo>
                      <a:lnTo>
                        <a:pt x="188" y="156"/>
                      </a:lnTo>
                      <a:lnTo>
                        <a:pt x="156" y="156"/>
                      </a:lnTo>
                      <a:lnTo>
                        <a:pt x="156" y="220"/>
                      </a:lnTo>
                      <a:lnTo>
                        <a:pt x="158" y="222"/>
                      </a:lnTo>
                      <a:lnTo>
                        <a:pt x="160" y="228"/>
                      </a:lnTo>
                      <a:lnTo>
                        <a:pt x="160" y="236"/>
                      </a:lnTo>
                      <a:lnTo>
                        <a:pt x="166" y="240"/>
                      </a:lnTo>
                      <a:lnTo>
                        <a:pt x="170" y="242"/>
                      </a:lnTo>
                      <a:lnTo>
                        <a:pt x="170" y="248"/>
                      </a:lnTo>
                      <a:lnTo>
                        <a:pt x="174" y="250"/>
                      </a:lnTo>
                      <a:lnTo>
                        <a:pt x="176" y="250"/>
                      </a:lnTo>
                      <a:lnTo>
                        <a:pt x="174" y="250"/>
                      </a:lnTo>
                      <a:lnTo>
                        <a:pt x="140" y="256"/>
                      </a:lnTo>
                      <a:lnTo>
                        <a:pt x="138" y="256"/>
                      </a:lnTo>
                      <a:lnTo>
                        <a:pt x="130" y="254"/>
                      </a:lnTo>
                      <a:lnTo>
                        <a:pt x="126" y="254"/>
                      </a:lnTo>
                      <a:lnTo>
                        <a:pt x="124" y="254"/>
                      </a:lnTo>
                      <a:lnTo>
                        <a:pt x="122" y="254"/>
                      </a:lnTo>
                      <a:lnTo>
                        <a:pt x="120" y="254"/>
                      </a:lnTo>
                      <a:lnTo>
                        <a:pt x="116" y="250"/>
                      </a:lnTo>
                      <a:lnTo>
                        <a:pt x="112" y="250"/>
                      </a:lnTo>
                      <a:lnTo>
                        <a:pt x="108" y="250"/>
                      </a:lnTo>
                      <a:lnTo>
                        <a:pt x="106" y="248"/>
                      </a:lnTo>
                      <a:lnTo>
                        <a:pt x="102" y="246"/>
                      </a:lnTo>
                      <a:lnTo>
                        <a:pt x="98" y="242"/>
                      </a:lnTo>
                      <a:lnTo>
                        <a:pt x="34" y="240"/>
                      </a:lnTo>
                      <a:lnTo>
                        <a:pt x="32" y="238"/>
                      </a:lnTo>
                      <a:lnTo>
                        <a:pt x="26" y="236"/>
                      </a:lnTo>
                      <a:lnTo>
                        <a:pt x="24" y="238"/>
                      </a:lnTo>
                      <a:lnTo>
                        <a:pt x="22" y="240"/>
                      </a:lnTo>
                      <a:lnTo>
                        <a:pt x="18" y="240"/>
                      </a:lnTo>
                      <a:lnTo>
                        <a:pt x="8" y="240"/>
                      </a:lnTo>
                      <a:lnTo>
                        <a:pt x="0" y="242"/>
                      </a:lnTo>
                      <a:lnTo>
                        <a:pt x="0" y="212"/>
                      </a:lnTo>
                      <a:lnTo>
                        <a:pt x="8" y="202"/>
                      </a:lnTo>
                      <a:lnTo>
                        <a:pt x="14" y="194"/>
                      </a:lnTo>
                      <a:lnTo>
                        <a:pt x="14" y="186"/>
                      </a:lnTo>
                      <a:lnTo>
                        <a:pt x="14" y="182"/>
                      </a:lnTo>
                      <a:lnTo>
                        <a:pt x="14" y="176"/>
                      </a:lnTo>
                      <a:lnTo>
                        <a:pt x="16" y="168"/>
                      </a:lnTo>
                      <a:lnTo>
                        <a:pt x="22" y="168"/>
                      </a:lnTo>
                      <a:lnTo>
                        <a:pt x="22" y="164"/>
                      </a:lnTo>
                      <a:lnTo>
                        <a:pt x="22" y="160"/>
                      </a:lnTo>
                      <a:lnTo>
                        <a:pt x="26" y="156"/>
                      </a:lnTo>
                      <a:lnTo>
                        <a:pt x="32" y="150"/>
                      </a:lnTo>
                      <a:lnTo>
                        <a:pt x="32" y="140"/>
                      </a:lnTo>
                      <a:lnTo>
                        <a:pt x="32" y="130"/>
                      </a:lnTo>
                      <a:lnTo>
                        <a:pt x="30" y="114"/>
                      </a:lnTo>
                      <a:lnTo>
                        <a:pt x="24" y="112"/>
                      </a:lnTo>
                      <a:lnTo>
                        <a:pt x="24" y="104"/>
                      </a:lnTo>
                      <a:lnTo>
                        <a:pt x="26" y="96"/>
                      </a:lnTo>
                      <a:lnTo>
                        <a:pt x="30" y="90"/>
                      </a:lnTo>
                      <a:lnTo>
                        <a:pt x="30" y="82"/>
                      </a:lnTo>
                      <a:lnTo>
                        <a:pt x="24" y="76"/>
                      </a:lnTo>
                      <a:lnTo>
                        <a:pt x="24" y="66"/>
                      </a:lnTo>
                      <a:lnTo>
                        <a:pt x="22" y="56"/>
                      </a:lnTo>
                      <a:lnTo>
                        <a:pt x="16" y="48"/>
                      </a:lnTo>
                      <a:lnTo>
                        <a:pt x="14" y="40"/>
                      </a:lnTo>
                      <a:lnTo>
                        <a:pt x="14" y="40"/>
                      </a:lnTo>
                      <a:lnTo>
                        <a:pt x="14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4" name="Freeform: Shape 447"/>
                <p:cNvSpPr/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5" name="Freeform: Shape 448"/>
                <p:cNvSpPr/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6" name="Freeform: Shape 449"/>
                <p:cNvSpPr/>
                <p:nvPr/>
              </p:nvSpPr>
              <p:spPr bwMode="auto">
                <a:xfrm>
                  <a:off x="476250" y="3355975"/>
                  <a:ext cx="444500" cy="536575"/>
                </a:xfrm>
                <a:custGeom>
                  <a:gdLst>
                    <a:gd name="T0" fmla="*/ 0 w 280"/>
                    <a:gd name="T1" fmla="*/ 192 h 338"/>
                    <a:gd name="T2" fmla="*/ 140 w 280"/>
                    <a:gd name="T3" fmla="*/ 300 h 338"/>
                    <a:gd name="T4" fmla="*/ 146 w 280"/>
                    <a:gd name="T5" fmla="*/ 308 h 338"/>
                    <a:gd name="T6" fmla="*/ 156 w 280"/>
                    <a:gd name="T7" fmla="*/ 314 h 338"/>
                    <a:gd name="T8" fmla="*/ 160 w 280"/>
                    <a:gd name="T9" fmla="*/ 318 h 338"/>
                    <a:gd name="T10" fmla="*/ 158 w 280"/>
                    <a:gd name="T11" fmla="*/ 326 h 338"/>
                    <a:gd name="T12" fmla="*/ 160 w 280"/>
                    <a:gd name="T13" fmla="*/ 334 h 338"/>
                    <a:gd name="T14" fmla="*/ 164 w 280"/>
                    <a:gd name="T15" fmla="*/ 338 h 338"/>
                    <a:gd name="T16" fmla="*/ 176 w 280"/>
                    <a:gd name="T17" fmla="*/ 336 h 338"/>
                    <a:gd name="T18" fmla="*/ 204 w 280"/>
                    <a:gd name="T19" fmla="*/ 316 h 338"/>
                    <a:gd name="T20" fmla="*/ 278 w 280"/>
                    <a:gd name="T21" fmla="*/ 254 h 338"/>
                    <a:gd name="T22" fmla="*/ 270 w 280"/>
                    <a:gd name="T23" fmla="*/ 248 h 338"/>
                    <a:gd name="T24" fmla="*/ 258 w 280"/>
                    <a:gd name="T25" fmla="*/ 244 h 338"/>
                    <a:gd name="T26" fmla="*/ 250 w 280"/>
                    <a:gd name="T27" fmla="*/ 234 h 338"/>
                    <a:gd name="T28" fmla="*/ 248 w 280"/>
                    <a:gd name="T29" fmla="*/ 224 h 338"/>
                    <a:gd name="T30" fmla="*/ 242 w 280"/>
                    <a:gd name="T31" fmla="*/ 212 h 338"/>
                    <a:gd name="T32" fmla="*/ 242 w 280"/>
                    <a:gd name="T33" fmla="*/ 206 h 338"/>
                    <a:gd name="T34" fmla="*/ 248 w 280"/>
                    <a:gd name="T35" fmla="*/ 200 h 338"/>
                    <a:gd name="T36" fmla="*/ 248 w 280"/>
                    <a:gd name="T37" fmla="*/ 176 h 338"/>
                    <a:gd name="T38" fmla="*/ 248 w 280"/>
                    <a:gd name="T39" fmla="*/ 172 h 338"/>
                    <a:gd name="T40" fmla="*/ 246 w 280"/>
                    <a:gd name="T41" fmla="*/ 164 h 338"/>
                    <a:gd name="T42" fmla="*/ 246 w 280"/>
                    <a:gd name="T43" fmla="*/ 130 h 338"/>
                    <a:gd name="T44" fmla="*/ 248 w 280"/>
                    <a:gd name="T45" fmla="*/ 126 h 338"/>
                    <a:gd name="T46" fmla="*/ 234 w 280"/>
                    <a:gd name="T47" fmla="*/ 90 h 338"/>
                    <a:gd name="T48" fmla="*/ 228 w 280"/>
                    <a:gd name="T49" fmla="*/ 74 h 338"/>
                    <a:gd name="T50" fmla="*/ 222 w 280"/>
                    <a:gd name="T51" fmla="*/ 58 h 338"/>
                    <a:gd name="T52" fmla="*/ 228 w 280"/>
                    <a:gd name="T53" fmla="*/ 54 h 338"/>
                    <a:gd name="T54" fmla="*/ 234 w 280"/>
                    <a:gd name="T55" fmla="*/ 46 h 338"/>
                    <a:gd name="T56" fmla="*/ 238 w 280"/>
                    <a:gd name="T57" fmla="*/ 40 h 338"/>
                    <a:gd name="T58" fmla="*/ 234 w 280"/>
                    <a:gd name="T59" fmla="*/ 22 h 338"/>
                    <a:gd name="T60" fmla="*/ 232 w 280"/>
                    <a:gd name="T61" fmla="*/ 14 h 338"/>
                    <a:gd name="T62" fmla="*/ 230 w 280"/>
                    <a:gd name="T63" fmla="*/ 6 h 338"/>
                    <a:gd name="T64" fmla="*/ 224 w 280"/>
                    <a:gd name="T65" fmla="*/ 0 h 338"/>
                    <a:gd name="T66" fmla="*/ 220 w 280"/>
                    <a:gd name="T67" fmla="*/ 6 h 338"/>
                    <a:gd name="T68" fmla="*/ 212 w 280"/>
                    <a:gd name="T69" fmla="*/ 0 h 338"/>
                    <a:gd name="T70" fmla="*/ 184 w 280"/>
                    <a:gd name="T71" fmla="*/ 2 h 338"/>
                    <a:gd name="T72" fmla="*/ 160 w 280"/>
                    <a:gd name="T73" fmla="*/ 6 h 338"/>
                    <a:gd name="T74" fmla="*/ 140 w 280"/>
                    <a:gd name="T75" fmla="*/ 4 h 338"/>
                    <a:gd name="T76" fmla="*/ 130 w 280"/>
                    <a:gd name="T77" fmla="*/ 14 h 338"/>
                    <a:gd name="T78" fmla="*/ 122 w 280"/>
                    <a:gd name="T79" fmla="*/ 14 h 338"/>
                    <a:gd name="T80" fmla="*/ 110 w 280"/>
                    <a:gd name="T81" fmla="*/ 22 h 338"/>
                    <a:gd name="T82" fmla="*/ 96 w 280"/>
                    <a:gd name="T83" fmla="*/ 24 h 338"/>
                    <a:gd name="T84" fmla="*/ 92 w 280"/>
                    <a:gd name="T85" fmla="*/ 36 h 338"/>
                    <a:gd name="T86" fmla="*/ 86 w 280"/>
                    <a:gd name="T87" fmla="*/ 40 h 338"/>
                    <a:gd name="T88" fmla="*/ 86 w 280"/>
                    <a:gd name="T89" fmla="*/ 58 h 338"/>
                    <a:gd name="T90" fmla="*/ 90 w 280"/>
                    <a:gd name="T91" fmla="*/ 60 h 338"/>
                    <a:gd name="T92" fmla="*/ 92 w 280"/>
                    <a:gd name="T93" fmla="*/ 66 h 338"/>
                    <a:gd name="T94" fmla="*/ 94 w 280"/>
                    <a:gd name="T95" fmla="*/ 76 h 338"/>
                    <a:gd name="T96" fmla="*/ 100 w 280"/>
                    <a:gd name="T97" fmla="*/ 84 h 338"/>
                    <a:gd name="T98" fmla="*/ 92 w 280"/>
                    <a:gd name="T99" fmla="*/ 90 h 338"/>
                    <a:gd name="T100" fmla="*/ 86 w 280"/>
                    <a:gd name="T101" fmla="*/ 94 h 338"/>
                    <a:gd name="T102" fmla="*/ 82 w 280"/>
                    <a:gd name="T103" fmla="*/ 100 h 338"/>
                    <a:gd name="T104" fmla="*/ 78 w 280"/>
                    <a:gd name="T105" fmla="*/ 102 h 338"/>
                    <a:gd name="T106" fmla="*/ 76 w 280"/>
                    <a:gd name="T107" fmla="*/ 112 h 338"/>
                    <a:gd name="T108" fmla="*/ 66 w 280"/>
                    <a:gd name="T109" fmla="*/ 114 h 338"/>
                    <a:gd name="T110" fmla="*/ 56 w 280"/>
                    <a:gd name="T111" fmla="*/ 132 h 338"/>
                    <a:gd name="T112" fmla="*/ 46 w 280"/>
                    <a:gd name="T113" fmla="*/ 138 h 338"/>
                    <a:gd name="T114" fmla="*/ 38 w 280"/>
                    <a:gd name="T115" fmla="*/ 140 h 338"/>
                    <a:gd name="T116" fmla="*/ 30 w 280"/>
                    <a:gd name="T117" fmla="*/ 146 h 338"/>
                    <a:gd name="T118" fmla="*/ 14 w 280"/>
                    <a:gd name="T119" fmla="*/ 152 h 338"/>
                    <a:gd name="T120" fmla="*/ 2 w 280"/>
                    <a:gd name="T121" fmla="*/ 162 h 338"/>
                    <a:gd name="T122" fmla="*/ 0 w 280"/>
                    <a:gd name="T123" fmla="*/ 182 h 338"/>
                    <a:gd name="T124" fmla="*/ 0 w 280"/>
                    <a:gd name="T125" fmla="*/ 182 h 3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80" h="338">
                      <a:moveTo>
                        <a:pt x="0" y="182"/>
                      </a:moveTo>
                      <a:lnTo>
                        <a:pt x="0" y="192"/>
                      </a:lnTo>
                      <a:lnTo>
                        <a:pt x="48" y="230"/>
                      </a:lnTo>
                      <a:lnTo>
                        <a:pt x="140" y="300"/>
                      </a:lnTo>
                      <a:lnTo>
                        <a:pt x="140" y="302"/>
                      </a:lnTo>
                      <a:lnTo>
                        <a:pt x="146" y="308"/>
                      </a:lnTo>
                      <a:lnTo>
                        <a:pt x="150" y="310"/>
                      </a:lnTo>
                      <a:lnTo>
                        <a:pt x="156" y="314"/>
                      </a:lnTo>
                      <a:lnTo>
                        <a:pt x="158" y="316"/>
                      </a:lnTo>
                      <a:lnTo>
                        <a:pt x="160" y="318"/>
                      </a:lnTo>
                      <a:lnTo>
                        <a:pt x="160" y="320"/>
                      </a:lnTo>
                      <a:lnTo>
                        <a:pt x="158" y="326"/>
                      </a:lnTo>
                      <a:lnTo>
                        <a:pt x="160" y="328"/>
                      </a:lnTo>
                      <a:lnTo>
                        <a:pt x="160" y="334"/>
                      </a:lnTo>
                      <a:lnTo>
                        <a:pt x="160" y="338"/>
                      </a:lnTo>
                      <a:lnTo>
                        <a:pt x="164" y="338"/>
                      </a:lnTo>
                      <a:lnTo>
                        <a:pt x="168" y="336"/>
                      </a:lnTo>
                      <a:lnTo>
                        <a:pt x="176" y="336"/>
                      </a:lnTo>
                      <a:lnTo>
                        <a:pt x="196" y="332"/>
                      </a:lnTo>
                      <a:lnTo>
                        <a:pt x="204" y="316"/>
                      </a:lnTo>
                      <a:lnTo>
                        <a:pt x="280" y="256"/>
                      </a:lnTo>
                      <a:lnTo>
                        <a:pt x="278" y="254"/>
                      </a:lnTo>
                      <a:lnTo>
                        <a:pt x="274" y="252"/>
                      </a:lnTo>
                      <a:lnTo>
                        <a:pt x="270" y="248"/>
                      </a:lnTo>
                      <a:lnTo>
                        <a:pt x="268" y="244"/>
                      </a:lnTo>
                      <a:lnTo>
                        <a:pt x="258" y="244"/>
                      </a:lnTo>
                      <a:lnTo>
                        <a:pt x="252" y="238"/>
                      </a:lnTo>
                      <a:lnTo>
                        <a:pt x="250" y="234"/>
                      </a:lnTo>
                      <a:lnTo>
                        <a:pt x="250" y="228"/>
                      </a:lnTo>
                      <a:lnTo>
                        <a:pt x="248" y="224"/>
                      </a:lnTo>
                      <a:lnTo>
                        <a:pt x="246" y="218"/>
                      </a:lnTo>
                      <a:lnTo>
                        <a:pt x="242" y="212"/>
                      </a:lnTo>
                      <a:lnTo>
                        <a:pt x="238" y="208"/>
                      </a:lnTo>
                      <a:lnTo>
                        <a:pt x="242" y="206"/>
                      </a:lnTo>
                      <a:lnTo>
                        <a:pt x="246" y="202"/>
                      </a:lnTo>
                      <a:lnTo>
                        <a:pt x="248" y="200"/>
                      </a:lnTo>
                      <a:lnTo>
                        <a:pt x="248" y="180"/>
                      </a:lnTo>
                      <a:lnTo>
                        <a:pt x="248" y="176"/>
                      </a:lnTo>
                      <a:lnTo>
                        <a:pt x="246" y="174"/>
                      </a:lnTo>
                      <a:lnTo>
                        <a:pt x="248" y="172"/>
                      </a:lnTo>
                      <a:lnTo>
                        <a:pt x="250" y="170"/>
                      </a:lnTo>
                      <a:lnTo>
                        <a:pt x="246" y="164"/>
                      </a:lnTo>
                      <a:lnTo>
                        <a:pt x="248" y="132"/>
                      </a:lnTo>
                      <a:lnTo>
                        <a:pt x="246" y="130"/>
                      </a:lnTo>
                      <a:lnTo>
                        <a:pt x="246" y="128"/>
                      </a:lnTo>
                      <a:lnTo>
                        <a:pt x="248" y="126"/>
                      </a:lnTo>
                      <a:lnTo>
                        <a:pt x="242" y="92"/>
                      </a:lnTo>
                      <a:lnTo>
                        <a:pt x="234" y="90"/>
                      </a:lnTo>
                      <a:lnTo>
                        <a:pt x="230" y="76"/>
                      </a:lnTo>
                      <a:lnTo>
                        <a:pt x="228" y="74"/>
                      </a:lnTo>
                      <a:lnTo>
                        <a:pt x="224" y="74"/>
                      </a:lnTo>
                      <a:lnTo>
                        <a:pt x="222" y="58"/>
                      </a:lnTo>
                      <a:lnTo>
                        <a:pt x="222" y="54"/>
                      </a:lnTo>
                      <a:lnTo>
                        <a:pt x="228" y="54"/>
                      </a:lnTo>
                      <a:lnTo>
                        <a:pt x="232" y="50"/>
                      </a:lnTo>
                      <a:lnTo>
                        <a:pt x="234" y="46"/>
                      </a:lnTo>
                      <a:lnTo>
                        <a:pt x="234" y="40"/>
                      </a:lnTo>
                      <a:lnTo>
                        <a:pt x="238" y="40"/>
                      </a:lnTo>
                      <a:lnTo>
                        <a:pt x="238" y="38"/>
                      </a:lnTo>
                      <a:lnTo>
                        <a:pt x="234" y="22"/>
                      </a:lnTo>
                      <a:lnTo>
                        <a:pt x="234" y="18"/>
                      </a:lnTo>
                      <a:lnTo>
                        <a:pt x="232" y="14"/>
                      </a:lnTo>
                      <a:lnTo>
                        <a:pt x="232" y="10"/>
                      </a:lnTo>
                      <a:lnTo>
                        <a:pt x="230" y="6"/>
                      </a:lnTo>
                      <a:lnTo>
                        <a:pt x="232" y="0"/>
                      </a:lnTo>
                      <a:lnTo>
                        <a:pt x="224" y="0"/>
                      </a:lnTo>
                      <a:lnTo>
                        <a:pt x="222" y="4"/>
                      </a:lnTo>
                      <a:lnTo>
                        <a:pt x="220" y="6"/>
                      </a:lnTo>
                      <a:lnTo>
                        <a:pt x="218" y="4"/>
                      </a:lnTo>
                      <a:lnTo>
                        <a:pt x="212" y="0"/>
                      </a:lnTo>
                      <a:lnTo>
                        <a:pt x="200" y="2"/>
                      </a:lnTo>
                      <a:lnTo>
                        <a:pt x="184" y="2"/>
                      </a:lnTo>
                      <a:lnTo>
                        <a:pt x="170" y="4"/>
                      </a:lnTo>
                      <a:lnTo>
                        <a:pt x="160" y="6"/>
                      </a:lnTo>
                      <a:lnTo>
                        <a:pt x="154" y="6"/>
                      </a:lnTo>
                      <a:lnTo>
                        <a:pt x="140" y="4"/>
                      </a:lnTo>
                      <a:lnTo>
                        <a:pt x="136" y="10"/>
                      </a:lnTo>
                      <a:lnTo>
                        <a:pt x="130" y="14"/>
                      </a:lnTo>
                      <a:lnTo>
                        <a:pt x="124" y="14"/>
                      </a:lnTo>
                      <a:lnTo>
                        <a:pt x="122" y="14"/>
                      </a:lnTo>
                      <a:lnTo>
                        <a:pt x="118" y="20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6" y="24"/>
                      </a:lnTo>
                      <a:lnTo>
                        <a:pt x="94" y="30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6" y="40"/>
                      </a:lnTo>
                      <a:lnTo>
                        <a:pt x="90" y="4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90" y="60"/>
                      </a:lnTo>
                      <a:lnTo>
                        <a:pt x="92" y="64"/>
                      </a:lnTo>
                      <a:lnTo>
                        <a:pt x="92" y="66"/>
                      </a:lnTo>
                      <a:lnTo>
                        <a:pt x="92" y="72"/>
                      </a:lnTo>
                      <a:lnTo>
                        <a:pt x="94" y="76"/>
                      </a:lnTo>
                      <a:lnTo>
                        <a:pt x="96" y="82"/>
                      </a:lnTo>
                      <a:lnTo>
                        <a:pt x="100" y="84"/>
                      </a:lnTo>
                      <a:lnTo>
                        <a:pt x="96" y="84"/>
                      </a:lnTo>
                      <a:lnTo>
                        <a:pt x="92" y="90"/>
                      </a:lnTo>
                      <a:lnTo>
                        <a:pt x="90" y="92"/>
                      </a:lnTo>
                      <a:lnTo>
                        <a:pt x="86" y="94"/>
                      </a:lnTo>
                      <a:lnTo>
                        <a:pt x="84" y="96"/>
                      </a:lnTo>
                      <a:lnTo>
                        <a:pt x="82" y="100"/>
                      </a:lnTo>
                      <a:lnTo>
                        <a:pt x="78" y="100"/>
                      </a:lnTo>
                      <a:lnTo>
                        <a:pt x="78" y="102"/>
                      </a:lnTo>
                      <a:lnTo>
                        <a:pt x="78" y="108"/>
                      </a:lnTo>
                      <a:lnTo>
                        <a:pt x="76" y="112"/>
                      </a:lnTo>
                      <a:lnTo>
                        <a:pt x="68" y="114"/>
                      </a:lnTo>
                      <a:lnTo>
                        <a:pt x="66" y="114"/>
                      </a:lnTo>
                      <a:lnTo>
                        <a:pt x="64" y="122"/>
                      </a:lnTo>
                      <a:lnTo>
                        <a:pt x="56" y="132"/>
                      </a:lnTo>
                      <a:lnTo>
                        <a:pt x="50" y="136"/>
                      </a:lnTo>
                      <a:lnTo>
                        <a:pt x="46" y="138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2" y="146"/>
                      </a:lnTo>
                      <a:lnTo>
                        <a:pt x="30" y="146"/>
                      </a:lnTo>
                      <a:lnTo>
                        <a:pt x="22" y="148"/>
                      </a:lnTo>
                      <a:lnTo>
                        <a:pt x="14" y="152"/>
                      </a:lnTo>
                      <a:lnTo>
                        <a:pt x="10" y="154"/>
                      </a:lnTo>
                      <a:lnTo>
                        <a:pt x="2" y="162"/>
                      </a:lnTo>
                      <a:lnTo>
                        <a:pt x="0" y="166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7" name="Freeform: Shape 450"/>
                <p:cNvSpPr/>
                <p:nvPr/>
              </p:nvSpPr>
              <p:spPr bwMode="auto">
                <a:xfrm>
                  <a:off x="1108075" y="3190875"/>
                  <a:ext cx="41275" cy="88900"/>
                </a:xfrm>
                <a:custGeom>
                  <a:gdLst>
                    <a:gd name="T0" fmla="*/ 12 w 26"/>
                    <a:gd name="T1" fmla="*/ 56 h 56"/>
                    <a:gd name="T2" fmla="*/ 12 w 26"/>
                    <a:gd name="T3" fmla="*/ 56 h 56"/>
                    <a:gd name="T4" fmla="*/ 16 w 26"/>
                    <a:gd name="T5" fmla="*/ 56 h 56"/>
                    <a:gd name="T6" fmla="*/ 20 w 26"/>
                    <a:gd name="T7" fmla="*/ 56 h 56"/>
                    <a:gd name="T8" fmla="*/ 20 w 26"/>
                    <a:gd name="T9" fmla="*/ 54 h 56"/>
                    <a:gd name="T10" fmla="*/ 20 w 26"/>
                    <a:gd name="T11" fmla="*/ 50 h 56"/>
                    <a:gd name="T12" fmla="*/ 22 w 26"/>
                    <a:gd name="T13" fmla="*/ 50 h 56"/>
                    <a:gd name="T14" fmla="*/ 26 w 26"/>
                    <a:gd name="T15" fmla="*/ 44 h 56"/>
                    <a:gd name="T16" fmla="*/ 24 w 26"/>
                    <a:gd name="T17" fmla="*/ 38 h 56"/>
                    <a:gd name="T18" fmla="*/ 22 w 26"/>
                    <a:gd name="T19" fmla="*/ 30 h 56"/>
                    <a:gd name="T20" fmla="*/ 20 w 26"/>
                    <a:gd name="T21" fmla="*/ 28 h 56"/>
                    <a:gd name="T22" fmla="*/ 20 w 26"/>
                    <a:gd name="T23" fmla="*/ 26 h 56"/>
                    <a:gd name="T24" fmla="*/ 22 w 26"/>
                    <a:gd name="T25" fmla="*/ 14 h 56"/>
                    <a:gd name="T26" fmla="*/ 20 w 26"/>
                    <a:gd name="T27" fmla="*/ 8 h 56"/>
                    <a:gd name="T28" fmla="*/ 14 w 26"/>
                    <a:gd name="T29" fmla="*/ 0 h 56"/>
                    <a:gd name="T30" fmla="*/ 10 w 26"/>
                    <a:gd name="T31" fmla="*/ 4 h 56"/>
                    <a:gd name="T32" fmla="*/ 6 w 26"/>
                    <a:gd name="T33" fmla="*/ 0 h 56"/>
                    <a:gd name="T34" fmla="*/ 0 w 26"/>
                    <a:gd name="T35" fmla="*/ 4 h 56"/>
                    <a:gd name="T36" fmla="*/ 0 w 26"/>
                    <a:gd name="T37" fmla="*/ 8 h 56"/>
                    <a:gd name="T38" fmla="*/ 2 w 26"/>
                    <a:gd name="T39" fmla="*/ 10 h 56"/>
                    <a:gd name="T40" fmla="*/ 2 w 26"/>
                    <a:gd name="T41" fmla="*/ 14 h 56"/>
                    <a:gd name="T42" fmla="*/ 2 w 26"/>
                    <a:gd name="T43" fmla="*/ 22 h 56"/>
                    <a:gd name="T44" fmla="*/ 0 w 26"/>
                    <a:gd name="T45" fmla="*/ 30 h 56"/>
                    <a:gd name="T46" fmla="*/ 0 w 26"/>
                    <a:gd name="T47" fmla="*/ 38 h 56"/>
                    <a:gd name="T48" fmla="*/ 12 w 26"/>
                    <a:gd name="T49" fmla="*/ 56 h 56"/>
                    <a:gd name="T50" fmla="*/ 12 w 26"/>
                    <a:gd name="T51" fmla="*/ 56 h 56"/>
                    <a:gd name="T52" fmla="*/ 12 w 26"/>
                    <a:gd name="T53" fmla="*/ 56 h 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6" h="56">
                      <a:moveTo>
                        <a:pt x="12" y="56"/>
                      </a:moveTo>
                      <a:lnTo>
                        <a:pt x="12" y="56"/>
                      </a:lnTo>
                      <a:lnTo>
                        <a:pt x="16" y="56"/>
                      </a:lnTo>
                      <a:lnTo>
                        <a:pt x="20" y="56"/>
                      </a:lnTo>
                      <a:lnTo>
                        <a:pt x="20" y="54"/>
                      </a:lnTo>
                      <a:lnTo>
                        <a:pt x="20" y="50"/>
                      </a:lnTo>
                      <a:lnTo>
                        <a:pt x="22" y="50"/>
                      </a:lnTo>
                      <a:lnTo>
                        <a:pt x="26" y="44"/>
                      </a:lnTo>
                      <a:lnTo>
                        <a:pt x="24" y="38"/>
                      </a:lnTo>
                      <a:lnTo>
                        <a:pt x="22" y="30"/>
                      </a:lnTo>
                      <a:lnTo>
                        <a:pt x="20" y="28"/>
                      </a:lnTo>
                      <a:lnTo>
                        <a:pt x="20" y="26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4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8" name="Freeform: Shape 451"/>
                <p:cNvSpPr/>
                <p:nvPr/>
              </p:nvSpPr>
              <p:spPr bwMode="auto">
                <a:xfrm>
                  <a:off x="2063750" y="3336925"/>
                  <a:ext cx="307975" cy="247650"/>
                </a:xfrm>
                <a:custGeom>
                  <a:gdLst>
                    <a:gd name="T0" fmla="*/ 94 w 194"/>
                    <a:gd name="T1" fmla="*/ 12 h 156"/>
                    <a:gd name="T2" fmla="*/ 82 w 194"/>
                    <a:gd name="T3" fmla="*/ 8 h 156"/>
                    <a:gd name="T4" fmla="*/ 68 w 194"/>
                    <a:gd name="T5" fmla="*/ 4 h 156"/>
                    <a:gd name="T6" fmla="*/ 58 w 194"/>
                    <a:gd name="T7" fmla="*/ 0 h 156"/>
                    <a:gd name="T8" fmla="*/ 54 w 194"/>
                    <a:gd name="T9" fmla="*/ 8 h 156"/>
                    <a:gd name="T10" fmla="*/ 50 w 194"/>
                    <a:gd name="T11" fmla="*/ 22 h 156"/>
                    <a:gd name="T12" fmla="*/ 46 w 194"/>
                    <a:gd name="T13" fmla="*/ 38 h 156"/>
                    <a:gd name="T14" fmla="*/ 28 w 194"/>
                    <a:gd name="T15" fmla="*/ 40 h 156"/>
                    <a:gd name="T16" fmla="*/ 18 w 194"/>
                    <a:gd name="T17" fmla="*/ 42 h 156"/>
                    <a:gd name="T18" fmla="*/ 12 w 194"/>
                    <a:gd name="T19" fmla="*/ 54 h 156"/>
                    <a:gd name="T20" fmla="*/ 4 w 194"/>
                    <a:gd name="T21" fmla="*/ 56 h 156"/>
                    <a:gd name="T22" fmla="*/ 0 w 194"/>
                    <a:gd name="T23" fmla="*/ 74 h 156"/>
                    <a:gd name="T24" fmla="*/ 4 w 194"/>
                    <a:gd name="T25" fmla="*/ 78 h 156"/>
                    <a:gd name="T26" fmla="*/ 0 w 194"/>
                    <a:gd name="T27" fmla="*/ 92 h 156"/>
                    <a:gd name="T28" fmla="*/ 10 w 194"/>
                    <a:gd name="T29" fmla="*/ 106 h 156"/>
                    <a:gd name="T30" fmla="*/ 10 w 194"/>
                    <a:gd name="T31" fmla="*/ 116 h 156"/>
                    <a:gd name="T32" fmla="*/ 24 w 194"/>
                    <a:gd name="T33" fmla="*/ 122 h 156"/>
                    <a:gd name="T34" fmla="*/ 10 w 194"/>
                    <a:gd name="T35" fmla="*/ 144 h 156"/>
                    <a:gd name="T36" fmla="*/ 30 w 194"/>
                    <a:gd name="T37" fmla="*/ 152 h 156"/>
                    <a:gd name="T38" fmla="*/ 50 w 194"/>
                    <a:gd name="T39" fmla="*/ 152 h 156"/>
                    <a:gd name="T40" fmla="*/ 58 w 194"/>
                    <a:gd name="T41" fmla="*/ 148 h 156"/>
                    <a:gd name="T42" fmla="*/ 68 w 194"/>
                    <a:gd name="T43" fmla="*/ 140 h 156"/>
                    <a:gd name="T44" fmla="*/ 76 w 194"/>
                    <a:gd name="T45" fmla="*/ 130 h 156"/>
                    <a:gd name="T46" fmla="*/ 92 w 194"/>
                    <a:gd name="T47" fmla="*/ 120 h 156"/>
                    <a:gd name="T48" fmla="*/ 96 w 194"/>
                    <a:gd name="T49" fmla="*/ 112 h 156"/>
                    <a:gd name="T50" fmla="*/ 100 w 194"/>
                    <a:gd name="T51" fmla="*/ 102 h 156"/>
                    <a:gd name="T52" fmla="*/ 108 w 194"/>
                    <a:gd name="T53" fmla="*/ 102 h 156"/>
                    <a:gd name="T54" fmla="*/ 118 w 194"/>
                    <a:gd name="T55" fmla="*/ 102 h 156"/>
                    <a:gd name="T56" fmla="*/ 120 w 194"/>
                    <a:gd name="T57" fmla="*/ 88 h 156"/>
                    <a:gd name="T58" fmla="*/ 126 w 194"/>
                    <a:gd name="T59" fmla="*/ 76 h 156"/>
                    <a:gd name="T60" fmla="*/ 122 w 194"/>
                    <a:gd name="T61" fmla="*/ 66 h 156"/>
                    <a:gd name="T62" fmla="*/ 138 w 194"/>
                    <a:gd name="T63" fmla="*/ 66 h 156"/>
                    <a:gd name="T64" fmla="*/ 136 w 194"/>
                    <a:gd name="T65" fmla="*/ 50 h 156"/>
                    <a:gd name="T66" fmla="*/ 140 w 194"/>
                    <a:gd name="T67" fmla="*/ 38 h 156"/>
                    <a:gd name="T68" fmla="*/ 166 w 194"/>
                    <a:gd name="T69" fmla="*/ 28 h 156"/>
                    <a:gd name="T70" fmla="*/ 184 w 194"/>
                    <a:gd name="T71" fmla="*/ 22 h 156"/>
                    <a:gd name="T72" fmla="*/ 194 w 194"/>
                    <a:gd name="T73" fmla="*/ 20 h 156"/>
                    <a:gd name="T74" fmla="*/ 184 w 194"/>
                    <a:gd name="T75" fmla="*/ 14 h 156"/>
                    <a:gd name="T76" fmla="*/ 166 w 194"/>
                    <a:gd name="T77" fmla="*/ 14 h 156"/>
                    <a:gd name="T78" fmla="*/ 152 w 194"/>
                    <a:gd name="T79" fmla="*/ 20 h 156"/>
                    <a:gd name="T80" fmla="*/ 140 w 194"/>
                    <a:gd name="T81" fmla="*/ 32 h 156"/>
                    <a:gd name="T82" fmla="*/ 128 w 194"/>
                    <a:gd name="T83" fmla="*/ 28 h 156"/>
                    <a:gd name="T84" fmla="*/ 134 w 194"/>
                    <a:gd name="T85" fmla="*/ 12 h 156"/>
                    <a:gd name="T86" fmla="*/ 126 w 194"/>
                    <a:gd name="T87" fmla="*/ 2 h 156"/>
                    <a:gd name="T88" fmla="*/ 118 w 194"/>
                    <a:gd name="T89" fmla="*/ 4 h 156"/>
                    <a:gd name="T90" fmla="*/ 108 w 194"/>
                    <a:gd name="T91" fmla="*/ 10 h 156"/>
                    <a:gd name="T92" fmla="*/ 100 w 194"/>
                    <a:gd name="T93" fmla="*/ 10 h 156"/>
                    <a:gd name="T94" fmla="*/ 100 w 194"/>
                    <a:gd name="T95" fmla="*/ 10 h 1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4" h="156">
                      <a:moveTo>
                        <a:pt x="100" y="10"/>
                      </a:moveTo>
                      <a:lnTo>
                        <a:pt x="94" y="12"/>
                      </a:lnTo>
                      <a:lnTo>
                        <a:pt x="86" y="12"/>
                      </a:lnTo>
                      <a:lnTo>
                        <a:pt x="82" y="8"/>
                      </a:lnTo>
                      <a:lnTo>
                        <a:pt x="76" y="4"/>
                      </a:lnTo>
                      <a:lnTo>
                        <a:pt x="68" y="4"/>
                      </a:lnTo>
                      <a:lnTo>
                        <a:pt x="64" y="2"/>
                      </a:lnTo>
                      <a:lnTo>
                        <a:pt x="58" y="0"/>
                      </a:lnTo>
                      <a:lnTo>
                        <a:pt x="56" y="4"/>
                      </a:lnTo>
                      <a:lnTo>
                        <a:pt x="54" y="8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2" y="30"/>
                      </a:lnTo>
                      <a:lnTo>
                        <a:pt x="46" y="38"/>
                      </a:lnTo>
                      <a:lnTo>
                        <a:pt x="32" y="42"/>
                      </a:lnTo>
                      <a:lnTo>
                        <a:pt x="28" y="40"/>
                      </a:lnTo>
                      <a:lnTo>
                        <a:pt x="24" y="42"/>
                      </a:lnTo>
                      <a:lnTo>
                        <a:pt x="18" y="42"/>
                      </a:lnTo>
                      <a:lnTo>
                        <a:pt x="14" y="48"/>
                      </a:lnTo>
                      <a:lnTo>
                        <a:pt x="12" y="54"/>
                      </a:lnTo>
                      <a:lnTo>
                        <a:pt x="6" y="54"/>
                      </a:lnTo>
                      <a:lnTo>
                        <a:pt x="4" y="56"/>
                      </a:lnTo>
                      <a:lnTo>
                        <a:pt x="0" y="64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4" y="78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96"/>
                      </a:lnTo>
                      <a:lnTo>
                        <a:pt x="10" y="106"/>
                      </a:lnTo>
                      <a:lnTo>
                        <a:pt x="10" y="114"/>
                      </a:lnTo>
                      <a:lnTo>
                        <a:pt x="10" y="116"/>
                      </a:lnTo>
                      <a:lnTo>
                        <a:pt x="22" y="120"/>
                      </a:lnTo>
                      <a:lnTo>
                        <a:pt x="24" y="122"/>
                      </a:lnTo>
                      <a:lnTo>
                        <a:pt x="24" y="128"/>
                      </a:lnTo>
                      <a:lnTo>
                        <a:pt x="10" y="144"/>
                      </a:lnTo>
                      <a:lnTo>
                        <a:pt x="24" y="156"/>
                      </a:lnTo>
                      <a:lnTo>
                        <a:pt x="30" y="152"/>
                      </a:lnTo>
                      <a:lnTo>
                        <a:pt x="36" y="152"/>
                      </a:lnTo>
                      <a:lnTo>
                        <a:pt x="50" y="152"/>
                      </a:lnTo>
                      <a:lnTo>
                        <a:pt x="58" y="156"/>
                      </a:lnTo>
                      <a:lnTo>
                        <a:pt x="58" y="148"/>
                      </a:lnTo>
                      <a:lnTo>
                        <a:pt x="66" y="148"/>
                      </a:lnTo>
                      <a:lnTo>
                        <a:pt x="68" y="140"/>
                      </a:lnTo>
                      <a:lnTo>
                        <a:pt x="72" y="134"/>
                      </a:lnTo>
                      <a:lnTo>
                        <a:pt x="76" y="130"/>
                      </a:lnTo>
                      <a:lnTo>
                        <a:pt x="86" y="116"/>
                      </a:lnTo>
                      <a:lnTo>
                        <a:pt x="92" y="120"/>
                      </a:lnTo>
                      <a:lnTo>
                        <a:pt x="94" y="116"/>
                      </a:lnTo>
                      <a:lnTo>
                        <a:pt x="96" y="112"/>
                      </a:lnTo>
                      <a:lnTo>
                        <a:pt x="92" y="106"/>
                      </a:lnTo>
                      <a:lnTo>
                        <a:pt x="100" y="102"/>
                      </a:lnTo>
                      <a:lnTo>
                        <a:pt x="102" y="96"/>
                      </a:lnTo>
                      <a:lnTo>
                        <a:pt x="108" y="102"/>
                      </a:lnTo>
                      <a:lnTo>
                        <a:pt x="112" y="104"/>
                      </a:lnTo>
                      <a:lnTo>
                        <a:pt x="118" y="102"/>
                      </a:lnTo>
                      <a:lnTo>
                        <a:pt x="120" y="96"/>
                      </a:lnTo>
                      <a:lnTo>
                        <a:pt x="120" y="88"/>
                      </a:lnTo>
                      <a:lnTo>
                        <a:pt x="126" y="84"/>
                      </a:lnTo>
                      <a:lnTo>
                        <a:pt x="126" y="76"/>
                      </a:lnTo>
                      <a:lnTo>
                        <a:pt x="120" y="70"/>
                      </a:lnTo>
                      <a:lnTo>
                        <a:pt x="122" y="66"/>
                      </a:lnTo>
                      <a:lnTo>
                        <a:pt x="130" y="66"/>
                      </a:lnTo>
                      <a:lnTo>
                        <a:pt x="138" y="66"/>
                      </a:lnTo>
                      <a:lnTo>
                        <a:pt x="140" y="56"/>
                      </a:lnTo>
                      <a:lnTo>
                        <a:pt x="136" y="50"/>
                      </a:lnTo>
                      <a:lnTo>
                        <a:pt x="140" y="48"/>
                      </a:lnTo>
                      <a:lnTo>
                        <a:pt x="140" y="38"/>
                      </a:lnTo>
                      <a:lnTo>
                        <a:pt x="158" y="28"/>
                      </a:lnTo>
                      <a:lnTo>
                        <a:pt x="166" y="28"/>
                      </a:lnTo>
                      <a:lnTo>
                        <a:pt x="176" y="22"/>
                      </a:lnTo>
                      <a:lnTo>
                        <a:pt x="184" y="22"/>
                      </a:lnTo>
                      <a:lnTo>
                        <a:pt x="190" y="22"/>
                      </a:lnTo>
                      <a:lnTo>
                        <a:pt x="194" y="20"/>
                      </a:lnTo>
                      <a:lnTo>
                        <a:pt x="194" y="14"/>
                      </a:lnTo>
                      <a:lnTo>
                        <a:pt x="184" y="14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20"/>
                      </a:lnTo>
                      <a:lnTo>
                        <a:pt x="152" y="20"/>
                      </a:lnTo>
                      <a:lnTo>
                        <a:pt x="148" y="28"/>
                      </a:lnTo>
                      <a:lnTo>
                        <a:pt x="140" y="32"/>
                      </a:lnTo>
                      <a:lnTo>
                        <a:pt x="134" y="36"/>
                      </a:lnTo>
                      <a:lnTo>
                        <a:pt x="128" y="28"/>
                      </a:lnTo>
                      <a:lnTo>
                        <a:pt x="130" y="18"/>
                      </a:lnTo>
                      <a:lnTo>
                        <a:pt x="134" y="12"/>
                      </a:lnTo>
                      <a:lnTo>
                        <a:pt x="128" y="8"/>
                      </a:ln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8" y="4"/>
                      </a:lnTo>
                      <a:lnTo>
                        <a:pt x="114" y="8"/>
                      </a:lnTo>
                      <a:lnTo>
                        <a:pt x="108" y="10"/>
                      </a:lnTo>
                      <a:lnTo>
                        <a:pt x="102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9" name="Freeform: Shape 452"/>
                <p:cNvSpPr/>
                <p:nvPr/>
              </p:nvSpPr>
              <p:spPr bwMode="auto">
                <a:xfrm>
                  <a:off x="1444625" y="4311650"/>
                  <a:ext cx="200025" cy="269875"/>
                </a:xfrm>
                <a:custGeom>
                  <a:gdLst>
                    <a:gd name="T0" fmla="*/ 2 w 126"/>
                    <a:gd name="T1" fmla="*/ 100 h 170"/>
                    <a:gd name="T2" fmla="*/ 6 w 126"/>
                    <a:gd name="T3" fmla="*/ 98 h 170"/>
                    <a:gd name="T4" fmla="*/ 6 w 126"/>
                    <a:gd name="T5" fmla="*/ 108 h 170"/>
                    <a:gd name="T6" fmla="*/ 54 w 126"/>
                    <a:gd name="T7" fmla="*/ 142 h 170"/>
                    <a:gd name="T8" fmla="*/ 54 w 126"/>
                    <a:gd name="T9" fmla="*/ 150 h 170"/>
                    <a:gd name="T10" fmla="*/ 58 w 126"/>
                    <a:gd name="T11" fmla="*/ 158 h 170"/>
                    <a:gd name="T12" fmla="*/ 60 w 126"/>
                    <a:gd name="T13" fmla="*/ 160 h 170"/>
                    <a:gd name="T14" fmla="*/ 76 w 126"/>
                    <a:gd name="T15" fmla="*/ 160 h 170"/>
                    <a:gd name="T16" fmla="*/ 82 w 126"/>
                    <a:gd name="T17" fmla="*/ 152 h 170"/>
                    <a:gd name="T18" fmla="*/ 90 w 126"/>
                    <a:gd name="T19" fmla="*/ 140 h 170"/>
                    <a:gd name="T20" fmla="*/ 96 w 126"/>
                    <a:gd name="T21" fmla="*/ 134 h 170"/>
                    <a:gd name="T22" fmla="*/ 104 w 126"/>
                    <a:gd name="T23" fmla="*/ 128 h 170"/>
                    <a:gd name="T24" fmla="*/ 110 w 126"/>
                    <a:gd name="T25" fmla="*/ 122 h 170"/>
                    <a:gd name="T26" fmla="*/ 114 w 126"/>
                    <a:gd name="T27" fmla="*/ 112 h 170"/>
                    <a:gd name="T28" fmla="*/ 118 w 126"/>
                    <a:gd name="T29" fmla="*/ 100 h 170"/>
                    <a:gd name="T30" fmla="*/ 110 w 126"/>
                    <a:gd name="T31" fmla="*/ 32 h 170"/>
                    <a:gd name="T32" fmla="*/ 126 w 126"/>
                    <a:gd name="T33" fmla="*/ 6 h 170"/>
                    <a:gd name="T34" fmla="*/ 110 w 126"/>
                    <a:gd name="T35" fmla="*/ 8 h 170"/>
                    <a:gd name="T36" fmla="*/ 104 w 126"/>
                    <a:gd name="T37" fmla="*/ 0 h 170"/>
                    <a:gd name="T38" fmla="*/ 100 w 126"/>
                    <a:gd name="T39" fmla="*/ 6 h 170"/>
                    <a:gd name="T40" fmla="*/ 92 w 126"/>
                    <a:gd name="T41" fmla="*/ 6 h 170"/>
                    <a:gd name="T42" fmla="*/ 90 w 126"/>
                    <a:gd name="T43" fmla="*/ 12 h 170"/>
                    <a:gd name="T44" fmla="*/ 76 w 126"/>
                    <a:gd name="T45" fmla="*/ 12 h 170"/>
                    <a:gd name="T46" fmla="*/ 66 w 126"/>
                    <a:gd name="T47" fmla="*/ 8 h 170"/>
                    <a:gd name="T48" fmla="*/ 58 w 126"/>
                    <a:gd name="T49" fmla="*/ 12 h 170"/>
                    <a:gd name="T50" fmla="*/ 50 w 126"/>
                    <a:gd name="T51" fmla="*/ 8 h 170"/>
                    <a:gd name="T52" fmla="*/ 46 w 126"/>
                    <a:gd name="T53" fmla="*/ 8 h 170"/>
                    <a:gd name="T54" fmla="*/ 30 w 126"/>
                    <a:gd name="T55" fmla="*/ 8 h 170"/>
                    <a:gd name="T56" fmla="*/ 14 w 126"/>
                    <a:gd name="T57" fmla="*/ 4 h 170"/>
                    <a:gd name="T58" fmla="*/ 4 w 126"/>
                    <a:gd name="T59" fmla="*/ 8 h 170"/>
                    <a:gd name="T60" fmla="*/ 0 w 126"/>
                    <a:gd name="T61" fmla="*/ 14 h 170"/>
                    <a:gd name="T62" fmla="*/ 4 w 126"/>
                    <a:gd name="T63" fmla="*/ 18 h 170"/>
                    <a:gd name="T64" fmla="*/ 6 w 126"/>
                    <a:gd name="T65" fmla="*/ 24 h 170"/>
                    <a:gd name="T66" fmla="*/ 4 w 126"/>
                    <a:gd name="T67" fmla="*/ 36 h 170"/>
                    <a:gd name="T68" fmla="*/ 10 w 126"/>
                    <a:gd name="T69" fmla="*/ 44 h 170"/>
                    <a:gd name="T70" fmla="*/ 6 w 126"/>
                    <a:gd name="T71" fmla="*/ 58 h 170"/>
                    <a:gd name="T72" fmla="*/ 2 w 126"/>
                    <a:gd name="T73" fmla="*/ 64 h 170"/>
                    <a:gd name="T74" fmla="*/ 2 w 126"/>
                    <a:gd name="T75" fmla="*/ 76 h 170"/>
                    <a:gd name="T76" fmla="*/ 2 w 126"/>
                    <a:gd name="T77" fmla="*/ 82 h 170"/>
                    <a:gd name="T78" fmla="*/ 2 w 126"/>
                    <a:gd name="T79" fmla="*/ 94 h 170"/>
                    <a:gd name="T80" fmla="*/ 2 w 126"/>
                    <a:gd name="T81" fmla="*/ 100 h 170"/>
                    <a:gd name="T82" fmla="*/ 30 w 126"/>
                    <a:gd name="T83" fmla="*/ 12 h 170"/>
                    <a:gd name="T84" fmla="*/ 30 w 126"/>
                    <a:gd name="T85" fmla="*/ 22 h 170"/>
                    <a:gd name="T86" fmla="*/ 38 w 126"/>
                    <a:gd name="T87" fmla="*/ 40 h 170"/>
                    <a:gd name="T88" fmla="*/ 38 w 126"/>
                    <a:gd name="T89" fmla="*/ 48 h 170"/>
                    <a:gd name="T90" fmla="*/ 24 w 126"/>
                    <a:gd name="T91" fmla="*/ 30 h 170"/>
                    <a:gd name="T92" fmla="*/ 28 w 126"/>
                    <a:gd name="T93" fmla="*/ 18 h 170"/>
                    <a:gd name="T94" fmla="*/ 30 w 126"/>
                    <a:gd name="T95" fmla="*/ 12 h 17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5" h="170">
                      <a:moveTo>
                        <a:pt x="2" y="100"/>
                      </a:move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6" y="98"/>
                      </a:lnTo>
                      <a:lnTo>
                        <a:pt x="10" y="100"/>
                      </a:lnTo>
                      <a:lnTo>
                        <a:pt x="6" y="108"/>
                      </a:lnTo>
                      <a:lnTo>
                        <a:pt x="4" y="118"/>
                      </a:lnTo>
                      <a:lnTo>
                        <a:pt x="54" y="142"/>
                      </a:lnTo>
                      <a:lnTo>
                        <a:pt x="54" y="144"/>
                      </a:lnTo>
                      <a:lnTo>
                        <a:pt x="54" y="150"/>
                      </a:lnTo>
                      <a:lnTo>
                        <a:pt x="54" y="154"/>
                      </a:lnTo>
                      <a:lnTo>
                        <a:pt x="58" y="158"/>
                      </a:lnTo>
                      <a:lnTo>
                        <a:pt x="60" y="158"/>
                      </a:lnTo>
                      <a:lnTo>
                        <a:pt x="60" y="160"/>
                      </a:lnTo>
                      <a:lnTo>
                        <a:pt x="76" y="170"/>
                      </a:lnTo>
                      <a:lnTo>
                        <a:pt x="76" y="160"/>
                      </a:lnTo>
                      <a:lnTo>
                        <a:pt x="76" y="152"/>
                      </a:lnTo>
                      <a:lnTo>
                        <a:pt x="82" y="152"/>
                      </a:lnTo>
                      <a:lnTo>
                        <a:pt x="84" y="144"/>
                      </a:lnTo>
                      <a:lnTo>
                        <a:pt x="90" y="140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28"/>
                      </a:lnTo>
                      <a:lnTo>
                        <a:pt x="104" y="128"/>
                      </a:lnTo>
                      <a:lnTo>
                        <a:pt x="108" y="126"/>
                      </a:lnTo>
                      <a:lnTo>
                        <a:pt x="110" y="122"/>
                      </a:lnTo>
                      <a:lnTo>
                        <a:pt x="108" y="116"/>
                      </a:lnTo>
                      <a:lnTo>
                        <a:pt x="114" y="112"/>
                      </a:lnTo>
                      <a:lnTo>
                        <a:pt x="118" y="104"/>
                      </a:lnTo>
                      <a:lnTo>
                        <a:pt x="118" y="100"/>
                      </a:lnTo>
                      <a:lnTo>
                        <a:pt x="110" y="90"/>
                      </a:lnTo>
                      <a:lnTo>
                        <a:pt x="110" y="32"/>
                      </a:lnTo>
                      <a:lnTo>
                        <a:pt x="118" y="26"/>
                      </a:lnTo>
                      <a:lnTo>
                        <a:pt x="126" y="6"/>
                      </a:lnTo>
                      <a:lnTo>
                        <a:pt x="118" y="8"/>
                      </a:lnTo>
                      <a:lnTo>
                        <a:pt x="110" y="8"/>
                      </a:lnTo>
                      <a:lnTo>
                        <a:pt x="104" y="4"/>
                      </a:lnTo>
                      <a:lnTo>
                        <a:pt x="104" y="0"/>
                      </a:lnTo>
                      <a:lnTo>
                        <a:pt x="102" y="6"/>
                      </a:lnTo>
                      <a:lnTo>
                        <a:pt x="100" y="6"/>
                      </a:lnTo>
                      <a:lnTo>
                        <a:pt x="94" y="6"/>
                      </a:lnTo>
                      <a:lnTo>
                        <a:pt x="92" y="6"/>
                      </a:lnTo>
                      <a:lnTo>
                        <a:pt x="92" y="8"/>
                      </a:lnTo>
                      <a:lnTo>
                        <a:pt x="90" y="12"/>
                      </a:lnTo>
                      <a:lnTo>
                        <a:pt x="82" y="12"/>
                      </a:lnTo>
                      <a:lnTo>
                        <a:pt x="76" y="12"/>
                      </a:lnTo>
                      <a:lnTo>
                        <a:pt x="74" y="12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12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48" y="8"/>
                      </a:lnTo>
                      <a:lnTo>
                        <a:pt x="46" y="8"/>
                      </a:lnTo>
                      <a:lnTo>
                        <a:pt x="40" y="12"/>
                      </a:lnTo>
                      <a:lnTo>
                        <a:pt x="30" y="8"/>
                      </a:lnTo>
                      <a:lnTo>
                        <a:pt x="22" y="4"/>
                      </a:lnTo>
                      <a:lnTo>
                        <a:pt x="14" y="4"/>
                      </a:lnTo>
                      <a:lnTo>
                        <a:pt x="10" y="4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6" y="24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10" y="44"/>
                      </a:lnTo>
                      <a:lnTo>
                        <a:pt x="10" y="50"/>
                      </a:lnTo>
                      <a:lnTo>
                        <a:pt x="6" y="58"/>
                      </a:lnTo>
                      <a:lnTo>
                        <a:pt x="4" y="60"/>
                      </a:lnTo>
                      <a:lnTo>
                        <a:pt x="2" y="64"/>
                      </a:lnTo>
                      <a:lnTo>
                        <a:pt x="2" y="70"/>
                      </a:lnTo>
                      <a:lnTo>
                        <a:pt x="2" y="76"/>
                      </a:lnTo>
                      <a:lnTo>
                        <a:pt x="0" y="78"/>
                      </a:lnTo>
                      <a:lnTo>
                        <a:pt x="2" y="82"/>
                      </a:lnTo>
                      <a:lnTo>
                        <a:pt x="2" y="88"/>
                      </a:lnTo>
                      <a:lnTo>
                        <a:pt x="2" y="94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2" y="100"/>
                      </a:lnTo>
                      <a:close/>
                      <a:moveTo>
                        <a:pt x="30" y="12"/>
                      </a:moveTo>
                      <a:lnTo>
                        <a:pt x="30" y="12"/>
                      </a:lnTo>
                      <a:lnTo>
                        <a:pt x="30" y="22"/>
                      </a:lnTo>
                      <a:lnTo>
                        <a:pt x="32" y="32"/>
                      </a:lnTo>
                      <a:lnTo>
                        <a:pt x="38" y="40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42"/>
                      </a:lnTo>
                      <a:lnTo>
                        <a:pt x="24" y="30"/>
                      </a:lnTo>
                      <a:lnTo>
                        <a:pt x="24" y="24"/>
                      </a:lnTo>
                      <a:lnTo>
                        <a:pt x="28" y="18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0" name="Freeform: Shape 453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1" name="Freeform: Shape 454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2" name="Freeform: Shape 455"/>
                <p:cNvSpPr/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3" name="Freeform: Shape 456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4" name="Freeform: Shape 457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5" name="Freeform: Shape 458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gdLst>
                    <a:gd name="T0" fmla="*/ 2 w 2"/>
                    <a:gd name="T1" fmla="*/ 2 w 2"/>
                    <a:gd name="T2" fmla="*/ 0 w 2"/>
                    <a:gd name="T3" fmla="*/ 2 w 2"/>
                    <a:gd name="T4" fmla="*/ 2 w 2"/>
                    <a:gd name="T5" fmla="*/ 2 w 2"/>
                  </a:gdLst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6" name="Freeform: Shape 459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7" name="Freeform: Shape 460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8" name="Freeform: Shape 461"/>
                <p:cNvSpPr/>
                <p:nvPr/>
              </p:nvSpPr>
              <p:spPr bwMode="auto">
                <a:xfrm>
                  <a:off x="514350" y="2479675"/>
                  <a:ext cx="12700" cy="28575"/>
                </a:xfrm>
                <a:custGeom>
                  <a:gdLst>
                    <a:gd name="T0" fmla="*/ 0 w 8"/>
                    <a:gd name="T1" fmla="*/ 0 h 18"/>
                    <a:gd name="T2" fmla="*/ 4 w 8"/>
                    <a:gd name="T3" fmla="*/ 18 h 18"/>
                    <a:gd name="T4" fmla="*/ 8 w 8"/>
                    <a:gd name="T5" fmla="*/ 0 h 18"/>
                    <a:gd name="T6" fmla="*/ 0 w 8"/>
                    <a:gd name="T7" fmla="*/ 0 h 18"/>
                    <a:gd name="T8" fmla="*/ 0 w 8"/>
                    <a:gd name="T9" fmla="*/ 0 h 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8">
                      <a:moveTo>
                        <a:pt x="0" y="0"/>
                      </a:moveTo>
                      <a:lnTo>
                        <a:pt x="4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58" name="Group 41"/>
              <p:cNvGrpSpPr/>
              <p:nvPr/>
            </p:nvGrpSpPr>
            <p:grpSpPr>
              <a:xfrm>
                <a:off x="4946650" y="1492250"/>
                <a:ext cx="3933825" cy="4689475"/>
                <a:chOff x="4946650" y="1492250"/>
                <a:chExt cx="3933825" cy="4689475"/>
              </a:xfrm>
              <a:grpFill/>
            </p:grpSpPr>
            <p:sp>
              <p:nvSpPr>
                <p:cNvPr id="59" name="Freeform: Shape 42"/>
                <p:cNvSpPr/>
                <p:nvPr/>
              </p:nvSpPr>
              <p:spPr bwMode="auto">
                <a:xfrm>
                  <a:off x="6048375" y="2581275"/>
                  <a:ext cx="3175" cy="9525"/>
                </a:xfrm>
                <a:custGeom>
                  <a:gdLst>
                    <a:gd name="T0" fmla="*/ 0 w 2"/>
                    <a:gd name="T1" fmla="*/ 4 h 6"/>
                    <a:gd name="T2" fmla="*/ 0 w 2"/>
                    <a:gd name="T3" fmla="*/ 6 h 6"/>
                    <a:gd name="T4" fmla="*/ 2 w 2"/>
                    <a:gd name="T5" fmla="*/ 6 h 6"/>
                    <a:gd name="T6" fmla="*/ 2 w 2"/>
                    <a:gd name="T7" fmla="*/ 4 h 6"/>
                    <a:gd name="T8" fmla="*/ 2 w 2"/>
                    <a:gd name="T9" fmla="*/ 0 h 6"/>
                    <a:gd name="T10" fmla="*/ 0 w 2"/>
                    <a:gd name="T11" fmla="*/ 0 h 6"/>
                    <a:gd name="T12" fmla="*/ 0 w 2"/>
                    <a:gd name="T13" fmla="*/ 4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6">
                      <a:moveTo>
                        <a:pt x="0" y="4"/>
                      </a:move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43"/>
                <p:cNvSpPr/>
                <p:nvPr/>
              </p:nvSpPr>
              <p:spPr bwMode="auto">
                <a:xfrm>
                  <a:off x="6019800" y="2593975"/>
                  <a:ext cx="12700" cy="15875"/>
                </a:xfrm>
                <a:custGeom>
                  <a:gdLst>
                    <a:gd name="T0" fmla="*/ 0 w 8"/>
                    <a:gd name="T1" fmla="*/ 0 h 10"/>
                    <a:gd name="T2" fmla="*/ 0 w 8"/>
                    <a:gd name="T3" fmla="*/ 4 h 10"/>
                    <a:gd name="T4" fmla="*/ 0 w 8"/>
                    <a:gd name="T5" fmla="*/ 10 h 10"/>
                    <a:gd name="T6" fmla="*/ 8 w 8"/>
                    <a:gd name="T7" fmla="*/ 8 h 10"/>
                    <a:gd name="T8" fmla="*/ 8 w 8"/>
                    <a:gd name="T9" fmla="*/ 6 h 10"/>
                    <a:gd name="T10" fmla="*/ 8 w 8"/>
                    <a:gd name="T11" fmla="*/ 4 h 10"/>
                    <a:gd name="T12" fmla="*/ 2 w 8"/>
                    <a:gd name="T13" fmla="*/ 0 h 10"/>
                    <a:gd name="T14" fmla="*/ 0 w 8"/>
                    <a:gd name="T15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44"/>
                <p:cNvSpPr/>
                <p:nvPr/>
              </p:nvSpPr>
              <p:spPr bwMode="auto">
                <a:xfrm>
                  <a:off x="6045200" y="2651125"/>
                  <a:ext cx="12700" cy="9525"/>
                </a:xfrm>
                <a:custGeom>
                  <a:gdLst>
                    <a:gd name="T0" fmla="*/ 8 w 8"/>
                    <a:gd name="T1" fmla="*/ 6 h 6"/>
                    <a:gd name="T2" fmla="*/ 4 w 8"/>
                    <a:gd name="T3" fmla="*/ 4 h 6"/>
                    <a:gd name="T4" fmla="*/ 2 w 8"/>
                    <a:gd name="T5" fmla="*/ 0 h 6"/>
                    <a:gd name="T6" fmla="*/ 0 w 8"/>
                    <a:gd name="T7" fmla="*/ 0 h 6"/>
                    <a:gd name="T8" fmla="*/ 2 w 8"/>
                    <a:gd name="T9" fmla="*/ 4 h 6"/>
                    <a:gd name="T10" fmla="*/ 8 w 8"/>
                    <a:gd name="T11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8" y="6"/>
                      </a:move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45"/>
                <p:cNvSpPr/>
                <p:nvPr/>
              </p:nvSpPr>
              <p:spPr bwMode="auto">
                <a:xfrm>
                  <a:off x="5353050" y="2746375"/>
                  <a:ext cx="34925" cy="22225"/>
                </a:xfrm>
                <a:custGeom>
                  <a:gdLst>
                    <a:gd name="T0" fmla="*/ 18 w 22"/>
                    <a:gd name="T1" fmla="*/ 0 h 14"/>
                    <a:gd name="T2" fmla="*/ 12 w 22"/>
                    <a:gd name="T3" fmla="*/ 0 h 14"/>
                    <a:gd name="T4" fmla="*/ 8 w 22"/>
                    <a:gd name="T5" fmla="*/ 2 h 14"/>
                    <a:gd name="T6" fmla="*/ 2 w 22"/>
                    <a:gd name="T7" fmla="*/ 8 h 14"/>
                    <a:gd name="T8" fmla="*/ 0 w 22"/>
                    <a:gd name="T9" fmla="*/ 12 h 14"/>
                    <a:gd name="T10" fmla="*/ 0 w 22"/>
                    <a:gd name="T11" fmla="*/ 14 h 14"/>
                    <a:gd name="T12" fmla="*/ 2 w 22"/>
                    <a:gd name="T13" fmla="*/ 14 h 14"/>
                    <a:gd name="T14" fmla="*/ 4 w 22"/>
                    <a:gd name="T15" fmla="*/ 10 h 14"/>
                    <a:gd name="T16" fmla="*/ 18 w 22"/>
                    <a:gd name="T17" fmla="*/ 8 h 14"/>
                    <a:gd name="T18" fmla="*/ 22 w 22"/>
                    <a:gd name="T19" fmla="*/ 4 h 14"/>
                    <a:gd name="T20" fmla="*/ 22 w 22"/>
                    <a:gd name="T21" fmla="*/ 2 h 14"/>
                    <a:gd name="T22" fmla="*/ 20 w 22"/>
                    <a:gd name="T23" fmla="*/ 2 h 14"/>
                    <a:gd name="T24" fmla="*/ 18 w 22"/>
                    <a:gd name="T25" fmla="*/ 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4">
                      <a:moveTo>
                        <a:pt x="18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18" y="8"/>
                      </a:lnTo>
                      <a:lnTo>
                        <a:pt x="22" y="4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Freeform: Shape 46"/>
                <p:cNvSpPr/>
                <p:nvPr/>
              </p:nvSpPr>
              <p:spPr bwMode="auto">
                <a:xfrm>
                  <a:off x="5299075" y="2533650"/>
                  <a:ext cx="41275" cy="19050"/>
                </a:xfrm>
                <a:custGeom>
                  <a:gdLst>
                    <a:gd name="T0" fmla="*/ 10 w 26"/>
                    <a:gd name="T1" fmla="*/ 6 h 12"/>
                    <a:gd name="T2" fmla="*/ 8 w 26"/>
                    <a:gd name="T3" fmla="*/ 6 h 12"/>
                    <a:gd name="T4" fmla="*/ 6 w 26"/>
                    <a:gd name="T5" fmla="*/ 2 h 12"/>
                    <a:gd name="T6" fmla="*/ 2 w 26"/>
                    <a:gd name="T7" fmla="*/ 6 h 12"/>
                    <a:gd name="T8" fmla="*/ 0 w 26"/>
                    <a:gd name="T9" fmla="*/ 8 h 12"/>
                    <a:gd name="T10" fmla="*/ 8 w 26"/>
                    <a:gd name="T11" fmla="*/ 10 h 12"/>
                    <a:gd name="T12" fmla="*/ 14 w 26"/>
                    <a:gd name="T13" fmla="*/ 12 h 12"/>
                    <a:gd name="T14" fmla="*/ 20 w 26"/>
                    <a:gd name="T15" fmla="*/ 12 h 12"/>
                    <a:gd name="T16" fmla="*/ 26 w 26"/>
                    <a:gd name="T17" fmla="*/ 8 h 12"/>
                    <a:gd name="T18" fmla="*/ 26 w 26"/>
                    <a:gd name="T19" fmla="*/ 6 h 12"/>
                    <a:gd name="T20" fmla="*/ 26 w 26"/>
                    <a:gd name="T21" fmla="*/ 2 h 12"/>
                    <a:gd name="T22" fmla="*/ 16 w 26"/>
                    <a:gd name="T23" fmla="*/ 0 h 12"/>
                    <a:gd name="T24" fmla="*/ 10 w 26"/>
                    <a:gd name="T25" fmla="*/ 6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12">
                      <a:moveTo>
                        <a:pt x="10" y="6"/>
                      </a:move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8" y="10"/>
                      </a:lnTo>
                      <a:lnTo>
                        <a:pt x="14" y="12"/>
                      </a:lnTo>
                      <a:lnTo>
                        <a:pt x="20" y="12"/>
                      </a:lnTo>
                      <a:lnTo>
                        <a:pt x="26" y="8"/>
                      </a:lnTo>
                      <a:lnTo>
                        <a:pt x="2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47"/>
                <p:cNvSpPr/>
                <p:nvPr/>
              </p:nvSpPr>
              <p:spPr bwMode="auto">
                <a:xfrm>
                  <a:off x="5407025" y="2746375"/>
                  <a:ext cx="6350" cy="6350"/>
                </a:xfrm>
                <a:custGeom>
                  <a:gdLst>
                    <a:gd name="T0" fmla="*/ 2 w 4"/>
                    <a:gd name="T1" fmla="*/ 4 h 4"/>
                    <a:gd name="T2" fmla="*/ 4 w 4"/>
                    <a:gd name="T3" fmla="*/ 2 h 4"/>
                    <a:gd name="T4" fmla="*/ 4 w 4"/>
                    <a:gd name="T5" fmla="*/ 0 h 4"/>
                    <a:gd name="T6" fmla="*/ 0 w 4"/>
                    <a:gd name="T7" fmla="*/ 2 h 4"/>
                    <a:gd name="T8" fmla="*/ 2 w 4"/>
                    <a:gd name="T9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48"/>
                <p:cNvSpPr/>
                <p:nvPr/>
              </p:nvSpPr>
              <p:spPr bwMode="auto">
                <a:xfrm>
                  <a:off x="5264150" y="2797175"/>
                  <a:ext cx="19050" cy="25400"/>
                </a:xfrm>
                <a:custGeom>
                  <a:gdLst>
                    <a:gd name="T0" fmla="*/ 8 w 12"/>
                    <a:gd name="T1" fmla="*/ 4 h 16"/>
                    <a:gd name="T2" fmla="*/ 2 w 12"/>
                    <a:gd name="T3" fmla="*/ 12 h 16"/>
                    <a:gd name="T4" fmla="*/ 0 w 12"/>
                    <a:gd name="T5" fmla="*/ 16 h 16"/>
                    <a:gd name="T6" fmla="*/ 4 w 12"/>
                    <a:gd name="T7" fmla="*/ 14 h 16"/>
                    <a:gd name="T8" fmla="*/ 4 w 12"/>
                    <a:gd name="T9" fmla="*/ 8 h 16"/>
                    <a:gd name="T10" fmla="*/ 10 w 12"/>
                    <a:gd name="T11" fmla="*/ 6 h 16"/>
                    <a:gd name="T12" fmla="*/ 12 w 12"/>
                    <a:gd name="T13" fmla="*/ 4 h 16"/>
                    <a:gd name="T14" fmla="*/ 10 w 12"/>
                    <a:gd name="T15" fmla="*/ 0 h 16"/>
                    <a:gd name="T16" fmla="*/ 8 w 12"/>
                    <a:gd name="T17" fmla="*/ 4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6">
                      <a:moveTo>
                        <a:pt x="8" y="4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4"/>
                      </a:lnTo>
                      <a:lnTo>
                        <a:pt x="4" y="8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0" y="0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49"/>
                <p:cNvSpPr/>
                <p:nvPr/>
              </p:nvSpPr>
              <p:spPr bwMode="auto">
                <a:xfrm>
                  <a:off x="5286375" y="2790825"/>
                  <a:ext cx="28575" cy="25400"/>
                </a:xfrm>
                <a:custGeom>
                  <a:gdLst>
                    <a:gd name="T0" fmla="*/ 10 w 18"/>
                    <a:gd name="T1" fmla="*/ 0 h 16"/>
                    <a:gd name="T2" fmla="*/ 10 w 18"/>
                    <a:gd name="T3" fmla="*/ 4 h 16"/>
                    <a:gd name="T4" fmla="*/ 0 w 18"/>
                    <a:gd name="T5" fmla="*/ 12 h 16"/>
                    <a:gd name="T6" fmla="*/ 0 w 18"/>
                    <a:gd name="T7" fmla="*/ 16 h 16"/>
                    <a:gd name="T8" fmla="*/ 8 w 18"/>
                    <a:gd name="T9" fmla="*/ 12 h 16"/>
                    <a:gd name="T10" fmla="*/ 16 w 18"/>
                    <a:gd name="T11" fmla="*/ 8 h 16"/>
                    <a:gd name="T12" fmla="*/ 18 w 18"/>
                    <a:gd name="T13" fmla="*/ 4 h 16"/>
                    <a:gd name="T14" fmla="*/ 18 w 18"/>
                    <a:gd name="T15" fmla="*/ 2 h 16"/>
                    <a:gd name="T16" fmla="*/ 16 w 18"/>
                    <a:gd name="T17" fmla="*/ 0 h 16"/>
                    <a:gd name="T18" fmla="*/ 10 w 18"/>
                    <a:gd name="T19" fmla="*/ 0 h 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0" y="0"/>
                      </a:moveTo>
                      <a:lnTo>
                        <a:pt x="10" y="4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8" y="12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8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50"/>
                <p:cNvSpPr/>
                <p:nvPr/>
              </p:nvSpPr>
              <p:spPr bwMode="auto">
                <a:xfrm>
                  <a:off x="4946650" y="2844800"/>
                  <a:ext cx="6350" cy="9525"/>
                </a:xfrm>
                <a:custGeom>
                  <a:gdLst>
                    <a:gd name="T0" fmla="*/ 0 w 4"/>
                    <a:gd name="T1" fmla="*/ 2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Freeform: Shape 51"/>
                <p:cNvSpPr/>
                <p:nvPr/>
              </p:nvSpPr>
              <p:spPr bwMode="auto">
                <a:xfrm>
                  <a:off x="5197475" y="2393950"/>
                  <a:ext cx="66675" cy="41275"/>
                </a:xfrm>
                <a:custGeom>
                  <a:gdLst>
                    <a:gd name="T0" fmla="*/ 36 w 42"/>
                    <a:gd name="T1" fmla="*/ 14 h 26"/>
                    <a:gd name="T2" fmla="*/ 32 w 42"/>
                    <a:gd name="T3" fmla="*/ 14 h 26"/>
                    <a:gd name="T4" fmla="*/ 28 w 42"/>
                    <a:gd name="T5" fmla="*/ 12 h 26"/>
                    <a:gd name="T6" fmla="*/ 26 w 42"/>
                    <a:gd name="T7" fmla="*/ 8 h 26"/>
                    <a:gd name="T8" fmla="*/ 24 w 42"/>
                    <a:gd name="T9" fmla="*/ 4 h 26"/>
                    <a:gd name="T10" fmla="*/ 18 w 42"/>
                    <a:gd name="T11" fmla="*/ 0 h 26"/>
                    <a:gd name="T12" fmla="*/ 18 w 42"/>
                    <a:gd name="T13" fmla="*/ 6 h 26"/>
                    <a:gd name="T14" fmla="*/ 2 w 42"/>
                    <a:gd name="T15" fmla="*/ 6 h 26"/>
                    <a:gd name="T16" fmla="*/ 0 w 42"/>
                    <a:gd name="T17" fmla="*/ 14 h 26"/>
                    <a:gd name="T18" fmla="*/ 18 w 42"/>
                    <a:gd name="T19" fmla="*/ 14 h 26"/>
                    <a:gd name="T20" fmla="*/ 26 w 42"/>
                    <a:gd name="T21" fmla="*/ 14 h 26"/>
                    <a:gd name="T22" fmla="*/ 34 w 42"/>
                    <a:gd name="T23" fmla="*/ 18 h 26"/>
                    <a:gd name="T24" fmla="*/ 36 w 42"/>
                    <a:gd name="T25" fmla="*/ 26 h 26"/>
                    <a:gd name="T26" fmla="*/ 42 w 42"/>
                    <a:gd name="T27" fmla="*/ 14 h 26"/>
                    <a:gd name="T28" fmla="*/ 36 w 42"/>
                    <a:gd name="T29" fmla="*/ 14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26">
                      <a:moveTo>
                        <a:pt x="36" y="14"/>
                      </a:moveTo>
                      <a:lnTo>
                        <a:pt x="32" y="14"/>
                      </a:lnTo>
                      <a:lnTo>
                        <a:pt x="28" y="12"/>
                      </a:lnTo>
                      <a:lnTo>
                        <a:pt x="26" y="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2" y="6"/>
                      </a:lnTo>
                      <a:lnTo>
                        <a:pt x="0" y="14"/>
                      </a:lnTo>
                      <a:lnTo>
                        <a:pt x="18" y="14"/>
                      </a:lnTo>
                      <a:lnTo>
                        <a:pt x="26" y="14"/>
                      </a:lnTo>
                      <a:lnTo>
                        <a:pt x="34" y="18"/>
                      </a:lnTo>
                      <a:lnTo>
                        <a:pt x="36" y="26"/>
                      </a:lnTo>
                      <a:lnTo>
                        <a:pt x="42" y="14"/>
                      </a:lnTo>
                      <a:lnTo>
                        <a:pt x="3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Freeform: Shape 52"/>
                <p:cNvSpPr/>
                <p:nvPr/>
              </p:nvSpPr>
              <p:spPr bwMode="auto">
                <a:xfrm>
                  <a:off x="4991100" y="2844800"/>
                  <a:ext cx="6350" cy="9525"/>
                </a:xfrm>
                <a:custGeom>
                  <a:gdLst>
                    <a:gd name="T0" fmla="*/ 0 w 4"/>
                    <a:gd name="T1" fmla="*/ 2 h 6"/>
                    <a:gd name="T2" fmla="*/ 2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Freeform: Shape 53"/>
                <p:cNvSpPr/>
                <p:nvPr/>
              </p:nvSpPr>
              <p:spPr bwMode="auto">
                <a:xfrm>
                  <a:off x="5451475" y="2730500"/>
                  <a:ext cx="3175" cy="6350"/>
                </a:xfrm>
                <a:custGeom>
                  <a:gdLst>
                    <a:gd name="T0" fmla="*/ 2 w 2"/>
                    <a:gd name="T1" fmla="*/ 4 h 4"/>
                    <a:gd name="T2" fmla="*/ 2 w 2"/>
                    <a:gd name="T3" fmla="*/ 2 h 4"/>
                    <a:gd name="T4" fmla="*/ 0 w 2"/>
                    <a:gd name="T5" fmla="*/ 0 h 4"/>
                    <a:gd name="T6" fmla="*/ 2 w 2"/>
                    <a:gd name="T7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54"/>
                <p:cNvSpPr/>
                <p:nvPr/>
              </p:nvSpPr>
              <p:spPr bwMode="auto">
                <a:xfrm>
                  <a:off x="5051425" y="2851150"/>
                  <a:ext cx="9525" cy="9525"/>
                </a:xfrm>
                <a:custGeom>
                  <a:gdLst>
                    <a:gd name="T0" fmla="*/ 6 w 6"/>
                    <a:gd name="T1" fmla="*/ 6 h 6"/>
                    <a:gd name="T2" fmla="*/ 6 w 6"/>
                    <a:gd name="T3" fmla="*/ 2 h 6"/>
                    <a:gd name="T4" fmla="*/ 6 w 6"/>
                    <a:gd name="T5" fmla="*/ 0 h 6"/>
                    <a:gd name="T6" fmla="*/ 0 w 6"/>
                    <a:gd name="T7" fmla="*/ 0 h 6"/>
                    <a:gd name="T8" fmla="*/ 6 w 6"/>
                    <a:gd name="T9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6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55"/>
                <p:cNvSpPr/>
                <p:nvPr/>
              </p:nvSpPr>
              <p:spPr bwMode="auto">
                <a:xfrm>
                  <a:off x="4978400" y="2860675"/>
                  <a:ext cx="6350" cy="12700"/>
                </a:xfrm>
                <a:custGeom>
                  <a:gdLst>
                    <a:gd name="T0" fmla="*/ 4 w 4"/>
                    <a:gd name="T1" fmla="*/ 8 h 8"/>
                    <a:gd name="T2" fmla="*/ 4 w 4"/>
                    <a:gd name="T3" fmla="*/ 4 h 8"/>
                    <a:gd name="T4" fmla="*/ 0 w 4"/>
                    <a:gd name="T5" fmla="*/ 0 h 8"/>
                    <a:gd name="T6" fmla="*/ 4 w 4"/>
                    <a:gd name="T7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8">
                      <a:moveTo>
                        <a:pt x="4" y="8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56"/>
                <p:cNvSpPr/>
                <p:nvPr/>
              </p:nvSpPr>
              <p:spPr bwMode="auto">
                <a:xfrm>
                  <a:off x="5124450" y="2832100"/>
                  <a:ext cx="12700" cy="15875"/>
                </a:xfrm>
                <a:custGeom>
                  <a:gdLst>
                    <a:gd name="T0" fmla="*/ 0 w 8"/>
                    <a:gd name="T1" fmla="*/ 8 h 10"/>
                    <a:gd name="T2" fmla="*/ 0 w 8"/>
                    <a:gd name="T3" fmla="*/ 10 h 10"/>
                    <a:gd name="T4" fmla="*/ 6 w 8"/>
                    <a:gd name="T5" fmla="*/ 10 h 10"/>
                    <a:gd name="T6" fmla="*/ 8 w 8"/>
                    <a:gd name="T7" fmla="*/ 4 h 10"/>
                    <a:gd name="T8" fmla="*/ 8 w 8"/>
                    <a:gd name="T9" fmla="*/ 2 h 10"/>
                    <a:gd name="T10" fmla="*/ 6 w 8"/>
                    <a:gd name="T11" fmla="*/ 0 h 10"/>
                    <a:gd name="T12" fmla="*/ 0 w 8"/>
                    <a:gd name="T13" fmla="*/ 8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4" name="Freeform: Shape 57"/>
                <p:cNvSpPr/>
                <p:nvPr/>
              </p:nvSpPr>
              <p:spPr bwMode="auto">
                <a:xfrm>
                  <a:off x="5067300" y="2847975"/>
                  <a:ext cx="9525" cy="12700"/>
                </a:xfrm>
                <a:custGeom>
                  <a:gdLst>
                    <a:gd name="T0" fmla="*/ 0 w 6"/>
                    <a:gd name="T1" fmla="*/ 2 h 8"/>
                    <a:gd name="T2" fmla="*/ 2 w 6"/>
                    <a:gd name="T3" fmla="*/ 4 h 8"/>
                    <a:gd name="T4" fmla="*/ 6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5" name="Freeform: Shape 58"/>
                <p:cNvSpPr/>
                <p:nvPr/>
              </p:nvSpPr>
              <p:spPr bwMode="auto">
                <a:xfrm>
                  <a:off x="5080000" y="2847975"/>
                  <a:ext cx="9525" cy="12700"/>
                </a:xfrm>
                <a:custGeom>
                  <a:gdLst>
                    <a:gd name="T0" fmla="*/ 0 w 6"/>
                    <a:gd name="T1" fmla="*/ 4 h 8"/>
                    <a:gd name="T2" fmla="*/ 0 w 6"/>
                    <a:gd name="T3" fmla="*/ 8 h 8"/>
                    <a:gd name="T4" fmla="*/ 2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4"/>
                      </a:move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6" name="Freeform: Shape 59"/>
                <p:cNvSpPr/>
                <p:nvPr/>
              </p:nvSpPr>
              <p:spPr bwMode="auto">
                <a:xfrm>
                  <a:off x="6064250" y="2628900"/>
                  <a:ext cx="22225" cy="38100"/>
                </a:xfrm>
                <a:custGeom>
                  <a:gdLst>
                    <a:gd name="T0" fmla="*/ 0 w 14"/>
                    <a:gd name="T1" fmla="*/ 0 h 24"/>
                    <a:gd name="T2" fmla="*/ 6 w 14"/>
                    <a:gd name="T3" fmla="*/ 24 h 24"/>
                    <a:gd name="T4" fmla="*/ 10 w 14"/>
                    <a:gd name="T5" fmla="*/ 24 h 24"/>
                    <a:gd name="T6" fmla="*/ 14 w 14"/>
                    <a:gd name="T7" fmla="*/ 22 h 24"/>
                    <a:gd name="T8" fmla="*/ 14 w 14"/>
                    <a:gd name="T9" fmla="*/ 18 h 24"/>
                    <a:gd name="T10" fmla="*/ 14 w 14"/>
                    <a:gd name="T11" fmla="*/ 10 h 24"/>
                    <a:gd name="T12" fmla="*/ 8 w 14"/>
                    <a:gd name="T13" fmla="*/ 2 h 24"/>
                    <a:gd name="T14" fmla="*/ 0 w 14"/>
                    <a:gd name="T15" fmla="*/ 0 h 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4">
                      <a:moveTo>
                        <a:pt x="0" y="0"/>
                      </a:moveTo>
                      <a:lnTo>
                        <a:pt x="6" y="24"/>
                      </a:lnTo>
                      <a:lnTo>
                        <a:pt x="10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4" y="10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7" name="Freeform: Shape 60"/>
                <p:cNvSpPr/>
                <p:nvPr/>
              </p:nvSpPr>
              <p:spPr bwMode="auto">
                <a:xfrm>
                  <a:off x="5461000" y="2740025"/>
                  <a:ext cx="9525" cy="9525"/>
                </a:xfrm>
                <a:custGeom>
                  <a:gdLst>
                    <a:gd name="T0" fmla="*/ 0 w 6"/>
                    <a:gd name="T1" fmla="*/ 4 h 6"/>
                    <a:gd name="T2" fmla="*/ 6 w 6"/>
                    <a:gd name="T3" fmla="*/ 6 h 6"/>
                    <a:gd name="T4" fmla="*/ 6 w 6"/>
                    <a:gd name="T5" fmla="*/ 0 h 6"/>
                    <a:gd name="T6" fmla="*/ 4 w 6"/>
                    <a:gd name="T7" fmla="*/ 0 h 6"/>
                    <a:gd name="T8" fmla="*/ 0 w 6"/>
                    <a:gd name="T9" fmla="*/ 4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4"/>
                      </a:move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8" name="Freeform: Shape 61"/>
                <p:cNvSpPr/>
                <p:nvPr/>
              </p:nvSpPr>
              <p:spPr bwMode="auto">
                <a:xfrm>
                  <a:off x="5759450" y="2536825"/>
                  <a:ext cx="9525" cy="15875"/>
                </a:xfrm>
                <a:custGeom>
                  <a:gdLst>
                    <a:gd name="T0" fmla="*/ 0 w 6"/>
                    <a:gd name="T1" fmla="*/ 10 h 10"/>
                    <a:gd name="T2" fmla="*/ 2 w 6"/>
                    <a:gd name="T3" fmla="*/ 10 h 10"/>
                    <a:gd name="T4" fmla="*/ 6 w 6"/>
                    <a:gd name="T5" fmla="*/ 8 h 10"/>
                    <a:gd name="T6" fmla="*/ 6 w 6"/>
                    <a:gd name="T7" fmla="*/ 4 h 10"/>
                    <a:gd name="T8" fmla="*/ 6 w 6"/>
                    <a:gd name="T9" fmla="*/ 0 h 10"/>
                    <a:gd name="T10" fmla="*/ 2 w 6"/>
                    <a:gd name="T11" fmla="*/ 0 h 10"/>
                    <a:gd name="T12" fmla="*/ 0 w 6"/>
                    <a:gd name="T13" fmla="*/ 1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0">
                      <a:moveTo>
                        <a:pt x="0" y="10"/>
                      </a:moveTo>
                      <a:lnTo>
                        <a:pt x="2" y="10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9" name="Freeform: Shape 62"/>
                <p:cNvSpPr/>
                <p:nvPr/>
              </p:nvSpPr>
              <p:spPr bwMode="auto">
                <a:xfrm>
                  <a:off x="5292725" y="2089150"/>
                  <a:ext cx="901700" cy="673100"/>
                </a:xfrm>
                <a:custGeom>
                  <a:gdLst>
                    <a:gd name="T0" fmla="*/ 556 w 568"/>
                    <a:gd name="T1" fmla="*/ 380 h 424"/>
                    <a:gd name="T2" fmla="*/ 522 w 568"/>
                    <a:gd name="T3" fmla="*/ 342 h 424"/>
                    <a:gd name="T4" fmla="*/ 478 w 568"/>
                    <a:gd name="T5" fmla="*/ 296 h 424"/>
                    <a:gd name="T6" fmla="*/ 456 w 568"/>
                    <a:gd name="T7" fmla="*/ 304 h 424"/>
                    <a:gd name="T8" fmla="*/ 420 w 568"/>
                    <a:gd name="T9" fmla="*/ 288 h 424"/>
                    <a:gd name="T10" fmla="*/ 386 w 568"/>
                    <a:gd name="T11" fmla="*/ 272 h 424"/>
                    <a:gd name="T12" fmla="*/ 318 w 568"/>
                    <a:gd name="T13" fmla="*/ 26 h 424"/>
                    <a:gd name="T14" fmla="*/ 254 w 568"/>
                    <a:gd name="T15" fmla="*/ 20 h 424"/>
                    <a:gd name="T16" fmla="*/ 186 w 568"/>
                    <a:gd name="T17" fmla="*/ 6 h 424"/>
                    <a:gd name="T18" fmla="*/ 136 w 568"/>
                    <a:gd name="T19" fmla="*/ 14 h 424"/>
                    <a:gd name="T20" fmla="*/ 110 w 568"/>
                    <a:gd name="T21" fmla="*/ 20 h 424"/>
                    <a:gd name="T22" fmla="*/ 68 w 568"/>
                    <a:gd name="T23" fmla="*/ 64 h 424"/>
                    <a:gd name="T24" fmla="*/ 22 w 568"/>
                    <a:gd name="T25" fmla="*/ 82 h 424"/>
                    <a:gd name="T26" fmla="*/ 58 w 568"/>
                    <a:gd name="T27" fmla="*/ 110 h 424"/>
                    <a:gd name="T28" fmla="*/ 86 w 568"/>
                    <a:gd name="T29" fmla="*/ 118 h 424"/>
                    <a:gd name="T30" fmla="*/ 86 w 568"/>
                    <a:gd name="T31" fmla="*/ 134 h 424"/>
                    <a:gd name="T32" fmla="*/ 56 w 568"/>
                    <a:gd name="T33" fmla="*/ 136 h 424"/>
                    <a:gd name="T34" fmla="*/ 4 w 568"/>
                    <a:gd name="T35" fmla="*/ 144 h 424"/>
                    <a:gd name="T36" fmla="*/ 20 w 568"/>
                    <a:gd name="T37" fmla="*/ 174 h 424"/>
                    <a:gd name="T38" fmla="*/ 102 w 568"/>
                    <a:gd name="T39" fmla="*/ 174 h 424"/>
                    <a:gd name="T40" fmla="*/ 64 w 568"/>
                    <a:gd name="T41" fmla="*/ 216 h 424"/>
                    <a:gd name="T42" fmla="*/ 42 w 568"/>
                    <a:gd name="T43" fmla="*/ 232 h 424"/>
                    <a:gd name="T44" fmla="*/ 58 w 568"/>
                    <a:gd name="T45" fmla="*/ 262 h 424"/>
                    <a:gd name="T46" fmla="*/ 48 w 568"/>
                    <a:gd name="T47" fmla="*/ 278 h 424"/>
                    <a:gd name="T48" fmla="*/ 78 w 568"/>
                    <a:gd name="T49" fmla="*/ 288 h 424"/>
                    <a:gd name="T50" fmla="*/ 96 w 568"/>
                    <a:gd name="T51" fmla="*/ 314 h 424"/>
                    <a:gd name="T52" fmla="*/ 120 w 568"/>
                    <a:gd name="T53" fmla="*/ 310 h 424"/>
                    <a:gd name="T54" fmla="*/ 156 w 568"/>
                    <a:gd name="T55" fmla="*/ 326 h 424"/>
                    <a:gd name="T56" fmla="*/ 102 w 568"/>
                    <a:gd name="T57" fmla="*/ 388 h 424"/>
                    <a:gd name="T58" fmla="*/ 66 w 568"/>
                    <a:gd name="T59" fmla="*/ 408 h 424"/>
                    <a:gd name="T60" fmla="*/ 100 w 568"/>
                    <a:gd name="T61" fmla="*/ 398 h 424"/>
                    <a:gd name="T62" fmla="*/ 130 w 568"/>
                    <a:gd name="T63" fmla="*/ 386 h 424"/>
                    <a:gd name="T64" fmla="*/ 160 w 568"/>
                    <a:gd name="T65" fmla="*/ 350 h 424"/>
                    <a:gd name="T66" fmla="*/ 204 w 568"/>
                    <a:gd name="T67" fmla="*/ 316 h 424"/>
                    <a:gd name="T68" fmla="*/ 210 w 568"/>
                    <a:gd name="T69" fmla="*/ 280 h 424"/>
                    <a:gd name="T70" fmla="*/ 242 w 568"/>
                    <a:gd name="T71" fmla="*/ 252 h 424"/>
                    <a:gd name="T72" fmla="*/ 260 w 568"/>
                    <a:gd name="T73" fmla="*/ 260 h 424"/>
                    <a:gd name="T74" fmla="*/ 238 w 568"/>
                    <a:gd name="T75" fmla="*/ 300 h 424"/>
                    <a:gd name="T76" fmla="*/ 264 w 568"/>
                    <a:gd name="T77" fmla="*/ 288 h 424"/>
                    <a:gd name="T78" fmla="*/ 278 w 568"/>
                    <a:gd name="T79" fmla="*/ 272 h 424"/>
                    <a:gd name="T80" fmla="*/ 310 w 568"/>
                    <a:gd name="T81" fmla="*/ 268 h 424"/>
                    <a:gd name="T82" fmla="*/ 330 w 568"/>
                    <a:gd name="T83" fmla="*/ 286 h 424"/>
                    <a:gd name="T84" fmla="*/ 390 w 568"/>
                    <a:gd name="T85" fmla="*/ 296 h 424"/>
                    <a:gd name="T86" fmla="*/ 430 w 568"/>
                    <a:gd name="T87" fmla="*/ 308 h 424"/>
                    <a:gd name="T88" fmla="*/ 458 w 568"/>
                    <a:gd name="T89" fmla="*/ 340 h 424"/>
                    <a:gd name="T90" fmla="*/ 478 w 568"/>
                    <a:gd name="T91" fmla="*/ 372 h 424"/>
                    <a:gd name="T92" fmla="*/ 496 w 568"/>
                    <a:gd name="T93" fmla="*/ 386 h 424"/>
                    <a:gd name="T94" fmla="*/ 508 w 568"/>
                    <a:gd name="T95" fmla="*/ 370 h 424"/>
                    <a:gd name="T96" fmla="*/ 482 w 568"/>
                    <a:gd name="T97" fmla="*/ 362 h 424"/>
                    <a:gd name="T98" fmla="*/ 466 w 568"/>
                    <a:gd name="T99" fmla="*/ 340 h 424"/>
                    <a:gd name="T100" fmla="*/ 500 w 568"/>
                    <a:gd name="T101" fmla="*/ 342 h 424"/>
                    <a:gd name="T102" fmla="*/ 514 w 568"/>
                    <a:gd name="T103" fmla="*/ 364 h 424"/>
                    <a:gd name="T104" fmla="*/ 524 w 568"/>
                    <a:gd name="T105" fmla="*/ 382 h 424"/>
                    <a:gd name="T106" fmla="*/ 542 w 568"/>
                    <a:gd name="T107" fmla="*/ 406 h 424"/>
                    <a:gd name="T108" fmla="*/ 554 w 568"/>
                    <a:gd name="T109" fmla="*/ 418 h 424"/>
                    <a:gd name="T110" fmla="*/ 566 w 568"/>
                    <a:gd name="T111" fmla="*/ 396 h 424"/>
                    <a:gd name="T112" fmla="*/ 466 w 568"/>
                    <a:gd name="T113" fmla="*/ 326 h 424"/>
                    <a:gd name="T114" fmla="*/ 476 w 568"/>
                    <a:gd name="T115" fmla="*/ 316 h 4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8" h="422">
                      <a:moveTo>
                        <a:pt x="566" y="392"/>
                      </a:moveTo>
                      <a:lnTo>
                        <a:pt x="566" y="388"/>
                      </a:lnTo>
                      <a:lnTo>
                        <a:pt x="564" y="386"/>
                      </a:lnTo>
                      <a:lnTo>
                        <a:pt x="560" y="386"/>
                      </a:lnTo>
                      <a:lnTo>
                        <a:pt x="560" y="388"/>
                      </a:lnTo>
                      <a:lnTo>
                        <a:pt x="558" y="388"/>
                      </a:lnTo>
                      <a:lnTo>
                        <a:pt x="558" y="386"/>
                      </a:lnTo>
                      <a:lnTo>
                        <a:pt x="556" y="382"/>
                      </a:lnTo>
                      <a:lnTo>
                        <a:pt x="556" y="380"/>
                      </a:lnTo>
                      <a:lnTo>
                        <a:pt x="550" y="378"/>
                      </a:lnTo>
                      <a:lnTo>
                        <a:pt x="540" y="372"/>
                      </a:lnTo>
                      <a:lnTo>
                        <a:pt x="536" y="370"/>
                      </a:lnTo>
                      <a:lnTo>
                        <a:pt x="536" y="364"/>
                      </a:lnTo>
                      <a:lnTo>
                        <a:pt x="536" y="360"/>
                      </a:lnTo>
                      <a:lnTo>
                        <a:pt x="530" y="358"/>
                      </a:lnTo>
                      <a:lnTo>
                        <a:pt x="528" y="354"/>
                      </a:lnTo>
                      <a:lnTo>
                        <a:pt x="524" y="350"/>
                      </a:lnTo>
                      <a:lnTo>
                        <a:pt x="522" y="342"/>
                      </a:lnTo>
                      <a:lnTo>
                        <a:pt x="502" y="322"/>
                      </a:lnTo>
                      <a:lnTo>
                        <a:pt x="496" y="314"/>
                      </a:lnTo>
                      <a:lnTo>
                        <a:pt x="494" y="310"/>
                      </a:lnTo>
                      <a:lnTo>
                        <a:pt x="490" y="308"/>
                      </a:lnTo>
                      <a:lnTo>
                        <a:pt x="486" y="308"/>
                      </a:lnTo>
                      <a:lnTo>
                        <a:pt x="484" y="306"/>
                      </a:lnTo>
                      <a:lnTo>
                        <a:pt x="484" y="300"/>
                      </a:lnTo>
                      <a:lnTo>
                        <a:pt x="482" y="298"/>
                      </a:lnTo>
                      <a:lnTo>
                        <a:pt x="478" y="296"/>
                      </a:lnTo>
                      <a:lnTo>
                        <a:pt x="476" y="296"/>
                      </a:lnTo>
                      <a:lnTo>
                        <a:pt x="472" y="292"/>
                      </a:lnTo>
                      <a:lnTo>
                        <a:pt x="468" y="290"/>
                      </a:lnTo>
                      <a:lnTo>
                        <a:pt x="466" y="290"/>
                      </a:lnTo>
                      <a:lnTo>
                        <a:pt x="458" y="292"/>
                      </a:lnTo>
                      <a:lnTo>
                        <a:pt x="458" y="296"/>
                      </a:lnTo>
                      <a:lnTo>
                        <a:pt x="458" y="298"/>
                      </a:lnTo>
                      <a:lnTo>
                        <a:pt x="458" y="300"/>
                      </a:lnTo>
                      <a:lnTo>
                        <a:pt x="456" y="304"/>
                      </a:lnTo>
                      <a:lnTo>
                        <a:pt x="454" y="306"/>
                      </a:lnTo>
                      <a:lnTo>
                        <a:pt x="446" y="308"/>
                      </a:lnTo>
                      <a:lnTo>
                        <a:pt x="440" y="310"/>
                      </a:lnTo>
                      <a:lnTo>
                        <a:pt x="440" y="308"/>
                      </a:lnTo>
                      <a:lnTo>
                        <a:pt x="438" y="304"/>
                      </a:lnTo>
                      <a:lnTo>
                        <a:pt x="436" y="300"/>
                      </a:lnTo>
                      <a:lnTo>
                        <a:pt x="430" y="296"/>
                      </a:lnTo>
                      <a:lnTo>
                        <a:pt x="424" y="292"/>
                      </a:lnTo>
                      <a:lnTo>
                        <a:pt x="420" y="288"/>
                      </a:lnTo>
                      <a:lnTo>
                        <a:pt x="414" y="278"/>
                      </a:lnTo>
                      <a:lnTo>
                        <a:pt x="414" y="270"/>
                      </a:lnTo>
                      <a:lnTo>
                        <a:pt x="410" y="272"/>
                      </a:lnTo>
                      <a:lnTo>
                        <a:pt x="408" y="274"/>
                      </a:lnTo>
                      <a:lnTo>
                        <a:pt x="404" y="272"/>
                      </a:lnTo>
                      <a:lnTo>
                        <a:pt x="400" y="270"/>
                      </a:lnTo>
                      <a:lnTo>
                        <a:pt x="394" y="270"/>
                      </a:lnTo>
                      <a:lnTo>
                        <a:pt x="392" y="270"/>
                      </a:lnTo>
                      <a:lnTo>
                        <a:pt x="386" y="272"/>
                      </a:lnTo>
                      <a:lnTo>
                        <a:pt x="378" y="36"/>
                      </a:lnTo>
                      <a:lnTo>
                        <a:pt x="366" y="28"/>
                      </a:lnTo>
                      <a:lnTo>
                        <a:pt x="358" y="28"/>
                      </a:lnTo>
                      <a:lnTo>
                        <a:pt x="350" y="28"/>
                      </a:lnTo>
                      <a:lnTo>
                        <a:pt x="350" y="34"/>
                      </a:lnTo>
                      <a:lnTo>
                        <a:pt x="338" y="34"/>
                      </a:lnTo>
                      <a:lnTo>
                        <a:pt x="336" y="32"/>
                      </a:lnTo>
                      <a:lnTo>
                        <a:pt x="318" y="32"/>
                      </a:lnTo>
                      <a:lnTo>
                        <a:pt x="318" y="26"/>
                      </a:lnTo>
                      <a:lnTo>
                        <a:pt x="302" y="26"/>
                      </a:lnTo>
                      <a:lnTo>
                        <a:pt x="286" y="28"/>
                      </a:lnTo>
                      <a:lnTo>
                        <a:pt x="284" y="24"/>
                      </a:lnTo>
                      <a:lnTo>
                        <a:pt x="282" y="24"/>
                      </a:lnTo>
                      <a:lnTo>
                        <a:pt x="282" y="26"/>
                      </a:lnTo>
                      <a:lnTo>
                        <a:pt x="276" y="26"/>
                      </a:lnTo>
                      <a:lnTo>
                        <a:pt x="266" y="18"/>
                      </a:lnTo>
                      <a:lnTo>
                        <a:pt x="258" y="18"/>
                      </a:lnTo>
                      <a:lnTo>
                        <a:pt x="254" y="20"/>
                      </a:lnTo>
                      <a:lnTo>
                        <a:pt x="248" y="24"/>
                      </a:lnTo>
                      <a:lnTo>
                        <a:pt x="242" y="24"/>
                      </a:lnTo>
                      <a:lnTo>
                        <a:pt x="218" y="16"/>
                      </a:lnTo>
                      <a:lnTo>
                        <a:pt x="214" y="14"/>
                      </a:lnTo>
                      <a:lnTo>
                        <a:pt x="202" y="14"/>
                      </a:lnTo>
                      <a:lnTo>
                        <a:pt x="192" y="14"/>
                      </a:lnTo>
                      <a:lnTo>
                        <a:pt x="190" y="14"/>
                      </a:lnTo>
                      <a:lnTo>
                        <a:pt x="190" y="10"/>
                      </a:lnTo>
                      <a:lnTo>
                        <a:pt x="186" y="6"/>
                      </a:lnTo>
                      <a:lnTo>
                        <a:pt x="174" y="14"/>
                      </a:lnTo>
                      <a:lnTo>
                        <a:pt x="172" y="10"/>
                      </a:lnTo>
                      <a:lnTo>
                        <a:pt x="172" y="6"/>
                      </a:lnTo>
                      <a:lnTo>
                        <a:pt x="168" y="2"/>
                      </a:lnTo>
                      <a:lnTo>
                        <a:pt x="166" y="0"/>
                      </a:lnTo>
                      <a:lnTo>
                        <a:pt x="156" y="0"/>
                      </a:lnTo>
                      <a:lnTo>
                        <a:pt x="148" y="6"/>
                      </a:lnTo>
                      <a:lnTo>
                        <a:pt x="140" y="14"/>
                      </a:lnTo>
                      <a:lnTo>
                        <a:pt x="136" y="14"/>
                      </a:lnTo>
                      <a:lnTo>
                        <a:pt x="128" y="14"/>
                      </a:lnTo>
                      <a:lnTo>
                        <a:pt x="124" y="16"/>
                      </a:lnTo>
                      <a:lnTo>
                        <a:pt x="122" y="16"/>
                      </a:lnTo>
                      <a:lnTo>
                        <a:pt x="122" y="14"/>
                      </a:lnTo>
                      <a:lnTo>
                        <a:pt x="122" y="10"/>
                      </a:lnTo>
                      <a:lnTo>
                        <a:pt x="120" y="14"/>
                      </a:lnTo>
                      <a:lnTo>
                        <a:pt x="120" y="16"/>
                      </a:lnTo>
                      <a:lnTo>
                        <a:pt x="112" y="16"/>
                      </a:lnTo>
                      <a:lnTo>
                        <a:pt x="110" y="20"/>
                      </a:lnTo>
                      <a:lnTo>
                        <a:pt x="102" y="20"/>
                      </a:lnTo>
                      <a:lnTo>
                        <a:pt x="94" y="20"/>
                      </a:lnTo>
                      <a:lnTo>
                        <a:pt x="90" y="24"/>
                      </a:lnTo>
                      <a:lnTo>
                        <a:pt x="86" y="28"/>
                      </a:lnTo>
                      <a:lnTo>
                        <a:pt x="82" y="36"/>
                      </a:lnTo>
                      <a:lnTo>
                        <a:pt x="76" y="36"/>
                      </a:lnTo>
                      <a:lnTo>
                        <a:pt x="74" y="38"/>
                      </a:lnTo>
                      <a:lnTo>
                        <a:pt x="72" y="54"/>
                      </a:lnTo>
                      <a:lnTo>
                        <a:pt x="68" y="64"/>
                      </a:lnTo>
                      <a:lnTo>
                        <a:pt x="60" y="68"/>
                      </a:lnTo>
                      <a:lnTo>
                        <a:pt x="56" y="68"/>
                      </a:lnTo>
                      <a:lnTo>
                        <a:pt x="42" y="68"/>
                      </a:lnTo>
                      <a:lnTo>
                        <a:pt x="40" y="70"/>
                      </a:lnTo>
                      <a:lnTo>
                        <a:pt x="36" y="72"/>
                      </a:lnTo>
                      <a:lnTo>
                        <a:pt x="30" y="70"/>
                      </a:lnTo>
                      <a:lnTo>
                        <a:pt x="28" y="70"/>
                      </a:lnTo>
                      <a:lnTo>
                        <a:pt x="22" y="70"/>
                      </a:lnTo>
                      <a:lnTo>
                        <a:pt x="22" y="82"/>
                      </a:lnTo>
                      <a:lnTo>
                        <a:pt x="20" y="88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42" y="100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58" y="108"/>
                      </a:lnTo>
                      <a:lnTo>
                        <a:pt x="58" y="11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6" y="118"/>
                      </a:lnTo>
                      <a:lnTo>
                        <a:pt x="68" y="116"/>
                      </a:lnTo>
                      <a:lnTo>
                        <a:pt x="72" y="116"/>
                      </a:lnTo>
                      <a:lnTo>
                        <a:pt x="76" y="116"/>
                      </a:lnTo>
                      <a:lnTo>
                        <a:pt x="84" y="116"/>
                      </a:lnTo>
                      <a:lnTo>
                        <a:pt x="86" y="116"/>
                      </a:lnTo>
                      <a:lnTo>
                        <a:pt x="86" y="118"/>
                      </a:lnTo>
                      <a:lnTo>
                        <a:pt x="86" y="120"/>
                      </a:lnTo>
                      <a:lnTo>
                        <a:pt x="84" y="120"/>
                      </a:lnTo>
                      <a:lnTo>
                        <a:pt x="96" y="128"/>
                      </a:lnTo>
                      <a:lnTo>
                        <a:pt x="96" y="126"/>
                      </a:lnTo>
                      <a:lnTo>
                        <a:pt x="100" y="126"/>
                      </a:lnTo>
                      <a:lnTo>
                        <a:pt x="102" y="126"/>
                      </a:lnTo>
                      <a:lnTo>
                        <a:pt x="102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4" y="136"/>
                      </a:lnTo>
                      <a:lnTo>
                        <a:pt x="92" y="136"/>
                      </a:lnTo>
                      <a:lnTo>
                        <a:pt x="94" y="144"/>
                      </a:lnTo>
                      <a:lnTo>
                        <a:pt x="92" y="138"/>
                      </a:lnTo>
                      <a:lnTo>
                        <a:pt x="84" y="146"/>
                      </a:lnTo>
                      <a:lnTo>
                        <a:pt x="76" y="146"/>
                      </a:lnTo>
                      <a:lnTo>
                        <a:pt x="66" y="144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32"/>
                      </a:lnTo>
                      <a:lnTo>
                        <a:pt x="54" y="124"/>
                      </a:lnTo>
                      <a:lnTo>
                        <a:pt x="28" y="134"/>
                      </a:lnTo>
                      <a:lnTo>
                        <a:pt x="28" y="142"/>
                      </a:lnTo>
                      <a:lnTo>
                        <a:pt x="22" y="142"/>
                      </a:lnTo>
                      <a:lnTo>
                        <a:pt x="20" y="142"/>
                      </a:lnTo>
                      <a:lnTo>
                        <a:pt x="18" y="138"/>
                      </a:lnTo>
                      <a:lnTo>
                        <a:pt x="14" y="138"/>
                      </a:lnTo>
                      <a:lnTo>
                        <a:pt x="4" y="144"/>
                      </a:lnTo>
                      <a:lnTo>
                        <a:pt x="0" y="152"/>
                      </a:lnTo>
                      <a:lnTo>
                        <a:pt x="0" y="154"/>
                      </a:lnTo>
                      <a:lnTo>
                        <a:pt x="14" y="156"/>
                      </a:lnTo>
                      <a:lnTo>
                        <a:pt x="20" y="160"/>
                      </a:lnTo>
                      <a:lnTo>
                        <a:pt x="12" y="162"/>
                      </a:lnTo>
                      <a:lnTo>
                        <a:pt x="14" y="164"/>
                      </a:lnTo>
                      <a:lnTo>
                        <a:pt x="18" y="170"/>
                      </a:lnTo>
                      <a:lnTo>
                        <a:pt x="20" y="172"/>
                      </a:lnTo>
                      <a:lnTo>
                        <a:pt x="20" y="174"/>
                      </a:lnTo>
                      <a:lnTo>
                        <a:pt x="30" y="178"/>
                      </a:lnTo>
                      <a:lnTo>
                        <a:pt x="42" y="178"/>
                      </a:lnTo>
                      <a:lnTo>
                        <a:pt x="68" y="172"/>
                      </a:lnTo>
                      <a:lnTo>
                        <a:pt x="72" y="178"/>
                      </a:lnTo>
                      <a:lnTo>
                        <a:pt x="74" y="182"/>
                      </a:lnTo>
                      <a:lnTo>
                        <a:pt x="78" y="174"/>
                      </a:lnTo>
                      <a:lnTo>
                        <a:pt x="86" y="174"/>
                      </a:lnTo>
                      <a:lnTo>
                        <a:pt x="92" y="174"/>
                      </a:lnTo>
                      <a:lnTo>
                        <a:pt x="102" y="174"/>
                      </a:lnTo>
                      <a:lnTo>
                        <a:pt x="100" y="188"/>
                      </a:lnTo>
                      <a:lnTo>
                        <a:pt x="102" y="204"/>
                      </a:lnTo>
                      <a:lnTo>
                        <a:pt x="94" y="206"/>
                      </a:lnTo>
                      <a:lnTo>
                        <a:pt x="86" y="208"/>
                      </a:lnTo>
                      <a:lnTo>
                        <a:pt x="84" y="208"/>
                      </a:lnTo>
                      <a:lnTo>
                        <a:pt x="84" y="206"/>
                      </a:lnTo>
                      <a:lnTo>
                        <a:pt x="74" y="216"/>
                      </a:lnTo>
                      <a:lnTo>
                        <a:pt x="68" y="216"/>
                      </a:lnTo>
                      <a:lnTo>
                        <a:pt x="64" y="216"/>
                      </a:lnTo>
                      <a:lnTo>
                        <a:pt x="58" y="208"/>
                      </a:lnTo>
                      <a:lnTo>
                        <a:pt x="56" y="208"/>
                      </a:lnTo>
                      <a:lnTo>
                        <a:pt x="50" y="208"/>
                      </a:lnTo>
                      <a:lnTo>
                        <a:pt x="42" y="218"/>
                      </a:lnTo>
                      <a:lnTo>
                        <a:pt x="42" y="222"/>
                      </a:lnTo>
                      <a:lnTo>
                        <a:pt x="50" y="222"/>
                      </a:lnTo>
                      <a:lnTo>
                        <a:pt x="50" y="226"/>
                      </a:lnTo>
                      <a:lnTo>
                        <a:pt x="46" y="224"/>
                      </a:lnTo>
                      <a:lnTo>
                        <a:pt x="42" y="232"/>
                      </a:lnTo>
                      <a:lnTo>
                        <a:pt x="38" y="234"/>
                      </a:lnTo>
                      <a:lnTo>
                        <a:pt x="32" y="236"/>
                      </a:lnTo>
                      <a:lnTo>
                        <a:pt x="32" y="240"/>
                      </a:lnTo>
                      <a:lnTo>
                        <a:pt x="32" y="242"/>
                      </a:lnTo>
                      <a:lnTo>
                        <a:pt x="32" y="244"/>
                      </a:lnTo>
                      <a:lnTo>
                        <a:pt x="24" y="250"/>
                      </a:lnTo>
                      <a:lnTo>
                        <a:pt x="38" y="260"/>
                      </a:lnTo>
                      <a:lnTo>
                        <a:pt x="46" y="262"/>
                      </a:lnTo>
                      <a:lnTo>
                        <a:pt x="58" y="262"/>
                      </a:lnTo>
                      <a:lnTo>
                        <a:pt x="54" y="272"/>
                      </a:lnTo>
                      <a:lnTo>
                        <a:pt x="50" y="268"/>
                      </a:lnTo>
                      <a:lnTo>
                        <a:pt x="48" y="264"/>
                      </a:lnTo>
                      <a:lnTo>
                        <a:pt x="40" y="264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2" y="274"/>
                      </a:lnTo>
                      <a:lnTo>
                        <a:pt x="50" y="274"/>
                      </a:lnTo>
                      <a:lnTo>
                        <a:pt x="48" y="278"/>
                      </a:lnTo>
                      <a:lnTo>
                        <a:pt x="48" y="282"/>
                      </a:lnTo>
                      <a:lnTo>
                        <a:pt x="54" y="292"/>
                      </a:lnTo>
                      <a:lnTo>
                        <a:pt x="66" y="292"/>
                      </a:lnTo>
                      <a:lnTo>
                        <a:pt x="72" y="290"/>
                      </a:lnTo>
                      <a:lnTo>
                        <a:pt x="74" y="286"/>
                      </a:lnTo>
                      <a:lnTo>
                        <a:pt x="74" y="278"/>
                      </a:lnTo>
                      <a:lnTo>
                        <a:pt x="78" y="280"/>
                      </a:lnTo>
                      <a:lnTo>
                        <a:pt x="78" y="282"/>
                      </a:lnTo>
                      <a:lnTo>
                        <a:pt x="78" y="288"/>
                      </a:lnTo>
                      <a:lnTo>
                        <a:pt x="82" y="292"/>
                      </a:lnTo>
                      <a:lnTo>
                        <a:pt x="86" y="300"/>
                      </a:lnTo>
                      <a:lnTo>
                        <a:pt x="84" y="304"/>
                      </a:lnTo>
                      <a:lnTo>
                        <a:pt x="84" y="308"/>
                      </a:lnTo>
                      <a:lnTo>
                        <a:pt x="82" y="308"/>
                      </a:lnTo>
                      <a:lnTo>
                        <a:pt x="86" y="310"/>
                      </a:lnTo>
                      <a:lnTo>
                        <a:pt x="86" y="322"/>
                      </a:lnTo>
                      <a:lnTo>
                        <a:pt x="92" y="318"/>
                      </a:lnTo>
                      <a:lnTo>
                        <a:pt x="96" y="314"/>
                      </a:lnTo>
                      <a:lnTo>
                        <a:pt x="102" y="310"/>
                      </a:lnTo>
                      <a:lnTo>
                        <a:pt x="106" y="308"/>
                      </a:lnTo>
                      <a:lnTo>
                        <a:pt x="110" y="308"/>
                      </a:lnTo>
                      <a:lnTo>
                        <a:pt x="110" y="310"/>
                      </a:lnTo>
                      <a:lnTo>
                        <a:pt x="112" y="314"/>
                      </a:lnTo>
                      <a:lnTo>
                        <a:pt x="114" y="314"/>
                      </a:lnTo>
                      <a:lnTo>
                        <a:pt x="118" y="314"/>
                      </a:lnTo>
                      <a:lnTo>
                        <a:pt x="118" y="310"/>
                      </a:lnTo>
                      <a:lnTo>
                        <a:pt x="120" y="310"/>
                      </a:lnTo>
                      <a:lnTo>
                        <a:pt x="128" y="324"/>
                      </a:lnTo>
                      <a:lnTo>
                        <a:pt x="130" y="322"/>
                      </a:lnTo>
                      <a:lnTo>
                        <a:pt x="130" y="316"/>
                      </a:lnTo>
                      <a:lnTo>
                        <a:pt x="138" y="318"/>
                      </a:lnTo>
                      <a:lnTo>
                        <a:pt x="142" y="318"/>
                      </a:lnTo>
                      <a:lnTo>
                        <a:pt x="150" y="316"/>
                      </a:lnTo>
                      <a:lnTo>
                        <a:pt x="158" y="310"/>
                      </a:lnTo>
                      <a:lnTo>
                        <a:pt x="156" y="318"/>
                      </a:lnTo>
                      <a:lnTo>
                        <a:pt x="156" y="326"/>
                      </a:lnTo>
                      <a:lnTo>
                        <a:pt x="150" y="328"/>
                      </a:lnTo>
                      <a:lnTo>
                        <a:pt x="142" y="336"/>
                      </a:lnTo>
                      <a:lnTo>
                        <a:pt x="142" y="344"/>
                      </a:lnTo>
                      <a:lnTo>
                        <a:pt x="142" y="350"/>
                      </a:lnTo>
                      <a:lnTo>
                        <a:pt x="136" y="362"/>
                      </a:lnTo>
                      <a:lnTo>
                        <a:pt x="122" y="372"/>
                      </a:lnTo>
                      <a:lnTo>
                        <a:pt x="106" y="380"/>
                      </a:lnTo>
                      <a:lnTo>
                        <a:pt x="106" y="388"/>
                      </a:lnTo>
                      <a:lnTo>
                        <a:pt x="102" y="388"/>
                      </a:lnTo>
                      <a:lnTo>
                        <a:pt x="100" y="390"/>
                      </a:lnTo>
                      <a:lnTo>
                        <a:pt x="96" y="388"/>
                      </a:lnTo>
                      <a:lnTo>
                        <a:pt x="92" y="388"/>
                      </a:lnTo>
                      <a:lnTo>
                        <a:pt x="86" y="388"/>
                      </a:lnTo>
                      <a:lnTo>
                        <a:pt x="78" y="398"/>
                      </a:lnTo>
                      <a:lnTo>
                        <a:pt x="74" y="406"/>
                      </a:lnTo>
                      <a:lnTo>
                        <a:pt x="72" y="406"/>
                      </a:lnTo>
                      <a:lnTo>
                        <a:pt x="68" y="406"/>
                      </a:lnTo>
                      <a:lnTo>
                        <a:pt x="66" y="408"/>
                      </a:lnTo>
                      <a:lnTo>
                        <a:pt x="66" y="414"/>
                      </a:lnTo>
                      <a:lnTo>
                        <a:pt x="74" y="410"/>
                      </a:lnTo>
                      <a:lnTo>
                        <a:pt x="78" y="408"/>
                      </a:lnTo>
                      <a:lnTo>
                        <a:pt x="82" y="404"/>
                      </a:lnTo>
                      <a:lnTo>
                        <a:pt x="86" y="392"/>
                      </a:lnTo>
                      <a:lnTo>
                        <a:pt x="94" y="392"/>
                      </a:lnTo>
                      <a:lnTo>
                        <a:pt x="92" y="396"/>
                      </a:lnTo>
                      <a:lnTo>
                        <a:pt x="92" y="398"/>
                      </a:lnTo>
                      <a:lnTo>
                        <a:pt x="100" y="398"/>
                      </a:lnTo>
                      <a:lnTo>
                        <a:pt x="106" y="396"/>
                      </a:lnTo>
                      <a:lnTo>
                        <a:pt x="112" y="390"/>
                      </a:lnTo>
                      <a:lnTo>
                        <a:pt x="120" y="388"/>
                      </a:lnTo>
                      <a:lnTo>
                        <a:pt x="120" y="390"/>
                      </a:lnTo>
                      <a:lnTo>
                        <a:pt x="122" y="390"/>
                      </a:lnTo>
                      <a:lnTo>
                        <a:pt x="124" y="382"/>
                      </a:lnTo>
                      <a:lnTo>
                        <a:pt x="128" y="382"/>
                      </a:lnTo>
                      <a:lnTo>
                        <a:pt x="128" y="386"/>
                      </a:lnTo>
                      <a:lnTo>
                        <a:pt x="130" y="386"/>
                      </a:lnTo>
                      <a:lnTo>
                        <a:pt x="130" y="378"/>
                      </a:lnTo>
                      <a:lnTo>
                        <a:pt x="138" y="376"/>
                      </a:lnTo>
                      <a:lnTo>
                        <a:pt x="138" y="370"/>
                      </a:lnTo>
                      <a:lnTo>
                        <a:pt x="140" y="370"/>
                      </a:lnTo>
                      <a:lnTo>
                        <a:pt x="142" y="370"/>
                      </a:lnTo>
                      <a:lnTo>
                        <a:pt x="150" y="364"/>
                      </a:lnTo>
                      <a:lnTo>
                        <a:pt x="158" y="360"/>
                      </a:lnTo>
                      <a:lnTo>
                        <a:pt x="156" y="352"/>
                      </a:lnTo>
                      <a:lnTo>
                        <a:pt x="160" y="350"/>
                      </a:lnTo>
                      <a:lnTo>
                        <a:pt x="168" y="346"/>
                      </a:lnTo>
                      <a:lnTo>
                        <a:pt x="174" y="340"/>
                      </a:lnTo>
                      <a:lnTo>
                        <a:pt x="182" y="332"/>
                      </a:lnTo>
                      <a:lnTo>
                        <a:pt x="186" y="332"/>
                      </a:lnTo>
                      <a:lnTo>
                        <a:pt x="192" y="328"/>
                      </a:lnTo>
                      <a:lnTo>
                        <a:pt x="192" y="324"/>
                      </a:lnTo>
                      <a:lnTo>
                        <a:pt x="194" y="322"/>
                      </a:lnTo>
                      <a:lnTo>
                        <a:pt x="196" y="318"/>
                      </a:lnTo>
                      <a:lnTo>
                        <a:pt x="204" y="316"/>
                      </a:lnTo>
                      <a:lnTo>
                        <a:pt x="204" y="310"/>
                      </a:lnTo>
                      <a:lnTo>
                        <a:pt x="200" y="310"/>
                      </a:lnTo>
                      <a:lnTo>
                        <a:pt x="192" y="310"/>
                      </a:lnTo>
                      <a:lnTo>
                        <a:pt x="196" y="304"/>
                      </a:lnTo>
                      <a:lnTo>
                        <a:pt x="200" y="296"/>
                      </a:lnTo>
                      <a:lnTo>
                        <a:pt x="204" y="292"/>
                      </a:lnTo>
                      <a:lnTo>
                        <a:pt x="212" y="288"/>
                      </a:lnTo>
                      <a:lnTo>
                        <a:pt x="210" y="286"/>
                      </a:lnTo>
                      <a:lnTo>
                        <a:pt x="210" y="280"/>
                      </a:lnTo>
                      <a:lnTo>
                        <a:pt x="214" y="280"/>
                      </a:lnTo>
                      <a:lnTo>
                        <a:pt x="220" y="280"/>
                      </a:lnTo>
                      <a:lnTo>
                        <a:pt x="220" y="274"/>
                      </a:lnTo>
                      <a:lnTo>
                        <a:pt x="222" y="272"/>
                      </a:lnTo>
                      <a:lnTo>
                        <a:pt x="224" y="270"/>
                      </a:lnTo>
                      <a:lnTo>
                        <a:pt x="230" y="270"/>
                      </a:lnTo>
                      <a:lnTo>
                        <a:pt x="232" y="264"/>
                      </a:lnTo>
                      <a:lnTo>
                        <a:pt x="232" y="260"/>
                      </a:lnTo>
                      <a:lnTo>
                        <a:pt x="242" y="252"/>
                      </a:lnTo>
                      <a:lnTo>
                        <a:pt x="248" y="252"/>
                      </a:lnTo>
                      <a:lnTo>
                        <a:pt x="248" y="254"/>
                      </a:lnTo>
                      <a:lnTo>
                        <a:pt x="250" y="256"/>
                      </a:lnTo>
                      <a:lnTo>
                        <a:pt x="258" y="252"/>
                      </a:lnTo>
                      <a:lnTo>
                        <a:pt x="260" y="252"/>
                      </a:lnTo>
                      <a:lnTo>
                        <a:pt x="260" y="254"/>
                      </a:lnTo>
                      <a:lnTo>
                        <a:pt x="258" y="256"/>
                      </a:lnTo>
                      <a:lnTo>
                        <a:pt x="258" y="260"/>
                      </a:lnTo>
                      <a:lnTo>
                        <a:pt x="260" y="260"/>
                      </a:lnTo>
                      <a:lnTo>
                        <a:pt x="260" y="262"/>
                      </a:lnTo>
                      <a:lnTo>
                        <a:pt x="260" y="264"/>
                      </a:lnTo>
                      <a:lnTo>
                        <a:pt x="254" y="262"/>
                      </a:lnTo>
                      <a:lnTo>
                        <a:pt x="246" y="262"/>
                      </a:lnTo>
                      <a:lnTo>
                        <a:pt x="240" y="270"/>
                      </a:lnTo>
                      <a:lnTo>
                        <a:pt x="236" y="270"/>
                      </a:lnTo>
                      <a:lnTo>
                        <a:pt x="230" y="296"/>
                      </a:lnTo>
                      <a:lnTo>
                        <a:pt x="238" y="296"/>
                      </a:lnTo>
                      <a:lnTo>
                        <a:pt x="238" y="300"/>
                      </a:lnTo>
                      <a:lnTo>
                        <a:pt x="228" y="306"/>
                      </a:lnTo>
                      <a:lnTo>
                        <a:pt x="230" y="308"/>
                      </a:lnTo>
                      <a:lnTo>
                        <a:pt x="232" y="310"/>
                      </a:lnTo>
                      <a:lnTo>
                        <a:pt x="250" y="304"/>
                      </a:lnTo>
                      <a:lnTo>
                        <a:pt x="250" y="298"/>
                      </a:lnTo>
                      <a:lnTo>
                        <a:pt x="256" y="298"/>
                      </a:lnTo>
                      <a:lnTo>
                        <a:pt x="260" y="296"/>
                      </a:lnTo>
                      <a:lnTo>
                        <a:pt x="260" y="290"/>
                      </a:lnTo>
                      <a:lnTo>
                        <a:pt x="264" y="288"/>
                      </a:lnTo>
                      <a:lnTo>
                        <a:pt x="266" y="286"/>
                      </a:lnTo>
                      <a:lnTo>
                        <a:pt x="272" y="286"/>
                      </a:lnTo>
                      <a:lnTo>
                        <a:pt x="274" y="288"/>
                      </a:lnTo>
                      <a:lnTo>
                        <a:pt x="278" y="288"/>
                      </a:lnTo>
                      <a:lnTo>
                        <a:pt x="282" y="290"/>
                      </a:lnTo>
                      <a:lnTo>
                        <a:pt x="284" y="288"/>
                      </a:lnTo>
                      <a:lnTo>
                        <a:pt x="290" y="282"/>
                      </a:lnTo>
                      <a:lnTo>
                        <a:pt x="286" y="274"/>
                      </a:lnTo>
                      <a:lnTo>
                        <a:pt x="278" y="272"/>
                      </a:lnTo>
                      <a:lnTo>
                        <a:pt x="282" y="264"/>
                      </a:lnTo>
                      <a:lnTo>
                        <a:pt x="278" y="260"/>
                      </a:lnTo>
                      <a:lnTo>
                        <a:pt x="294" y="262"/>
                      </a:lnTo>
                      <a:lnTo>
                        <a:pt x="300" y="262"/>
                      </a:lnTo>
                      <a:lnTo>
                        <a:pt x="304" y="260"/>
                      </a:lnTo>
                      <a:lnTo>
                        <a:pt x="304" y="256"/>
                      </a:lnTo>
                      <a:lnTo>
                        <a:pt x="308" y="256"/>
                      </a:lnTo>
                      <a:lnTo>
                        <a:pt x="308" y="264"/>
                      </a:lnTo>
                      <a:lnTo>
                        <a:pt x="310" y="268"/>
                      </a:lnTo>
                      <a:lnTo>
                        <a:pt x="308" y="268"/>
                      </a:lnTo>
                      <a:lnTo>
                        <a:pt x="318" y="272"/>
                      </a:lnTo>
                      <a:lnTo>
                        <a:pt x="318" y="274"/>
                      </a:lnTo>
                      <a:lnTo>
                        <a:pt x="318" y="280"/>
                      </a:lnTo>
                      <a:lnTo>
                        <a:pt x="320" y="280"/>
                      </a:lnTo>
                      <a:lnTo>
                        <a:pt x="322" y="280"/>
                      </a:lnTo>
                      <a:lnTo>
                        <a:pt x="324" y="278"/>
                      </a:lnTo>
                      <a:lnTo>
                        <a:pt x="330" y="278"/>
                      </a:lnTo>
                      <a:lnTo>
                        <a:pt x="330" y="286"/>
                      </a:lnTo>
                      <a:lnTo>
                        <a:pt x="338" y="286"/>
                      </a:lnTo>
                      <a:lnTo>
                        <a:pt x="342" y="288"/>
                      </a:lnTo>
                      <a:lnTo>
                        <a:pt x="342" y="290"/>
                      </a:lnTo>
                      <a:lnTo>
                        <a:pt x="350" y="290"/>
                      </a:lnTo>
                      <a:lnTo>
                        <a:pt x="356" y="288"/>
                      </a:lnTo>
                      <a:lnTo>
                        <a:pt x="360" y="288"/>
                      </a:lnTo>
                      <a:lnTo>
                        <a:pt x="368" y="288"/>
                      </a:lnTo>
                      <a:lnTo>
                        <a:pt x="378" y="290"/>
                      </a:lnTo>
                      <a:lnTo>
                        <a:pt x="390" y="296"/>
                      </a:lnTo>
                      <a:lnTo>
                        <a:pt x="402" y="300"/>
                      </a:lnTo>
                      <a:lnTo>
                        <a:pt x="408" y="300"/>
                      </a:lnTo>
                      <a:lnTo>
                        <a:pt x="412" y="300"/>
                      </a:lnTo>
                      <a:lnTo>
                        <a:pt x="412" y="298"/>
                      </a:lnTo>
                      <a:lnTo>
                        <a:pt x="418" y="296"/>
                      </a:lnTo>
                      <a:lnTo>
                        <a:pt x="414" y="308"/>
                      </a:lnTo>
                      <a:lnTo>
                        <a:pt x="422" y="310"/>
                      </a:lnTo>
                      <a:lnTo>
                        <a:pt x="430" y="314"/>
                      </a:lnTo>
                      <a:lnTo>
                        <a:pt x="430" y="308"/>
                      </a:lnTo>
                      <a:lnTo>
                        <a:pt x="436" y="308"/>
                      </a:lnTo>
                      <a:lnTo>
                        <a:pt x="436" y="314"/>
                      </a:lnTo>
                      <a:lnTo>
                        <a:pt x="436" y="322"/>
                      </a:lnTo>
                      <a:lnTo>
                        <a:pt x="438" y="322"/>
                      </a:lnTo>
                      <a:lnTo>
                        <a:pt x="448" y="334"/>
                      </a:lnTo>
                      <a:lnTo>
                        <a:pt x="450" y="332"/>
                      </a:lnTo>
                      <a:lnTo>
                        <a:pt x="454" y="332"/>
                      </a:lnTo>
                      <a:lnTo>
                        <a:pt x="454" y="340"/>
                      </a:lnTo>
                      <a:lnTo>
                        <a:pt x="458" y="340"/>
                      </a:lnTo>
                      <a:lnTo>
                        <a:pt x="460" y="342"/>
                      </a:lnTo>
                      <a:lnTo>
                        <a:pt x="458" y="344"/>
                      </a:lnTo>
                      <a:lnTo>
                        <a:pt x="464" y="344"/>
                      </a:lnTo>
                      <a:lnTo>
                        <a:pt x="464" y="346"/>
                      </a:lnTo>
                      <a:lnTo>
                        <a:pt x="464" y="352"/>
                      </a:lnTo>
                      <a:lnTo>
                        <a:pt x="474" y="360"/>
                      </a:lnTo>
                      <a:lnTo>
                        <a:pt x="474" y="362"/>
                      </a:lnTo>
                      <a:lnTo>
                        <a:pt x="474" y="364"/>
                      </a:lnTo>
                      <a:lnTo>
                        <a:pt x="478" y="372"/>
                      </a:lnTo>
                      <a:lnTo>
                        <a:pt x="486" y="380"/>
                      </a:lnTo>
                      <a:lnTo>
                        <a:pt x="486" y="382"/>
                      </a:lnTo>
                      <a:lnTo>
                        <a:pt x="490" y="382"/>
                      </a:lnTo>
                      <a:lnTo>
                        <a:pt x="490" y="386"/>
                      </a:lnTo>
                      <a:lnTo>
                        <a:pt x="492" y="386"/>
                      </a:lnTo>
                      <a:lnTo>
                        <a:pt x="492" y="382"/>
                      </a:lnTo>
                      <a:lnTo>
                        <a:pt x="492" y="380"/>
                      </a:lnTo>
                      <a:lnTo>
                        <a:pt x="500" y="382"/>
                      </a:lnTo>
                      <a:lnTo>
                        <a:pt x="496" y="386"/>
                      </a:lnTo>
                      <a:lnTo>
                        <a:pt x="496" y="388"/>
                      </a:lnTo>
                      <a:lnTo>
                        <a:pt x="504" y="390"/>
                      </a:lnTo>
                      <a:lnTo>
                        <a:pt x="502" y="380"/>
                      </a:lnTo>
                      <a:lnTo>
                        <a:pt x="504" y="380"/>
                      </a:lnTo>
                      <a:lnTo>
                        <a:pt x="504" y="382"/>
                      </a:lnTo>
                      <a:lnTo>
                        <a:pt x="508" y="382"/>
                      </a:lnTo>
                      <a:lnTo>
                        <a:pt x="510" y="378"/>
                      </a:lnTo>
                      <a:lnTo>
                        <a:pt x="510" y="370"/>
                      </a:lnTo>
                      <a:lnTo>
                        <a:pt x="508" y="370"/>
                      </a:lnTo>
                      <a:lnTo>
                        <a:pt x="504" y="370"/>
                      </a:lnTo>
                      <a:lnTo>
                        <a:pt x="508" y="370"/>
                      </a:lnTo>
                      <a:lnTo>
                        <a:pt x="504" y="368"/>
                      </a:lnTo>
                      <a:lnTo>
                        <a:pt x="500" y="368"/>
                      </a:lnTo>
                      <a:lnTo>
                        <a:pt x="500" y="378"/>
                      </a:lnTo>
                      <a:lnTo>
                        <a:pt x="490" y="376"/>
                      </a:lnTo>
                      <a:lnTo>
                        <a:pt x="490" y="370"/>
                      </a:lnTo>
                      <a:lnTo>
                        <a:pt x="486" y="362"/>
                      </a:lnTo>
                      <a:lnTo>
                        <a:pt x="482" y="362"/>
                      </a:lnTo>
                      <a:lnTo>
                        <a:pt x="486" y="358"/>
                      </a:lnTo>
                      <a:lnTo>
                        <a:pt x="486" y="350"/>
                      </a:lnTo>
                      <a:lnTo>
                        <a:pt x="482" y="350"/>
                      </a:lnTo>
                      <a:lnTo>
                        <a:pt x="482" y="346"/>
                      </a:lnTo>
                      <a:lnTo>
                        <a:pt x="482" y="344"/>
                      </a:lnTo>
                      <a:lnTo>
                        <a:pt x="476" y="342"/>
                      </a:lnTo>
                      <a:lnTo>
                        <a:pt x="466" y="340"/>
                      </a:lnTo>
                      <a:lnTo>
                        <a:pt x="464" y="340"/>
                      </a:lnTo>
                      <a:lnTo>
                        <a:pt x="466" y="340"/>
                      </a:lnTo>
                      <a:lnTo>
                        <a:pt x="478" y="334"/>
                      </a:lnTo>
                      <a:lnTo>
                        <a:pt x="478" y="336"/>
                      </a:lnTo>
                      <a:lnTo>
                        <a:pt x="482" y="340"/>
                      </a:lnTo>
                      <a:lnTo>
                        <a:pt x="478" y="332"/>
                      </a:lnTo>
                      <a:lnTo>
                        <a:pt x="482" y="324"/>
                      </a:lnTo>
                      <a:lnTo>
                        <a:pt x="490" y="336"/>
                      </a:lnTo>
                      <a:lnTo>
                        <a:pt x="496" y="336"/>
                      </a:lnTo>
                      <a:lnTo>
                        <a:pt x="496" y="342"/>
                      </a:lnTo>
                      <a:lnTo>
                        <a:pt x="500" y="342"/>
                      </a:lnTo>
                      <a:lnTo>
                        <a:pt x="504" y="342"/>
                      </a:lnTo>
                      <a:lnTo>
                        <a:pt x="504" y="344"/>
                      </a:lnTo>
                      <a:lnTo>
                        <a:pt x="502" y="344"/>
                      </a:lnTo>
                      <a:lnTo>
                        <a:pt x="504" y="350"/>
                      </a:lnTo>
                      <a:lnTo>
                        <a:pt x="508" y="354"/>
                      </a:lnTo>
                      <a:lnTo>
                        <a:pt x="508" y="358"/>
                      </a:lnTo>
                      <a:lnTo>
                        <a:pt x="508" y="360"/>
                      </a:lnTo>
                      <a:lnTo>
                        <a:pt x="508" y="364"/>
                      </a:lnTo>
                      <a:lnTo>
                        <a:pt x="514" y="364"/>
                      </a:lnTo>
                      <a:lnTo>
                        <a:pt x="518" y="376"/>
                      </a:lnTo>
                      <a:lnTo>
                        <a:pt x="514" y="378"/>
                      </a:lnTo>
                      <a:lnTo>
                        <a:pt x="512" y="380"/>
                      </a:lnTo>
                      <a:lnTo>
                        <a:pt x="514" y="382"/>
                      </a:lnTo>
                      <a:lnTo>
                        <a:pt x="518" y="382"/>
                      </a:lnTo>
                      <a:lnTo>
                        <a:pt x="518" y="378"/>
                      </a:lnTo>
                      <a:lnTo>
                        <a:pt x="520" y="380"/>
                      </a:lnTo>
                      <a:lnTo>
                        <a:pt x="524" y="380"/>
                      </a:lnTo>
                      <a:lnTo>
                        <a:pt x="524" y="382"/>
                      </a:lnTo>
                      <a:lnTo>
                        <a:pt x="522" y="386"/>
                      </a:lnTo>
                      <a:lnTo>
                        <a:pt x="528" y="382"/>
                      </a:lnTo>
                      <a:lnTo>
                        <a:pt x="528" y="400"/>
                      </a:lnTo>
                      <a:lnTo>
                        <a:pt x="530" y="398"/>
                      </a:lnTo>
                      <a:lnTo>
                        <a:pt x="532" y="396"/>
                      </a:lnTo>
                      <a:lnTo>
                        <a:pt x="538" y="410"/>
                      </a:lnTo>
                      <a:lnTo>
                        <a:pt x="540" y="408"/>
                      </a:lnTo>
                      <a:lnTo>
                        <a:pt x="542" y="410"/>
                      </a:lnTo>
                      <a:lnTo>
                        <a:pt x="542" y="406"/>
                      </a:lnTo>
                      <a:lnTo>
                        <a:pt x="546" y="400"/>
                      </a:lnTo>
                      <a:lnTo>
                        <a:pt x="546" y="404"/>
                      </a:lnTo>
                      <a:lnTo>
                        <a:pt x="546" y="410"/>
                      </a:lnTo>
                      <a:lnTo>
                        <a:pt x="540" y="416"/>
                      </a:lnTo>
                      <a:lnTo>
                        <a:pt x="542" y="418"/>
                      </a:lnTo>
                      <a:lnTo>
                        <a:pt x="542" y="422"/>
                      </a:lnTo>
                      <a:lnTo>
                        <a:pt x="548" y="424"/>
                      </a:lnTo>
                      <a:lnTo>
                        <a:pt x="554" y="424"/>
                      </a:lnTo>
                      <a:lnTo>
                        <a:pt x="554" y="418"/>
                      </a:lnTo>
                      <a:lnTo>
                        <a:pt x="558" y="416"/>
                      </a:lnTo>
                      <a:lnTo>
                        <a:pt x="560" y="414"/>
                      </a:lnTo>
                      <a:lnTo>
                        <a:pt x="566" y="408"/>
                      </a:lnTo>
                      <a:lnTo>
                        <a:pt x="566" y="406"/>
                      </a:lnTo>
                      <a:lnTo>
                        <a:pt x="566" y="404"/>
                      </a:lnTo>
                      <a:lnTo>
                        <a:pt x="566" y="400"/>
                      </a:lnTo>
                      <a:lnTo>
                        <a:pt x="566" y="398"/>
                      </a:lnTo>
                      <a:lnTo>
                        <a:pt x="568" y="396"/>
                      </a:lnTo>
                      <a:lnTo>
                        <a:pt x="566" y="396"/>
                      </a:lnTo>
                      <a:lnTo>
                        <a:pt x="566" y="392"/>
                      </a:lnTo>
                      <a:close/>
                      <a:moveTo>
                        <a:pt x="476" y="354"/>
                      </a:moveTo>
                      <a:lnTo>
                        <a:pt x="478" y="358"/>
                      </a:lnTo>
                      <a:lnTo>
                        <a:pt x="482" y="360"/>
                      </a:lnTo>
                      <a:lnTo>
                        <a:pt x="476" y="358"/>
                      </a:lnTo>
                      <a:lnTo>
                        <a:pt x="474" y="354"/>
                      </a:lnTo>
                      <a:lnTo>
                        <a:pt x="476" y="354"/>
                      </a:lnTo>
                      <a:close/>
                      <a:moveTo>
                        <a:pt x="466" y="324"/>
                      </a:moveTo>
                      <a:lnTo>
                        <a:pt x="466" y="326"/>
                      </a:lnTo>
                      <a:lnTo>
                        <a:pt x="458" y="328"/>
                      </a:lnTo>
                      <a:lnTo>
                        <a:pt x="458" y="322"/>
                      </a:lnTo>
                      <a:lnTo>
                        <a:pt x="458" y="318"/>
                      </a:lnTo>
                      <a:lnTo>
                        <a:pt x="460" y="318"/>
                      </a:lnTo>
                      <a:lnTo>
                        <a:pt x="466" y="322"/>
                      </a:lnTo>
                      <a:lnTo>
                        <a:pt x="466" y="324"/>
                      </a:lnTo>
                      <a:close/>
                      <a:moveTo>
                        <a:pt x="478" y="314"/>
                      </a:moveTo>
                      <a:lnTo>
                        <a:pt x="478" y="316"/>
                      </a:lnTo>
                      <a:lnTo>
                        <a:pt x="476" y="316"/>
                      </a:lnTo>
                      <a:lnTo>
                        <a:pt x="476" y="314"/>
                      </a:lnTo>
                      <a:lnTo>
                        <a:pt x="476" y="310"/>
                      </a:lnTo>
                      <a:lnTo>
                        <a:pt x="478" y="310"/>
                      </a:lnTo>
                      <a:lnTo>
                        <a:pt x="478" y="3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0" name="Freeform: Shape 63"/>
                <p:cNvSpPr/>
                <p:nvPr/>
              </p:nvSpPr>
              <p:spPr bwMode="auto">
                <a:xfrm>
                  <a:off x="5588000" y="2632075"/>
                  <a:ext cx="60325" cy="34925"/>
                </a:xfrm>
                <a:custGeom>
                  <a:gdLst>
                    <a:gd name="T0" fmla="*/ 34 w 38"/>
                    <a:gd name="T1" fmla="*/ 4 h 22"/>
                    <a:gd name="T2" fmla="*/ 28 w 38"/>
                    <a:gd name="T3" fmla="*/ 2 h 22"/>
                    <a:gd name="T4" fmla="*/ 24 w 38"/>
                    <a:gd name="T5" fmla="*/ 0 h 22"/>
                    <a:gd name="T6" fmla="*/ 24 w 38"/>
                    <a:gd name="T7" fmla="*/ 2 h 22"/>
                    <a:gd name="T8" fmla="*/ 16 w 38"/>
                    <a:gd name="T9" fmla="*/ 2 h 22"/>
                    <a:gd name="T10" fmla="*/ 10 w 38"/>
                    <a:gd name="T11" fmla="*/ 2 h 22"/>
                    <a:gd name="T12" fmla="*/ 10 w 38"/>
                    <a:gd name="T13" fmla="*/ 4 h 22"/>
                    <a:gd name="T14" fmla="*/ 14 w 38"/>
                    <a:gd name="T15" fmla="*/ 8 h 22"/>
                    <a:gd name="T16" fmla="*/ 0 w 38"/>
                    <a:gd name="T17" fmla="*/ 10 h 22"/>
                    <a:gd name="T18" fmla="*/ 4 w 38"/>
                    <a:gd name="T19" fmla="*/ 20 h 22"/>
                    <a:gd name="T20" fmla="*/ 8 w 38"/>
                    <a:gd name="T21" fmla="*/ 20 h 22"/>
                    <a:gd name="T22" fmla="*/ 10 w 38"/>
                    <a:gd name="T23" fmla="*/ 20 h 22"/>
                    <a:gd name="T24" fmla="*/ 14 w 38"/>
                    <a:gd name="T25" fmla="*/ 22 h 22"/>
                    <a:gd name="T26" fmla="*/ 18 w 38"/>
                    <a:gd name="T27" fmla="*/ 22 h 22"/>
                    <a:gd name="T28" fmla="*/ 20 w 38"/>
                    <a:gd name="T29" fmla="*/ 20 h 22"/>
                    <a:gd name="T30" fmla="*/ 24 w 38"/>
                    <a:gd name="T31" fmla="*/ 20 h 22"/>
                    <a:gd name="T32" fmla="*/ 24 w 38"/>
                    <a:gd name="T33" fmla="*/ 22 h 22"/>
                    <a:gd name="T34" fmla="*/ 26 w 38"/>
                    <a:gd name="T35" fmla="*/ 22 h 22"/>
                    <a:gd name="T36" fmla="*/ 26 w 38"/>
                    <a:gd name="T37" fmla="*/ 20 h 22"/>
                    <a:gd name="T38" fmla="*/ 24 w 38"/>
                    <a:gd name="T39" fmla="*/ 18 h 22"/>
                    <a:gd name="T40" fmla="*/ 34 w 38"/>
                    <a:gd name="T41" fmla="*/ 18 h 22"/>
                    <a:gd name="T42" fmla="*/ 32 w 38"/>
                    <a:gd name="T43" fmla="*/ 16 h 22"/>
                    <a:gd name="T44" fmla="*/ 28 w 38"/>
                    <a:gd name="T45" fmla="*/ 12 h 22"/>
                    <a:gd name="T46" fmla="*/ 38 w 38"/>
                    <a:gd name="T47" fmla="*/ 12 h 22"/>
                    <a:gd name="T48" fmla="*/ 34 w 38"/>
                    <a:gd name="T49" fmla="*/ 4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8" h="22">
                      <a:moveTo>
                        <a:pt x="34" y="4"/>
                      </a:moveTo>
                      <a:lnTo>
                        <a:pt x="28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4" y="8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8" y="20"/>
                      </a:lnTo>
                      <a:lnTo>
                        <a:pt x="10" y="20"/>
                      </a:lnTo>
                      <a:lnTo>
                        <a:pt x="14" y="22"/>
                      </a:lnTo>
                      <a:lnTo>
                        <a:pt x="18" y="22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4" y="22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4" y="18"/>
                      </a:lnTo>
                      <a:lnTo>
                        <a:pt x="34" y="18"/>
                      </a:lnTo>
                      <a:lnTo>
                        <a:pt x="32" y="16"/>
                      </a:lnTo>
                      <a:lnTo>
                        <a:pt x="28" y="12"/>
                      </a:lnTo>
                      <a:lnTo>
                        <a:pt x="38" y="12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1" name="Freeform: Shape 64"/>
                <p:cNvSpPr/>
                <p:nvPr/>
              </p:nvSpPr>
              <p:spPr bwMode="auto">
                <a:xfrm>
                  <a:off x="5626100" y="2606675"/>
                  <a:ext cx="22225" cy="22225"/>
                </a:xfrm>
                <a:custGeom>
                  <a:gdLst>
                    <a:gd name="T0" fmla="*/ 2 w 14"/>
                    <a:gd name="T1" fmla="*/ 8 h 14"/>
                    <a:gd name="T2" fmla="*/ 0 w 14"/>
                    <a:gd name="T3" fmla="*/ 14 h 14"/>
                    <a:gd name="T4" fmla="*/ 2 w 14"/>
                    <a:gd name="T5" fmla="*/ 14 h 14"/>
                    <a:gd name="T6" fmla="*/ 8 w 14"/>
                    <a:gd name="T7" fmla="*/ 8 h 14"/>
                    <a:gd name="T8" fmla="*/ 14 w 14"/>
                    <a:gd name="T9" fmla="*/ 6 h 14"/>
                    <a:gd name="T10" fmla="*/ 4 w 14"/>
                    <a:gd name="T11" fmla="*/ 0 h 14"/>
                    <a:gd name="T12" fmla="*/ 2 w 14"/>
                    <a:gd name="T13" fmla="*/ 8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4">
                      <a:moveTo>
                        <a:pt x="2" y="8"/>
                      </a:move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4" y="0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Freeform: Shape 65"/>
                <p:cNvSpPr/>
                <p:nvPr/>
              </p:nvSpPr>
              <p:spPr bwMode="auto">
                <a:xfrm>
                  <a:off x="6035675" y="2663825"/>
                  <a:ext cx="6350" cy="9525"/>
                </a:xfrm>
                <a:custGeom>
                  <a:gdLst>
                    <a:gd name="T0" fmla="*/ 4 w 4"/>
                    <a:gd name="T1" fmla="*/ 6 h 6"/>
                    <a:gd name="T2" fmla="*/ 4 w 4"/>
                    <a:gd name="T3" fmla="*/ 2 h 6"/>
                    <a:gd name="T4" fmla="*/ 0 w 4"/>
                    <a:gd name="T5" fmla="*/ 0 h 6"/>
                    <a:gd name="T6" fmla="*/ 4 w 4"/>
                    <a:gd name="T7" fmla="*/ 6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Freeform: Shape 66"/>
                <p:cNvSpPr/>
                <p:nvPr/>
              </p:nvSpPr>
              <p:spPr bwMode="auto">
                <a:xfrm>
                  <a:off x="6092825" y="2701925"/>
                  <a:ext cx="53975" cy="60325"/>
                </a:xfrm>
                <a:custGeom>
                  <a:gdLst>
                    <a:gd name="T0" fmla="*/ 8 w 34"/>
                    <a:gd name="T1" fmla="*/ 10 h 38"/>
                    <a:gd name="T2" fmla="*/ 8 w 34"/>
                    <a:gd name="T3" fmla="*/ 14 h 38"/>
                    <a:gd name="T4" fmla="*/ 10 w 34"/>
                    <a:gd name="T5" fmla="*/ 14 h 38"/>
                    <a:gd name="T6" fmla="*/ 14 w 34"/>
                    <a:gd name="T7" fmla="*/ 12 h 38"/>
                    <a:gd name="T8" fmla="*/ 14 w 34"/>
                    <a:gd name="T9" fmla="*/ 18 h 38"/>
                    <a:gd name="T10" fmla="*/ 14 w 34"/>
                    <a:gd name="T11" fmla="*/ 22 h 38"/>
                    <a:gd name="T12" fmla="*/ 26 w 34"/>
                    <a:gd name="T13" fmla="*/ 30 h 38"/>
                    <a:gd name="T14" fmla="*/ 26 w 34"/>
                    <a:gd name="T15" fmla="*/ 32 h 38"/>
                    <a:gd name="T16" fmla="*/ 26 w 34"/>
                    <a:gd name="T17" fmla="*/ 38 h 38"/>
                    <a:gd name="T18" fmla="*/ 34 w 34"/>
                    <a:gd name="T19" fmla="*/ 38 h 38"/>
                    <a:gd name="T20" fmla="*/ 28 w 34"/>
                    <a:gd name="T21" fmla="*/ 24 h 38"/>
                    <a:gd name="T22" fmla="*/ 32 w 34"/>
                    <a:gd name="T23" fmla="*/ 24 h 38"/>
                    <a:gd name="T24" fmla="*/ 32 w 34"/>
                    <a:gd name="T25" fmla="*/ 22 h 38"/>
                    <a:gd name="T26" fmla="*/ 32 w 34"/>
                    <a:gd name="T27" fmla="*/ 20 h 38"/>
                    <a:gd name="T28" fmla="*/ 24 w 34"/>
                    <a:gd name="T29" fmla="*/ 20 h 38"/>
                    <a:gd name="T30" fmla="*/ 20 w 34"/>
                    <a:gd name="T31" fmla="*/ 18 h 38"/>
                    <a:gd name="T32" fmla="*/ 18 w 34"/>
                    <a:gd name="T33" fmla="*/ 14 h 38"/>
                    <a:gd name="T34" fmla="*/ 20 w 34"/>
                    <a:gd name="T35" fmla="*/ 10 h 38"/>
                    <a:gd name="T36" fmla="*/ 20 w 34"/>
                    <a:gd name="T37" fmla="*/ 4 h 38"/>
                    <a:gd name="T38" fmla="*/ 14 w 34"/>
                    <a:gd name="T39" fmla="*/ 0 h 38"/>
                    <a:gd name="T40" fmla="*/ 18 w 34"/>
                    <a:gd name="T41" fmla="*/ 4 h 38"/>
                    <a:gd name="T42" fmla="*/ 16 w 34"/>
                    <a:gd name="T43" fmla="*/ 6 h 38"/>
                    <a:gd name="T44" fmla="*/ 0 w 34"/>
                    <a:gd name="T45" fmla="*/ 0 h 38"/>
                    <a:gd name="T46" fmla="*/ 0 w 34"/>
                    <a:gd name="T47" fmla="*/ 4 h 38"/>
                    <a:gd name="T48" fmla="*/ 0 w 34"/>
                    <a:gd name="T49" fmla="*/ 10 h 38"/>
                    <a:gd name="T50" fmla="*/ 8 w 34"/>
                    <a:gd name="T51" fmla="*/ 10 h 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" h="38">
                      <a:moveTo>
                        <a:pt x="8" y="10"/>
                      </a:move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4" y="18"/>
                      </a:lnTo>
                      <a:lnTo>
                        <a:pt x="14" y="22"/>
                      </a:lnTo>
                      <a:lnTo>
                        <a:pt x="26" y="30"/>
                      </a:lnTo>
                      <a:lnTo>
                        <a:pt x="26" y="32"/>
                      </a:lnTo>
                      <a:lnTo>
                        <a:pt x="26" y="38"/>
                      </a:lnTo>
                      <a:lnTo>
                        <a:pt x="34" y="38"/>
                      </a:lnTo>
                      <a:lnTo>
                        <a:pt x="28" y="24"/>
                      </a:lnTo>
                      <a:lnTo>
                        <a:pt x="32" y="24"/>
                      </a:lnTo>
                      <a:lnTo>
                        <a:pt x="32" y="22"/>
                      </a:lnTo>
                      <a:lnTo>
                        <a:pt x="32" y="20"/>
                      </a:lnTo>
                      <a:lnTo>
                        <a:pt x="24" y="20"/>
                      </a:lnTo>
                      <a:lnTo>
                        <a:pt x="20" y="18"/>
                      </a:lnTo>
                      <a:lnTo>
                        <a:pt x="18" y="14"/>
                      </a:lnTo>
                      <a:lnTo>
                        <a:pt x="20" y="10"/>
                      </a:lnTo>
                      <a:lnTo>
                        <a:pt x="20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Freeform: Shape 67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5" name="Freeform: Shape 68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6" name="Freeform: Shape 69"/>
                <p:cNvSpPr/>
                <p:nvPr/>
              </p:nvSpPr>
              <p:spPr bwMode="auto">
                <a:xfrm>
                  <a:off x="7458075" y="4114800"/>
                  <a:ext cx="311150" cy="323850"/>
                </a:xfrm>
                <a:custGeom>
                  <a:gdLst>
                    <a:gd name="T0" fmla="*/ 188 w 196"/>
                    <a:gd name="T1" fmla="*/ 56 h 204"/>
                    <a:gd name="T2" fmla="*/ 162 w 196"/>
                    <a:gd name="T3" fmla="*/ 60 h 204"/>
                    <a:gd name="T4" fmla="*/ 180 w 196"/>
                    <a:gd name="T5" fmla="*/ 54 h 204"/>
                    <a:gd name="T6" fmla="*/ 186 w 196"/>
                    <a:gd name="T7" fmla="*/ 40 h 204"/>
                    <a:gd name="T8" fmla="*/ 178 w 196"/>
                    <a:gd name="T9" fmla="*/ 36 h 204"/>
                    <a:gd name="T10" fmla="*/ 170 w 196"/>
                    <a:gd name="T11" fmla="*/ 32 h 204"/>
                    <a:gd name="T12" fmla="*/ 166 w 196"/>
                    <a:gd name="T13" fmla="*/ 36 h 204"/>
                    <a:gd name="T14" fmla="*/ 160 w 196"/>
                    <a:gd name="T15" fmla="*/ 32 h 204"/>
                    <a:gd name="T16" fmla="*/ 168 w 196"/>
                    <a:gd name="T17" fmla="*/ 20 h 204"/>
                    <a:gd name="T18" fmla="*/ 138 w 196"/>
                    <a:gd name="T19" fmla="*/ 22 h 204"/>
                    <a:gd name="T20" fmla="*/ 110 w 196"/>
                    <a:gd name="T21" fmla="*/ 28 h 204"/>
                    <a:gd name="T22" fmla="*/ 94 w 196"/>
                    <a:gd name="T23" fmla="*/ 24 h 204"/>
                    <a:gd name="T24" fmla="*/ 70 w 196"/>
                    <a:gd name="T25" fmla="*/ 12 h 204"/>
                    <a:gd name="T26" fmla="*/ 54 w 196"/>
                    <a:gd name="T27" fmla="*/ 10 h 204"/>
                    <a:gd name="T28" fmla="*/ 48 w 196"/>
                    <a:gd name="T29" fmla="*/ 6 h 204"/>
                    <a:gd name="T30" fmla="*/ 54 w 196"/>
                    <a:gd name="T31" fmla="*/ 14 h 204"/>
                    <a:gd name="T32" fmla="*/ 30 w 196"/>
                    <a:gd name="T33" fmla="*/ 32 h 204"/>
                    <a:gd name="T34" fmla="*/ 40 w 196"/>
                    <a:gd name="T35" fmla="*/ 50 h 204"/>
                    <a:gd name="T36" fmla="*/ 24 w 196"/>
                    <a:gd name="T37" fmla="*/ 46 h 204"/>
                    <a:gd name="T38" fmla="*/ 30 w 196"/>
                    <a:gd name="T39" fmla="*/ 30 h 204"/>
                    <a:gd name="T40" fmla="*/ 24 w 196"/>
                    <a:gd name="T41" fmla="*/ 22 h 204"/>
                    <a:gd name="T42" fmla="*/ 32 w 196"/>
                    <a:gd name="T43" fmla="*/ 4 h 204"/>
                    <a:gd name="T44" fmla="*/ 14 w 196"/>
                    <a:gd name="T45" fmla="*/ 12 h 204"/>
                    <a:gd name="T46" fmla="*/ 4 w 196"/>
                    <a:gd name="T47" fmla="*/ 32 h 204"/>
                    <a:gd name="T48" fmla="*/ 0 w 196"/>
                    <a:gd name="T49" fmla="*/ 50 h 204"/>
                    <a:gd name="T50" fmla="*/ 8 w 196"/>
                    <a:gd name="T51" fmla="*/ 56 h 204"/>
                    <a:gd name="T52" fmla="*/ 12 w 196"/>
                    <a:gd name="T53" fmla="*/ 74 h 204"/>
                    <a:gd name="T54" fmla="*/ 20 w 196"/>
                    <a:gd name="T55" fmla="*/ 90 h 204"/>
                    <a:gd name="T56" fmla="*/ 36 w 196"/>
                    <a:gd name="T57" fmla="*/ 94 h 204"/>
                    <a:gd name="T58" fmla="*/ 50 w 196"/>
                    <a:gd name="T59" fmla="*/ 96 h 204"/>
                    <a:gd name="T60" fmla="*/ 78 w 196"/>
                    <a:gd name="T61" fmla="*/ 110 h 204"/>
                    <a:gd name="T62" fmla="*/ 76 w 196"/>
                    <a:gd name="T63" fmla="*/ 122 h 204"/>
                    <a:gd name="T64" fmla="*/ 78 w 196"/>
                    <a:gd name="T65" fmla="*/ 132 h 204"/>
                    <a:gd name="T66" fmla="*/ 92 w 196"/>
                    <a:gd name="T67" fmla="*/ 148 h 204"/>
                    <a:gd name="T68" fmla="*/ 102 w 196"/>
                    <a:gd name="T69" fmla="*/ 166 h 204"/>
                    <a:gd name="T70" fmla="*/ 94 w 196"/>
                    <a:gd name="T71" fmla="*/ 178 h 204"/>
                    <a:gd name="T72" fmla="*/ 100 w 196"/>
                    <a:gd name="T73" fmla="*/ 178 h 204"/>
                    <a:gd name="T74" fmla="*/ 102 w 196"/>
                    <a:gd name="T75" fmla="*/ 200 h 204"/>
                    <a:gd name="T76" fmla="*/ 120 w 196"/>
                    <a:gd name="T77" fmla="*/ 200 h 204"/>
                    <a:gd name="T78" fmla="*/ 124 w 196"/>
                    <a:gd name="T79" fmla="*/ 194 h 204"/>
                    <a:gd name="T80" fmla="*/ 134 w 196"/>
                    <a:gd name="T81" fmla="*/ 190 h 204"/>
                    <a:gd name="T82" fmla="*/ 140 w 196"/>
                    <a:gd name="T83" fmla="*/ 182 h 204"/>
                    <a:gd name="T84" fmla="*/ 148 w 196"/>
                    <a:gd name="T85" fmla="*/ 176 h 204"/>
                    <a:gd name="T86" fmla="*/ 138 w 196"/>
                    <a:gd name="T87" fmla="*/ 176 h 204"/>
                    <a:gd name="T88" fmla="*/ 128 w 196"/>
                    <a:gd name="T89" fmla="*/ 168 h 204"/>
                    <a:gd name="T90" fmla="*/ 124 w 196"/>
                    <a:gd name="T91" fmla="*/ 150 h 204"/>
                    <a:gd name="T92" fmla="*/ 122 w 196"/>
                    <a:gd name="T93" fmla="*/ 140 h 204"/>
                    <a:gd name="T94" fmla="*/ 130 w 196"/>
                    <a:gd name="T95" fmla="*/ 140 h 204"/>
                    <a:gd name="T96" fmla="*/ 142 w 196"/>
                    <a:gd name="T97" fmla="*/ 146 h 204"/>
                    <a:gd name="T98" fmla="*/ 150 w 196"/>
                    <a:gd name="T99" fmla="*/ 146 h 204"/>
                    <a:gd name="T100" fmla="*/ 156 w 196"/>
                    <a:gd name="T101" fmla="*/ 140 h 204"/>
                    <a:gd name="T102" fmla="*/ 170 w 196"/>
                    <a:gd name="T103" fmla="*/ 138 h 204"/>
                    <a:gd name="T104" fmla="*/ 176 w 196"/>
                    <a:gd name="T105" fmla="*/ 132 h 204"/>
                    <a:gd name="T106" fmla="*/ 184 w 196"/>
                    <a:gd name="T107" fmla="*/ 120 h 204"/>
                    <a:gd name="T108" fmla="*/ 176 w 196"/>
                    <a:gd name="T109" fmla="*/ 94 h 204"/>
                    <a:gd name="T110" fmla="*/ 186 w 196"/>
                    <a:gd name="T111" fmla="*/ 92 h 204"/>
                    <a:gd name="T112" fmla="*/ 192 w 196"/>
                    <a:gd name="T113" fmla="*/ 84 h 204"/>
                    <a:gd name="T114" fmla="*/ 186 w 196"/>
                    <a:gd name="T115" fmla="*/ 78 h 204"/>
                    <a:gd name="T116" fmla="*/ 180 w 196"/>
                    <a:gd name="T117" fmla="*/ 72 h 204"/>
                    <a:gd name="T118" fmla="*/ 196 w 196"/>
                    <a:gd name="T119" fmla="*/ 64 h 204"/>
                    <a:gd name="T120" fmla="*/ 196 w 196"/>
                    <a:gd name="T121" fmla="*/ 58 h 20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6" h="204">
                      <a:moveTo>
                        <a:pt x="196" y="58"/>
                      </a:moveTo>
                      <a:lnTo>
                        <a:pt x="196" y="58"/>
                      </a:lnTo>
                      <a:lnTo>
                        <a:pt x="188" y="56"/>
                      </a:lnTo>
                      <a:lnTo>
                        <a:pt x="184" y="56"/>
                      </a:lnTo>
                      <a:lnTo>
                        <a:pt x="170" y="58"/>
                      </a:lnTo>
                      <a:lnTo>
                        <a:pt x="162" y="60"/>
                      </a:lnTo>
                      <a:lnTo>
                        <a:pt x="162" y="58"/>
                      </a:lnTo>
                      <a:lnTo>
                        <a:pt x="166" y="54"/>
                      </a:lnTo>
                      <a:lnTo>
                        <a:pt x="180" y="54"/>
                      </a:lnTo>
                      <a:lnTo>
                        <a:pt x="180" y="48"/>
                      </a:lnTo>
                      <a:lnTo>
                        <a:pt x="184" y="40"/>
                      </a:lnTo>
                      <a:lnTo>
                        <a:pt x="186" y="40"/>
                      </a:lnTo>
                      <a:lnTo>
                        <a:pt x="184" y="38"/>
                      </a:lnTo>
                      <a:lnTo>
                        <a:pt x="180" y="36"/>
                      </a:lnTo>
                      <a:lnTo>
                        <a:pt x="178" y="36"/>
                      </a:lnTo>
                      <a:lnTo>
                        <a:pt x="176" y="38"/>
                      </a:lnTo>
                      <a:lnTo>
                        <a:pt x="170" y="38"/>
                      </a:lnTo>
                      <a:lnTo>
                        <a:pt x="170" y="32"/>
                      </a:lnTo>
                      <a:lnTo>
                        <a:pt x="168" y="32"/>
                      </a:lnTo>
                      <a:lnTo>
                        <a:pt x="168" y="36"/>
                      </a:lnTo>
                      <a:lnTo>
                        <a:pt x="166" y="36"/>
                      </a:lnTo>
                      <a:lnTo>
                        <a:pt x="162" y="36"/>
                      </a:lnTo>
                      <a:lnTo>
                        <a:pt x="162" y="32"/>
                      </a:lnTo>
                      <a:lnTo>
                        <a:pt x="160" y="32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68" y="20"/>
                      </a:lnTo>
                      <a:lnTo>
                        <a:pt x="142" y="20"/>
                      </a:lnTo>
                      <a:lnTo>
                        <a:pt x="148" y="24"/>
                      </a:lnTo>
                      <a:lnTo>
                        <a:pt x="138" y="22"/>
                      </a:lnTo>
                      <a:lnTo>
                        <a:pt x="134" y="30"/>
                      </a:lnTo>
                      <a:lnTo>
                        <a:pt x="120" y="30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4" y="24"/>
                      </a:lnTo>
                      <a:lnTo>
                        <a:pt x="78" y="30"/>
                      </a:lnTo>
                      <a:lnTo>
                        <a:pt x="74" y="18"/>
                      </a:lnTo>
                      <a:lnTo>
                        <a:pt x="70" y="12"/>
                      </a:lnTo>
                      <a:lnTo>
                        <a:pt x="64" y="10"/>
                      </a:lnTo>
                      <a:lnTo>
                        <a:pt x="58" y="10"/>
                      </a:lnTo>
                      <a:lnTo>
                        <a:pt x="54" y="10"/>
                      </a:lnTo>
                      <a:lnTo>
                        <a:pt x="54" y="2"/>
                      </a:lnTo>
                      <a:lnTo>
                        <a:pt x="48" y="0"/>
                      </a:lnTo>
                      <a:lnTo>
                        <a:pt x="48" y="6"/>
                      </a:lnTo>
                      <a:lnTo>
                        <a:pt x="50" y="6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30" y="18"/>
                      </a:lnTo>
                      <a:lnTo>
                        <a:pt x="30" y="24"/>
                      </a:lnTo>
                      <a:lnTo>
                        <a:pt x="30" y="32"/>
                      </a:lnTo>
                      <a:lnTo>
                        <a:pt x="38" y="40"/>
                      </a:lnTo>
                      <a:lnTo>
                        <a:pt x="40" y="48"/>
                      </a:lnTo>
                      <a:lnTo>
                        <a:pt x="40" y="50"/>
                      </a:lnTo>
                      <a:lnTo>
                        <a:pt x="36" y="50"/>
                      </a:lnTo>
                      <a:lnTo>
                        <a:pt x="28" y="50"/>
                      </a:lnTo>
                      <a:lnTo>
                        <a:pt x="24" y="46"/>
                      </a:lnTo>
                      <a:lnTo>
                        <a:pt x="22" y="32"/>
                      </a:lnTo>
                      <a:lnTo>
                        <a:pt x="28" y="30"/>
                      </a:lnTo>
                      <a:lnTo>
                        <a:pt x="30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24" y="22"/>
                      </a:lnTo>
                      <a:lnTo>
                        <a:pt x="28" y="18"/>
                      </a:lnTo>
                      <a:lnTo>
                        <a:pt x="20" y="14"/>
                      </a:lnTo>
                      <a:lnTo>
                        <a:pt x="32" y="4"/>
                      </a:lnTo>
                      <a:lnTo>
                        <a:pt x="30" y="0"/>
                      </a:lnTo>
                      <a:lnTo>
                        <a:pt x="22" y="4"/>
                      </a:lnTo>
                      <a:lnTo>
                        <a:pt x="14" y="12"/>
                      </a:lnTo>
                      <a:lnTo>
                        <a:pt x="10" y="24"/>
                      </a:lnTo>
                      <a:lnTo>
                        <a:pt x="2" y="28"/>
                      </a:lnTo>
                      <a:lnTo>
                        <a:pt x="4" y="32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0" y="50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8" y="56"/>
                      </a:lnTo>
                      <a:lnTo>
                        <a:pt x="14" y="68"/>
                      </a:lnTo>
                      <a:lnTo>
                        <a:pt x="12" y="68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8" y="84"/>
                      </a:lnTo>
                      <a:lnTo>
                        <a:pt x="20" y="90"/>
                      </a:lnTo>
                      <a:lnTo>
                        <a:pt x="20" y="92"/>
                      </a:lnTo>
                      <a:lnTo>
                        <a:pt x="30" y="94"/>
                      </a:lnTo>
                      <a:lnTo>
                        <a:pt x="36" y="94"/>
                      </a:lnTo>
                      <a:lnTo>
                        <a:pt x="42" y="94"/>
                      </a:lnTo>
                      <a:lnTo>
                        <a:pt x="48" y="94"/>
                      </a:lnTo>
                      <a:lnTo>
                        <a:pt x="50" y="96"/>
                      </a:lnTo>
                      <a:lnTo>
                        <a:pt x="58" y="110"/>
                      </a:lnTo>
                      <a:lnTo>
                        <a:pt x="68" y="108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6" y="120"/>
                      </a:lnTo>
                      <a:lnTo>
                        <a:pt x="76" y="122"/>
                      </a:lnTo>
                      <a:lnTo>
                        <a:pt x="76" y="128"/>
                      </a:lnTo>
                      <a:lnTo>
                        <a:pt x="76" y="130"/>
                      </a:lnTo>
                      <a:lnTo>
                        <a:pt x="78" y="132"/>
                      </a:lnTo>
                      <a:lnTo>
                        <a:pt x="84" y="138"/>
                      </a:lnTo>
                      <a:lnTo>
                        <a:pt x="86" y="142"/>
                      </a:lnTo>
                      <a:lnTo>
                        <a:pt x="92" y="148"/>
                      </a:lnTo>
                      <a:lnTo>
                        <a:pt x="100" y="154"/>
                      </a:lnTo>
                      <a:lnTo>
                        <a:pt x="104" y="156"/>
                      </a:lnTo>
                      <a:lnTo>
                        <a:pt x="102" y="166"/>
                      </a:lnTo>
                      <a:lnTo>
                        <a:pt x="96" y="172"/>
                      </a:lnTo>
                      <a:lnTo>
                        <a:pt x="94" y="174"/>
                      </a:lnTo>
                      <a:lnTo>
                        <a:pt x="94" y="178"/>
                      </a:lnTo>
                      <a:lnTo>
                        <a:pt x="94" y="182"/>
                      </a:lnTo>
                      <a:lnTo>
                        <a:pt x="96" y="182"/>
                      </a:lnTo>
                      <a:lnTo>
                        <a:pt x="100" y="178"/>
                      </a:lnTo>
                      <a:lnTo>
                        <a:pt x="102" y="184"/>
                      </a:lnTo>
                      <a:lnTo>
                        <a:pt x="104" y="192"/>
                      </a:lnTo>
                      <a:lnTo>
                        <a:pt x="102" y="200"/>
                      </a:lnTo>
                      <a:lnTo>
                        <a:pt x="110" y="204"/>
                      </a:lnTo>
                      <a:lnTo>
                        <a:pt x="114" y="202"/>
                      </a:lnTo>
                      <a:lnTo>
                        <a:pt x="120" y="200"/>
                      </a:lnTo>
                      <a:lnTo>
                        <a:pt x="122" y="200"/>
                      </a:lnTo>
                      <a:lnTo>
                        <a:pt x="124" y="196"/>
                      </a:lnTo>
                      <a:lnTo>
                        <a:pt x="124" y="194"/>
                      </a:lnTo>
                      <a:lnTo>
                        <a:pt x="128" y="194"/>
                      </a:lnTo>
                      <a:lnTo>
                        <a:pt x="132" y="192"/>
                      </a:lnTo>
                      <a:lnTo>
                        <a:pt x="134" y="190"/>
                      </a:lnTo>
                      <a:lnTo>
                        <a:pt x="138" y="190"/>
                      </a:lnTo>
                      <a:lnTo>
                        <a:pt x="140" y="184"/>
                      </a:lnTo>
                      <a:lnTo>
                        <a:pt x="140" y="182"/>
                      </a:lnTo>
                      <a:lnTo>
                        <a:pt x="142" y="182"/>
                      </a:lnTo>
                      <a:lnTo>
                        <a:pt x="148" y="178"/>
                      </a:lnTo>
                      <a:lnTo>
                        <a:pt x="148" y="176"/>
                      </a:lnTo>
                      <a:lnTo>
                        <a:pt x="146" y="174"/>
                      </a:lnTo>
                      <a:lnTo>
                        <a:pt x="142" y="174"/>
                      </a:lnTo>
                      <a:lnTo>
                        <a:pt x="138" y="176"/>
                      </a:lnTo>
                      <a:lnTo>
                        <a:pt x="132" y="176"/>
                      </a:lnTo>
                      <a:lnTo>
                        <a:pt x="130" y="174"/>
                      </a:lnTo>
                      <a:lnTo>
                        <a:pt x="128" y="168"/>
                      </a:lnTo>
                      <a:lnTo>
                        <a:pt x="128" y="164"/>
                      </a:lnTo>
                      <a:lnTo>
                        <a:pt x="130" y="158"/>
                      </a:lnTo>
                      <a:lnTo>
                        <a:pt x="124" y="150"/>
                      </a:lnTo>
                      <a:lnTo>
                        <a:pt x="122" y="146"/>
                      </a:lnTo>
                      <a:lnTo>
                        <a:pt x="122" y="142"/>
                      </a:lnTo>
                      <a:lnTo>
                        <a:pt x="122" y="140"/>
                      </a:lnTo>
                      <a:lnTo>
                        <a:pt x="120" y="140"/>
                      </a:lnTo>
                      <a:lnTo>
                        <a:pt x="124" y="138"/>
                      </a:lnTo>
                      <a:lnTo>
                        <a:pt x="130" y="140"/>
                      </a:lnTo>
                      <a:lnTo>
                        <a:pt x="134" y="142"/>
                      </a:lnTo>
                      <a:lnTo>
                        <a:pt x="138" y="142"/>
                      </a:lnTo>
                      <a:lnTo>
                        <a:pt x="142" y="146"/>
                      </a:lnTo>
                      <a:lnTo>
                        <a:pt x="148" y="148"/>
                      </a:lnTo>
                      <a:lnTo>
                        <a:pt x="152" y="148"/>
                      </a:lnTo>
                      <a:lnTo>
                        <a:pt x="150" y="146"/>
                      </a:lnTo>
                      <a:lnTo>
                        <a:pt x="150" y="142"/>
                      </a:lnTo>
                      <a:lnTo>
                        <a:pt x="152" y="140"/>
                      </a:lnTo>
                      <a:lnTo>
                        <a:pt x="156" y="140"/>
                      </a:lnTo>
                      <a:lnTo>
                        <a:pt x="162" y="142"/>
                      </a:lnTo>
                      <a:lnTo>
                        <a:pt x="168" y="140"/>
                      </a:lnTo>
                      <a:lnTo>
                        <a:pt x="170" y="138"/>
                      </a:lnTo>
                      <a:lnTo>
                        <a:pt x="174" y="138"/>
                      </a:lnTo>
                      <a:lnTo>
                        <a:pt x="174" y="136"/>
                      </a:lnTo>
                      <a:lnTo>
                        <a:pt x="176" y="132"/>
                      </a:lnTo>
                      <a:lnTo>
                        <a:pt x="184" y="130"/>
                      </a:lnTo>
                      <a:lnTo>
                        <a:pt x="186" y="126"/>
                      </a:lnTo>
                      <a:lnTo>
                        <a:pt x="184" y="120"/>
                      </a:lnTo>
                      <a:lnTo>
                        <a:pt x="170" y="102"/>
                      </a:lnTo>
                      <a:lnTo>
                        <a:pt x="178" y="100"/>
                      </a:lnTo>
                      <a:lnTo>
                        <a:pt x="176" y="94"/>
                      </a:lnTo>
                      <a:lnTo>
                        <a:pt x="176" y="92"/>
                      </a:lnTo>
                      <a:lnTo>
                        <a:pt x="178" y="92"/>
                      </a:lnTo>
                      <a:lnTo>
                        <a:pt x="186" y="92"/>
                      </a:lnTo>
                      <a:lnTo>
                        <a:pt x="188" y="90"/>
                      </a:lnTo>
                      <a:lnTo>
                        <a:pt x="192" y="86"/>
                      </a:lnTo>
                      <a:lnTo>
                        <a:pt x="192" y="84"/>
                      </a:lnTo>
                      <a:lnTo>
                        <a:pt x="188" y="84"/>
                      </a:lnTo>
                      <a:lnTo>
                        <a:pt x="186" y="84"/>
                      </a:lnTo>
                      <a:lnTo>
                        <a:pt x="186" y="78"/>
                      </a:lnTo>
                      <a:lnTo>
                        <a:pt x="184" y="76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86" y="68"/>
                      </a:lnTo>
                      <a:lnTo>
                        <a:pt x="194" y="66"/>
                      </a:lnTo>
                      <a:lnTo>
                        <a:pt x="196" y="64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7" name="Freeform: Shape 70"/>
                <p:cNvSpPr/>
                <p:nvPr/>
              </p:nvSpPr>
              <p:spPr bwMode="auto">
                <a:xfrm>
                  <a:off x="6292850" y="2946400"/>
                  <a:ext cx="1320800" cy="768350"/>
                </a:xfrm>
                <a:custGeom>
                  <a:gdLst>
                    <a:gd name="T0" fmla="*/ 704 w 832"/>
                    <a:gd name="T1" fmla="*/ 208 h 484"/>
                    <a:gd name="T2" fmla="*/ 498 w 832"/>
                    <a:gd name="T3" fmla="*/ 404 h 484"/>
                    <a:gd name="T4" fmla="*/ 478 w 832"/>
                    <a:gd name="T5" fmla="*/ 392 h 484"/>
                    <a:gd name="T6" fmla="*/ 758 w 832"/>
                    <a:gd name="T7" fmla="*/ 182 h 484"/>
                    <a:gd name="T8" fmla="*/ 186 w 832"/>
                    <a:gd name="T9" fmla="*/ 172 h 484"/>
                    <a:gd name="T10" fmla="*/ 788 w 832"/>
                    <a:gd name="T11" fmla="*/ 156 h 484"/>
                    <a:gd name="T12" fmla="*/ 742 w 832"/>
                    <a:gd name="T13" fmla="*/ 100 h 484"/>
                    <a:gd name="T14" fmla="*/ 550 w 832"/>
                    <a:gd name="T15" fmla="*/ 74 h 484"/>
                    <a:gd name="T16" fmla="*/ 32 w 832"/>
                    <a:gd name="T17" fmla="*/ 44 h 484"/>
                    <a:gd name="T18" fmla="*/ 830 w 832"/>
                    <a:gd name="T19" fmla="*/ 92 h 484"/>
                    <a:gd name="T20" fmla="*/ 820 w 832"/>
                    <a:gd name="T21" fmla="*/ 56 h 484"/>
                    <a:gd name="T22" fmla="*/ 796 w 832"/>
                    <a:gd name="T23" fmla="*/ 46 h 484"/>
                    <a:gd name="T24" fmla="*/ 730 w 832"/>
                    <a:gd name="T25" fmla="*/ 90 h 484"/>
                    <a:gd name="T26" fmla="*/ 686 w 832"/>
                    <a:gd name="T27" fmla="*/ 126 h 484"/>
                    <a:gd name="T28" fmla="*/ 622 w 832"/>
                    <a:gd name="T29" fmla="*/ 158 h 484"/>
                    <a:gd name="T30" fmla="*/ 596 w 832"/>
                    <a:gd name="T31" fmla="*/ 150 h 484"/>
                    <a:gd name="T32" fmla="*/ 592 w 832"/>
                    <a:gd name="T33" fmla="*/ 116 h 484"/>
                    <a:gd name="T34" fmla="*/ 566 w 832"/>
                    <a:gd name="T35" fmla="*/ 86 h 484"/>
                    <a:gd name="T36" fmla="*/ 540 w 832"/>
                    <a:gd name="T37" fmla="*/ 158 h 484"/>
                    <a:gd name="T38" fmla="*/ 532 w 832"/>
                    <a:gd name="T39" fmla="*/ 94 h 484"/>
                    <a:gd name="T40" fmla="*/ 566 w 832"/>
                    <a:gd name="T41" fmla="*/ 68 h 484"/>
                    <a:gd name="T42" fmla="*/ 584 w 832"/>
                    <a:gd name="T43" fmla="*/ 66 h 484"/>
                    <a:gd name="T44" fmla="*/ 534 w 832"/>
                    <a:gd name="T45" fmla="*/ 56 h 484"/>
                    <a:gd name="T46" fmla="*/ 528 w 832"/>
                    <a:gd name="T47" fmla="*/ 38 h 484"/>
                    <a:gd name="T48" fmla="*/ 478 w 832"/>
                    <a:gd name="T49" fmla="*/ 40 h 484"/>
                    <a:gd name="T50" fmla="*/ 470 w 832"/>
                    <a:gd name="T51" fmla="*/ 20 h 484"/>
                    <a:gd name="T52" fmla="*/ 432 w 832"/>
                    <a:gd name="T53" fmla="*/ 2 h 484"/>
                    <a:gd name="T54" fmla="*/ 30 w 832"/>
                    <a:gd name="T55" fmla="*/ 26 h 484"/>
                    <a:gd name="T56" fmla="*/ 10 w 832"/>
                    <a:gd name="T57" fmla="*/ 126 h 484"/>
                    <a:gd name="T58" fmla="*/ 16 w 832"/>
                    <a:gd name="T59" fmla="*/ 210 h 484"/>
                    <a:gd name="T60" fmla="*/ 38 w 832"/>
                    <a:gd name="T61" fmla="*/ 244 h 484"/>
                    <a:gd name="T62" fmla="*/ 58 w 832"/>
                    <a:gd name="T63" fmla="*/ 290 h 484"/>
                    <a:gd name="T64" fmla="*/ 88 w 832"/>
                    <a:gd name="T65" fmla="*/ 320 h 484"/>
                    <a:gd name="T66" fmla="*/ 230 w 832"/>
                    <a:gd name="T67" fmla="*/ 356 h 484"/>
                    <a:gd name="T68" fmla="*/ 288 w 832"/>
                    <a:gd name="T69" fmla="*/ 396 h 484"/>
                    <a:gd name="T70" fmla="*/ 332 w 832"/>
                    <a:gd name="T71" fmla="*/ 396 h 484"/>
                    <a:gd name="T72" fmla="*/ 364 w 832"/>
                    <a:gd name="T73" fmla="*/ 452 h 484"/>
                    <a:gd name="T74" fmla="*/ 386 w 832"/>
                    <a:gd name="T75" fmla="*/ 452 h 484"/>
                    <a:gd name="T76" fmla="*/ 404 w 832"/>
                    <a:gd name="T77" fmla="*/ 422 h 484"/>
                    <a:gd name="T78" fmla="*/ 478 w 832"/>
                    <a:gd name="T79" fmla="*/ 402 h 484"/>
                    <a:gd name="T80" fmla="*/ 506 w 832"/>
                    <a:gd name="T81" fmla="*/ 404 h 484"/>
                    <a:gd name="T82" fmla="*/ 502 w 832"/>
                    <a:gd name="T83" fmla="*/ 388 h 484"/>
                    <a:gd name="T84" fmla="*/ 532 w 832"/>
                    <a:gd name="T85" fmla="*/ 386 h 484"/>
                    <a:gd name="T86" fmla="*/ 566 w 832"/>
                    <a:gd name="T87" fmla="*/ 388 h 484"/>
                    <a:gd name="T88" fmla="*/ 602 w 832"/>
                    <a:gd name="T89" fmla="*/ 404 h 484"/>
                    <a:gd name="T90" fmla="*/ 616 w 832"/>
                    <a:gd name="T91" fmla="*/ 458 h 484"/>
                    <a:gd name="T92" fmla="*/ 632 w 832"/>
                    <a:gd name="T93" fmla="*/ 420 h 484"/>
                    <a:gd name="T94" fmla="*/ 622 w 832"/>
                    <a:gd name="T95" fmla="*/ 382 h 484"/>
                    <a:gd name="T96" fmla="*/ 630 w 832"/>
                    <a:gd name="T97" fmla="*/ 350 h 484"/>
                    <a:gd name="T98" fmla="*/ 666 w 832"/>
                    <a:gd name="T99" fmla="*/ 322 h 484"/>
                    <a:gd name="T100" fmla="*/ 698 w 832"/>
                    <a:gd name="T101" fmla="*/ 278 h 484"/>
                    <a:gd name="T102" fmla="*/ 694 w 832"/>
                    <a:gd name="T103" fmla="*/ 246 h 484"/>
                    <a:gd name="T104" fmla="*/ 686 w 832"/>
                    <a:gd name="T105" fmla="*/ 222 h 484"/>
                    <a:gd name="T106" fmla="*/ 694 w 832"/>
                    <a:gd name="T107" fmla="*/ 238 h 484"/>
                    <a:gd name="T108" fmla="*/ 728 w 832"/>
                    <a:gd name="T109" fmla="*/ 208 h 484"/>
                    <a:gd name="T110" fmla="*/ 758 w 832"/>
                    <a:gd name="T111" fmla="*/ 164 h 484"/>
                    <a:gd name="T112" fmla="*/ 784 w 832"/>
                    <a:gd name="T113" fmla="*/ 156 h 484"/>
                    <a:gd name="T114" fmla="*/ 794 w 832"/>
                    <a:gd name="T115" fmla="*/ 120 h 484"/>
                    <a:gd name="T116" fmla="*/ 828 w 832"/>
                    <a:gd name="T117" fmla="*/ 90 h 4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32" h="482">
                      <a:moveTo>
                        <a:pt x="706" y="244"/>
                      </a:moveTo>
                      <a:lnTo>
                        <a:pt x="710" y="246"/>
                      </a:lnTo>
                      <a:lnTo>
                        <a:pt x="710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close/>
                      <a:moveTo>
                        <a:pt x="704" y="202"/>
                      </a:moveTo>
                      <a:lnTo>
                        <a:pt x="704" y="202"/>
                      </a:lnTo>
                      <a:lnTo>
                        <a:pt x="706" y="202"/>
                      </a:lnTo>
                      <a:lnTo>
                        <a:pt x="704" y="208"/>
                      </a:lnTo>
                      <a:lnTo>
                        <a:pt x="702" y="208"/>
                      </a:lnTo>
                      <a:lnTo>
                        <a:pt x="702" y="204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close/>
                      <a:moveTo>
                        <a:pt x="494" y="402"/>
                      </a:moveTo>
                      <a:lnTo>
                        <a:pt x="496" y="410"/>
                      </a:lnTo>
                      <a:lnTo>
                        <a:pt x="498" y="410"/>
                      </a:lnTo>
                      <a:lnTo>
                        <a:pt x="502" y="406"/>
                      </a:lnTo>
                      <a:lnTo>
                        <a:pt x="498" y="404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close/>
                      <a:moveTo>
                        <a:pt x="478" y="392"/>
                      </a:moveTo>
                      <a:lnTo>
                        <a:pt x="478" y="392"/>
                      </a:lnTo>
                      <a:lnTo>
                        <a:pt x="478" y="394"/>
                      </a:lnTo>
                      <a:lnTo>
                        <a:pt x="476" y="396"/>
                      </a:lnTo>
                      <a:lnTo>
                        <a:pt x="476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close/>
                      <a:moveTo>
                        <a:pt x="746" y="174"/>
                      </a:moveTo>
                      <a:lnTo>
                        <a:pt x="742" y="180"/>
                      </a:lnTo>
                      <a:lnTo>
                        <a:pt x="738" y="180"/>
                      </a:lnTo>
                      <a:lnTo>
                        <a:pt x="734" y="180"/>
                      </a:lnTo>
                      <a:lnTo>
                        <a:pt x="732" y="182"/>
                      </a:lnTo>
                      <a:lnTo>
                        <a:pt x="734" y="182"/>
                      </a:lnTo>
                      <a:lnTo>
                        <a:pt x="742" y="184"/>
                      </a:lnTo>
                      <a:lnTo>
                        <a:pt x="758" y="184"/>
                      </a:lnTo>
                      <a:lnTo>
                        <a:pt x="758" y="182"/>
                      </a:lnTo>
                      <a:lnTo>
                        <a:pt x="760" y="176"/>
                      </a:lnTo>
                      <a:lnTo>
                        <a:pt x="756" y="176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close/>
                      <a:moveTo>
                        <a:pt x="176" y="156"/>
                      </a:moveTo>
                      <a:lnTo>
                        <a:pt x="176" y="164"/>
                      </a:lnTo>
                      <a:lnTo>
                        <a:pt x="182" y="164"/>
                      </a:lnTo>
                      <a:lnTo>
                        <a:pt x="184" y="164"/>
                      </a:lnTo>
                      <a:lnTo>
                        <a:pt x="186" y="172"/>
                      </a:lnTo>
                      <a:lnTo>
                        <a:pt x="186" y="174"/>
                      </a:lnTo>
                      <a:lnTo>
                        <a:pt x="184" y="176"/>
                      </a:lnTo>
                      <a:lnTo>
                        <a:pt x="174" y="166"/>
                      </a:lnTo>
                      <a:lnTo>
                        <a:pt x="170" y="162"/>
                      </a:lnTo>
                      <a:lnTo>
                        <a:pt x="174" y="158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close/>
                      <a:moveTo>
                        <a:pt x="788" y="156"/>
                      </a:moveTo>
                      <a:lnTo>
                        <a:pt x="788" y="156"/>
                      </a:lnTo>
                      <a:lnTo>
                        <a:pt x="786" y="158"/>
                      </a:lnTo>
                      <a:lnTo>
                        <a:pt x="788" y="158"/>
                      </a:lnTo>
                      <a:lnTo>
                        <a:pt x="792" y="156"/>
                      </a:lnTo>
                      <a:lnTo>
                        <a:pt x="792" y="154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close/>
                      <a:moveTo>
                        <a:pt x="742" y="98"/>
                      </a:moveTo>
                      <a:lnTo>
                        <a:pt x="742" y="98"/>
                      </a:lnTo>
                      <a:lnTo>
                        <a:pt x="742" y="100"/>
                      </a:lnTo>
                      <a:lnTo>
                        <a:pt x="740" y="102"/>
                      </a:lnTo>
                      <a:lnTo>
                        <a:pt x="740" y="100"/>
                      </a:lnTo>
                      <a:lnTo>
                        <a:pt x="740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close/>
                      <a:moveTo>
                        <a:pt x="550" y="74"/>
                      </a:moveTo>
                      <a:lnTo>
                        <a:pt x="552" y="80"/>
                      </a:lnTo>
                      <a:lnTo>
                        <a:pt x="552" y="76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close/>
                      <a:moveTo>
                        <a:pt x="32" y="44"/>
                      </a:moveTo>
                      <a:lnTo>
                        <a:pt x="32" y="44"/>
                      </a:lnTo>
                      <a:lnTo>
                        <a:pt x="34" y="44"/>
                      </a:lnTo>
                      <a:lnTo>
                        <a:pt x="34" y="46"/>
                      </a:lnTo>
                      <a:lnTo>
                        <a:pt x="28" y="48"/>
                      </a:lnTo>
                      <a:lnTo>
                        <a:pt x="30" y="4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2" y="44"/>
                      </a:lnTo>
                      <a:close/>
                      <a:moveTo>
                        <a:pt x="38" y="22"/>
                      </a:moveTo>
                      <a:lnTo>
                        <a:pt x="38" y="22"/>
                      </a:lnTo>
                      <a:lnTo>
                        <a:pt x="34" y="36"/>
                      </a:lnTo>
                      <a:lnTo>
                        <a:pt x="34" y="28"/>
                      </a:lnTo>
                      <a:lnTo>
                        <a:pt x="34" y="26"/>
                      </a:lnTo>
                      <a:lnTo>
                        <a:pt x="38" y="22"/>
                      </a:lnTo>
                      <a:lnTo>
                        <a:pt x="38" y="22"/>
                      </a:lnTo>
                      <a:lnTo>
                        <a:pt x="38" y="22"/>
                      </a:lnTo>
                      <a:close/>
                      <a:moveTo>
                        <a:pt x="830" y="92"/>
                      </a:moveTo>
                      <a:lnTo>
                        <a:pt x="830" y="90"/>
                      </a:lnTo>
                      <a:lnTo>
                        <a:pt x="828" y="86"/>
                      </a:lnTo>
                      <a:lnTo>
                        <a:pt x="824" y="86"/>
                      </a:lnTo>
                      <a:lnTo>
                        <a:pt x="824" y="84"/>
                      </a:lnTo>
                      <a:lnTo>
                        <a:pt x="824" y="80"/>
                      </a:lnTo>
                      <a:lnTo>
                        <a:pt x="824" y="76"/>
                      </a:lnTo>
                      <a:lnTo>
                        <a:pt x="822" y="76"/>
                      </a:lnTo>
                      <a:lnTo>
                        <a:pt x="820" y="76"/>
                      </a:lnTo>
                      <a:lnTo>
                        <a:pt x="820" y="68"/>
                      </a:lnTo>
                      <a:lnTo>
                        <a:pt x="820" y="56"/>
                      </a:lnTo>
                      <a:lnTo>
                        <a:pt x="820" y="52"/>
                      </a:lnTo>
                      <a:lnTo>
                        <a:pt x="816" y="48"/>
                      </a:lnTo>
                      <a:lnTo>
                        <a:pt x="810" y="44"/>
                      </a:lnTo>
                      <a:lnTo>
                        <a:pt x="806" y="46"/>
                      </a:lnTo>
                      <a:lnTo>
                        <a:pt x="804" y="48"/>
                      </a:lnTo>
                      <a:lnTo>
                        <a:pt x="804" y="52"/>
                      </a:lnTo>
                      <a:lnTo>
                        <a:pt x="802" y="48"/>
                      </a:lnTo>
                      <a:lnTo>
                        <a:pt x="802" y="46"/>
                      </a:lnTo>
                      <a:lnTo>
                        <a:pt x="798" y="44"/>
                      </a:lnTo>
                      <a:lnTo>
                        <a:pt x="796" y="46"/>
                      </a:lnTo>
                      <a:lnTo>
                        <a:pt x="794" y="56"/>
                      </a:lnTo>
                      <a:lnTo>
                        <a:pt x="792" y="58"/>
                      </a:lnTo>
                      <a:lnTo>
                        <a:pt x="788" y="66"/>
                      </a:lnTo>
                      <a:lnTo>
                        <a:pt x="786" y="68"/>
                      </a:lnTo>
                      <a:lnTo>
                        <a:pt x="784" y="74"/>
                      </a:lnTo>
                      <a:lnTo>
                        <a:pt x="776" y="80"/>
                      </a:lnTo>
                      <a:lnTo>
                        <a:pt x="774" y="82"/>
                      </a:lnTo>
                      <a:lnTo>
                        <a:pt x="770" y="84"/>
                      </a:lnTo>
                      <a:lnTo>
                        <a:pt x="752" y="86"/>
                      </a:lnTo>
                      <a:lnTo>
                        <a:pt x="730" y="90"/>
                      </a:lnTo>
                      <a:lnTo>
                        <a:pt x="724" y="90"/>
                      </a:lnTo>
                      <a:lnTo>
                        <a:pt x="714" y="94"/>
                      </a:lnTo>
                      <a:lnTo>
                        <a:pt x="702" y="102"/>
                      </a:lnTo>
                      <a:lnTo>
                        <a:pt x="702" y="104"/>
                      </a:lnTo>
                      <a:lnTo>
                        <a:pt x="698" y="108"/>
                      </a:lnTo>
                      <a:lnTo>
                        <a:pt x="704" y="102"/>
                      </a:lnTo>
                      <a:lnTo>
                        <a:pt x="702" y="112"/>
                      </a:lnTo>
                      <a:lnTo>
                        <a:pt x="696" y="120"/>
                      </a:lnTo>
                      <a:lnTo>
                        <a:pt x="692" y="122"/>
                      </a:lnTo>
                      <a:lnTo>
                        <a:pt x="686" y="126"/>
                      </a:lnTo>
                      <a:lnTo>
                        <a:pt x="674" y="128"/>
                      </a:lnTo>
                      <a:lnTo>
                        <a:pt x="656" y="128"/>
                      </a:lnTo>
                      <a:lnTo>
                        <a:pt x="656" y="132"/>
                      </a:lnTo>
                      <a:lnTo>
                        <a:pt x="658" y="138"/>
                      </a:lnTo>
                      <a:lnTo>
                        <a:pt x="646" y="148"/>
                      </a:lnTo>
                      <a:lnTo>
                        <a:pt x="640" y="150"/>
                      </a:lnTo>
                      <a:lnTo>
                        <a:pt x="632" y="156"/>
                      </a:lnTo>
                      <a:lnTo>
                        <a:pt x="628" y="154"/>
                      </a:lnTo>
                      <a:lnTo>
                        <a:pt x="622" y="156"/>
                      </a:lnTo>
                      <a:lnTo>
                        <a:pt x="622" y="158"/>
                      </a:lnTo>
                      <a:lnTo>
                        <a:pt x="612" y="166"/>
                      </a:lnTo>
                      <a:lnTo>
                        <a:pt x="606" y="168"/>
                      </a:lnTo>
                      <a:lnTo>
                        <a:pt x="602" y="168"/>
                      </a:lnTo>
                      <a:lnTo>
                        <a:pt x="598" y="164"/>
                      </a:lnTo>
                      <a:lnTo>
                        <a:pt x="602" y="164"/>
                      </a:lnTo>
                      <a:lnTo>
                        <a:pt x="602" y="162"/>
                      </a:lnTo>
                      <a:lnTo>
                        <a:pt x="598" y="158"/>
                      </a:lnTo>
                      <a:lnTo>
                        <a:pt x="594" y="158"/>
                      </a:lnTo>
                      <a:lnTo>
                        <a:pt x="588" y="158"/>
                      </a:lnTo>
                      <a:lnTo>
                        <a:pt x="596" y="150"/>
                      </a:lnTo>
                      <a:lnTo>
                        <a:pt x="598" y="148"/>
                      </a:lnTo>
                      <a:lnTo>
                        <a:pt x="602" y="146"/>
                      </a:lnTo>
                      <a:lnTo>
                        <a:pt x="602" y="140"/>
                      </a:lnTo>
                      <a:lnTo>
                        <a:pt x="606" y="138"/>
                      </a:lnTo>
                      <a:lnTo>
                        <a:pt x="604" y="144"/>
                      </a:lnTo>
                      <a:lnTo>
                        <a:pt x="606" y="140"/>
                      </a:lnTo>
                      <a:lnTo>
                        <a:pt x="606" y="130"/>
                      </a:lnTo>
                      <a:lnTo>
                        <a:pt x="602" y="112"/>
                      </a:lnTo>
                      <a:lnTo>
                        <a:pt x="594" y="112"/>
                      </a:lnTo>
                      <a:lnTo>
                        <a:pt x="592" y="116"/>
                      </a:lnTo>
                      <a:lnTo>
                        <a:pt x="588" y="120"/>
                      </a:lnTo>
                      <a:lnTo>
                        <a:pt x="592" y="108"/>
                      </a:lnTo>
                      <a:lnTo>
                        <a:pt x="594" y="100"/>
                      </a:lnTo>
                      <a:lnTo>
                        <a:pt x="592" y="92"/>
                      </a:lnTo>
                      <a:lnTo>
                        <a:pt x="588" y="82"/>
                      </a:lnTo>
                      <a:lnTo>
                        <a:pt x="578" y="82"/>
                      </a:lnTo>
                      <a:lnTo>
                        <a:pt x="576" y="80"/>
                      </a:lnTo>
                      <a:lnTo>
                        <a:pt x="574" y="74"/>
                      </a:lnTo>
                      <a:lnTo>
                        <a:pt x="570" y="80"/>
                      </a:lnTo>
                      <a:lnTo>
                        <a:pt x="566" y="86"/>
                      </a:lnTo>
                      <a:lnTo>
                        <a:pt x="564" y="86"/>
                      </a:lnTo>
                      <a:lnTo>
                        <a:pt x="564" y="92"/>
                      </a:lnTo>
                      <a:lnTo>
                        <a:pt x="552" y="92"/>
                      </a:lnTo>
                      <a:lnTo>
                        <a:pt x="552" y="100"/>
                      </a:lnTo>
                      <a:lnTo>
                        <a:pt x="552" y="108"/>
                      </a:lnTo>
                      <a:lnTo>
                        <a:pt x="550" y="108"/>
                      </a:lnTo>
                      <a:lnTo>
                        <a:pt x="552" y="126"/>
                      </a:lnTo>
                      <a:lnTo>
                        <a:pt x="552" y="132"/>
                      </a:lnTo>
                      <a:lnTo>
                        <a:pt x="552" y="140"/>
                      </a:lnTo>
                      <a:lnTo>
                        <a:pt x="540" y="158"/>
                      </a:lnTo>
                      <a:lnTo>
                        <a:pt x="534" y="158"/>
                      </a:lnTo>
                      <a:lnTo>
                        <a:pt x="530" y="146"/>
                      </a:lnTo>
                      <a:lnTo>
                        <a:pt x="528" y="132"/>
                      </a:lnTo>
                      <a:lnTo>
                        <a:pt x="528" y="120"/>
                      </a:lnTo>
                      <a:lnTo>
                        <a:pt x="532" y="104"/>
                      </a:lnTo>
                      <a:lnTo>
                        <a:pt x="538" y="104"/>
                      </a:lnTo>
                      <a:lnTo>
                        <a:pt x="538" y="100"/>
                      </a:lnTo>
                      <a:lnTo>
                        <a:pt x="538" y="90"/>
                      </a:lnTo>
                      <a:lnTo>
                        <a:pt x="534" y="92"/>
                      </a:lnTo>
                      <a:lnTo>
                        <a:pt x="532" y="94"/>
                      </a:lnTo>
                      <a:lnTo>
                        <a:pt x="532" y="102"/>
                      </a:lnTo>
                      <a:lnTo>
                        <a:pt x="528" y="102"/>
                      </a:lnTo>
                      <a:lnTo>
                        <a:pt x="524" y="102"/>
                      </a:lnTo>
                      <a:lnTo>
                        <a:pt x="532" y="86"/>
                      </a:lnTo>
                      <a:lnTo>
                        <a:pt x="540" y="74"/>
                      </a:lnTo>
                      <a:lnTo>
                        <a:pt x="548" y="74"/>
                      </a:lnTo>
                      <a:lnTo>
                        <a:pt x="558" y="72"/>
                      </a:lnTo>
                      <a:lnTo>
                        <a:pt x="560" y="68"/>
                      </a:lnTo>
                      <a:lnTo>
                        <a:pt x="564" y="68"/>
                      </a:lnTo>
                      <a:lnTo>
                        <a:pt x="566" y="68"/>
                      </a:lnTo>
                      <a:lnTo>
                        <a:pt x="570" y="68"/>
                      </a:lnTo>
                      <a:lnTo>
                        <a:pt x="570" y="72"/>
                      </a:lnTo>
                      <a:lnTo>
                        <a:pt x="576" y="72"/>
                      </a:lnTo>
                      <a:lnTo>
                        <a:pt x="576" y="68"/>
                      </a:lnTo>
                      <a:lnTo>
                        <a:pt x="578" y="68"/>
                      </a:lnTo>
                      <a:lnTo>
                        <a:pt x="582" y="72"/>
                      </a:lnTo>
                      <a:lnTo>
                        <a:pt x="584" y="72"/>
                      </a:lnTo>
                      <a:lnTo>
                        <a:pt x="586" y="72"/>
                      </a:lnTo>
                      <a:lnTo>
                        <a:pt x="586" y="68"/>
                      </a:lnTo>
                      <a:lnTo>
                        <a:pt x="584" y="66"/>
                      </a:lnTo>
                      <a:lnTo>
                        <a:pt x="582" y="64"/>
                      </a:lnTo>
                      <a:lnTo>
                        <a:pt x="576" y="64"/>
                      </a:lnTo>
                      <a:lnTo>
                        <a:pt x="570" y="64"/>
                      </a:lnTo>
                      <a:lnTo>
                        <a:pt x="570" y="52"/>
                      </a:lnTo>
                      <a:lnTo>
                        <a:pt x="566" y="54"/>
                      </a:lnTo>
                      <a:lnTo>
                        <a:pt x="558" y="56"/>
                      </a:lnTo>
                      <a:lnTo>
                        <a:pt x="550" y="62"/>
                      </a:lnTo>
                      <a:lnTo>
                        <a:pt x="540" y="62"/>
                      </a:lnTo>
                      <a:lnTo>
                        <a:pt x="538" y="58"/>
                      </a:lnTo>
                      <a:lnTo>
                        <a:pt x="534" y="56"/>
                      </a:lnTo>
                      <a:lnTo>
                        <a:pt x="532" y="52"/>
                      </a:lnTo>
                      <a:lnTo>
                        <a:pt x="528" y="48"/>
                      </a:lnTo>
                      <a:lnTo>
                        <a:pt x="524" y="52"/>
                      </a:lnTo>
                      <a:lnTo>
                        <a:pt x="520" y="52"/>
                      </a:lnTo>
                      <a:lnTo>
                        <a:pt x="516" y="48"/>
                      </a:lnTo>
                      <a:lnTo>
                        <a:pt x="520" y="48"/>
                      </a:lnTo>
                      <a:lnTo>
                        <a:pt x="524" y="46"/>
                      </a:lnTo>
                      <a:lnTo>
                        <a:pt x="528" y="44"/>
                      </a:lnTo>
                      <a:lnTo>
                        <a:pt x="530" y="40"/>
                      </a:lnTo>
                      <a:lnTo>
                        <a:pt x="528" y="38"/>
                      </a:lnTo>
                      <a:lnTo>
                        <a:pt x="528" y="36"/>
                      </a:lnTo>
                      <a:lnTo>
                        <a:pt x="512" y="46"/>
                      </a:lnTo>
                      <a:lnTo>
                        <a:pt x="496" y="54"/>
                      </a:lnTo>
                      <a:lnTo>
                        <a:pt x="496" y="56"/>
                      </a:lnTo>
                      <a:lnTo>
                        <a:pt x="492" y="56"/>
                      </a:lnTo>
                      <a:lnTo>
                        <a:pt x="488" y="54"/>
                      </a:lnTo>
                      <a:lnTo>
                        <a:pt x="486" y="52"/>
                      </a:lnTo>
                      <a:lnTo>
                        <a:pt x="484" y="52"/>
                      </a:lnTo>
                      <a:lnTo>
                        <a:pt x="468" y="52"/>
                      </a:lnTo>
                      <a:lnTo>
                        <a:pt x="478" y="40"/>
                      </a:lnTo>
                      <a:lnTo>
                        <a:pt x="492" y="34"/>
                      </a:lnTo>
                      <a:lnTo>
                        <a:pt x="498" y="30"/>
                      </a:lnTo>
                      <a:lnTo>
                        <a:pt x="504" y="28"/>
                      </a:lnTo>
                      <a:lnTo>
                        <a:pt x="504" y="26"/>
                      </a:lnTo>
                      <a:lnTo>
                        <a:pt x="498" y="26"/>
                      </a:lnTo>
                      <a:lnTo>
                        <a:pt x="496" y="22"/>
                      </a:lnTo>
                      <a:lnTo>
                        <a:pt x="494" y="20"/>
                      </a:lnTo>
                      <a:lnTo>
                        <a:pt x="488" y="20"/>
                      </a:lnTo>
                      <a:lnTo>
                        <a:pt x="482" y="20"/>
                      </a:lnTo>
                      <a:lnTo>
                        <a:pt x="470" y="20"/>
                      </a:lnTo>
                      <a:lnTo>
                        <a:pt x="466" y="18"/>
                      </a:lnTo>
                      <a:lnTo>
                        <a:pt x="460" y="12"/>
                      </a:lnTo>
                      <a:lnTo>
                        <a:pt x="456" y="12"/>
                      </a:lnTo>
                      <a:lnTo>
                        <a:pt x="452" y="18"/>
                      </a:lnTo>
                      <a:lnTo>
                        <a:pt x="450" y="18"/>
                      </a:lnTo>
                      <a:lnTo>
                        <a:pt x="442" y="16"/>
                      </a:lnTo>
                      <a:lnTo>
                        <a:pt x="438" y="16"/>
                      </a:lnTo>
                      <a:lnTo>
                        <a:pt x="434" y="12"/>
                      </a:lnTo>
                      <a:lnTo>
                        <a:pt x="434" y="8"/>
                      </a:lnTo>
                      <a:lnTo>
                        <a:pt x="432" y="2"/>
                      </a:lnTo>
                      <a:lnTo>
                        <a:pt x="430" y="0"/>
                      </a:lnTo>
                      <a:lnTo>
                        <a:pt x="428" y="0"/>
                      </a:lnTo>
                      <a:lnTo>
                        <a:pt x="428" y="2"/>
                      </a:lnTo>
                      <a:lnTo>
                        <a:pt x="428" y="8"/>
                      </a:lnTo>
                      <a:lnTo>
                        <a:pt x="32" y="4"/>
                      </a:lnTo>
                      <a:lnTo>
                        <a:pt x="32" y="8"/>
                      </a:lnTo>
                      <a:lnTo>
                        <a:pt x="32" y="12"/>
                      </a:lnTo>
                      <a:lnTo>
                        <a:pt x="32" y="18"/>
                      </a:lnTo>
                      <a:lnTo>
                        <a:pt x="30" y="20"/>
                      </a:lnTo>
                      <a:lnTo>
                        <a:pt x="30" y="26"/>
                      </a:lnTo>
                      <a:lnTo>
                        <a:pt x="0" y="20"/>
                      </a:lnTo>
                      <a:lnTo>
                        <a:pt x="2" y="34"/>
                      </a:lnTo>
                      <a:lnTo>
                        <a:pt x="10" y="40"/>
                      </a:lnTo>
                      <a:lnTo>
                        <a:pt x="14" y="48"/>
                      </a:lnTo>
                      <a:lnTo>
                        <a:pt x="14" y="54"/>
                      </a:lnTo>
                      <a:lnTo>
                        <a:pt x="14" y="64"/>
                      </a:lnTo>
                      <a:lnTo>
                        <a:pt x="12" y="72"/>
                      </a:lnTo>
                      <a:lnTo>
                        <a:pt x="12" y="84"/>
                      </a:lnTo>
                      <a:lnTo>
                        <a:pt x="12" y="102"/>
                      </a:lnTo>
                      <a:lnTo>
                        <a:pt x="10" y="126"/>
                      </a:lnTo>
                      <a:lnTo>
                        <a:pt x="6" y="140"/>
                      </a:lnTo>
                      <a:lnTo>
                        <a:pt x="10" y="154"/>
                      </a:lnTo>
                      <a:lnTo>
                        <a:pt x="14" y="156"/>
                      </a:lnTo>
                      <a:lnTo>
                        <a:pt x="14" y="164"/>
                      </a:lnTo>
                      <a:lnTo>
                        <a:pt x="14" y="168"/>
                      </a:lnTo>
                      <a:lnTo>
                        <a:pt x="14" y="174"/>
                      </a:lnTo>
                      <a:lnTo>
                        <a:pt x="10" y="192"/>
                      </a:lnTo>
                      <a:lnTo>
                        <a:pt x="14" y="200"/>
                      </a:lnTo>
                      <a:lnTo>
                        <a:pt x="16" y="208"/>
                      </a:lnTo>
                      <a:lnTo>
                        <a:pt x="16" y="210"/>
                      </a:lnTo>
                      <a:lnTo>
                        <a:pt x="16" y="214"/>
                      </a:lnTo>
                      <a:lnTo>
                        <a:pt x="20" y="222"/>
                      </a:lnTo>
                      <a:lnTo>
                        <a:pt x="30" y="240"/>
                      </a:lnTo>
                      <a:lnTo>
                        <a:pt x="34" y="238"/>
                      </a:lnTo>
                      <a:lnTo>
                        <a:pt x="34" y="236"/>
                      </a:lnTo>
                      <a:lnTo>
                        <a:pt x="32" y="232"/>
                      </a:lnTo>
                      <a:lnTo>
                        <a:pt x="38" y="236"/>
                      </a:lnTo>
                      <a:lnTo>
                        <a:pt x="40" y="236"/>
                      </a:lnTo>
                      <a:lnTo>
                        <a:pt x="38" y="238"/>
                      </a:lnTo>
                      <a:lnTo>
                        <a:pt x="38" y="244"/>
                      </a:lnTo>
                      <a:lnTo>
                        <a:pt x="38" y="248"/>
                      </a:lnTo>
                      <a:lnTo>
                        <a:pt x="34" y="250"/>
                      </a:lnTo>
                      <a:lnTo>
                        <a:pt x="48" y="256"/>
                      </a:lnTo>
                      <a:lnTo>
                        <a:pt x="42" y="260"/>
                      </a:lnTo>
                      <a:lnTo>
                        <a:pt x="42" y="264"/>
                      </a:lnTo>
                      <a:lnTo>
                        <a:pt x="42" y="268"/>
                      </a:lnTo>
                      <a:lnTo>
                        <a:pt x="46" y="274"/>
                      </a:lnTo>
                      <a:lnTo>
                        <a:pt x="50" y="278"/>
                      </a:lnTo>
                      <a:lnTo>
                        <a:pt x="60" y="286"/>
                      </a:lnTo>
                      <a:lnTo>
                        <a:pt x="58" y="290"/>
                      </a:lnTo>
                      <a:lnTo>
                        <a:pt x="56" y="292"/>
                      </a:lnTo>
                      <a:lnTo>
                        <a:pt x="60" y="294"/>
                      </a:lnTo>
                      <a:lnTo>
                        <a:pt x="64" y="302"/>
                      </a:lnTo>
                      <a:lnTo>
                        <a:pt x="64" y="312"/>
                      </a:lnTo>
                      <a:lnTo>
                        <a:pt x="66" y="310"/>
                      </a:lnTo>
                      <a:lnTo>
                        <a:pt x="84" y="314"/>
                      </a:lnTo>
                      <a:lnTo>
                        <a:pt x="84" y="322"/>
                      </a:lnTo>
                      <a:lnTo>
                        <a:pt x="86" y="322"/>
                      </a:lnTo>
                      <a:lnTo>
                        <a:pt x="88" y="322"/>
                      </a:lnTo>
                      <a:lnTo>
                        <a:pt x="88" y="320"/>
                      </a:lnTo>
                      <a:lnTo>
                        <a:pt x="92" y="320"/>
                      </a:lnTo>
                      <a:lnTo>
                        <a:pt x="94" y="324"/>
                      </a:lnTo>
                      <a:lnTo>
                        <a:pt x="100" y="330"/>
                      </a:lnTo>
                      <a:lnTo>
                        <a:pt x="104" y="332"/>
                      </a:lnTo>
                      <a:lnTo>
                        <a:pt x="106" y="340"/>
                      </a:lnTo>
                      <a:lnTo>
                        <a:pt x="142" y="338"/>
                      </a:lnTo>
                      <a:lnTo>
                        <a:pt x="142" y="342"/>
                      </a:lnTo>
                      <a:lnTo>
                        <a:pt x="182" y="364"/>
                      </a:lnTo>
                      <a:lnTo>
                        <a:pt x="230" y="366"/>
                      </a:lnTo>
                      <a:lnTo>
                        <a:pt x="230" y="356"/>
                      </a:lnTo>
                      <a:lnTo>
                        <a:pt x="258" y="358"/>
                      </a:lnTo>
                      <a:lnTo>
                        <a:pt x="264" y="360"/>
                      </a:lnTo>
                      <a:lnTo>
                        <a:pt x="266" y="366"/>
                      </a:lnTo>
                      <a:lnTo>
                        <a:pt x="268" y="372"/>
                      </a:lnTo>
                      <a:lnTo>
                        <a:pt x="274" y="374"/>
                      </a:lnTo>
                      <a:lnTo>
                        <a:pt x="278" y="376"/>
                      </a:lnTo>
                      <a:lnTo>
                        <a:pt x="284" y="382"/>
                      </a:lnTo>
                      <a:lnTo>
                        <a:pt x="286" y="386"/>
                      </a:lnTo>
                      <a:lnTo>
                        <a:pt x="286" y="388"/>
                      </a:lnTo>
                      <a:lnTo>
                        <a:pt x="288" y="396"/>
                      </a:lnTo>
                      <a:lnTo>
                        <a:pt x="292" y="402"/>
                      </a:lnTo>
                      <a:lnTo>
                        <a:pt x="298" y="404"/>
                      </a:lnTo>
                      <a:lnTo>
                        <a:pt x="306" y="404"/>
                      </a:lnTo>
                      <a:lnTo>
                        <a:pt x="310" y="400"/>
                      </a:lnTo>
                      <a:lnTo>
                        <a:pt x="312" y="394"/>
                      </a:lnTo>
                      <a:lnTo>
                        <a:pt x="314" y="392"/>
                      </a:lnTo>
                      <a:lnTo>
                        <a:pt x="320" y="394"/>
                      </a:lnTo>
                      <a:lnTo>
                        <a:pt x="324" y="394"/>
                      </a:lnTo>
                      <a:lnTo>
                        <a:pt x="330" y="394"/>
                      </a:lnTo>
                      <a:lnTo>
                        <a:pt x="332" y="396"/>
                      </a:lnTo>
                      <a:lnTo>
                        <a:pt x="334" y="402"/>
                      </a:lnTo>
                      <a:lnTo>
                        <a:pt x="342" y="410"/>
                      </a:lnTo>
                      <a:lnTo>
                        <a:pt x="346" y="414"/>
                      </a:lnTo>
                      <a:lnTo>
                        <a:pt x="346" y="418"/>
                      </a:lnTo>
                      <a:lnTo>
                        <a:pt x="348" y="424"/>
                      </a:lnTo>
                      <a:lnTo>
                        <a:pt x="352" y="430"/>
                      </a:lnTo>
                      <a:lnTo>
                        <a:pt x="356" y="436"/>
                      </a:lnTo>
                      <a:lnTo>
                        <a:pt x="358" y="440"/>
                      </a:lnTo>
                      <a:lnTo>
                        <a:pt x="360" y="448"/>
                      </a:lnTo>
                      <a:lnTo>
                        <a:pt x="364" y="452"/>
                      </a:lnTo>
                      <a:lnTo>
                        <a:pt x="364" y="456"/>
                      </a:lnTo>
                      <a:lnTo>
                        <a:pt x="366" y="460"/>
                      </a:lnTo>
                      <a:lnTo>
                        <a:pt x="374" y="464"/>
                      </a:lnTo>
                      <a:lnTo>
                        <a:pt x="382" y="466"/>
                      </a:lnTo>
                      <a:lnTo>
                        <a:pt x="386" y="468"/>
                      </a:lnTo>
                      <a:lnTo>
                        <a:pt x="386" y="470"/>
                      </a:lnTo>
                      <a:lnTo>
                        <a:pt x="392" y="470"/>
                      </a:lnTo>
                      <a:lnTo>
                        <a:pt x="384" y="458"/>
                      </a:lnTo>
                      <a:lnTo>
                        <a:pt x="386" y="456"/>
                      </a:lnTo>
                      <a:lnTo>
                        <a:pt x="386" y="452"/>
                      </a:lnTo>
                      <a:lnTo>
                        <a:pt x="384" y="446"/>
                      </a:lnTo>
                      <a:lnTo>
                        <a:pt x="388" y="446"/>
                      </a:lnTo>
                      <a:lnTo>
                        <a:pt x="388" y="440"/>
                      </a:lnTo>
                      <a:lnTo>
                        <a:pt x="388" y="436"/>
                      </a:lnTo>
                      <a:lnTo>
                        <a:pt x="392" y="436"/>
                      </a:lnTo>
                      <a:lnTo>
                        <a:pt x="396" y="432"/>
                      </a:lnTo>
                      <a:lnTo>
                        <a:pt x="404" y="430"/>
                      </a:lnTo>
                      <a:lnTo>
                        <a:pt x="404" y="428"/>
                      </a:lnTo>
                      <a:lnTo>
                        <a:pt x="404" y="424"/>
                      </a:lnTo>
                      <a:lnTo>
                        <a:pt x="404" y="422"/>
                      </a:lnTo>
                      <a:lnTo>
                        <a:pt x="406" y="420"/>
                      </a:lnTo>
                      <a:lnTo>
                        <a:pt x="412" y="420"/>
                      </a:lnTo>
                      <a:lnTo>
                        <a:pt x="416" y="418"/>
                      </a:lnTo>
                      <a:lnTo>
                        <a:pt x="424" y="402"/>
                      </a:lnTo>
                      <a:lnTo>
                        <a:pt x="428" y="404"/>
                      </a:lnTo>
                      <a:lnTo>
                        <a:pt x="432" y="404"/>
                      </a:lnTo>
                      <a:lnTo>
                        <a:pt x="442" y="400"/>
                      </a:lnTo>
                      <a:lnTo>
                        <a:pt x="450" y="394"/>
                      </a:lnTo>
                      <a:lnTo>
                        <a:pt x="466" y="396"/>
                      </a:lnTo>
                      <a:lnTo>
                        <a:pt x="478" y="402"/>
                      </a:lnTo>
                      <a:lnTo>
                        <a:pt x="478" y="406"/>
                      </a:lnTo>
                      <a:lnTo>
                        <a:pt x="482" y="410"/>
                      </a:lnTo>
                      <a:lnTo>
                        <a:pt x="484" y="410"/>
                      </a:lnTo>
                      <a:lnTo>
                        <a:pt x="486" y="410"/>
                      </a:lnTo>
                      <a:lnTo>
                        <a:pt x="488" y="406"/>
                      </a:lnTo>
                      <a:lnTo>
                        <a:pt x="492" y="406"/>
                      </a:lnTo>
                      <a:lnTo>
                        <a:pt x="488" y="400"/>
                      </a:lnTo>
                      <a:lnTo>
                        <a:pt x="496" y="396"/>
                      </a:lnTo>
                      <a:lnTo>
                        <a:pt x="502" y="404"/>
                      </a:lnTo>
                      <a:lnTo>
                        <a:pt x="506" y="404"/>
                      </a:lnTo>
                      <a:lnTo>
                        <a:pt x="512" y="404"/>
                      </a:lnTo>
                      <a:lnTo>
                        <a:pt x="512" y="410"/>
                      </a:lnTo>
                      <a:lnTo>
                        <a:pt x="516" y="406"/>
                      </a:lnTo>
                      <a:lnTo>
                        <a:pt x="516" y="404"/>
                      </a:lnTo>
                      <a:lnTo>
                        <a:pt x="510" y="402"/>
                      </a:lnTo>
                      <a:lnTo>
                        <a:pt x="510" y="400"/>
                      </a:lnTo>
                      <a:lnTo>
                        <a:pt x="512" y="400"/>
                      </a:lnTo>
                      <a:lnTo>
                        <a:pt x="512" y="396"/>
                      </a:lnTo>
                      <a:lnTo>
                        <a:pt x="514" y="394"/>
                      </a:lnTo>
                      <a:lnTo>
                        <a:pt x="502" y="388"/>
                      </a:lnTo>
                      <a:lnTo>
                        <a:pt x="498" y="384"/>
                      </a:lnTo>
                      <a:lnTo>
                        <a:pt x="502" y="386"/>
                      </a:lnTo>
                      <a:lnTo>
                        <a:pt x="506" y="386"/>
                      </a:lnTo>
                      <a:lnTo>
                        <a:pt x="510" y="386"/>
                      </a:lnTo>
                      <a:lnTo>
                        <a:pt x="510" y="382"/>
                      </a:lnTo>
                      <a:lnTo>
                        <a:pt x="528" y="384"/>
                      </a:lnTo>
                      <a:lnTo>
                        <a:pt x="528" y="382"/>
                      </a:lnTo>
                      <a:lnTo>
                        <a:pt x="530" y="382"/>
                      </a:lnTo>
                      <a:lnTo>
                        <a:pt x="532" y="384"/>
                      </a:lnTo>
                      <a:lnTo>
                        <a:pt x="532" y="386"/>
                      </a:lnTo>
                      <a:lnTo>
                        <a:pt x="538" y="386"/>
                      </a:lnTo>
                      <a:lnTo>
                        <a:pt x="540" y="382"/>
                      </a:lnTo>
                      <a:lnTo>
                        <a:pt x="548" y="384"/>
                      </a:lnTo>
                      <a:lnTo>
                        <a:pt x="548" y="382"/>
                      </a:lnTo>
                      <a:lnTo>
                        <a:pt x="550" y="382"/>
                      </a:lnTo>
                      <a:lnTo>
                        <a:pt x="552" y="382"/>
                      </a:lnTo>
                      <a:lnTo>
                        <a:pt x="556" y="384"/>
                      </a:lnTo>
                      <a:lnTo>
                        <a:pt x="552" y="386"/>
                      </a:lnTo>
                      <a:lnTo>
                        <a:pt x="560" y="388"/>
                      </a:lnTo>
                      <a:lnTo>
                        <a:pt x="566" y="388"/>
                      </a:lnTo>
                      <a:lnTo>
                        <a:pt x="566" y="392"/>
                      </a:lnTo>
                      <a:lnTo>
                        <a:pt x="568" y="396"/>
                      </a:lnTo>
                      <a:lnTo>
                        <a:pt x="574" y="396"/>
                      </a:lnTo>
                      <a:lnTo>
                        <a:pt x="578" y="400"/>
                      </a:lnTo>
                      <a:lnTo>
                        <a:pt x="584" y="392"/>
                      </a:lnTo>
                      <a:lnTo>
                        <a:pt x="586" y="392"/>
                      </a:lnTo>
                      <a:lnTo>
                        <a:pt x="588" y="392"/>
                      </a:lnTo>
                      <a:lnTo>
                        <a:pt x="592" y="396"/>
                      </a:lnTo>
                      <a:lnTo>
                        <a:pt x="594" y="402"/>
                      </a:lnTo>
                      <a:lnTo>
                        <a:pt x="602" y="404"/>
                      </a:lnTo>
                      <a:lnTo>
                        <a:pt x="602" y="412"/>
                      </a:lnTo>
                      <a:lnTo>
                        <a:pt x="602" y="420"/>
                      </a:lnTo>
                      <a:lnTo>
                        <a:pt x="602" y="436"/>
                      </a:lnTo>
                      <a:lnTo>
                        <a:pt x="606" y="436"/>
                      </a:lnTo>
                      <a:lnTo>
                        <a:pt x="610" y="436"/>
                      </a:lnTo>
                      <a:lnTo>
                        <a:pt x="606" y="440"/>
                      </a:lnTo>
                      <a:lnTo>
                        <a:pt x="604" y="446"/>
                      </a:lnTo>
                      <a:lnTo>
                        <a:pt x="606" y="450"/>
                      </a:lnTo>
                      <a:lnTo>
                        <a:pt x="614" y="452"/>
                      </a:lnTo>
                      <a:lnTo>
                        <a:pt x="616" y="458"/>
                      </a:lnTo>
                      <a:lnTo>
                        <a:pt x="616" y="466"/>
                      </a:lnTo>
                      <a:lnTo>
                        <a:pt x="624" y="470"/>
                      </a:lnTo>
                      <a:lnTo>
                        <a:pt x="622" y="476"/>
                      </a:lnTo>
                      <a:lnTo>
                        <a:pt x="624" y="478"/>
                      </a:lnTo>
                      <a:lnTo>
                        <a:pt x="630" y="482"/>
                      </a:lnTo>
                      <a:lnTo>
                        <a:pt x="634" y="484"/>
                      </a:lnTo>
                      <a:lnTo>
                        <a:pt x="638" y="466"/>
                      </a:lnTo>
                      <a:lnTo>
                        <a:pt x="640" y="456"/>
                      </a:lnTo>
                      <a:lnTo>
                        <a:pt x="640" y="446"/>
                      </a:lnTo>
                      <a:lnTo>
                        <a:pt x="632" y="420"/>
                      </a:lnTo>
                      <a:lnTo>
                        <a:pt x="628" y="418"/>
                      </a:lnTo>
                      <a:lnTo>
                        <a:pt x="630" y="414"/>
                      </a:lnTo>
                      <a:lnTo>
                        <a:pt x="630" y="412"/>
                      </a:lnTo>
                      <a:lnTo>
                        <a:pt x="624" y="402"/>
                      </a:lnTo>
                      <a:lnTo>
                        <a:pt x="624" y="394"/>
                      </a:lnTo>
                      <a:lnTo>
                        <a:pt x="624" y="386"/>
                      </a:lnTo>
                      <a:lnTo>
                        <a:pt x="620" y="384"/>
                      </a:lnTo>
                      <a:lnTo>
                        <a:pt x="616" y="382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0" y="378"/>
                      </a:lnTo>
                      <a:lnTo>
                        <a:pt x="622" y="378"/>
                      </a:lnTo>
                      <a:lnTo>
                        <a:pt x="624" y="376"/>
                      </a:lnTo>
                      <a:lnTo>
                        <a:pt x="628" y="376"/>
                      </a:lnTo>
                      <a:lnTo>
                        <a:pt x="624" y="376"/>
                      </a:lnTo>
                      <a:lnTo>
                        <a:pt x="622" y="376"/>
                      </a:lnTo>
                      <a:lnTo>
                        <a:pt x="622" y="374"/>
                      </a:lnTo>
                      <a:lnTo>
                        <a:pt x="624" y="366"/>
                      </a:lnTo>
                      <a:lnTo>
                        <a:pt x="630" y="356"/>
                      </a:lnTo>
                      <a:lnTo>
                        <a:pt x="630" y="350"/>
                      </a:lnTo>
                      <a:lnTo>
                        <a:pt x="630" y="348"/>
                      </a:lnTo>
                      <a:lnTo>
                        <a:pt x="638" y="348"/>
                      </a:lnTo>
                      <a:lnTo>
                        <a:pt x="638" y="342"/>
                      </a:lnTo>
                      <a:lnTo>
                        <a:pt x="640" y="340"/>
                      </a:lnTo>
                      <a:lnTo>
                        <a:pt x="648" y="338"/>
                      </a:lnTo>
                      <a:lnTo>
                        <a:pt x="656" y="332"/>
                      </a:lnTo>
                      <a:lnTo>
                        <a:pt x="656" y="328"/>
                      </a:lnTo>
                      <a:lnTo>
                        <a:pt x="658" y="324"/>
                      </a:lnTo>
                      <a:lnTo>
                        <a:pt x="660" y="322"/>
                      </a:lnTo>
                      <a:lnTo>
                        <a:pt x="666" y="322"/>
                      </a:lnTo>
                      <a:lnTo>
                        <a:pt x="668" y="322"/>
                      </a:lnTo>
                      <a:lnTo>
                        <a:pt x="674" y="320"/>
                      </a:lnTo>
                      <a:lnTo>
                        <a:pt x="676" y="314"/>
                      </a:lnTo>
                      <a:lnTo>
                        <a:pt x="678" y="308"/>
                      </a:lnTo>
                      <a:lnTo>
                        <a:pt x="686" y="304"/>
                      </a:lnTo>
                      <a:lnTo>
                        <a:pt x="682" y="294"/>
                      </a:lnTo>
                      <a:lnTo>
                        <a:pt x="692" y="294"/>
                      </a:lnTo>
                      <a:lnTo>
                        <a:pt x="688" y="290"/>
                      </a:lnTo>
                      <a:lnTo>
                        <a:pt x="704" y="286"/>
                      </a:lnTo>
                      <a:lnTo>
                        <a:pt x="698" y="278"/>
                      </a:lnTo>
                      <a:lnTo>
                        <a:pt x="692" y="278"/>
                      </a:lnTo>
                      <a:lnTo>
                        <a:pt x="692" y="276"/>
                      </a:lnTo>
                      <a:lnTo>
                        <a:pt x="696" y="274"/>
                      </a:lnTo>
                      <a:lnTo>
                        <a:pt x="698" y="274"/>
                      </a:lnTo>
                      <a:lnTo>
                        <a:pt x="698" y="264"/>
                      </a:lnTo>
                      <a:lnTo>
                        <a:pt x="692" y="260"/>
                      </a:lnTo>
                      <a:lnTo>
                        <a:pt x="688" y="258"/>
                      </a:lnTo>
                      <a:lnTo>
                        <a:pt x="686" y="256"/>
                      </a:lnTo>
                      <a:lnTo>
                        <a:pt x="692" y="250"/>
                      </a:lnTo>
                      <a:lnTo>
                        <a:pt x="694" y="246"/>
                      </a:lnTo>
                      <a:lnTo>
                        <a:pt x="688" y="246"/>
                      </a:lnTo>
                      <a:lnTo>
                        <a:pt x="688" y="244"/>
                      </a:lnTo>
                      <a:lnTo>
                        <a:pt x="692" y="240"/>
                      </a:lnTo>
                      <a:lnTo>
                        <a:pt x="686" y="238"/>
                      </a:lnTo>
                      <a:lnTo>
                        <a:pt x="682" y="236"/>
                      </a:lnTo>
                      <a:lnTo>
                        <a:pt x="684" y="232"/>
                      </a:lnTo>
                      <a:lnTo>
                        <a:pt x="686" y="232"/>
                      </a:lnTo>
                      <a:lnTo>
                        <a:pt x="684" y="228"/>
                      </a:lnTo>
                      <a:lnTo>
                        <a:pt x="684" y="226"/>
                      </a:lnTo>
                      <a:lnTo>
                        <a:pt x="686" y="222"/>
                      </a:lnTo>
                      <a:lnTo>
                        <a:pt x="688" y="218"/>
                      </a:lnTo>
                      <a:lnTo>
                        <a:pt x="692" y="208"/>
                      </a:lnTo>
                      <a:lnTo>
                        <a:pt x="694" y="204"/>
                      </a:lnTo>
                      <a:lnTo>
                        <a:pt x="698" y="204"/>
                      </a:lnTo>
                      <a:lnTo>
                        <a:pt x="702" y="208"/>
                      </a:lnTo>
                      <a:lnTo>
                        <a:pt x="696" y="214"/>
                      </a:lnTo>
                      <a:lnTo>
                        <a:pt x="694" y="222"/>
                      </a:lnTo>
                      <a:lnTo>
                        <a:pt x="694" y="230"/>
                      </a:lnTo>
                      <a:lnTo>
                        <a:pt x="694" y="232"/>
                      </a:lnTo>
                      <a:lnTo>
                        <a:pt x="694" y="238"/>
                      </a:lnTo>
                      <a:lnTo>
                        <a:pt x="698" y="236"/>
                      </a:lnTo>
                      <a:lnTo>
                        <a:pt x="704" y="236"/>
                      </a:lnTo>
                      <a:lnTo>
                        <a:pt x="704" y="240"/>
                      </a:lnTo>
                      <a:lnTo>
                        <a:pt x="712" y="240"/>
                      </a:lnTo>
                      <a:lnTo>
                        <a:pt x="714" y="218"/>
                      </a:lnTo>
                      <a:lnTo>
                        <a:pt x="712" y="218"/>
                      </a:lnTo>
                      <a:lnTo>
                        <a:pt x="710" y="214"/>
                      </a:lnTo>
                      <a:lnTo>
                        <a:pt x="710" y="208"/>
                      </a:lnTo>
                      <a:lnTo>
                        <a:pt x="722" y="208"/>
                      </a:lnTo>
                      <a:lnTo>
                        <a:pt x="728" y="208"/>
                      </a:lnTo>
                      <a:lnTo>
                        <a:pt x="734" y="190"/>
                      </a:lnTo>
                      <a:lnTo>
                        <a:pt x="730" y="186"/>
                      </a:lnTo>
                      <a:lnTo>
                        <a:pt x="728" y="184"/>
                      </a:lnTo>
                      <a:lnTo>
                        <a:pt x="730" y="182"/>
                      </a:lnTo>
                      <a:lnTo>
                        <a:pt x="730" y="180"/>
                      </a:lnTo>
                      <a:lnTo>
                        <a:pt x="738" y="174"/>
                      </a:lnTo>
                      <a:lnTo>
                        <a:pt x="746" y="168"/>
                      </a:lnTo>
                      <a:lnTo>
                        <a:pt x="752" y="168"/>
                      </a:lnTo>
                      <a:lnTo>
                        <a:pt x="756" y="164"/>
                      </a:lnTo>
                      <a:lnTo>
                        <a:pt x="758" y="164"/>
                      </a:lnTo>
                      <a:lnTo>
                        <a:pt x="760" y="164"/>
                      </a:lnTo>
                      <a:lnTo>
                        <a:pt x="764" y="166"/>
                      </a:lnTo>
                      <a:lnTo>
                        <a:pt x="766" y="166"/>
                      </a:lnTo>
                      <a:lnTo>
                        <a:pt x="768" y="156"/>
                      </a:lnTo>
                      <a:lnTo>
                        <a:pt x="770" y="156"/>
                      </a:lnTo>
                      <a:lnTo>
                        <a:pt x="774" y="162"/>
                      </a:lnTo>
                      <a:lnTo>
                        <a:pt x="776" y="162"/>
                      </a:lnTo>
                      <a:lnTo>
                        <a:pt x="778" y="162"/>
                      </a:lnTo>
                      <a:lnTo>
                        <a:pt x="778" y="158"/>
                      </a:lnTo>
                      <a:lnTo>
                        <a:pt x="784" y="156"/>
                      </a:lnTo>
                      <a:lnTo>
                        <a:pt x="774" y="150"/>
                      </a:lnTo>
                      <a:lnTo>
                        <a:pt x="776" y="146"/>
                      </a:lnTo>
                      <a:lnTo>
                        <a:pt x="782" y="144"/>
                      </a:lnTo>
                      <a:lnTo>
                        <a:pt x="782" y="140"/>
                      </a:lnTo>
                      <a:lnTo>
                        <a:pt x="778" y="140"/>
                      </a:lnTo>
                      <a:lnTo>
                        <a:pt x="778" y="138"/>
                      </a:lnTo>
                      <a:lnTo>
                        <a:pt x="782" y="136"/>
                      </a:lnTo>
                      <a:lnTo>
                        <a:pt x="784" y="128"/>
                      </a:lnTo>
                      <a:lnTo>
                        <a:pt x="786" y="120"/>
                      </a:lnTo>
                      <a:lnTo>
                        <a:pt x="794" y="120"/>
                      </a:lnTo>
                      <a:lnTo>
                        <a:pt x="798" y="118"/>
                      </a:lnTo>
                      <a:lnTo>
                        <a:pt x="804" y="116"/>
                      </a:lnTo>
                      <a:lnTo>
                        <a:pt x="810" y="104"/>
                      </a:lnTo>
                      <a:lnTo>
                        <a:pt x="810" y="112"/>
                      </a:lnTo>
                      <a:lnTo>
                        <a:pt x="816" y="108"/>
                      </a:lnTo>
                      <a:lnTo>
                        <a:pt x="814" y="110"/>
                      </a:lnTo>
                      <a:lnTo>
                        <a:pt x="816" y="110"/>
                      </a:lnTo>
                      <a:lnTo>
                        <a:pt x="820" y="112"/>
                      </a:lnTo>
                      <a:lnTo>
                        <a:pt x="832" y="102"/>
                      </a:lnTo>
                      <a:lnTo>
                        <a:pt x="828" y="90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8" name="Freeform: Shape 71"/>
                <p:cNvSpPr/>
                <p:nvPr/>
              </p:nvSpPr>
              <p:spPr bwMode="auto">
                <a:xfrm>
                  <a:off x="7810500" y="5337175"/>
                  <a:ext cx="120650" cy="142875"/>
                </a:xfrm>
                <a:custGeom>
                  <a:gdLst>
                    <a:gd name="T0" fmla="*/ 72 w 76"/>
                    <a:gd name="T1" fmla="*/ 64 h 90"/>
                    <a:gd name="T2" fmla="*/ 70 w 76"/>
                    <a:gd name="T3" fmla="*/ 58 h 90"/>
                    <a:gd name="T4" fmla="*/ 76 w 76"/>
                    <a:gd name="T5" fmla="*/ 48 h 90"/>
                    <a:gd name="T6" fmla="*/ 70 w 76"/>
                    <a:gd name="T7" fmla="*/ 44 h 90"/>
                    <a:gd name="T8" fmla="*/ 66 w 76"/>
                    <a:gd name="T9" fmla="*/ 40 h 90"/>
                    <a:gd name="T10" fmla="*/ 64 w 76"/>
                    <a:gd name="T11" fmla="*/ 34 h 90"/>
                    <a:gd name="T12" fmla="*/ 62 w 76"/>
                    <a:gd name="T13" fmla="*/ 32 h 90"/>
                    <a:gd name="T14" fmla="*/ 62 w 76"/>
                    <a:gd name="T15" fmla="*/ 30 h 90"/>
                    <a:gd name="T16" fmla="*/ 54 w 76"/>
                    <a:gd name="T17" fmla="*/ 26 h 90"/>
                    <a:gd name="T18" fmla="*/ 48 w 76"/>
                    <a:gd name="T19" fmla="*/ 24 h 90"/>
                    <a:gd name="T20" fmla="*/ 46 w 76"/>
                    <a:gd name="T21" fmla="*/ 20 h 90"/>
                    <a:gd name="T22" fmla="*/ 42 w 76"/>
                    <a:gd name="T23" fmla="*/ 16 h 90"/>
                    <a:gd name="T24" fmla="*/ 38 w 76"/>
                    <a:gd name="T25" fmla="*/ 16 h 90"/>
                    <a:gd name="T26" fmla="*/ 36 w 76"/>
                    <a:gd name="T27" fmla="*/ 14 h 90"/>
                    <a:gd name="T28" fmla="*/ 34 w 76"/>
                    <a:gd name="T29" fmla="*/ 6 h 90"/>
                    <a:gd name="T30" fmla="*/ 20 w 76"/>
                    <a:gd name="T31" fmla="*/ 0 h 90"/>
                    <a:gd name="T32" fmla="*/ 10 w 76"/>
                    <a:gd name="T33" fmla="*/ 2 h 90"/>
                    <a:gd name="T34" fmla="*/ 8 w 76"/>
                    <a:gd name="T35" fmla="*/ 4 h 90"/>
                    <a:gd name="T36" fmla="*/ 6 w 76"/>
                    <a:gd name="T37" fmla="*/ 10 h 90"/>
                    <a:gd name="T38" fmla="*/ 6 w 76"/>
                    <a:gd name="T39" fmla="*/ 14 h 90"/>
                    <a:gd name="T40" fmla="*/ 6 w 76"/>
                    <a:gd name="T41" fmla="*/ 16 h 90"/>
                    <a:gd name="T42" fmla="*/ 6 w 76"/>
                    <a:gd name="T43" fmla="*/ 20 h 90"/>
                    <a:gd name="T44" fmla="*/ 2 w 76"/>
                    <a:gd name="T45" fmla="*/ 22 h 90"/>
                    <a:gd name="T46" fmla="*/ 2 w 76"/>
                    <a:gd name="T47" fmla="*/ 24 h 90"/>
                    <a:gd name="T48" fmla="*/ 2 w 76"/>
                    <a:gd name="T49" fmla="*/ 30 h 90"/>
                    <a:gd name="T50" fmla="*/ 0 w 76"/>
                    <a:gd name="T51" fmla="*/ 32 h 90"/>
                    <a:gd name="T52" fmla="*/ 0 w 76"/>
                    <a:gd name="T53" fmla="*/ 34 h 90"/>
                    <a:gd name="T54" fmla="*/ 0 w 76"/>
                    <a:gd name="T55" fmla="*/ 38 h 90"/>
                    <a:gd name="T56" fmla="*/ 0 w 76"/>
                    <a:gd name="T57" fmla="*/ 42 h 90"/>
                    <a:gd name="T58" fmla="*/ 0 w 76"/>
                    <a:gd name="T59" fmla="*/ 48 h 90"/>
                    <a:gd name="T60" fmla="*/ 0 w 76"/>
                    <a:gd name="T61" fmla="*/ 52 h 90"/>
                    <a:gd name="T62" fmla="*/ 0 w 76"/>
                    <a:gd name="T63" fmla="*/ 54 h 90"/>
                    <a:gd name="T64" fmla="*/ 0 w 76"/>
                    <a:gd name="T65" fmla="*/ 78 h 90"/>
                    <a:gd name="T66" fmla="*/ 8 w 76"/>
                    <a:gd name="T67" fmla="*/ 78 h 90"/>
                    <a:gd name="T68" fmla="*/ 12 w 76"/>
                    <a:gd name="T69" fmla="*/ 80 h 90"/>
                    <a:gd name="T70" fmla="*/ 18 w 76"/>
                    <a:gd name="T71" fmla="*/ 86 h 90"/>
                    <a:gd name="T72" fmla="*/ 24 w 76"/>
                    <a:gd name="T73" fmla="*/ 88 h 90"/>
                    <a:gd name="T74" fmla="*/ 28 w 76"/>
                    <a:gd name="T75" fmla="*/ 90 h 90"/>
                    <a:gd name="T76" fmla="*/ 38 w 76"/>
                    <a:gd name="T77" fmla="*/ 86 h 90"/>
                    <a:gd name="T78" fmla="*/ 44 w 76"/>
                    <a:gd name="T79" fmla="*/ 88 h 90"/>
                    <a:gd name="T80" fmla="*/ 52 w 76"/>
                    <a:gd name="T81" fmla="*/ 88 h 90"/>
                    <a:gd name="T82" fmla="*/ 62 w 76"/>
                    <a:gd name="T83" fmla="*/ 80 h 90"/>
                    <a:gd name="T84" fmla="*/ 72 w 76"/>
                    <a:gd name="T85" fmla="*/ 64 h 90"/>
                    <a:gd name="T86" fmla="*/ 72 w 76"/>
                    <a:gd name="T87" fmla="*/ 64 h 90"/>
                    <a:gd name="T88" fmla="*/ 72 w 76"/>
                    <a:gd name="T89" fmla="*/ 64 h 9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6" h="90">
                      <a:moveTo>
                        <a:pt x="72" y="64"/>
                      </a:moveTo>
                      <a:lnTo>
                        <a:pt x="70" y="58"/>
                      </a:lnTo>
                      <a:lnTo>
                        <a:pt x="76" y="48"/>
                      </a:lnTo>
                      <a:lnTo>
                        <a:pt x="70" y="44"/>
                      </a:lnTo>
                      <a:lnTo>
                        <a:pt x="66" y="40"/>
                      </a:lnTo>
                      <a:lnTo>
                        <a:pt x="64" y="34"/>
                      </a:lnTo>
                      <a:lnTo>
                        <a:pt x="62" y="32"/>
                      </a:lnTo>
                      <a:lnTo>
                        <a:pt x="62" y="30"/>
                      </a:lnTo>
                      <a:lnTo>
                        <a:pt x="54" y="26"/>
                      </a:lnTo>
                      <a:lnTo>
                        <a:pt x="48" y="24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6" y="14"/>
                      </a:lnTo>
                      <a:lnTo>
                        <a:pt x="34" y="6"/>
                      </a:lnTo>
                      <a:lnTo>
                        <a:pt x="20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78"/>
                      </a:lnTo>
                      <a:lnTo>
                        <a:pt x="8" y="78"/>
                      </a:lnTo>
                      <a:lnTo>
                        <a:pt x="12" y="80"/>
                      </a:lnTo>
                      <a:lnTo>
                        <a:pt x="18" y="86"/>
                      </a:lnTo>
                      <a:lnTo>
                        <a:pt x="24" y="88"/>
                      </a:lnTo>
                      <a:lnTo>
                        <a:pt x="28" y="90"/>
                      </a:lnTo>
                      <a:lnTo>
                        <a:pt x="38" y="86"/>
                      </a:lnTo>
                      <a:lnTo>
                        <a:pt x="44" y="88"/>
                      </a:lnTo>
                      <a:lnTo>
                        <a:pt x="52" y="88"/>
                      </a:lnTo>
                      <a:lnTo>
                        <a:pt x="62" y="80"/>
                      </a:lnTo>
                      <a:lnTo>
                        <a:pt x="72" y="64"/>
                      </a:lnTo>
                      <a:lnTo>
                        <a:pt x="72" y="64"/>
                      </a:lnTo>
                      <a:lnTo>
                        <a:pt x="72" y="6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9" name="Freeform: Shape 72"/>
                <p:cNvSpPr/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0" name="Freeform: Shape 73"/>
                <p:cNvSpPr/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1" name="Freeform: Shape 74"/>
                <p:cNvSpPr/>
                <p:nvPr/>
              </p:nvSpPr>
              <p:spPr bwMode="auto">
                <a:xfrm>
                  <a:off x="7813675" y="4273550"/>
                  <a:ext cx="95250" cy="136525"/>
                </a:xfrm>
                <a:custGeom>
                  <a:gdLst>
                    <a:gd name="T0" fmla="*/ 16 w 60"/>
                    <a:gd name="T1" fmla="*/ 4 h 86"/>
                    <a:gd name="T2" fmla="*/ 16 w 60"/>
                    <a:gd name="T3" fmla="*/ 4 h 86"/>
                    <a:gd name="T4" fmla="*/ 10 w 60"/>
                    <a:gd name="T5" fmla="*/ 12 h 86"/>
                    <a:gd name="T6" fmla="*/ 10 w 60"/>
                    <a:gd name="T7" fmla="*/ 22 h 86"/>
                    <a:gd name="T8" fmla="*/ 6 w 60"/>
                    <a:gd name="T9" fmla="*/ 24 h 86"/>
                    <a:gd name="T10" fmla="*/ 2 w 60"/>
                    <a:gd name="T11" fmla="*/ 30 h 86"/>
                    <a:gd name="T12" fmla="*/ 0 w 60"/>
                    <a:gd name="T13" fmla="*/ 30 h 86"/>
                    <a:gd name="T14" fmla="*/ 2 w 60"/>
                    <a:gd name="T15" fmla="*/ 32 h 86"/>
                    <a:gd name="T16" fmla="*/ 2 w 60"/>
                    <a:gd name="T17" fmla="*/ 40 h 86"/>
                    <a:gd name="T18" fmla="*/ 2 w 60"/>
                    <a:gd name="T19" fmla="*/ 50 h 86"/>
                    <a:gd name="T20" fmla="*/ 6 w 60"/>
                    <a:gd name="T21" fmla="*/ 52 h 86"/>
                    <a:gd name="T22" fmla="*/ 8 w 60"/>
                    <a:gd name="T23" fmla="*/ 58 h 86"/>
                    <a:gd name="T24" fmla="*/ 6 w 60"/>
                    <a:gd name="T25" fmla="*/ 64 h 86"/>
                    <a:gd name="T26" fmla="*/ 8 w 60"/>
                    <a:gd name="T27" fmla="*/ 76 h 86"/>
                    <a:gd name="T28" fmla="*/ 10 w 60"/>
                    <a:gd name="T29" fmla="*/ 84 h 86"/>
                    <a:gd name="T30" fmla="*/ 16 w 60"/>
                    <a:gd name="T31" fmla="*/ 84 h 86"/>
                    <a:gd name="T32" fmla="*/ 26 w 60"/>
                    <a:gd name="T33" fmla="*/ 86 h 86"/>
                    <a:gd name="T34" fmla="*/ 32 w 60"/>
                    <a:gd name="T35" fmla="*/ 82 h 86"/>
                    <a:gd name="T36" fmla="*/ 26 w 60"/>
                    <a:gd name="T37" fmla="*/ 76 h 86"/>
                    <a:gd name="T38" fmla="*/ 28 w 60"/>
                    <a:gd name="T39" fmla="*/ 68 h 86"/>
                    <a:gd name="T40" fmla="*/ 36 w 60"/>
                    <a:gd name="T41" fmla="*/ 70 h 86"/>
                    <a:gd name="T42" fmla="*/ 42 w 60"/>
                    <a:gd name="T43" fmla="*/ 68 h 86"/>
                    <a:gd name="T44" fmla="*/ 44 w 60"/>
                    <a:gd name="T45" fmla="*/ 74 h 86"/>
                    <a:gd name="T46" fmla="*/ 52 w 60"/>
                    <a:gd name="T47" fmla="*/ 74 h 86"/>
                    <a:gd name="T48" fmla="*/ 58 w 60"/>
                    <a:gd name="T49" fmla="*/ 64 h 86"/>
                    <a:gd name="T50" fmla="*/ 60 w 60"/>
                    <a:gd name="T51" fmla="*/ 52 h 86"/>
                    <a:gd name="T52" fmla="*/ 60 w 60"/>
                    <a:gd name="T53" fmla="*/ 50 h 86"/>
                    <a:gd name="T54" fmla="*/ 56 w 60"/>
                    <a:gd name="T55" fmla="*/ 46 h 86"/>
                    <a:gd name="T56" fmla="*/ 52 w 60"/>
                    <a:gd name="T57" fmla="*/ 42 h 86"/>
                    <a:gd name="T58" fmla="*/ 52 w 60"/>
                    <a:gd name="T59" fmla="*/ 38 h 86"/>
                    <a:gd name="T60" fmla="*/ 52 w 60"/>
                    <a:gd name="T61" fmla="*/ 20 h 86"/>
                    <a:gd name="T62" fmla="*/ 58 w 60"/>
                    <a:gd name="T63" fmla="*/ 6 h 86"/>
                    <a:gd name="T64" fmla="*/ 58 w 60"/>
                    <a:gd name="T65" fmla="*/ 2 h 86"/>
                    <a:gd name="T66" fmla="*/ 40 w 60"/>
                    <a:gd name="T67" fmla="*/ 0 h 86"/>
                    <a:gd name="T68" fmla="*/ 18 w 60"/>
                    <a:gd name="T69" fmla="*/ 0 h 86"/>
                    <a:gd name="T70" fmla="*/ 18 w 60"/>
                    <a:gd name="T71" fmla="*/ 2 h 86"/>
                    <a:gd name="T72" fmla="*/ 16 w 60"/>
                    <a:gd name="T73" fmla="*/ 4 h 86"/>
                    <a:gd name="T74" fmla="*/ 16 w 60"/>
                    <a:gd name="T75" fmla="*/ 4 h 86"/>
                    <a:gd name="T76" fmla="*/ 16 w 60"/>
                    <a:gd name="T77" fmla="*/ 4 h 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" h="86">
                      <a:moveTo>
                        <a:pt x="16" y="4"/>
                      </a:moveTo>
                      <a:lnTo>
                        <a:pt x="16" y="4"/>
                      </a:ln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6" y="24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2" y="32"/>
                      </a:lnTo>
                      <a:lnTo>
                        <a:pt x="2" y="40"/>
                      </a:lnTo>
                      <a:lnTo>
                        <a:pt x="2" y="50"/>
                      </a:lnTo>
                      <a:lnTo>
                        <a:pt x="6" y="52"/>
                      </a:lnTo>
                      <a:lnTo>
                        <a:pt x="8" y="58"/>
                      </a:lnTo>
                      <a:lnTo>
                        <a:pt x="6" y="64"/>
                      </a:lnTo>
                      <a:lnTo>
                        <a:pt x="8" y="76"/>
                      </a:lnTo>
                      <a:lnTo>
                        <a:pt x="10" y="84"/>
                      </a:lnTo>
                      <a:lnTo>
                        <a:pt x="16" y="84"/>
                      </a:lnTo>
                      <a:lnTo>
                        <a:pt x="26" y="86"/>
                      </a:lnTo>
                      <a:lnTo>
                        <a:pt x="32" y="82"/>
                      </a:lnTo>
                      <a:lnTo>
                        <a:pt x="26" y="76"/>
                      </a:lnTo>
                      <a:lnTo>
                        <a:pt x="28" y="68"/>
                      </a:lnTo>
                      <a:lnTo>
                        <a:pt x="36" y="70"/>
                      </a:lnTo>
                      <a:lnTo>
                        <a:pt x="42" y="68"/>
                      </a:lnTo>
                      <a:lnTo>
                        <a:pt x="44" y="74"/>
                      </a:lnTo>
                      <a:lnTo>
                        <a:pt x="52" y="74"/>
                      </a:lnTo>
                      <a:lnTo>
                        <a:pt x="58" y="64"/>
                      </a:lnTo>
                      <a:lnTo>
                        <a:pt x="60" y="52"/>
                      </a:lnTo>
                      <a:lnTo>
                        <a:pt x="60" y="50"/>
                      </a:lnTo>
                      <a:lnTo>
                        <a:pt x="56" y="46"/>
                      </a:lnTo>
                      <a:lnTo>
                        <a:pt x="52" y="42"/>
                      </a:lnTo>
                      <a:lnTo>
                        <a:pt x="52" y="38"/>
                      </a:lnTo>
                      <a:lnTo>
                        <a:pt x="52" y="20"/>
                      </a:lnTo>
                      <a:lnTo>
                        <a:pt x="58" y="6"/>
                      </a:lnTo>
                      <a:lnTo>
                        <a:pt x="58" y="2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2" name="Freeform: Shape 75"/>
                <p:cNvSpPr/>
                <p:nvPr/>
              </p:nvSpPr>
              <p:spPr bwMode="auto">
                <a:xfrm>
                  <a:off x="7613650" y="3917950"/>
                  <a:ext cx="28575" cy="15875"/>
                </a:xfrm>
                <a:custGeom>
                  <a:gdLst>
                    <a:gd name="T0" fmla="*/ 0 w 18"/>
                    <a:gd name="T1" fmla="*/ 0 h 10"/>
                    <a:gd name="T2" fmla="*/ 0 w 18"/>
                    <a:gd name="T3" fmla="*/ 10 h 10"/>
                    <a:gd name="T4" fmla="*/ 16 w 18"/>
                    <a:gd name="T5" fmla="*/ 10 h 10"/>
                    <a:gd name="T6" fmla="*/ 18 w 18"/>
                    <a:gd name="T7" fmla="*/ 6 h 10"/>
                    <a:gd name="T8" fmla="*/ 14 w 18"/>
                    <a:gd name="T9" fmla="*/ 2 h 10"/>
                    <a:gd name="T10" fmla="*/ 0 w 18"/>
                    <a:gd name="T11" fmla="*/ 0 h 10"/>
                    <a:gd name="T12" fmla="*/ 0 w 18"/>
                    <a:gd name="T13" fmla="*/ 0 h 10"/>
                    <a:gd name="T14" fmla="*/ 0 w 18"/>
                    <a:gd name="T15" fmla="*/ 0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8" y="6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3" name="Freeform: Shape 76"/>
                <p:cNvSpPr/>
                <p:nvPr/>
              </p:nvSpPr>
              <p:spPr bwMode="auto">
                <a:xfrm>
                  <a:off x="7280275" y="4454525"/>
                  <a:ext cx="276225" cy="514350"/>
                </a:xfrm>
                <a:custGeom>
                  <a:gdLst>
                    <a:gd name="T0" fmla="*/ 80 w 174"/>
                    <a:gd name="T1" fmla="*/ 8 h 324"/>
                    <a:gd name="T2" fmla="*/ 80 w 174"/>
                    <a:gd name="T3" fmla="*/ 28 h 324"/>
                    <a:gd name="T4" fmla="*/ 70 w 174"/>
                    <a:gd name="T5" fmla="*/ 46 h 324"/>
                    <a:gd name="T6" fmla="*/ 44 w 174"/>
                    <a:gd name="T7" fmla="*/ 66 h 324"/>
                    <a:gd name="T8" fmla="*/ 30 w 174"/>
                    <a:gd name="T9" fmla="*/ 88 h 324"/>
                    <a:gd name="T10" fmla="*/ 24 w 174"/>
                    <a:gd name="T11" fmla="*/ 88 h 324"/>
                    <a:gd name="T12" fmla="*/ 8 w 174"/>
                    <a:gd name="T13" fmla="*/ 80 h 324"/>
                    <a:gd name="T14" fmla="*/ 10 w 174"/>
                    <a:gd name="T15" fmla="*/ 72 h 324"/>
                    <a:gd name="T16" fmla="*/ 2 w 174"/>
                    <a:gd name="T17" fmla="*/ 74 h 324"/>
                    <a:gd name="T18" fmla="*/ 2 w 174"/>
                    <a:gd name="T19" fmla="*/ 92 h 324"/>
                    <a:gd name="T20" fmla="*/ 2 w 174"/>
                    <a:gd name="T21" fmla="*/ 98 h 324"/>
                    <a:gd name="T22" fmla="*/ 2 w 174"/>
                    <a:gd name="T23" fmla="*/ 108 h 324"/>
                    <a:gd name="T24" fmla="*/ 20 w 174"/>
                    <a:gd name="T25" fmla="*/ 120 h 324"/>
                    <a:gd name="T26" fmla="*/ 28 w 174"/>
                    <a:gd name="T27" fmla="*/ 134 h 324"/>
                    <a:gd name="T28" fmla="*/ 36 w 174"/>
                    <a:gd name="T29" fmla="*/ 150 h 324"/>
                    <a:gd name="T30" fmla="*/ 52 w 174"/>
                    <a:gd name="T31" fmla="*/ 164 h 324"/>
                    <a:gd name="T32" fmla="*/ 62 w 174"/>
                    <a:gd name="T33" fmla="*/ 206 h 324"/>
                    <a:gd name="T34" fmla="*/ 80 w 174"/>
                    <a:gd name="T35" fmla="*/ 246 h 324"/>
                    <a:gd name="T36" fmla="*/ 88 w 174"/>
                    <a:gd name="T37" fmla="*/ 264 h 324"/>
                    <a:gd name="T38" fmla="*/ 98 w 174"/>
                    <a:gd name="T39" fmla="*/ 282 h 324"/>
                    <a:gd name="T40" fmla="*/ 134 w 174"/>
                    <a:gd name="T41" fmla="*/ 306 h 324"/>
                    <a:gd name="T42" fmla="*/ 154 w 174"/>
                    <a:gd name="T43" fmla="*/ 324 h 324"/>
                    <a:gd name="T44" fmla="*/ 162 w 174"/>
                    <a:gd name="T45" fmla="*/ 310 h 324"/>
                    <a:gd name="T46" fmla="*/ 174 w 174"/>
                    <a:gd name="T47" fmla="*/ 290 h 324"/>
                    <a:gd name="T48" fmla="*/ 168 w 174"/>
                    <a:gd name="T49" fmla="*/ 280 h 324"/>
                    <a:gd name="T50" fmla="*/ 168 w 174"/>
                    <a:gd name="T51" fmla="*/ 274 h 324"/>
                    <a:gd name="T52" fmla="*/ 170 w 174"/>
                    <a:gd name="T53" fmla="*/ 272 h 324"/>
                    <a:gd name="T54" fmla="*/ 168 w 174"/>
                    <a:gd name="T55" fmla="*/ 252 h 324"/>
                    <a:gd name="T56" fmla="*/ 164 w 174"/>
                    <a:gd name="T57" fmla="*/ 218 h 324"/>
                    <a:gd name="T58" fmla="*/ 150 w 174"/>
                    <a:gd name="T59" fmla="*/ 168 h 324"/>
                    <a:gd name="T60" fmla="*/ 136 w 174"/>
                    <a:gd name="T61" fmla="*/ 172 h 324"/>
                    <a:gd name="T62" fmla="*/ 120 w 174"/>
                    <a:gd name="T63" fmla="*/ 168 h 324"/>
                    <a:gd name="T64" fmla="*/ 114 w 174"/>
                    <a:gd name="T65" fmla="*/ 160 h 324"/>
                    <a:gd name="T66" fmla="*/ 102 w 174"/>
                    <a:gd name="T67" fmla="*/ 150 h 324"/>
                    <a:gd name="T68" fmla="*/ 102 w 174"/>
                    <a:gd name="T69" fmla="*/ 136 h 324"/>
                    <a:gd name="T70" fmla="*/ 100 w 174"/>
                    <a:gd name="T71" fmla="*/ 124 h 324"/>
                    <a:gd name="T72" fmla="*/ 106 w 174"/>
                    <a:gd name="T73" fmla="*/ 116 h 324"/>
                    <a:gd name="T74" fmla="*/ 114 w 174"/>
                    <a:gd name="T75" fmla="*/ 100 h 324"/>
                    <a:gd name="T76" fmla="*/ 126 w 174"/>
                    <a:gd name="T77" fmla="*/ 84 h 324"/>
                    <a:gd name="T78" fmla="*/ 150 w 174"/>
                    <a:gd name="T79" fmla="*/ 78 h 324"/>
                    <a:gd name="T80" fmla="*/ 154 w 174"/>
                    <a:gd name="T81" fmla="*/ 72 h 324"/>
                    <a:gd name="T82" fmla="*/ 156 w 174"/>
                    <a:gd name="T83" fmla="*/ 42 h 324"/>
                    <a:gd name="T84" fmla="*/ 144 w 174"/>
                    <a:gd name="T85" fmla="*/ 36 h 324"/>
                    <a:gd name="T86" fmla="*/ 128 w 174"/>
                    <a:gd name="T87" fmla="*/ 34 h 324"/>
                    <a:gd name="T88" fmla="*/ 116 w 174"/>
                    <a:gd name="T89" fmla="*/ 32 h 324"/>
                    <a:gd name="T90" fmla="*/ 106 w 174"/>
                    <a:gd name="T91" fmla="*/ 24 h 324"/>
                    <a:gd name="T92" fmla="*/ 98 w 174"/>
                    <a:gd name="T93" fmla="*/ 14 h 324"/>
                    <a:gd name="T94" fmla="*/ 90 w 174"/>
                    <a:gd name="T95" fmla="*/ 0 h 324"/>
                    <a:gd name="T96" fmla="*/ 80 w 174"/>
                    <a:gd name="T97" fmla="*/ 0 h 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4" h="324">
                      <a:moveTo>
                        <a:pt x="80" y="0"/>
                      </a:moveTo>
                      <a:lnTo>
                        <a:pt x="74" y="6"/>
                      </a:lnTo>
                      <a:lnTo>
                        <a:pt x="80" y="8"/>
                      </a:lnTo>
                      <a:lnTo>
                        <a:pt x="82" y="18"/>
                      </a:lnTo>
                      <a:lnTo>
                        <a:pt x="82" y="28"/>
                      </a:lnTo>
                      <a:lnTo>
                        <a:pt x="80" y="28"/>
                      </a:lnTo>
                      <a:lnTo>
                        <a:pt x="80" y="34"/>
                      </a:lnTo>
                      <a:lnTo>
                        <a:pt x="74" y="42"/>
                      </a:lnTo>
                      <a:lnTo>
                        <a:pt x="70" y="46"/>
                      </a:lnTo>
                      <a:lnTo>
                        <a:pt x="56" y="54"/>
                      </a:lnTo>
                      <a:lnTo>
                        <a:pt x="52" y="60"/>
                      </a:lnTo>
                      <a:lnTo>
                        <a:pt x="44" y="66"/>
                      </a:lnTo>
                      <a:lnTo>
                        <a:pt x="38" y="72"/>
                      </a:lnTo>
                      <a:lnTo>
                        <a:pt x="36" y="82"/>
                      </a:lnTo>
                      <a:lnTo>
                        <a:pt x="30" y="88"/>
                      </a:lnTo>
                      <a:lnTo>
                        <a:pt x="28" y="90"/>
                      </a:lnTo>
                      <a:lnTo>
                        <a:pt x="26" y="90"/>
                      </a:lnTo>
                      <a:lnTo>
                        <a:pt x="24" y="88"/>
                      </a:lnTo>
                      <a:lnTo>
                        <a:pt x="18" y="80"/>
                      </a:lnTo>
                      <a:lnTo>
                        <a:pt x="12" y="82"/>
                      </a:lnTo>
                      <a:lnTo>
                        <a:pt x="8" y="80"/>
                      </a:lnTo>
                      <a:lnTo>
                        <a:pt x="8" y="78"/>
                      </a:lnTo>
                      <a:lnTo>
                        <a:pt x="12" y="74"/>
                      </a:lnTo>
                      <a:lnTo>
                        <a:pt x="10" y="72"/>
                      </a:lnTo>
                      <a:lnTo>
                        <a:pt x="10" y="66"/>
                      </a:lnTo>
                      <a:lnTo>
                        <a:pt x="8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0" y="88"/>
                      </a:lnTo>
                      <a:lnTo>
                        <a:pt x="2" y="92"/>
                      </a:lnTo>
                      <a:lnTo>
                        <a:pt x="0" y="92"/>
                      </a:lnTo>
                      <a:lnTo>
                        <a:pt x="0" y="96"/>
                      </a:lnTo>
                      <a:lnTo>
                        <a:pt x="2" y="98"/>
                      </a:lnTo>
                      <a:lnTo>
                        <a:pt x="6" y="98"/>
                      </a:lnTo>
                      <a:lnTo>
                        <a:pt x="6" y="106"/>
                      </a:lnTo>
                      <a:lnTo>
                        <a:pt x="2" y="108"/>
                      </a:lnTo>
                      <a:lnTo>
                        <a:pt x="2" y="110"/>
                      </a:lnTo>
                      <a:lnTo>
                        <a:pt x="10" y="116"/>
                      </a:lnTo>
                      <a:lnTo>
                        <a:pt x="20" y="120"/>
                      </a:lnTo>
                      <a:lnTo>
                        <a:pt x="20" y="126"/>
                      </a:lnTo>
                      <a:lnTo>
                        <a:pt x="24" y="132"/>
                      </a:lnTo>
                      <a:lnTo>
                        <a:pt x="28" y="134"/>
                      </a:lnTo>
                      <a:lnTo>
                        <a:pt x="34" y="136"/>
                      </a:lnTo>
                      <a:lnTo>
                        <a:pt x="36" y="142"/>
                      </a:lnTo>
                      <a:lnTo>
                        <a:pt x="36" y="150"/>
                      </a:lnTo>
                      <a:lnTo>
                        <a:pt x="42" y="152"/>
                      </a:lnTo>
                      <a:lnTo>
                        <a:pt x="46" y="154"/>
                      </a:lnTo>
                      <a:lnTo>
                        <a:pt x="52" y="164"/>
                      </a:lnTo>
                      <a:lnTo>
                        <a:pt x="54" y="172"/>
                      </a:lnTo>
                      <a:lnTo>
                        <a:pt x="56" y="192"/>
                      </a:lnTo>
                      <a:lnTo>
                        <a:pt x="62" y="206"/>
                      </a:lnTo>
                      <a:lnTo>
                        <a:pt x="72" y="224"/>
                      </a:lnTo>
                      <a:lnTo>
                        <a:pt x="78" y="240"/>
                      </a:lnTo>
                      <a:lnTo>
                        <a:pt x="80" y="246"/>
                      </a:lnTo>
                      <a:lnTo>
                        <a:pt x="80" y="252"/>
                      </a:lnTo>
                      <a:lnTo>
                        <a:pt x="78" y="254"/>
                      </a:lnTo>
                      <a:lnTo>
                        <a:pt x="88" y="264"/>
                      </a:lnTo>
                      <a:lnTo>
                        <a:pt x="88" y="272"/>
                      </a:lnTo>
                      <a:lnTo>
                        <a:pt x="90" y="278"/>
                      </a:lnTo>
                      <a:lnTo>
                        <a:pt x="98" y="282"/>
                      </a:lnTo>
                      <a:lnTo>
                        <a:pt x="108" y="288"/>
                      </a:lnTo>
                      <a:lnTo>
                        <a:pt x="110" y="292"/>
                      </a:lnTo>
                      <a:lnTo>
                        <a:pt x="134" y="306"/>
                      </a:lnTo>
                      <a:lnTo>
                        <a:pt x="144" y="314"/>
                      </a:lnTo>
                      <a:lnTo>
                        <a:pt x="152" y="322"/>
                      </a:lnTo>
                      <a:lnTo>
                        <a:pt x="154" y="324"/>
                      </a:lnTo>
                      <a:lnTo>
                        <a:pt x="154" y="322"/>
                      </a:lnTo>
                      <a:lnTo>
                        <a:pt x="156" y="316"/>
                      </a:lnTo>
                      <a:lnTo>
                        <a:pt x="162" y="310"/>
                      </a:lnTo>
                      <a:lnTo>
                        <a:pt x="168" y="308"/>
                      </a:lnTo>
                      <a:lnTo>
                        <a:pt x="174" y="296"/>
                      </a:lnTo>
                      <a:lnTo>
                        <a:pt x="174" y="290"/>
                      </a:lnTo>
                      <a:lnTo>
                        <a:pt x="174" y="288"/>
                      </a:lnTo>
                      <a:lnTo>
                        <a:pt x="164" y="286"/>
                      </a:lnTo>
                      <a:lnTo>
                        <a:pt x="168" y="280"/>
                      </a:lnTo>
                      <a:lnTo>
                        <a:pt x="164" y="278"/>
                      </a:lnTo>
                      <a:lnTo>
                        <a:pt x="164" y="274"/>
                      </a:lnTo>
                      <a:lnTo>
                        <a:pt x="168" y="274"/>
                      </a:lnTo>
                      <a:lnTo>
                        <a:pt x="172" y="280"/>
                      </a:lnTo>
                      <a:lnTo>
                        <a:pt x="170" y="274"/>
                      </a:lnTo>
                      <a:lnTo>
                        <a:pt x="170" y="272"/>
                      </a:lnTo>
                      <a:lnTo>
                        <a:pt x="172" y="270"/>
                      </a:lnTo>
                      <a:lnTo>
                        <a:pt x="168" y="260"/>
                      </a:lnTo>
                      <a:lnTo>
                        <a:pt x="168" y="252"/>
                      </a:lnTo>
                      <a:lnTo>
                        <a:pt x="170" y="250"/>
                      </a:lnTo>
                      <a:lnTo>
                        <a:pt x="172" y="236"/>
                      </a:lnTo>
                      <a:lnTo>
                        <a:pt x="164" y="218"/>
                      </a:lnTo>
                      <a:lnTo>
                        <a:pt x="146" y="214"/>
                      </a:lnTo>
                      <a:lnTo>
                        <a:pt x="150" y="170"/>
                      </a:lnTo>
                      <a:lnTo>
                        <a:pt x="150" y="168"/>
                      </a:lnTo>
                      <a:lnTo>
                        <a:pt x="150" y="164"/>
                      </a:lnTo>
                      <a:lnTo>
                        <a:pt x="150" y="168"/>
                      </a:lnTo>
                      <a:lnTo>
                        <a:pt x="136" y="172"/>
                      </a:lnTo>
                      <a:lnTo>
                        <a:pt x="124" y="172"/>
                      </a:lnTo>
                      <a:lnTo>
                        <a:pt x="120" y="172"/>
                      </a:lnTo>
                      <a:lnTo>
                        <a:pt x="120" y="168"/>
                      </a:lnTo>
                      <a:lnTo>
                        <a:pt x="118" y="164"/>
                      </a:lnTo>
                      <a:lnTo>
                        <a:pt x="116" y="162"/>
                      </a:lnTo>
                      <a:lnTo>
                        <a:pt x="114" y="160"/>
                      </a:lnTo>
                      <a:lnTo>
                        <a:pt x="110" y="156"/>
                      </a:lnTo>
                      <a:lnTo>
                        <a:pt x="106" y="152"/>
                      </a:lnTo>
                      <a:lnTo>
                        <a:pt x="102" y="150"/>
                      </a:lnTo>
                      <a:lnTo>
                        <a:pt x="102" y="142"/>
                      </a:lnTo>
                      <a:lnTo>
                        <a:pt x="102" y="138"/>
                      </a:lnTo>
                      <a:lnTo>
                        <a:pt x="102" y="136"/>
                      </a:lnTo>
                      <a:lnTo>
                        <a:pt x="100" y="132"/>
                      </a:lnTo>
                      <a:lnTo>
                        <a:pt x="98" y="124"/>
                      </a:lnTo>
                      <a:lnTo>
                        <a:pt x="100" y="124"/>
                      </a:lnTo>
                      <a:lnTo>
                        <a:pt x="102" y="124"/>
                      </a:lnTo>
                      <a:lnTo>
                        <a:pt x="106" y="124"/>
                      </a:lnTo>
                      <a:lnTo>
                        <a:pt x="106" y="116"/>
                      </a:lnTo>
                      <a:lnTo>
                        <a:pt x="108" y="114"/>
                      </a:lnTo>
                      <a:lnTo>
                        <a:pt x="110" y="108"/>
                      </a:lnTo>
                      <a:lnTo>
                        <a:pt x="114" y="100"/>
                      </a:lnTo>
                      <a:lnTo>
                        <a:pt x="114" y="96"/>
                      </a:lnTo>
                      <a:lnTo>
                        <a:pt x="118" y="90"/>
                      </a:lnTo>
                      <a:lnTo>
                        <a:pt x="126" y="84"/>
                      </a:lnTo>
                      <a:lnTo>
                        <a:pt x="132" y="82"/>
                      </a:lnTo>
                      <a:lnTo>
                        <a:pt x="138" y="80"/>
                      </a:lnTo>
                      <a:lnTo>
                        <a:pt x="150" y="78"/>
                      </a:lnTo>
                      <a:lnTo>
                        <a:pt x="152" y="78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0" y="70"/>
                      </a:lnTo>
                      <a:lnTo>
                        <a:pt x="144" y="70"/>
                      </a:lnTo>
                      <a:lnTo>
                        <a:pt x="156" y="42"/>
                      </a:lnTo>
                      <a:lnTo>
                        <a:pt x="156" y="38"/>
                      </a:lnTo>
                      <a:lnTo>
                        <a:pt x="152" y="38"/>
                      </a:lnTo>
                      <a:lnTo>
                        <a:pt x="144" y="36"/>
                      </a:lnTo>
                      <a:lnTo>
                        <a:pt x="138" y="34"/>
                      </a:lnTo>
                      <a:lnTo>
                        <a:pt x="134" y="34"/>
                      </a:lnTo>
                      <a:lnTo>
                        <a:pt x="128" y="34"/>
                      </a:lnTo>
                      <a:lnTo>
                        <a:pt x="128" y="36"/>
                      </a:lnTo>
                      <a:lnTo>
                        <a:pt x="120" y="34"/>
                      </a:lnTo>
                      <a:lnTo>
                        <a:pt x="116" y="32"/>
                      </a:lnTo>
                      <a:lnTo>
                        <a:pt x="116" y="28"/>
                      </a:lnTo>
                      <a:lnTo>
                        <a:pt x="116" y="24"/>
                      </a:lnTo>
                      <a:lnTo>
                        <a:pt x="106" y="24"/>
                      </a:lnTo>
                      <a:lnTo>
                        <a:pt x="102" y="20"/>
                      </a:lnTo>
                      <a:lnTo>
                        <a:pt x="100" y="18"/>
                      </a:lnTo>
                      <a:lnTo>
                        <a:pt x="98" y="14"/>
                      </a:lnTo>
                      <a:lnTo>
                        <a:pt x="92" y="8"/>
                      </a:lnTo>
                      <a:lnTo>
                        <a:pt x="90" y="6"/>
                      </a:lnTo>
                      <a:lnTo>
                        <a:pt x="9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4" name="Freeform: Shape 77"/>
                <p:cNvSpPr/>
                <p:nvPr/>
              </p:nvSpPr>
              <p:spPr bwMode="auto">
                <a:xfrm>
                  <a:off x="7712075" y="5000625"/>
                  <a:ext cx="184150" cy="244475"/>
                </a:xfrm>
                <a:custGeom>
                  <a:gdLst>
                    <a:gd name="T0" fmla="*/ 54 w 116"/>
                    <a:gd name="T1" fmla="*/ 4 h 154"/>
                    <a:gd name="T2" fmla="*/ 24 w 116"/>
                    <a:gd name="T3" fmla="*/ 4 h 154"/>
                    <a:gd name="T4" fmla="*/ 16 w 116"/>
                    <a:gd name="T5" fmla="*/ 16 h 154"/>
                    <a:gd name="T6" fmla="*/ 10 w 116"/>
                    <a:gd name="T7" fmla="*/ 26 h 154"/>
                    <a:gd name="T8" fmla="*/ 0 w 116"/>
                    <a:gd name="T9" fmla="*/ 52 h 154"/>
                    <a:gd name="T10" fmla="*/ 14 w 116"/>
                    <a:gd name="T11" fmla="*/ 64 h 154"/>
                    <a:gd name="T12" fmla="*/ 18 w 116"/>
                    <a:gd name="T13" fmla="*/ 70 h 154"/>
                    <a:gd name="T14" fmla="*/ 26 w 116"/>
                    <a:gd name="T15" fmla="*/ 78 h 154"/>
                    <a:gd name="T16" fmla="*/ 28 w 116"/>
                    <a:gd name="T17" fmla="*/ 84 h 154"/>
                    <a:gd name="T18" fmla="*/ 36 w 116"/>
                    <a:gd name="T19" fmla="*/ 90 h 154"/>
                    <a:gd name="T20" fmla="*/ 44 w 116"/>
                    <a:gd name="T21" fmla="*/ 98 h 154"/>
                    <a:gd name="T22" fmla="*/ 50 w 116"/>
                    <a:gd name="T23" fmla="*/ 98 h 154"/>
                    <a:gd name="T24" fmla="*/ 60 w 116"/>
                    <a:gd name="T25" fmla="*/ 108 h 154"/>
                    <a:gd name="T26" fmla="*/ 68 w 116"/>
                    <a:gd name="T27" fmla="*/ 116 h 154"/>
                    <a:gd name="T28" fmla="*/ 68 w 116"/>
                    <a:gd name="T29" fmla="*/ 126 h 154"/>
                    <a:gd name="T30" fmla="*/ 60 w 116"/>
                    <a:gd name="T31" fmla="*/ 138 h 154"/>
                    <a:gd name="T32" fmla="*/ 54 w 116"/>
                    <a:gd name="T33" fmla="*/ 150 h 154"/>
                    <a:gd name="T34" fmla="*/ 64 w 116"/>
                    <a:gd name="T35" fmla="*/ 150 h 154"/>
                    <a:gd name="T36" fmla="*/ 74 w 116"/>
                    <a:gd name="T37" fmla="*/ 154 h 154"/>
                    <a:gd name="T38" fmla="*/ 92 w 116"/>
                    <a:gd name="T39" fmla="*/ 154 h 154"/>
                    <a:gd name="T40" fmla="*/ 100 w 116"/>
                    <a:gd name="T41" fmla="*/ 154 h 154"/>
                    <a:gd name="T42" fmla="*/ 106 w 116"/>
                    <a:gd name="T43" fmla="*/ 146 h 154"/>
                    <a:gd name="T44" fmla="*/ 110 w 116"/>
                    <a:gd name="T45" fmla="*/ 136 h 154"/>
                    <a:gd name="T46" fmla="*/ 110 w 116"/>
                    <a:gd name="T47" fmla="*/ 122 h 154"/>
                    <a:gd name="T48" fmla="*/ 114 w 116"/>
                    <a:gd name="T49" fmla="*/ 112 h 154"/>
                    <a:gd name="T50" fmla="*/ 116 w 116"/>
                    <a:gd name="T51" fmla="*/ 96 h 154"/>
                    <a:gd name="T52" fmla="*/ 114 w 116"/>
                    <a:gd name="T53" fmla="*/ 88 h 154"/>
                    <a:gd name="T54" fmla="*/ 106 w 116"/>
                    <a:gd name="T55" fmla="*/ 90 h 154"/>
                    <a:gd name="T56" fmla="*/ 106 w 116"/>
                    <a:gd name="T57" fmla="*/ 82 h 154"/>
                    <a:gd name="T58" fmla="*/ 104 w 116"/>
                    <a:gd name="T59" fmla="*/ 60 h 154"/>
                    <a:gd name="T60" fmla="*/ 96 w 116"/>
                    <a:gd name="T61" fmla="*/ 56 h 154"/>
                    <a:gd name="T62" fmla="*/ 92 w 116"/>
                    <a:gd name="T63" fmla="*/ 52 h 154"/>
                    <a:gd name="T64" fmla="*/ 88 w 116"/>
                    <a:gd name="T65" fmla="*/ 52 h 154"/>
                    <a:gd name="T66" fmla="*/ 72 w 116"/>
                    <a:gd name="T67" fmla="*/ 50 h 154"/>
                    <a:gd name="T68" fmla="*/ 70 w 116"/>
                    <a:gd name="T69" fmla="*/ 42 h 154"/>
                    <a:gd name="T70" fmla="*/ 70 w 116"/>
                    <a:gd name="T71" fmla="*/ 26 h 154"/>
                    <a:gd name="T72" fmla="*/ 64 w 116"/>
                    <a:gd name="T73" fmla="*/ 16 h 154"/>
                    <a:gd name="T74" fmla="*/ 60 w 116"/>
                    <a:gd name="T75" fmla="*/ 12 h 15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5" h="154">
                      <a:moveTo>
                        <a:pt x="60" y="12"/>
                      </a:moveTo>
                      <a:lnTo>
                        <a:pt x="54" y="4"/>
                      </a:lnTo>
                      <a:lnTo>
                        <a:pt x="42" y="0"/>
                      </a:lnTo>
                      <a:lnTo>
                        <a:pt x="24" y="4"/>
                      </a:lnTo>
                      <a:lnTo>
                        <a:pt x="18" y="8"/>
                      </a:lnTo>
                      <a:lnTo>
                        <a:pt x="16" y="16"/>
                      </a:lnTo>
                      <a:lnTo>
                        <a:pt x="14" y="22"/>
                      </a:lnTo>
                      <a:lnTo>
                        <a:pt x="10" y="26"/>
                      </a:lnTo>
                      <a:lnTo>
                        <a:pt x="10" y="32"/>
                      </a:lnTo>
                      <a:lnTo>
                        <a:pt x="0" y="52"/>
                      </a:lnTo>
                      <a:lnTo>
                        <a:pt x="10" y="56"/>
                      </a:lnTo>
                      <a:lnTo>
                        <a:pt x="14" y="64"/>
                      </a:lnTo>
                      <a:lnTo>
                        <a:pt x="16" y="68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26" y="78"/>
                      </a:lnTo>
                      <a:lnTo>
                        <a:pt x="28" y="82"/>
                      </a:lnTo>
                      <a:lnTo>
                        <a:pt x="28" y="84"/>
                      </a:lnTo>
                      <a:lnTo>
                        <a:pt x="32" y="88"/>
                      </a:lnTo>
                      <a:lnTo>
                        <a:pt x="36" y="90"/>
                      </a:lnTo>
                      <a:lnTo>
                        <a:pt x="42" y="96"/>
                      </a:lnTo>
                      <a:lnTo>
                        <a:pt x="44" y="98"/>
                      </a:lnTo>
                      <a:lnTo>
                        <a:pt x="46" y="98"/>
                      </a:lnTo>
                      <a:lnTo>
                        <a:pt x="50" y="98"/>
                      </a:lnTo>
                      <a:lnTo>
                        <a:pt x="58" y="102"/>
                      </a:lnTo>
                      <a:lnTo>
                        <a:pt x="60" y="108"/>
                      </a:lnTo>
                      <a:lnTo>
                        <a:pt x="64" y="112"/>
                      </a:lnTo>
                      <a:lnTo>
                        <a:pt x="68" y="116"/>
                      </a:lnTo>
                      <a:lnTo>
                        <a:pt x="68" y="118"/>
                      </a:lnTo>
                      <a:lnTo>
                        <a:pt x="68" y="126"/>
                      </a:lnTo>
                      <a:lnTo>
                        <a:pt x="64" y="134"/>
                      </a:lnTo>
                      <a:lnTo>
                        <a:pt x="60" y="138"/>
                      </a:lnTo>
                      <a:lnTo>
                        <a:pt x="54" y="148"/>
                      </a:lnTo>
                      <a:lnTo>
                        <a:pt x="54" y="150"/>
                      </a:lnTo>
                      <a:lnTo>
                        <a:pt x="60" y="150"/>
                      </a:lnTo>
                      <a:lnTo>
                        <a:pt x="64" y="150"/>
                      </a:lnTo>
                      <a:lnTo>
                        <a:pt x="70" y="150"/>
                      </a:lnTo>
                      <a:lnTo>
                        <a:pt x="74" y="154"/>
                      </a:lnTo>
                      <a:lnTo>
                        <a:pt x="80" y="154"/>
                      </a:lnTo>
                      <a:lnTo>
                        <a:pt x="92" y="154"/>
                      </a:lnTo>
                      <a:lnTo>
                        <a:pt x="98" y="154"/>
                      </a:lnTo>
                      <a:lnTo>
                        <a:pt x="100" y="154"/>
                      </a:lnTo>
                      <a:lnTo>
                        <a:pt x="104" y="150"/>
                      </a:lnTo>
                      <a:lnTo>
                        <a:pt x="106" y="146"/>
                      </a:lnTo>
                      <a:lnTo>
                        <a:pt x="108" y="140"/>
                      </a:lnTo>
                      <a:lnTo>
                        <a:pt x="110" y="136"/>
                      </a:lnTo>
                      <a:lnTo>
                        <a:pt x="110" y="128"/>
                      </a:lnTo>
                      <a:lnTo>
                        <a:pt x="110" y="122"/>
                      </a:lnTo>
                      <a:lnTo>
                        <a:pt x="114" y="120"/>
                      </a:lnTo>
                      <a:lnTo>
                        <a:pt x="114" y="112"/>
                      </a:lnTo>
                      <a:lnTo>
                        <a:pt x="114" y="102"/>
                      </a:lnTo>
                      <a:lnTo>
                        <a:pt x="116" y="96"/>
                      </a:lnTo>
                      <a:lnTo>
                        <a:pt x="116" y="88"/>
                      </a:lnTo>
                      <a:lnTo>
                        <a:pt x="114" y="88"/>
                      </a:lnTo>
                      <a:lnTo>
                        <a:pt x="108" y="90"/>
                      </a:lnTo>
                      <a:lnTo>
                        <a:pt x="106" y="90"/>
                      </a:lnTo>
                      <a:lnTo>
                        <a:pt x="106" y="88"/>
                      </a:lnTo>
                      <a:lnTo>
                        <a:pt x="106" y="82"/>
                      </a:lnTo>
                      <a:lnTo>
                        <a:pt x="106" y="64"/>
                      </a:lnTo>
                      <a:lnTo>
                        <a:pt x="104" y="60"/>
                      </a:lnTo>
                      <a:lnTo>
                        <a:pt x="98" y="56"/>
                      </a:lnTo>
                      <a:lnTo>
                        <a:pt x="96" y="56"/>
                      </a:lnTo>
                      <a:lnTo>
                        <a:pt x="92" y="54"/>
                      </a:lnTo>
                      <a:lnTo>
                        <a:pt x="92" y="52"/>
                      </a:lnTo>
                      <a:lnTo>
                        <a:pt x="90" y="50"/>
                      </a:lnTo>
                      <a:lnTo>
                        <a:pt x="88" y="52"/>
                      </a:lnTo>
                      <a:lnTo>
                        <a:pt x="78" y="52"/>
                      </a:lnTo>
                      <a:lnTo>
                        <a:pt x="72" y="50"/>
                      </a:lnTo>
                      <a:lnTo>
                        <a:pt x="70" y="46"/>
                      </a:lnTo>
                      <a:lnTo>
                        <a:pt x="70" y="42"/>
                      </a:lnTo>
                      <a:lnTo>
                        <a:pt x="68" y="34"/>
                      </a:lnTo>
                      <a:lnTo>
                        <a:pt x="70" y="26"/>
                      </a:lnTo>
                      <a:lnTo>
                        <a:pt x="68" y="22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60" y="12"/>
                      </a:lnTo>
                      <a:lnTo>
                        <a:pt x="6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5" name="Freeform: Shape 78"/>
                <p:cNvSpPr/>
                <p:nvPr/>
              </p:nvSpPr>
              <p:spPr bwMode="auto">
                <a:xfrm>
                  <a:off x="7242175" y="4168775"/>
                  <a:ext cx="136525" cy="79375"/>
                </a:xfrm>
                <a:custGeom>
                  <a:gdLst>
                    <a:gd name="T0" fmla="*/ 6 w 86"/>
                    <a:gd name="T1" fmla="*/ 0 h 50"/>
                    <a:gd name="T2" fmla="*/ 2 w 86"/>
                    <a:gd name="T3" fmla="*/ 4 h 50"/>
                    <a:gd name="T4" fmla="*/ 0 w 86"/>
                    <a:gd name="T5" fmla="*/ 12 h 50"/>
                    <a:gd name="T6" fmla="*/ 6 w 86"/>
                    <a:gd name="T7" fmla="*/ 18 h 50"/>
                    <a:gd name="T8" fmla="*/ 12 w 86"/>
                    <a:gd name="T9" fmla="*/ 26 h 50"/>
                    <a:gd name="T10" fmla="*/ 22 w 86"/>
                    <a:gd name="T11" fmla="*/ 30 h 50"/>
                    <a:gd name="T12" fmla="*/ 28 w 86"/>
                    <a:gd name="T13" fmla="*/ 34 h 50"/>
                    <a:gd name="T14" fmla="*/ 30 w 86"/>
                    <a:gd name="T15" fmla="*/ 40 h 50"/>
                    <a:gd name="T16" fmla="*/ 46 w 86"/>
                    <a:gd name="T17" fmla="*/ 42 h 50"/>
                    <a:gd name="T18" fmla="*/ 46 w 86"/>
                    <a:gd name="T19" fmla="*/ 40 h 50"/>
                    <a:gd name="T20" fmla="*/ 40 w 86"/>
                    <a:gd name="T21" fmla="*/ 42 h 50"/>
                    <a:gd name="T22" fmla="*/ 46 w 86"/>
                    <a:gd name="T23" fmla="*/ 36 h 50"/>
                    <a:gd name="T24" fmla="*/ 38 w 86"/>
                    <a:gd name="T25" fmla="*/ 32 h 50"/>
                    <a:gd name="T26" fmla="*/ 48 w 86"/>
                    <a:gd name="T27" fmla="*/ 18 h 50"/>
                    <a:gd name="T28" fmla="*/ 54 w 86"/>
                    <a:gd name="T29" fmla="*/ 14 h 50"/>
                    <a:gd name="T30" fmla="*/ 64 w 86"/>
                    <a:gd name="T31" fmla="*/ 30 h 50"/>
                    <a:gd name="T32" fmla="*/ 72 w 86"/>
                    <a:gd name="T33" fmla="*/ 32 h 50"/>
                    <a:gd name="T34" fmla="*/ 72 w 86"/>
                    <a:gd name="T35" fmla="*/ 48 h 50"/>
                    <a:gd name="T36" fmla="*/ 82 w 86"/>
                    <a:gd name="T37" fmla="*/ 50 h 50"/>
                    <a:gd name="T38" fmla="*/ 86 w 86"/>
                    <a:gd name="T39" fmla="*/ 44 h 50"/>
                    <a:gd name="T40" fmla="*/ 86 w 86"/>
                    <a:gd name="T41" fmla="*/ 34 h 50"/>
                    <a:gd name="T42" fmla="*/ 84 w 86"/>
                    <a:gd name="T43" fmla="*/ 26 h 50"/>
                    <a:gd name="T44" fmla="*/ 64 w 86"/>
                    <a:gd name="T45" fmla="*/ 4 h 50"/>
                    <a:gd name="T46" fmla="*/ 48 w 86"/>
                    <a:gd name="T47" fmla="*/ 8 h 50"/>
                    <a:gd name="T48" fmla="*/ 26 w 86"/>
                    <a:gd name="T49" fmla="*/ 14 h 50"/>
                    <a:gd name="T50" fmla="*/ 20 w 86"/>
                    <a:gd name="T51" fmla="*/ 12 h 50"/>
                    <a:gd name="T52" fmla="*/ 16 w 86"/>
                    <a:gd name="T53" fmla="*/ 14 h 50"/>
                    <a:gd name="T54" fmla="*/ 8 w 86"/>
                    <a:gd name="T55" fmla="*/ 0 h 50"/>
                    <a:gd name="T56" fmla="*/ 8 w 86"/>
                    <a:gd name="T57" fmla="*/ 0 h 50"/>
                    <a:gd name="T58" fmla="*/ 22 w 86"/>
                    <a:gd name="T59" fmla="*/ 44 h 50"/>
                    <a:gd name="T60" fmla="*/ 20 w 86"/>
                    <a:gd name="T61" fmla="*/ 40 h 50"/>
                    <a:gd name="T62" fmla="*/ 20 w 86"/>
                    <a:gd name="T63" fmla="*/ 40 h 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6" h="5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2" y="26"/>
                      </a:lnTo>
                      <a:lnTo>
                        <a:pt x="12" y="26"/>
                      </a:lnTo>
                      <a:lnTo>
                        <a:pt x="18" y="26"/>
                      </a:lnTo>
                      <a:lnTo>
                        <a:pt x="22" y="30"/>
                      </a:lnTo>
                      <a:lnTo>
                        <a:pt x="22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8" y="42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46" y="40"/>
                      </a:lnTo>
                      <a:lnTo>
                        <a:pt x="44" y="40"/>
                      </a:lnTo>
                      <a:lnTo>
                        <a:pt x="40" y="42"/>
                      </a:lnTo>
                      <a:lnTo>
                        <a:pt x="40" y="40"/>
                      </a:lnTo>
                      <a:lnTo>
                        <a:pt x="46" y="36"/>
                      </a:lnTo>
                      <a:lnTo>
                        <a:pt x="44" y="32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48" y="18"/>
                      </a:lnTo>
                      <a:lnTo>
                        <a:pt x="50" y="14"/>
                      </a:lnTo>
                      <a:lnTo>
                        <a:pt x="54" y="14"/>
                      </a:lnTo>
                      <a:lnTo>
                        <a:pt x="56" y="14"/>
                      </a:lnTo>
                      <a:lnTo>
                        <a:pt x="64" y="30"/>
                      </a:lnTo>
                      <a:lnTo>
                        <a:pt x="74" y="26"/>
                      </a:lnTo>
                      <a:lnTo>
                        <a:pt x="72" y="32"/>
                      </a:lnTo>
                      <a:lnTo>
                        <a:pt x="68" y="44"/>
                      </a:lnTo>
                      <a:lnTo>
                        <a:pt x="72" y="48"/>
                      </a:lnTo>
                      <a:lnTo>
                        <a:pt x="76" y="50"/>
                      </a:lnTo>
                      <a:lnTo>
                        <a:pt x="82" y="50"/>
                      </a:lnTo>
                      <a:lnTo>
                        <a:pt x="84" y="48"/>
                      </a:lnTo>
                      <a:lnTo>
                        <a:pt x="86" y="44"/>
                      </a:lnTo>
                      <a:lnTo>
                        <a:pt x="86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4" y="26"/>
                      </a:lnTo>
                      <a:lnTo>
                        <a:pt x="74" y="16"/>
                      </a:lnTo>
                      <a:lnTo>
                        <a:pt x="64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36" y="12"/>
                      </a:lnTo>
                      <a:lnTo>
                        <a:pt x="26" y="14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0" y="40"/>
                      </a:moveTo>
                      <a:lnTo>
                        <a:pt x="22" y="44"/>
                      </a:lnTo>
                      <a:lnTo>
                        <a:pt x="22" y="42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6" name="Freeform: Shape 79"/>
                <p:cNvSpPr/>
                <p:nvPr/>
              </p:nvSpPr>
              <p:spPr bwMode="auto">
                <a:xfrm>
                  <a:off x="7146925" y="4019550"/>
                  <a:ext cx="95250" cy="107950"/>
                </a:xfrm>
                <a:custGeom>
                  <a:gdLst>
                    <a:gd name="T0" fmla="*/ 24 w 60"/>
                    <a:gd name="T1" fmla="*/ 62 h 68"/>
                    <a:gd name="T2" fmla="*/ 24 w 60"/>
                    <a:gd name="T3" fmla="*/ 62 h 68"/>
                    <a:gd name="T4" fmla="*/ 22 w 60"/>
                    <a:gd name="T5" fmla="*/ 54 h 68"/>
                    <a:gd name="T6" fmla="*/ 22 w 60"/>
                    <a:gd name="T7" fmla="*/ 52 h 68"/>
                    <a:gd name="T8" fmla="*/ 24 w 60"/>
                    <a:gd name="T9" fmla="*/ 52 h 68"/>
                    <a:gd name="T10" fmla="*/ 28 w 60"/>
                    <a:gd name="T11" fmla="*/ 54 h 68"/>
                    <a:gd name="T12" fmla="*/ 32 w 60"/>
                    <a:gd name="T13" fmla="*/ 56 h 68"/>
                    <a:gd name="T14" fmla="*/ 36 w 60"/>
                    <a:gd name="T15" fmla="*/ 66 h 68"/>
                    <a:gd name="T16" fmla="*/ 42 w 60"/>
                    <a:gd name="T17" fmla="*/ 66 h 68"/>
                    <a:gd name="T18" fmla="*/ 44 w 60"/>
                    <a:gd name="T19" fmla="*/ 68 h 68"/>
                    <a:gd name="T20" fmla="*/ 48 w 60"/>
                    <a:gd name="T21" fmla="*/ 68 h 68"/>
                    <a:gd name="T22" fmla="*/ 50 w 60"/>
                    <a:gd name="T23" fmla="*/ 68 h 68"/>
                    <a:gd name="T24" fmla="*/ 50 w 60"/>
                    <a:gd name="T25" fmla="*/ 66 h 68"/>
                    <a:gd name="T26" fmla="*/ 60 w 60"/>
                    <a:gd name="T27" fmla="*/ 0 h 68"/>
                    <a:gd name="T28" fmla="*/ 50 w 60"/>
                    <a:gd name="T29" fmla="*/ 4 h 68"/>
                    <a:gd name="T30" fmla="*/ 44 w 60"/>
                    <a:gd name="T31" fmla="*/ 6 h 68"/>
                    <a:gd name="T32" fmla="*/ 42 w 60"/>
                    <a:gd name="T33" fmla="*/ 8 h 68"/>
                    <a:gd name="T34" fmla="*/ 40 w 60"/>
                    <a:gd name="T35" fmla="*/ 10 h 68"/>
                    <a:gd name="T36" fmla="*/ 32 w 60"/>
                    <a:gd name="T37" fmla="*/ 14 h 68"/>
                    <a:gd name="T38" fmla="*/ 28 w 60"/>
                    <a:gd name="T39" fmla="*/ 14 h 68"/>
                    <a:gd name="T40" fmla="*/ 24 w 60"/>
                    <a:gd name="T41" fmla="*/ 14 h 68"/>
                    <a:gd name="T42" fmla="*/ 22 w 60"/>
                    <a:gd name="T43" fmla="*/ 10 h 68"/>
                    <a:gd name="T44" fmla="*/ 16 w 60"/>
                    <a:gd name="T45" fmla="*/ 10 h 68"/>
                    <a:gd name="T46" fmla="*/ 6 w 60"/>
                    <a:gd name="T47" fmla="*/ 16 h 68"/>
                    <a:gd name="T48" fmla="*/ 6 w 60"/>
                    <a:gd name="T49" fmla="*/ 20 h 68"/>
                    <a:gd name="T50" fmla="*/ 6 w 60"/>
                    <a:gd name="T51" fmla="*/ 28 h 68"/>
                    <a:gd name="T52" fmla="*/ 4 w 60"/>
                    <a:gd name="T53" fmla="*/ 30 h 68"/>
                    <a:gd name="T54" fmla="*/ 0 w 60"/>
                    <a:gd name="T55" fmla="*/ 30 h 68"/>
                    <a:gd name="T56" fmla="*/ 0 w 60"/>
                    <a:gd name="T57" fmla="*/ 34 h 68"/>
                    <a:gd name="T58" fmla="*/ 0 w 60"/>
                    <a:gd name="T59" fmla="*/ 38 h 68"/>
                    <a:gd name="T60" fmla="*/ 4 w 60"/>
                    <a:gd name="T61" fmla="*/ 42 h 68"/>
                    <a:gd name="T62" fmla="*/ 8 w 60"/>
                    <a:gd name="T63" fmla="*/ 44 h 68"/>
                    <a:gd name="T64" fmla="*/ 10 w 60"/>
                    <a:gd name="T65" fmla="*/ 52 h 68"/>
                    <a:gd name="T66" fmla="*/ 14 w 60"/>
                    <a:gd name="T67" fmla="*/ 56 h 68"/>
                    <a:gd name="T68" fmla="*/ 16 w 60"/>
                    <a:gd name="T69" fmla="*/ 58 h 68"/>
                    <a:gd name="T70" fmla="*/ 18 w 60"/>
                    <a:gd name="T71" fmla="*/ 62 h 68"/>
                    <a:gd name="T72" fmla="*/ 24 w 60"/>
                    <a:gd name="T73" fmla="*/ 62 h 68"/>
                    <a:gd name="T74" fmla="*/ 24 w 60"/>
                    <a:gd name="T75" fmla="*/ 62 h 68"/>
                    <a:gd name="T76" fmla="*/ 24 w 60"/>
                    <a:gd name="T77" fmla="*/ 62 h 68"/>
                    <a:gd name="T78" fmla="*/ 14 w 60"/>
                    <a:gd name="T79" fmla="*/ 42 h 68"/>
                    <a:gd name="T80" fmla="*/ 14 w 60"/>
                    <a:gd name="T81" fmla="*/ 42 h 68"/>
                    <a:gd name="T82" fmla="*/ 16 w 60"/>
                    <a:gd name="T83" fmla="*/ 44 h 68"/>
                    <a:gd name="T84" fmla="*/ 18 w 60"/>
                    <a:gd name="T85" fmla="*/ 44 h 68"/>
                    <a:gd name="T86" fmla="*/ 16 w 60"/>
                    <a:gd name="T87" fmla="*/ 46 h 68"/>
                    <a:gd name="T88" fmla="*/ 14 w 60"/>
                    <a:gd name="T89" fmla="*/ 46 h 68"/>
                    <a:gd name="T90" fmla="*/ 10 w 60"/>
                    <a:gd name="T91" fmla="*/ 44 h 68"/>
                    <a:gd name="T92" fmla="*/ 14 w 60"/>
                    <a:gd name="T93" fmla="*/ 42 h 68"/>
                    <a:gd name="T94" fmla="*/ 14 w 60"/>
                    <a:gd name="T95" fmla="*/ 42 h 68"/>
                    <a:gd name="T96" fmla="*/ 14 w 60"/>
                    <a:gd name="T97" fmla="*/ 42 h 6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0" h="68">
                      <a:moveTo>
                        <a:pt x="24" y="62"/>
                      </a:moveTo>
                      <a:lnTo>
                        <a:pt x="24" y="62"/>
                      </a:lnTo>
                      <a:lnTo>
                        <a:pt x="22" y="54"/>
                      </a:lnTo>
                      <a:lnTo>
                        <a:pt x="22" y="52"/>
                      </a:lnTo>
                      <a:lnTo>
                        <a:pt x="24" y="52"/>
                      </a:lnTo>
                      <a:lnTo>
                        <a:pt x="28" y="54"/>
                      </a:lnTo>
                      <a:lnTo>
                        <a:pt x="32" y="56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0" y="68"/>
                      </a:lnTo>
                      <a:lnTo>
                        <a:pt x="50" y="66"/>
                      </a:lnTo>
                      <a:lnTo>
                        <a:pt x="60" y="0"/>
                      </a:lnTo>
                      <a:lnTo>
                        <a:pt x="50" y="4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2" y="14"/>
                      </a:lnTo>
                      <a:lnTo>
                        <a:pt x="28" y="14"/>
                      </a:lnTo>
                      <a:lnTo>
                        <a:pt x="24" y="14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10" y="52"/>
                      </a:lnTo>
                      <a:lnTo>
                        <a:pt x="14" y="56"/>
                      </a:lnTo>
                      <a:lnTo>
                        <a:pt x="16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close/>
                      <a:moveTo>
                        <a:pt x="14" y="42"/>
                      </a:moveTo>
                      <a:lnTo>
                        <a:pt x="14" y="42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6" y="46"/>
                      </a:lnTo>
                      <a:lnTo>
                        <a:pt x="14" y="46"/>
                      </a:lnTo>
                      <a:lnTo>
                        <a:pt x="10" y="44"/>
                      </a:lnTo>
                      <a:lnTo>
                        <a:pt x="14" y="42"/>
                      </a:lnTo>
                      <a:lnTo>
                        <a:pt x="14" y="42"/>
                      </a:lnTo>
                      <a:lnTo>
                        <a:pt x="14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7" name="Freeform: Shape 80"/>
                <p:cNvSpPr/>
                <p:nvPr/>
              </p:nvSpPr>
              <p:spPr bwMode="auto">
                <a:xfrm>
                  <a:off x="6461125" y="3479800"/>
                  <a:ext cx="688975" cy="527050"/>
                </a:xfrm>
                <a:custGeom>
                  <a:gdLst>
                    <a:gd name="T0" fmla="*/ 8 w 434"/>
                    <a:gd name="T1" fmla="*/ 22 h 332"/>
                    <a:gd name="T2" fmla="*/ 28 w 434"/>
                    <a:gd name="T3" fmla="*/ 60 h 332"/>
                    <a:gd name="T4" fmla="*/ 28 w 434"/>
                    <a:gd name="T5" fmla="*/ 100 h 332"/>
                    <a:gd name="T6" fmla="*/ 64 w 434"/>
                    <a:gd name="T7" fmla="*/ 132 h 332"/>
                    <a:gd name="T8" fmla="*/ 72 w 434"/>
                    <a:gd name="T9" fmla="*/ 158 h 332"/>
                    <a:gd name="T10" fmla="*/ 98 w 434"/>
                    <a:gd name="T11" fmla="*/ 186 h 332"/>
                    <a:gd name="T12" fmla="*/ 108 w 434"/>
                    <a:gd name="T13" fmla="*/ 180 h 332"/>
                    <a:gd name="T14" fmla="*/ 92 w 434"/>
                    <a:gd name="T15" fmla="*/ 166 h 332"/>
                    <a:gd name="T16" fmla="*/ 86 w 434"/>
                    <a:gd name="T17" fmla="*/ 136 h 332"/>
                    <a:gd name="T18" fmla="*/ 68 w 434"/>
                    <a:gd name="T19" fmla="*/ 106 h 332"/>
                    <a:gd name="T20" fmla="*/ 50 w 434"/>
                    <a:gd name="T21" fmla="*/ 62 h 332"/>
                    <a:gd name="T22" fmla="*/ 32 w 434"/>
                    <a:gd name="T23" fmla="*/ 24 h 332"/>
                    <a:gd name="T24" fmla="*/ 54 w 434"/>
                    <a:gd name="T25" fmla="*/ 32 h 332"/>
                    <a:gd name="T26" fmla="*/ 68 w 434"/>
                    <a:gd name="T27" fmla="*/ 60 h 332"/>
                    <a:gd name="T28" fmla="*/ 82 w 434"/>
                    <a:gd name="T29" fmla="*/ 82 h 332"/>
                    <a:gd name="T30" fmla="*/ 98 w 434"/>
                    <a:gd name="T31" fmla="*/ 108 h 332"/>
                    <a:gd name="T32" fmla="*/ 116 w 434"/>
                    <a:gd name="T33" fmla="*/ 126 h 332"/>
                    <a:gd name="T34" fmla="*/ 136 w 434"/>
                    <a:gd name="T35" fmla="*/ 162 h 332"/>
                    <a:gd name="T36" fmla="*/ 146 w 434"/>
                    <a:gd name="T37" fmla="*/ 176 h 332"/>
                    <a:gd name="T38" fmla="*/ 164 w 434"/>
                    <a:gd name="T39" fmla="*/ 202 h 332"/>
                    <a:gd name="T40" fmla="*/ 168 w 434"/>
                    <a:gd name="T41" fmla="*/ 250 h 332"/>
                    <a:gd name="T42" fmla="*/ 186 w 434"/>
                    <a:gd name="T43" fmla="*/ 268 h 332"/>
                    <a:gd name="T44" fmla="*/ 230 w 434"/>
                    <a:gd name="T45" fmla="*/ 298 h 332"/>
                    <a:gd name="T46" fmla="*/ 270 w 434"/>
                    <a:gd name="T47" fmla="*/ 322 h 332"/>
                    <a:gd name="T48" fmla="*/ 324 w 434"/>
                    <a:gd name="T49" fmla="*/ 320 h 332"/>
                    <a:gd name="T50" fmla="*/ 348 w 434"/>
                    <a:gd name="T51" fmla="*/ 324 h 332"/>
                    <a:gd name="T52" fmla="*/ 358 w 434"/>
                    <a:gd name="T53" fmla="*/ 322 h 332"/>
                    <a:gd name="T54" fmla="*/ 378 w 434"/>
                    <a:gd name="T55" fmla="*/ 304 h 332"/>
                    <a:gd name="T56" fmla="*/ 378 w 434"/>
                    <a:gd name="T57" fmla="*/ 280 h 332"/>
                    <a:gd name="T58" fmla="*/ 414 w 434"/>
                    <a:gd name="T59" fmla="*/ 276 h 332"/>
                    <a:gd name="T60" fmla="*/ 424 w 434"/>
                    <a:gd name="T61" fmla="*/ 278 h 332"/>
                    <a:gd name="T62" fmla="*/ 434 w 434"/>
                    <a:gd name="T63" fmla="*/ 224 h 332"/>
                    <a:gd name="T64" fmla="*/ 412 w 434"/>
                    <a:gd name="T65" fmla="*/ 216 h 332"/>
                    <a:gd name="T66" fmla="*/ 380 w 434"/>
                    <a:gd name="T67" fmla="*/ 258 h 332"/>
                    <a:gd name="T68" fmla="*/ 368 w 434"/>
                    <a:gd name="T69" fmla="*/ 272 h 332"/>
                    <a:gd name="T70" fmla="*/ 344 w 434"/>
                    <a:gd name="T71" fmla="*/ 278 h 332"/>
                    <a:gd name="T72" fmla="*/ 332 w 434"/>
                    <a:gd name="T73" fmla="*/ 286 h 332"/>
                    <a:gd name="T74" fmla="*/ 314 w 434"/>
                    <a:gd name="T75" fmla="*/ 276 h 332"/>
                    <a:gd name="T76" fmla="*/ 290 w 434"/>
                    <a:gd name="T77" fmla="*/ 244 h 332"/>
                    <a:gd name="T78" fmla="*/ 280 w 434"/>
                    <a:gd name="T79" fmla="*/ 206 h 332"/>
                    <a:gd name="T80" fmla="*/ 278 w 434"/>
                    <a:gd name="T81" fmla="*/ 176 h 332"/>
                    <a:gd name="T82" fmla="*/ 286 w 434"/>
                    <a:gd name="T83" fmla="*/ 150 h 332"/>
                    <a:gd name="T84" fmla="*/ 280 w 434"/>
                    <a:gd name="T85" fmla="*/ 132 h 332"/>
                    <a:gd name="T86" fmla="*/ 258 w 434"/>
                    <a:gd name="T87" fmla="*/ 116 h 332"/>
                    <a:gd name="T88" fmla="*/ 242 w 434"/>
                    <a:gd name="T89" fmla="*/ 88 h 332"/>
                    <a:gd name="T90" fmla="*/ 226 w 434"/>
                    <a:gd name="T91" fmla="*/ 60 h 332"/>
                    <a:gd name="T92" fmla="*/ 206 w 434"/>
                    <a:gd name="T93" fmla="*/ 58 h 332"/>
                    <a:gd name="T94" fmla="*/ 182 w 434"/>
                    <a:gd name="T95" fmla="*/ 60 h 332"/>
                    <a:gd name="T96" fmla="*/ 168 w 434"/>
                    <a:gd name="T97" fmla="*/ 36 h 332"/>
                    <a:gd name="T98" fmla="*/ 124 w 434"/>
                    <a:gd name="T99" fmla="*/ 18 h 332"/>
                    <a:gd name="T100" fmla="*/ 0 w 434"/>
                    <a:gd name="T101" fmla="*/ 4 h 33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32" h="332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4" y="22"/>
                      </a:lnTo>
                      <a:lnTo>
                        <a:pt x="8" y="22"/>
                      </a:lnTo>
                      <a:lnTo>
                        <a:pt x="8" y="26"/>
                      </a:lnTo>
                      <a:lnTo>
                        <a:pt x="10" y="32"/>
                      </a:lnTo>
                      <a:lnTo>
                        <a:pt x="10" y="42"/>
                      </a:lnTo>
                      <a:lnTo>
                        <a:pt x="22" y="52"/>
                      </a:lnTo>
                      <a:lnTo>
                        <a:pt x="28" y="60"/>
                      </a:lnTo>
                      <a:lnTo>
                        <a:pt x="36" y="62"/>
                      </a:lnTo>
                      <a:lnTo>
                        <a:pt x="42" y="68"/>
                      </a:lnTo>
                      <a:lnTo>
                        <a:pt x="42" y="78"/>
                      </a:lnTo>
                      <a:lnTo>
                        <a:pt x="44" y="98"/>
                      </a:lnTo>
                      <a:lnTo>
                        <a:pt x="28" y="100"/>
                      </a:lnTo>
                      <a:lnTo>
                        <a:pt x="46" y="114"/>
                      </a:lnTo>
                      <a:lnTo>
                        <a:pt x="46" y="116"/>
                      </a:lnTo>
                      <a:lnTo>
                        <a:pt x="54" y="118"/>
                      </a:lnTo>
                      <a:lnTo>
                        <a:pt x="62" y="122"/>
                      </a:lnTo>
                      <a:lnTo>
                        <a:pt x="64" y="132"/>
                      </a:lnTo>
                      <a:lnTo>
                        <a:pt x="70" y="132"/>
                      </a:lnTo>
                      <a:lnTo>
                        <a:pt x="72" y="136"/>
                      </a:lnTo>
                      <a:lnTo>
                        <a:pt x="72" y="144"/>
                      </a:lnTo>
                      <a:lnTo>
                        <a:pt x="70" y="150"/>
                      </a:lnTo>
                      <a:lnTo>
                        <a:pt x="72" y="158"/>
                      </a:lnTo>
                      <a:lnTo>
                        <a:pt x="78" y="160"/>
                      </a:lnTo>
                      <a:lnTo>
                        <a:pt x="82" y="162"/>
                      </a:lnTo>
                      <a:lnTo>
                        <a:pt x="82" y="168"/>
                      </a:lnTo>
                      <a:lnTo>
                        <a:pt x="92" y="178"/>
                      </a:lnTo>
                      <a:lnTo>
                        <a:pt x="98" y="186"/>
                      </a:lnTo>
                      <a:lnTo>
                        <a:pt x="104" y="194"/>
                      </a:lnTo>
                      <a:lnTo>
                        <a:pt x="106" y="190"/>
                      </a:lnTo>
                      <a:lnTo>
                        <a:pt x="108" y="188"/>
                      </a:lnTo>
                      <a:lnTo>
                        <a:pt x="108" y="186"/>
                      </a:lnTo>
                      <a:lnTo>
                        <a:pt x="108" y="180"/>
                      </a:lnTo>
                      <a:lnTo>
                        <a:pt x="104" y="176"/>
                      </a:lnTo>
                      <a:lnTo>
                        <a:pt x="98" y="172"/>
                      </a:lnTo>
                      <a:lnTo>
                        <a:pt x="98" y="170"/>
                      </a:lnTo>
                      <a:lnTo>
                        <a:pt x="98" y="168"/>
                      </a:lnTo>
                      <a:lnTo>
                        <a:pt x="92" y="166"/>
                      </a:lnTo>
                      <a:lnTo>
                        <a:pt x="90" y="166"/>
                      </a:lnTo>
                      <a:lnTo>
                        <a:pt x="90" y="160"/>
                      </a:lnTo>
                      <a:lnTo>
                        <a:pt x="92" y="154"/>
                      </a:lnTo>
                      <a:lnTo>
                        <a:pt x="88" y="154"/>
                      </a:lnTo>
                      <a:lnTo>
                        <a:pt x="86" y="136"/>
                      </a:lnTo>
                      <a:lnTo>
                        <a:pt x="80" y="118"/>
                      </a:lnTo>
                      <a:lnTo>
                        <a:pt x="72" y="116"/>
                      </a:lnTo>
                      <a:lnTo>
                        <a:pt x="72" y="112"/>
                      </a:lnTo>
                      <a:lnTo>
                        <a:pt x="72" y="106"/>
                      </a:lnTo>
                      <a:lnTo>
                        <a:pt x="68" y="106"/>
                      </a:lnTo>
                      <a:lnTo>
                        <a:pt x="62" y="94"/>
                      </a:lnTo>
                      <a:lnTo>
                        <a:pt x="60" y="80"/>
                      </a:lnTo>
                      <a:lnTo>
                        <a:pt x="52" y="80"/>
                      </a:lnTo>
                      <a:lnTo>
                        <a:pt x="52" y="70"/>
                      </a:lnTo>
                      <a:lnTo>
                        <a:pt x="50" y="62"/>
                      </a:lnTo>
                      <a:lnTo>
                        <a:pt x="44" y="62"/>
                      </a:lnTo>
                      <a:lnTo>
                        <a:pt x="36" y="42"/>
                      </a:lnTo>
                      <a:lnTo>
                        <a:pt x="28" y="34"/>
                      </a:lnTo>
                      <a:lnTo>
                        <a:pt x="32" y="30"/>
                      </a:lnTo>
                      <a:lnTo>
                        <a:pt x="32" y="24"/>
                      </a:lnTo>
                      <a:lnTo>
                        <a:pt x="44" y="30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54" y="26"/>
                      </a:lnTo>
                      <a:lnTo>
                        <a:pt x="54" y="32"/>
                      </a:lnTo>
                      <a:lnTo>
                        <a:pt x="60" y="32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4" y="52"/>
                      </a:lnTo>
                      <a:lnTo>
                        <a:pt x="68" y="60"/>
                      </a:lnTo>
                      <a:lnTo>
                        <a:pt x="68" y="64"/>
                      </a:lnTo>
                      <a:lnTo>
                        <a:pt x="80" y="76"/>
                      </a:lnTo>
                      <a:lnTo>
                        <a:pt x="80" y="80"/>
                      </a:lnTo>
                      <a:lnTo>
                        <a:pt x="80" y="82"/>
                      </a:lnTo>
                      <a:lnTo>
                        <a:pt x="82" y="82"/>
                      </a:lnTo>
                      <a:lnTo>
                        <a:pt x="88" y="90"/>
                      </a:lnTo>
                      <a:lnTo>
                        <a:pt x="92" y="98"/>
                      </a:lnTo>
                      <a:lnTo>
                        <a:pt x="98" y="98"/>
                      </a:lnTo>
                      <a:lnTo>
                        <a:pt x="100" y="104"/>
                      </a:lnTo>
                      <a:lnTo>
                        <a:pt x="98" y="108"/>
                      </a:lnTo>
                      <a:lnTo>
                        <a:pt x="104" y="108"/>
                      </a:lnTo>
                      <a:lnTo>
                        <a:pt x="106" y="112"/>
                      </a:lnTo>
                      <a:lnTo>
                        <a:pt x="108" y="118"/>
                      </a:lnTo>
                      <a:lnTo>
                        <a:pt x="118" y="124"/>
                      </a:lnTo>
                      <a:lnTo>
                        <a:pt x="116" y="126"/>
                      </a:lnTo>
                      <a:lnTo>
                        <a:pt x="114" y="132"/>
                      </a:lnTo>
                      <a:lnTo>
                        <a:pt x="114" y="136"/>
                      </a:lnTo>
                      <a:lnTo>
                        <a:pt x="124" y="144"/>
                      </a:lnTo>
                      <a:lnTo>
                        <a:pt x="134" y="154"/>
                      </a:lnTo>
                      <a:lnTo>
                        <a:pt x="136" y="162"/>
                      </a:lnTo>
                      <a:lnTo>
                        <a:pt x="140" y="168"/>
                      </a:lnTo>
                      <a:lnTo>
                        <a:pt x="144" y="168"/>
                      </a:lnTo>
                      <a:lnTo>
                        <a:pt x="146" y="168"/>
                      </a:lnTo>
                      <a:lnTo>
                        <a:pt x="146" y="172"/>
                      </a:lnTo>
                      <a:lnTo>
                        <a:pt x="146" y="176"/>
                      </a:lnTo>
                      <a:lnTo>
                        <a:pt x="152" y="176"/>
                      </a:lnTo>
                      <a:lnTo>
                        <a:pt x="158" y="186"/>
                      </a:lnTo>
                      <a:lnTo>
                        <a:pt x="158" y="190"/>
                      </a:lnTo>
                      <a:lnTo>
                        <a:pt x="158" y="194"/>
                      </a:lnTo>
                      <a:lnTo>
                        <a:pt x="164" y="202"/>
                      </a:lnTo>
                      <a:lnTo>
                        <a:pt x="170" y="212"/>
                      </a:lnTo>
                      <a:lnTo>
                        <a:pt x="172" y="220"/>
                      </a:lnTo>
                      <a:lnTo>
                        <a:pt x="172" y="226"/>
                      </a:lnTo>
                      <a:lnTo>
                        <a:pt x="170" y="236"/>
                      </a:lnTo>
                      <a:lnTo>
                        <a:pt x="168" y="250"/>
                      </a:lnTo>
                      <a:lnTo>
                        <a:pt x="168" y="254"/>
                      </a:lnTo>
                      <a:lnTo>
                        <a:pt x="170" y="260"/>
                      </a:lnTo>
                      <a:lnTo>
                        <a:pt x="176" y="262"/>
                      </a:lnTo>
                      <a:lnTo>
                        <a:pt x="178" y="266"/>
                      </a:lnTo>
                      <a:lnTo>
                        <a:pt x="186" y="268"/>
                      </a:lnTo>
                      <a:lnTo>
                        <a:pt x="200" y="288"/>
                      </a:lnTo>
                      <a:lnTo>
                        <a:pt x="206" y="288"/>
                      </a:lnTo>
                      <a:lnTo>
                        <a:pt x="212" y="290"/>
                      </a:lnTo>
                      <a:lnTo>
                        <a:pt x="222" y="290"/>
                      </a:lnTo>
                      <a:lnTo>
                        <a:pt x="230" y="298"/>
                      </a:lnTo>
                      <a:lnTo>
                        <a:pt x="240" y="308"/>
                      </a:lnTo>
                      <a:lnTo>
                        <a:pt x="250" y="308"/>
                      </a:lnTo>
                      <a:lnTo>
                        <a:pt x="260" y="312"/>
                      </a:lnTo>
                      <a:lnTo>
                        <a:pt x="264" y="316"/>
                      </a:lnTo>
                      <a:lnTo>
                        <a:pt x="270" y="322"/>
                      </a:lnTo>
                      <a:lnTo>
                        <a:pt x="290" y="326"/>
                      </a:lnTo>
                      <a:lnTo>
                        <a:pt x="298" y="324"/>
                      </a:lnTo>
                      <a:lnTo>
                        <a:pt x="306" y="322"/>
                      </a:lnTo>
                      <a:lnTo>
                        <a:pt x="314" y="320"/>
                      </a:lnTo>
                      <a:lnTo>
                        <a:pt x="324" y="320"/>
                      </a:lnTo>
                      <a:lnTo>
                        <a:pt x="340" y="324"/>
                      </a:lnTo>
                      <a:lnTo>
                        <a:pt x="340" y="320"/>
                      </a:lnTo>
                      <a:lnTo>
                        <a:pt x="342" y="320"/>
                      </a:lnTo>
                      <a:lnTo>
                        <a:pt x="344" y="322"/>
                      </a:lnTo>
                      <a:lnTo>
                        <a:pt x="348" y="324"/>
                      </a:lnTo>
                      <a:lnTo>
                        <a:pt x="352" y="332"/>
                      </a:lnTo>
                      <a:lnTo>
                        <a:pt x="354" y="330"/>
                      </a:lnTo>
                      <a:lnTo>
                        <a:pt x="358" y="326"/>
                      </a:lnTo>
                      <a:lnTo>
                        <a:pt x="354" y="326"/>
                      </a:lnTo>
                      <a:lnTo>
                        <a:pt x="358" y="322"/>
                      </a:lnTo>
                      <a:lnTo>
                        <a:pt x="360" y="316"/>
                      </a:lnTo>
                      <a:lnTo>
                        <a:pt x="366" y="312"/>
                      </a:lnTo>
                      <a:lnTo>
                        <a:pt x="384" y="312"/>
                      </a:lnTo>
                      <a:lnTo>
                        <a:pt x="380" y="308"/>
                      </a:lnTo>
                      <a:lnTo>
                        <a:pt x="378" y="304"/>
                      </a:lnTo>
                      <a:lnTo>
                        <a:pt x="372" y="298"/>
                      </a:lnTo>
                      <a:lnTo>
                        <a:pt x="370" y="294"/>
                      </a:lnTo>
                      <a:lnTo>
                        <a:pt x="370" y="288"/>
                      </a:lnTo>
                      <a:lnTo>
                        <a:pt x="376" y="288"/>
                      </a:lnTo>
                      <a:lnTo>
                        <a:pt x="378" y="280"/>
                      </a:lnTo>
                      <a:lnTo>
                        <a:pt x="404" y="280"/>
                      </a:lnTo>
                      <a:lnTo>
                        <a:pt x="408" y="278"/>
                      </a:lnTo>
                      <a:lnTo>
                        <a:pt x="408" y="276"/>
                      </a:lnTo>
                      <a:lnTo>
                        <a:pt x="412" y="276"/>
                      </a:lnTo>
                      <a:lnTo>
                        <a:pt x="414" y="276"/>
                      </a:lnTo>
                      <a:lnTo>
                        <a:pt x="414" y="272"/>
                      </a:lnTo>
                      <a:lnTo>
                        <a:pt x="416" y="272"/>
                      </a:lnTo>
                      <a:lnTo>
                        <a:pt x="420" y="270"/>
                      </a:lnTo>
                      <a:lnTo>
                        <a:pt x="420" y="276"/>
                      </a:lnTo>
                      <a:lnTo>
                        <a:pt x="424" y="278"/>
                      </a:lnTo>
                      <a:lnTo>
                        <a:pt x="426" y="278"/>
                      </a:lnTo>
                      <a:lnTo>
                        <a:pt x="426" y="276"/>
                      </a:lnTo>
                      <a:lnTo>
                        <a:pt x="426" y="262"/>
                      </a:lnTo>
                      <a:lnTo>
                        <a:pt x="432" y="240"/>
                      </a:lnTo>
                      <a:lnTo>
                        <a:pt x="434" y="224"/>
                      </a:lnTo>
                      <a:lnTo>
                        <a:pt x="434" y="220"/>
                      </a:lnTo>
                      <a:lnTo>
                        <a:pt x="432" y="216"/>
                      </a:lnTo>
                      <a:lnTo>
                        <a:pt x="430" y="214"/>
                      </a:lnTo>
                      <a:lnTo>
                        <a:pt x="422" y="214"/>
                      </a:lnTo>
                      <a:lnTo>
                        <a:pt x="412" y="216"/>
                      </a:lnTo>
                      <a:lnTo>
                        <a:pt x="388" y="226"/>
                      </a:lnTo>
                      <a:lnTo>
                        <a:pt x="388" y="240"/>
                      </a:lnTo>
                      <a:lnTo>
                        <a:pt x="386" y="250"/>
                      </a:lnTo>
                      <a:lnTo>
                        <a:pt x="380" y="252"/>
                      </a:lnTo>
                      <a:lnTo>
                        <a:pt x="380" y="258"/>
                      </a:lnTo>
                      <a:lnTo>
                        <a:pt x="380" y="262"/>
                      </a:lnTo>
                      <a:lnTo>
                        <a:pt x="376" y="266"/>
                      </a:lnTo>
                      <a:lnTo>
                        <a:pt x="372" y="272"/>
                      </a:lnTo>
                      <a:lnTo>
                        <a:pt x="370" y="272"/>
                      </a:lnTo>
                      <a:lnTo>
                        <a:pt x="368" y="272"/>
                      </a:lnTo>
                      <a:lnTo>
                        <a:pt x="366" y="272"/>
                      </a:lnTo>
                      <a:lnTo>
                        <a:pt x="366" y="270"/>
                      </a:lnTo>
                      <a:lnTo>
                        <a:pt x="354" y="270"/>
                      </a:lnTo>
                      <a:lnTo>
                        <a:pt x="350" y="276"/>
                      </a:lnTo>
                      <a:lnTo>
                        <a:pt x="344" y="278"/>
                      </a:lnTo>
                      <a:lnTo>
                        <a:pt x="340" y="278"/>
                      </a:lnTo>
                      <a:lnTo>
                        <a:pt x="336" y="284"/>
                      </a:lnTo>
                      <a:lnTo>
                        <a:pt x="336" y="286"/>
                      </a:lnTo>
                      <a:lnTo>
                        <a:pt x="334" y="286"/>
                      </a:lnTo>
                      <a:lnTo>
                        <a:pt x="332" y="286"/>
                      </a:lnTo>
                      <a:lnTo>
                        <a:pt x="334" y="284"/>
                      </a:lnTo>
                      <a:lnTo>
                        <a:pt x="330" y="284"/>
                      </a:lnTo>
                      <a:lnTo>
                        <a:pt x="324" y="286"/>
                      </a:lnTo>
                      <a:lnTo>
                        <a:pt x="322" y="276"/>
                      </a:lnTo>
                      <a:lnTo>
                        <a:pt x="314" y="276"/>
                      </a:lnTo>
                      <a:lnTo>
                        <a:pt x="308" y="276"/>
                      </a:lnTo>
                      <a:lnTo>
                        <a:pt x="306" y="272"/>
                      </a:lnTo>
                      <a:lnTo>
                        <a:pt x="304" y="268"/>
                      </a:lnTo>
                      <a:lnTo>
                        <a:pt x="300" y="262"/>
                      </a:lnTo>
                      <a:lnTo>
                        <a:pt x="290" y="244"/>
                      </a:lnTo>
                      <a:lnTo>
                        <a:pt x="280" y="224"/>
                      </a:lnTo>
                      <a:lnTo>
                        <a:pt x="276" y="226"/>
                      </a:lnTo>
                      <a:lnTo>
                        <a:pt x="278" y="220"/>
                      </a:lnTo>
                      <a:lnTo>
                        <a:pt x="276" y="212"/>
                      </a:lnTo>
                      <a:lnTo>
                        <a:pt x="280" y="206"/>
                      </a:lnTo>
                      <a:lnTo>
                        <a:pt x="280" y="202"/>
                      </a:lnTo>
                      <a:lnTo>
                        <a:pt x="280" y="196"/>
                      </a:lnTo>
                      <a:lnTo>
                        <a:pt x="276" y="186"/>
                      </a:lnTo>
                      <a:lnTo>
                        <a:pt x="278" y="180"/>
                      </a:lnTo>
                      <a:lnTo>
                        <a:pt x="278" y="176"/>
                      </a:lnTo>
                      <a:lnTo>
                        <a:pt x="276" y="168"/>
                      </a:lnTo>
                      <a:lnTo>
                        <a:pt x="272" y="160"/>
                      </a:lnTo>
                      <a:lnTo>
                        <a:pt x="276" y="158"/>
                      </a:lnTo>
                      <a:lnTo>
                        <a:pt x="280" y="152"/>
                      </a:lnTo>
                      <a:lnTo>
                        <a:pt x="286" y="150"/>
                      </a:lnTo>
                      <a:lnTo>
                        <a:pt x="288" y="148"/>
                      </a:lnTo>
                      <a:lnTo>
                        <a:pt x="288" y="140"/>
                      </a:lnTo>
                      <a:lnTo>
                        <a:pt x="286" y="134"/>
                      </a:lnTo>
                      <a:lnTo>
                        <a:pt x="280" y="134"/>
                      </a:lnTo>
                      <a:lnTo>
                        <a:pt x="280" y="132"/>
                      </a:lnTo>
                      <a:lnTo>
                        <a:pt x="276" y="130"/>
                      </a:lnTo>
                      <a:lnTo>
                        <a:pt x="268" y="126"/>
                      </a:lnTo>
                      <a:lnTo>
                        <a:pt x="260" y="124"/>
                      </a:lnTo>
                      <a:lnTo>
                        <a:pt x="258" y="118"/>
                      </a:lnTo>
                      <a:lnTo>
                        <a:pt x="258" y="116"/>
                      </a:lnTo>
                      <a:lnTo>
                        <a:pt x="254" y="112"/>
                      </a:lnTo>
                      <a:lnTo>
                        <a:pt x="252" y="104"/>
                      </a:lnTo>
                      <a:lnTo>
                        <a:pt x="250" y="98"/>
                      </a:lnTo>
                      <a:lnTo>
                        <a:pt x="248" y="94"/>
                      </a:lnTo>
                      <a:lnTo>
                        <a:pt x="242" y="88"/>
                      </a:lnTo>
                      <a:lnTo>
                        <a:pt x="240" y="80"/>
                      </a:lnTo>
                      <a:lnTo>
                        <a:pt x="240" y="78"/>
                      </a:lnTo>
                      <a:lnTo>
                        <a:pt x="236" y="72"/>
                      </a:lnTo>
                      <a:lnTo>
                        <a:pt x="230" y="64"/>
                      </a:lnTo>
                      <a:lnTo>
                        <a:pt x="226" y="60"/>
                      </a:lnTo>
                      <a:lnTo>
                        <a:pt x="224" y="58"/>
                      </a:lnTo>
                      <a:lnTo>
                        <a:pt x="218" y="58"/>
                      </a:lnTo>
                      <a:lnTo>
                        <a:pt x="214" y="58"/>
                      </a:lnTo>
                      <a:lnTo>
                        <a:pt x="208" y="54"/>
                      </a:lnTo>
                      <a:lnTo>
                        <a:pt x="206" y="58"/>
                      </a:lnTo>
                      <a:lnTo>
                        <a:pt x="204" y="62"/>
                      </a:lnTo>
                      <a:lnTo>
                        <a:pt x="200" y="68"/>
                      </a:lnTo>
                      <a:lnTo>
                        <a:pt x="194" y="68"/>
                      </a:lnTo>
                      <a:lnTo>
                        <a:pt x="186" y="64"/>
                      </a:lnTo>
                      <a:lnTo>
                        <a:pt x="182" y="60"/>
                      </a:lnTo>
                      <a:lnTo>
                        <a:pt x="180" y="52"/>
                      </a:lnTo>
                      <a:lnTo>
                        <a:pt x="180" y="50"/>
                      </a:lnTo>
                      <a:lnTo>
                        <a:pt x="178" y="44"/>
                      </a:lnTo>
                      <a:lnTo>
                        <a:pt x="172" y="40"/>
                      </a:lnTo>
                      <a:lnTo>
                        <a:pt x="168" y="36"/>
                      </a:lnTo>
                      <a:lnTo>
                        <a:pt x="162" y="34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52" y="22"/>
                      </a:lnTo>
                      <a:lnTo>
                        <a:pt x="124" y="18"/>
                      </a:lnTo>
                      <a:lnTo>
                        <a:pt x="124" y="30"/>
                      </a:lnTo>
                      <a:lnTo>
                        <a:pt x="74" y="26"/>
                      </a:lnTo>
                      <a:lnTo>
                        <a:pt x="36" y="6"/>
                      </a:lnTo>
                      <a:lnTo>
                        <a:pt x="3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8" name="Freeform: Shape 81"/>
                <p:cNvSpPr/>
                <p:nvPr/>
              </p:nvSpPr>
              <p:spPr bwMode="auto">
                <a:xfrm>
                  <a:off x="7343775" y="3914775"/>
                  <a:ext cx="50800" cy="22225"/>
                </a:xfrm>
                <a:custGeom>
                  <a:gdLst>
                    <a:gd name="T0" fmla="*/ 4 w 32"/>
                    <a:gd name="T1" fmla="*/ 0 h 14"/>
                    <a:gd name="T2" fmla="*/ 4 w 32"/>
                    <a:gd name="T3" fmla="*/ 0 h 14"/>
                    <a:gd name="T4" fmla="*/ 0 w 32"/>
                    <a:gd name="T5" fmla="*/ 4 h 14"/>
                    <a:gd name="T6" fmla="*/ 14 w 32"/>
                    <a:gd name="T7" fmla="*/ 12 h 14"/>
                    <a:gd name="T8" fmla="*/ 14 w 32"/>
                    <a:gd name="T9" fmla="*/ 14 h 14"/>
                    <a:gd name="T10" fmla="*/ 24 w 32"/>
                    <a:gd name="T11" fmla="*/ 12 h 14"/>
                    <a:gd name="T12" fmla="*/ 32 w 32"/>
                    <a:gd name="T13" fmla="*/ 10 h 14"/>
                    <a:gd name="T14" fmla="*/ 32 w 32"/>
                    <a:gd name="T15" fmla="*/ 6 h 14"/>
                    <a:gd name="T16" fmla="*/ 28 w 32"/>
                    <a:gd name="T17" fmla="*/ 4 h 14"/>
                    <a:gd name="T18" fmla="*/ 28 w 32"/>
                    <a:gd name="T19" fmla="*/ 0 h 14"/>
                    <a:gd name="T20" fmla="*/ 16 w 32"/>
                    <a:gd name="T21" fmla="*/ 0 h 14"/>
                    <a:gd name="T22" fmla="*/ 4 w 32"/>
                    <a:gd name="T23" fmla="*/ 0 h 14"/>
                    <a:gd name="T24" fmla="*/ 4 w 32"/>
                    <a:gd name="T25" fmla="*/ 0 h 14"/>
                    <a:gd name="T26" fmla="*/ 4 w 32"/>
                    <a:gd name="T27" fmla="*/ 0 h 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" h="1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14" y="12"/>
                      </a:lnTo>
                      <a:lnTo>
                        <a:pt x="14" y="14"/>
                      </a:lnTo>
                      <a:lnTo>
                        <a:pt x="24" y="12"/>
                      </a:lnTo>
                      <a:lnTo>
                        <a:pt x="32" y="10"/>
                      </a:lnTo>
                      <a:lnTo>
                        <a:pt x="32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1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9" name="Freeform: Shape 82"/>
                <p:cNvSpPr/>
                <p:nvPr/>
              </p:nvSpPr>
              <p:spPr bwMode="auto">
                <a:xfrm>
                  <a:off x="8604250" y="2292350"/>
                  <a:ext cx="241300" cy="123825"/>
                </a:xfrm>
                <a:custGeom>
                  <a:gdLst>
                    <a:gd name="T0" fmla="*/ 112 w 152"/>
                    <a:gd name="T1" fmla="*/ 4 h 78"/>
                    <a:gd name="T2" fmla="*/ 104 w 152"/>
                    <a:gd name="T3" fmla="*/ 12 h 78"/>
                    <a:gd name="T4" fmla="*/ 100 w 152"/>
                    <a:gd name="T5" fmla="*/ 14 h 78"/>
                    <a:gd name="T6" fmla="*/ 90 w 152"/>
                    <a:gd name="T7" fmla="*/ 14 h 78"/>
                    <a:gd name="T8" fmla="*/ 86 w 152"/>
                    <a:gd name="T9" fmla="*/ 22 h 78"/>
                    <a:gd name="T10" fmla="*/ 76 w 152"/>
                    <a:gd name="T11" fmla="*/ 8 h 78"/>
                    <a:gd name="T12" fmla="*/ 72 w 152"/>
                    <a:gd name="T13" fmla="*/ 12 h 78"/>
                    <a:gd name="T14" fmla="*/ 68 w 152"/>
                    <a:gd name="T15" fmla="*/ 14 h 78"/>
                    <a:gd name="T16" fmla="*/ 66 w 152"/>
                    <a:gd name="T17" fmla="*/ 22 h 78"/>
                    <a:gd name="T18" fmla="*/ 62 w 152"/>
                    <a:gd name="T19" fmla="*/ 16 h 78"/>
                    <a:gd name="T20" fmla="*/ 56 w 152"/>
                    <a:gd name="T21" fmla="*/ 12 h 78"/>
                    <a:gd name="T22" fmla="*/ 56 w 152"/>
                    <a:gd name="T23" fmla="*/ 26 h 78"/>
                    <a:gd name="T24" fmla="*/ 48 w 152"/>
                    <a:gd name="T25" fmla="*/ 30 h 78"/>
                    <a:gd name="T26" fmla="*/ 40 w 152"/>
                    <a:gd name="T27" fmla="*/ 34 h 78"/>
                    <a:gd name="T28" fmla="*/ 40 w 152"/>
                    <a:gd name="T29" fmla="*/ 26 h 78"/>
                    <a:gd name="T30" fmla="*/ 40 w 152"/>
                    <a:gd name="T31" fmla="*/ 16 h 78"/>
                    <a:gd name="T32" fmla="*/ 32 w 152"/>
                    <a:gd name="T33" fmla="*/ 8 h 78"/>
                    <a:gd name="T34" fmla="*/ 30 w 152"/>
                    <a:gd name="T35" fmla="*/ 16 h 78"/>
                    <a:gd name="T36" fmla="*/ 30 w 152"/>
                    <a:gd name="T37" fmla="*/ 22 h 78"/>
                    <a:gd name="T38" fmla="*/ 22 w 152"/>
                    <a:gd name="T39" fmla="*/ 16 h 78"/>
                    <a:gd name="T40" fmla="*/ 14 w 152"/>
                    <a:gd name="T41" fmla="*/ 18 h 78"/>
                    <a:gd name="T42" fmla="*/ 14 w 152"/>
                    <a:gd name="T43" fmla="*/ 24 h 78"/>
                    <a:gd name="T44" fmla="*/ 4 w 152"/>
                    <a:gd name="T45" fmla="*/ 26 h 78"/>
                    <a:gd name="T46" fmla="*/ 0 w 152"/>
                    <a:gd name="T47" fmla="*/ 32 h 78"/>
                    <a:gd name="T48" fmla="*/ 10 w 152"/>
                    <a:gd name="T49" fmla="*/ 34 h 78"/>
                    <a:gd name="T50" fmla="*/ 22 w 152"/>
                    <a:gd name="T51" fmla="*/ 24 h 78"/>
                    <a:gd name="T52" fmla="*/ 26 w 152"/>
                    <a:gd name="T53" fmla="*/ 30 h 78"/>
                    <a:gd name="T54" fmla="*/ 26 w 152"/>
                    <a:gd name="T55" fmla="*/ 36 h 78"/>
                    <a:gd name="T56" fmla="*/ 18 w 152"/>
                    <a:gd name="T57" fmla="*/ 40 h 78"/>
                    <a:gd name="T58" fmla="*/ 4 w 152"/>
                    <a:gd name="T59" fmla="*/ 44 h 78"/>
                    <a:gd name="T60" fmla="*/ 14 w 152"/>
                    <a:gd name="T61" fmla="*/ 48 h 78"/>
                    <a:gd name="T62" fmla="*/ 26 w 152"/>
                    <a:gd name="T63" fmla="*/ 48 h 78"/>
                    <a:gd name="T64" fmla="*/ 38 w 152"/>
                    <a:gd name="T65" fmla="*/ 60 h 78"/>
                    <a:gd name="T66" fmla="*/ 26 w 152"/>
                    <a:gd name="T67" fmla="*/ 70 h 78"/>
                    <a:gd name="T68" fmla="*/ 36 w 152"/>
                    <a:gd name="T69" fmla="*/ 68 h 78"/>
                    <a:gd name="T70" fmla="*/ 44 w 152"/>
                    <a:gd name="T71" fmla="*/ 64 h 78"/>
                    <a:gd name="T72" fmla="*/ 58 w 152"/>
                    <a:gd name="T73" fmla="*/ 72 h 78"/>
                    <a:gd name="T74" fmla="*/ 56 w 152"/>
                    <a:gd name="T75" fmla="*/ 78 h 78"/>
                    <a:gd name="T76" fmla="*/ 90 w 152"/>
                    <a:gd name="T77" fmla="*/ 76 h 78"/>
                    <a:gd name="T78" fmla="*/ 90 w 152"/>
                    <a:gd name="T79" fmla="*/ 72 h 78"/>
                    <a:gd name="T80" fmla="*/ 92 w 152"/>
                    <a:gd name="T81" fmla="*/ 68 h 78"/>
                    <a:gd name="T82" fmla="*/ 102 w 152"/>
                    <a:gd name="T83" fmla="*/ 68 h 78"/>
                    <a:gd name="T84" fmla="*/ 108 w 152"/>
                    <a:gd name="T85" fmla="*/ 68 h 78"/>
                    <a:gd name="T86" fmla="*/ 118 w 152"/>
                    <a:gd name="T87" fmla="*/ 62 h 78"/>
                    <a:gd name="T88" fmla="*/ 128 w 152"/>
                    <a:gd name="T89" fmla="*/ 60 h 78"/>
                    <a:gd name="T90" fmla="*/ 146 w 152"/>
                    <a:gd name="T91" fmla="*/ 42 h 78"/>
                    <a:gd name="T92" fmla="*/ 146 w 152"/>
                    <a:gd name="T93" fmla="*/ 42 h 78"/>
                    <a:gd name="T94" fmla="*/ 148 w 152"/>
                    <a:gd name="T95" fmla="*/ 44 h 78"/>
                    <a:gd name="T96" fmla="*/ 148 w 152"/>
                    <a:gd name="T97" fmla="*/ 26 h 78"/>
                    <a:gd name="T98" fmla="*/ 140 w 152"/>
                    <a:gd name="T99" fmla="*/ 24 h 78"/>
                    <a:gd name="T100" fmla="*/ 134 w 152"/>
                    <a:gd name="T101" fmla="*/ 26 h 78"/>
                    <a:gd name="T102" fmla="*/ 136 w 152"/>
                    <a:gd name="T103" fmla="*/ 22 h 78"/>
                    <a:gd name="T104" fmla="*/ 136 w 152"/>
                    <a:gd name="T105" fmla="*/ 16 h 78"/>
                    <a:gd name="T106" fmla="*/ 138 w 152"/>
                    <a:gd name="T107" fmla="*/ 8 h 78"/>
                    <a:gd name="T108" fmla="*/ 128 w 152"/>
                    <a:gd name="T109" fmla="*/ 8 h 78"/>
                    <a:gd name="T110" fmla="*/ 128 w 152"/>
                    <a:gd name="T111" fmla="*/ 12 h 78"/>
                    <a:gd name="T112" fmla="*/ 122 w 152"/>
                    <a:gd name="T113" fmla="*/ 6 h 78"/>
                    <a:gd name="T114" fmla="*/ 112 w 152"/>
                    <a:gd name="T115" fmla="*/ 4 h 78"/>
                    <a:gd name="T116" fmla="*/ 112 w 152"/>
                    <a:gd name="T117" fmla="*/ 4 h 78"/>
                    <a:gd name="T118" fmla="*/ 18 w 152"/>
                    <a:gd name="T119" fmla="*/ 6 h 78"/>
                    <a:gd name="T120" fmla="*/ 28 w 152"/>
                    <a:gd name="T121" fmla="*/ 0 h 78"/>
                    <a:gd name="T122" fmla="*/ 18 w 152"/>
                    <a:gd name="T123" fmla="*/ 0 h 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2" h="78">
                      <a:moveTo>
                        <a:pt x="112" y="4"/>
                      </a:moveTo>
                      <a:lnTo>
                        <a:pt x="112" y="4"/>
                      </a:lnTo>
                      <a:lnTo>
                        <a:pt x="112" y="12"/>
                      </a:lnTo>
                      <a:lnTo>
                        <a:pt x="104" y="12"/>
                      </a:lnTo>
                      <a:lnTo>
                        <a:pt x="100" y="8"/>
                      </a:lnTo>
                      <a:lnTo>
                        <a:pt x="100" y="14"/>
                      </a:lnTo>
                      <a:lnTo>
                        <a:pt x="92" y="16"/>
                      </a:lnTo>
                      <a:lnTo>
                        <a:pt x="90" y="14"/>
                      </a:lnTo>
                      <a:lnTo>
                        <a:pt x="84" y="12"/>
                      </a:lnTo>
                      <a:lnTo>
                        <a:pt x="86" y="22"/>
                      </a:lnTo>
                      <a:lnTo>
                        <a:pt x="80" y="18"/>
                      </a:lnTo>
                      <a:lnTo>
                        <a:pt x="76" y="8"/>
                      </a:lnTo>
                      <a:lnTo>
                        <a:pt x="76" y="12"/>
                      </a:lnTo>
                      <a:lnTo>
                        <a:pt x="72" y="12"/>
                      </a:lnTo>
                      <a:lnTo>
                        <a:pt x="68" y="12"/>
                      </a:lnTo>
                      <a:lnTo>
                        <a:pt x="68" y="14"/>
                      </a:lnTo>
                      <a:lnTo>
                        <a:pt x="66" y="16"/>
                      </a:lnTo>
                      <a:lnTo>
                        <a:pt x="66" y="22"/>
                      </a:lnTo>
                      <a:lnTo>
                        <a:pt x="62" y="22"/>
                      </a:lnTo>
                      <a:lnTo>
                        <a:pt x="62" y="16"/>
                      </a:lnTo>
                      <a:lnTo>
                        <a:pt x="58" y="12"/>
                      </a:lnTo>
                      <a:lnTo>
                        <a:pt x="56" y="12"/>
                      </a:lnTo>
                      <a:lnTo>
                        <a:pt x="56" y="18"/>
                      </a:lnTo>
                      <a:lnTo>
                        <a:pt x="56" y="26"/>
                      </a:lnTo>
                      <a:lnTo>
                        <a:pt x="46" y="26"/>
                      </a:lnTo>
                      <a:lnTo>
                        <a:pt x="48" y="30"/>
                      </a:lnTo>
                      <a:lnTo>
                        <a:pt x="46" y="32"/>
                      </a:lnTo>
                      <a:lnTo>
                        <a:pt x="40" y="34"/>
                      </a:lnTo>
                      <a:lnTo>
                        <a:pt x="40" y="30"/>
                      </a:lnTo>
                      <a:lnTo>
                        <a:pt x="40" y="26"/>
                      </a:lnTo>
                      <a:lnTo>
                        <a:pt x="40" y="24"/>
                      </a:lnTo>
                      <a:lnTo>
                        <a:pt x="40" y="16"/>
                      </a:lnTo>
                      <a:lnTo>
                        <a:pt x="38" y="16"/>
                      </a:lnTo>
                      <a:lnTo>
                        <a:pt x="32" y="8"/>
                      </a:lnTo>
                      <a:lnTo>
                        <a:pt x="22" y="8"/>
                      </a:lnTo>
                      <a:lnTo>
                        <a:pt x="30" y="16"/>
                      </a:lnTo>
                      <a:lnTo>
                        <a:pt x="30" y="18"/>
                      </a:lnTo>
                      <a:lnTo>
                        <a:pt x="30" y="22"/>
                      </a:lnTo>
                      <a:lnTo>
                        <a:pt x="28" y="22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8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0" y="26"/>
                      </a:lnTo>
                      <a:lnTo>
                        <a:pt x="4" y="26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4" y="34"/>
                      </a:lnTo>
                      <a:lnTo>
                        <a:pt x="10" y="34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28" y="26"/>
                      </a:lnTo>
                      <a:lnTo>
                        <a:pt x="26" y="30"/>
                      </a:lnTo>
                      <a:lnTo>
                        <a:pt x="26" y="3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18" y="40"/>
                      </a:lnTo>
                      <a:lnTo>
                        <a:pt x="14" y="42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14" y="48"/>
                      </a:lnTo>
                      <a:lnTo>
                        <a:pt x="20" y="48"/>
                      </a:lnTo>
                      <a:lnTo>
                        <a:pt x="26" y="48"/>
                      </a:lnTo>
                      <a:lnTo>
                        <a:pt x="32" y="52"/>
                      </a:lnTo>
                      <a:lnTo>
                        <a:pt x="38" y="60"/>
                      </a:lnTo>
                      <a:lnTo>
                        <a:pt x="22" y="62"/>
                      </a:lnTo>
                      <a:lnTo>
                        <a:pt x="26" y="70"/>
                      </a:lnTo>
                      <a:lnTo>
                        <a:pt x="30" y="68"/>
                      </a:lnTo>
                      <a:lnTo>
                        <a:pt x="36" y="68"/>
                      </a:lnTo>
                      <a:lnTo>
                        <a:pt x="38" y="64"/>
                      </a:lnTo>
                      <a:lnTo>
                        <a:pt x="44" y="64"/>
                      </a:lnTo>
                      <a:lnTo>
                        <a:pt x="58" y="70"/>
                      </a:lnTo>
                      <a:lnTo>
                        <a:pt x="58" y="72"/>
                      </a:lnTo>
                      <a:lnTo>
                        <a:pt x="58" y="76"/>
                      </a:lnTo>
                      <a:lnTo>
                        <a:pt x="56" y="78"/>
                      </a:lnTo>
                      <a:lnTo>
                        <a:pt x="86" y="78"/>
                      </a:lnTo>
                      <a:lnTo>
                        <a:pt x="90" y="76"/>
                      </a:lnTo>
                      <a:lnTo>
                        <a:pt x="92" y="72"/>
                      </a:lnTo>
                      <a:lnTo>
                        <a:pt x="90" y="72"/>
                      </a:lnTo>
                      <a:lnTo>
                        <a:pt x="86" y="64"/>
                      </a:lnTo>
                      <a:lnTo>
                        <a:pt x="92" y="68"/>
                      </a:lnTo>
                      <a:lnTo>
                        <a:pt x="100" y="70"/>
                      </a:lnTo>
                      <a:lnTo>
                        <a:pt x="102" y="68"/>
                      </a:lnTo>
                      <a:lnTo>
                        <a:pt x="108" y="64"/>
                      </a:lnTo>
                      <a:lnTo>
                        <a:pt x="108" y="68"/>
                      </a:lnTo>
                      <a:lnTo>
                        <a:pt x="110" y="68"/>
                      </a:lnTo>
                      <a:lnTo>
                        <a:pt x="118" y="62"/>
                      </a:lnTo>
                      <a:lnTo>
                        <a:pt x="122" y="60"/>
                      </a:lnTo>
                      <a:lnTo>
                        <a:pt x="128" y="60"/>
                      </a:lnTo>
                      <a:lnTo>
                        <a:pt x="138" y="50"/>
                      </a:lnTo>
                      <a:lnTo>
                        <a:pt x="146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6" y="44"/>
                      </a:lnTo>
                      <a:lnTo>
                        <a:pt x="148" y="44"/>
                      </a:lnTo>
                      <a:lnTo>
                        <a:pt x="152" y="42"/>
                      </a:lnTo>
                      <a:lnTo>
                        <a:pt x="148" y="26"/>
                      </a:lnTo>
                      <a:lnTo>
                        <a:pt x="144" y="24"/>
                      </a:lnTo>
                      <a:lnTo>
                        <a:pt x="140" y="24"/>
                      </a:lnTo>
                      <a:lnTo>
                        <a:pt x="136" y="26"/>
                      </a:lnTo>
                      <a:lnTo>
                        <a:pt x="134" y="26"/>
                      </a:lnTo>
                      <a:lnTo>
                        <a:pt x="134" y="24"/>
                      </a:lnTo>
                      <a:lnTo>
                        <a:pt x="136" y="22"/>
                      </a:lnTo>
                      <a:lnTo>
                        <a:pt x="136" y="18"/>
                      </a:lnTo>
                      <a:lnTo>
                        <a:pt x="136" y="16"/>
                      </a:lnTo>
                      <a:lnTo>
                        <a:pt x="130" y="14"/>
                      </a:lnTo>
                      <a:lnTo>
                        <a:pt x="138" y="8"/>
                      </a:lnTo>
                      <a:lnTo>
                        <a:pt x="138" y="6"/>
                      </a:lnTo>
                      <a:lnTo>
                        <a:pt x="128" y="8"/>
                      </a:lnTo>
                      <a:lnTo>
                        <a:pt x="130" y="12"/>
                      </a:lnTo>
                      <a:lnTo>
                        <a:pt x="128" y="12"/>
                      </a:lnTo>
                      <a:lnTo>
                        <a:pt x="122" y="8"/>
                      </a:lnTo>
                      <a:lnTo>
                        <a:pt x="122" y="6"/>
                      </a:lnTo>
                      <a:lnTo>
                        <a:pt x="120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close/>
                      <a:moveTo>
                        <a:pt x="18" y="0"/>
                      </a:moveTo>
                      <a:lnTo>
                        <a:pt x="18" y="6"/>
                      </a:lnTo>
                      <a:lnTo>
                        <a:pt x="30" y="6"/>
                      </a:lnTo>
                      <a:lnTo>
                        <a:pt x="2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0" name="Freeform: Shape 83"/>
                <p:cNvSpPr/>
                <p:nvPr/>
              </p:nvSpPr>
              <p:spPr bwMode="auto">
                <a:xfrm>
                  <a:off x="7099300" y="3987800"/>
                  <a:ext cx="142875" cy="82550"/>
                </a:xfrm>
                <a:custGeom>
                  <a:gdLst>
                    <a:gd name="T0" fmla="*/ 90 w 90"/>
                    <a:gd name="T1" fmla="*/ 18 h 52"/>
                    <a:gd name="T2" fmla="*/ 90 w 90"/>
                    <a:gd name="T3" fmla="*/ 18 h 52"/>
                    <a:gd name="T4" fmla="*/ 80 w 90"/>
                    <a:gd name="T5" fmla="*/ 16 h 52"/>
                    <a:gd name="T6" fmla="*/ 78 w 90"/>
                    <a:gd name="T7" fmla="*/ 10 h 52"/>
                    <a:gd name="T8" fmla="*/ 74 w 90"/>
                    <a:gd name="T9" fmla="*/ 4 h 52"/>
                    <a:gd name="T10" fmla="*/ 54 w 90"/>
                    <a:gd name="T11" fmla="*/ 0 h 52"/>
                    <a:gd name="T12" fmla="*/ 44 w 90"/>
                    <a:gd name="T13" fmla="*/ 2 h 52"/>
                    <a:gd name="T14" fmla="*/ 36 w 90"/>
                    <a:gd name="T15" fmla="*/ 8 h 52"/>
                    <a:gd name="T16" fmla="*/ 12 w 90"/>
                    <a:gd name="T17" fmla="*/ 4 h 52"/>
                    <a:gd name="T18" fmla="*/ 12 w 90"/>
                    <a:gd name="T19" fmla="*/ 8 h 52"/>
                    <a:gd name="T20" fmla="*/ 8 w 90"/>
                    <a:gd name="T21" fmla="*/ 10 h 52"/>
                    <a:gd name="T22" fmla="*/ 2 w 90"/>
                    <a:gd name="T23" fmla="*/ 10 h 52"/>
                    <a:gd name="T24" fmla="*/ 2 w 90"/>
                    <a:gd name="T25" fmla="*/ 16 h 52"/>
                    <a:gd name="T26" fmla="*/ 0 w 90"/>
                    <a:gd name="T27" fmla="*/ 20 h 52"/>
                    <a:gd name="T28" fmla="*/ 0 w 90"/>
                    <a:gd name="T29" fmla="*/ 26 h 52"/>
                    <a:gd name="T30" fmla="*/ 4 w 90"/>
                    <a:gd name="T31" fmla="*/ 26 h 52"/>
                    <a:gd name="T32" fmla="*/ 12 w 90"/>
                    <a:gd name="T33" fmla="*/ 28 h 52"/>
                    <a:gd name="T34" fmla="*/ 16 w 90"/>
                    <a:gd name="T35" fmla="*/ 30 h 52"/>
                    <a:gd name="T36" fmla="*/ 20 w 90"/>
                    <a:gd name="T37" fmla="*/ 34 h 52"/>
                    <a:gd name="T38" fmla="*/ 26 w 90"/>
                    <a:gd name="T39" fmla="*/ 36 h 52"/>
                    <a:gd name="T40" fmla="*/ 28 w 90"/>
                    <a:gd name="T41" fmla="*/ 36 h 52"/>
                    <a:gd name="T42" fmla="*/ 28 w 90"/>
                    <a:gd name="T43" fmla="*/ 46 h 52"/>
                    <a:gd name="T44" fmla="*/ 30 w 90"/>
                    <a:gd name="T45" fmla="*/ 46 h 52"/>
                    <a:gd name="T46" fmla="*/ 30 w 90"/>
                    <a:gd name="T47" fmla="*/ 52 h 52"/>
                    <a:gd name="T48" fmla="*/ 34 w 90"/>
                    <a:gd name="T49" fmla="*/ 52 h 52"/>
                    <a:gd name="T50" fmla="*/ 36 w 90"/>
                    <a:gd name="T51" fmla="*/ 48 h 52"/>
                    <a:gd name="T52" fmla="*/ 36 w 90"/>
                    <a:gd name="T53" fmla="*/ 40 h 52"/>
                    <a:gd name="T54" fmla="*/ 36 w 90"/>
                    <a:gd name="T55" fmla="*/ 36 h 52"/>
                    <a:gd name="T56" fmla="*/ 46 w 90"/>
                    <a:gd name="T57" fmla="*/ 30 h 52"/>
                    <a:gd name="T58" fmla="*/ 52 w 90"/>
                    <a:gd name="T59" fmla="*/ 30 h 52"/>
                    <a:gd name="T60" fmla="*/ 54 w 90"/>
                    <a:gd name="T61" fmla="*/ 34 h 52"/>
                    <a:gd name="T62" fmla="*/ 60 w 90"/>
                    <a:gd name="T63" fmla="*/ 34 h 52"/>
                    <a:gd name="T64" fmla="*/ 62 w 90"/>
                    <a:gd name="T65" fmla="*/ 34 h 52"/>
                    <a:gd name="T66" fmla="*/ 70 w 90"/>
                    <a:gd name="T67" fmla="*/ 30 h 52"/>
                    <a:gd name="T68" fmla="*/ 72 w 90"/>
                    <a:gd name="T69" fmla="*/ 28 h 52"/>
                    <a:gd name="T70" fmla="*/ 74 w 90"/>
                    <a:gd name="T71" fmla="*/ 26 h 52"/>
                    <a:gd name="T72" fmla="*/ 80 w 90"/>
                    <a:gd name="T73" fmla="*/ 22 h 52"/>
                    <a:gd name="T74" fmla="*/ 90 w 90"/>
                    <a:gd name="T75" fmla="*/ 20 h 52"/>
                    <a:gd name="T76" fmla="*/ 90 w 90"/>
                    <a:gd name="T77" fmla="*/ 18 h 52"/>
                    <a:gd name="T78" fmla="*/ 90 w 90"/>
                    <a:gd name="T79" fmla="*/ 18 h 52"/>
                    <a:gd name="T80" fmla="*/ 90 w 90"/>
                    <a:gd name="T81" fmla="*/ 18 h 5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0" h="52">
                      <a:moveTo>
                        <a:pt x="90" y="18"/>
                      </a:moveTo>
                      <a:lnTo>
                        <a:pt x="90" y="18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54" y="0"/>
                      </a:lnTo>
                      <a:lnTo>
                        <a:pt x="44" y="2"/>
                      </a:lnTo>
                      <a:lnTo>
                        <a:pt x="36" y="8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2" y="10"/>
                      </a:lnTo>
                      <a:lnTo>
                        <a:pt x="2" y="16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4" y="26"/>
                      </a:ln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20" y="34"/>
                      </a:lnTo>
                      <a:lnTo>
                        <a:pt x="26" y="36"/>
                      </a:lnTo>
                      <a:lnTo>
                        <a:pt x="28" y="36"/>
                      </a:lnTo>
                      <a:lnTo>
                        <a:pt x="28" y="46"/>
                      </a:lnTo>
                      <a:lnTo>
                        <a:pt x="30" y="46"/>
                      </a:lnTo>
                      <a:lnTo>
                        <a:pt x="30" y="52"/>
                      </a:lnTo>
                      <a:lnTo>
                        <a:pt x="34" y="52"/>
                      </a:lnTo>
                      <a:lnTo>
                        <a:pt x="36" y="48"/>
                      </a:lnTo>
                      <a:lnTo>
                        <a:pt x="36" y="40"/>
                      </a:lnTo>
                      <a:lnTo>
                        <a:pt x="36" y="36"/>
                      </a:lnTo>
                      <a:lnTo>
                        <a:pt x="46" y="30"/>
                      </a:lnTo>
                      <a:lnTo>
                        <a:pt x="52" y="30"/>
                      </a:lnTo>
                      <a:lnTo>
                        <a:pt x="54" y="34"/>
                      </a:lnTo>
                      <a:lnTo>
                        <a:pt x="60" y="34"/>
                      </a:lnTo>
                      <a:lnTo>
                        <a:pt x="62" y="34"/>
                      </a:lnTo>
                      <a:lnTo>
                        <a:pt x="70" y="30"/>
                      </a:lnTo>
                      <a:lnTo>
                        <a:pt x="72" y="28"/>
                      </a:lnTo>
                      <a:lnTo>
                        <a:pt x="74" y="26"/>
                      </a:lnTo>
                      <a:lnTo>
                        <a:pt x="80" y="22"/>
                      </a:lnTo>
                      <a:lnTo>
                        <a:pt x="90" y="20"/>
                      </a:lnTo>
                      <a:lnTo>
                        <a:pt x="90" y="18"/>
                      </a:lnTo>
                      <a:lnTo>
                        <a:pt x="90" y="18"/>
                      </a:lnTo>
                      <a:lnTo>
                        <a:pt x="9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1" name="Freeform: Shape 84"/>
                <p:cNvSpPr/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2" name="Freeform: Shape 85"/>
                <p:cNvSpPr/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3" name="Freeform: Shape 86"/>
                <p:cNvSpPr/>
                <p:nvPr/>
              </p:nvSpPr>
              <p:spPr bwMode="auto">
                <a:xfrm>
                  <a:off x="7439025" y="3879850"/>
                  <a:ext cx="66675" cy="47625"/>
                </a:xfrm>
                <a:custGeom>
                  <a:gdLst>
                    <a:gd name="T0" fmla="*/ 42 w 42"/>
                    <a:gd name="T1" fmla="*/ 30 h 30"/>
                    <a:gd name="T2" fmla="*/ 42 w 42"/>
                    <a:gd name="T3" fmla="*/ 30 h 30"/>
                    <a:gd name="T4" fmla="*/ 42 w 42"/>
                    <a:gd name="T5" fmla="*/ 24 h 30"/>
                    <a:gd name="T6" fmla="*/ 36 w 42"/>
                    <a:gd name="T7" fmla="*/ 20 h 30"/>
                    <a:gd name="T8" fmla="*/ 40 w 42"/>
                    <a:gd name="T9" fmla="*/ 16 h 30"/>
                    <a:gd name="T10" fmla="*/ 40 w 42"/>
                    <a:gd name="T11" fmla="*/ 12 h 30"/>
                    <a:gd name="T12" fmla="*/ 40 w 42"/>
                    <a:gd name="T13" fmla="*/ 0 h 30"/>
                    <a:gd name="T14" fmla="*/ 22 w 42"/>
                    <a:gd name="T15" fmla="*/ 0 h 30"/>
                    <a:gd name="T16" fmla="*/ 26 w 42"/>
                    <a:gd name="T17" fmla="*/ 4 h 30"/>
                    <a:gd name="T18" fmla="*/ 24 w 42"/>
                    <a:gd name="T19" fmla="*/ 8 h 30"/>
                    <a:gd name="T20" fmla="*/ 26 w 42"/>
                    <a:gd name="T21" fmla="*/ 16 h 30"/>
                    <a:gd name="T22" fmla="*/ 32 w 42"/>
                    <a:gd name="T23" fmla="*/ 16 h 30"/>
                    <a:gd name="T24" fmla="*/ 32 w 42"/>
                    <a:gd name="T25" fmla="*/ 20 h 30"/>
                    <a:gd name="T26" fmla="*/ 30 w 42"/>
                    <a:gd name="T27" fmla="*/ 24 h 30"/>
                    <a:gd name="T28" fmla="*/ 14 w 42"/>
                    <a:gd name="T29" fmla="*/ 22 h 30"/>
                    <a:gd name="T30" fmla="*/ 8 w 42"/>
                    <a:gd name="T31" fmla="*/ 22 h 30"/>
                    <a:gd name="T32" fmla="*/ 4 w 42"/>
                    <a:gd name="T33" fmla="*/ 20 h 30"/>
                    <a:gd name="T34" fmla="*/ 0 w 42"/>
                    <a:gd name="T35" fmla="*/ 28 h 30"/>
                    <a:gd name="T36" fmla="*/ 4 w 42"/>
                    <a:gd name="T37" fmla="*/ 30 h 30"/>
                    <a:gd name="T38" fmla="*/ 6 w 42"/>
                    <a:gd name="T39" fmla="*/ 30 h 30"/>
                    <a:gd name="T40" fmla="*/ 42 w 42"/>
                    <a:gd name="T41" fmla="*/ 30 h 30"/>
                    <a:gd name="T42" fmla="*/ 42 w 42"/>
                    <a:gd name="T43" fmla="*/ 30 h 30"/>
                    <a:gd name="T44" fmla="*/ 42 w 42"/>
                    <a:gd name="T45" fmla="*/ 30 h 3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2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42" y="24"/>
                      </a:lnTo>
                      <a:lnTo>
                        <a:pt x="36" y="20"/>
                      </a:lnTo>
                      <a:lnTo>
                        <a:pt x="40" y="16"/>
                      </a:lnTo>
                      <a:lnTo>
                        <a:pt x="40" y="12"/>
                      </a:lnTo>
                      <a:lnTo>
                        <a:pt x="40" y="0"/>
                      </a:lnTo>
                      <a:lnTo>
                        <a:pt x="22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26" y="16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14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0" y="28"/>
                      </a:lnTo>
                      <a:lnTo>
                        <a:pt x="4" y="30"/>
                      </a:lnTo>
                      <a:lnTo>
                        <a:pt x="6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4" name="Freeform: Shape 87"/>
                <p:cNvSpPr/>
                <p:nvPr/>
              </p:nvSpPr>
              <p:spPr bwMode="auto">
                <a:xfrm>
                  <a:off x="7727950" y="4206875"/>
                  <a:ext cx="111125" cy="219075"/>
                </a:xfrm>
                <a:custGeom>
                  <a:gdLst>
                    <a:gd name="T0" fmla="*/ 70 w 70"/>
                    <a:gd name="T1" fmla="*/ 46 h 138"/>
                    <a:gd name="T2" fmla="*/ 70 w 70"/>
                    <a:gd name="T3" fmla="*/ 36 h 138"/>
                    <a:gd name="T4" fmla="*/ 66 w 70"/>
                    <a:gd name="T5" fmla="*/ 34 h 138"/>
                    <a:gd name="T6" fmla="*/ 58 w 70"/>
                    <a:gd name="T7" fmla="*/ 26 h 138"/>
                    <a:gd name="T8" fmla="*/ 50 w 70"/>
                    <a:gd name="T9" fmla="*/ 28 h 138"/>
                    <a:gd name="T10" fmla="*/ 48 w 70"/>
                    <a:gd name="T11" fmla="*/ 38 h 138"/>
                    <a:gd name="T12" fmla="*/ 42 w 70"/>
                    <a:gd name="T13" fmla="*/ 38 h 138"/>
                    <a:gd name="T14" fmla="*/ 50 w 70"/>
                    <a:gd name="T15" fmla="*/ 12 h 138"/>
                    <a:gd name="T16" fmla="*/ 42 w 70"/>
                    <a:gd name="T17" fmla="*/ 12 h 138"/>
                    <a:gd name="T18" fmla="*/ 34 w 70"/>
                    <a:gd name="T19" fmla="*/ 8 h 138"/>
                    <a:gd name="T20" fmla="*/ 32 w 70"/>
                    <a:gd name="T21" fmla="*/ 0 h 138"/>
                    <a:gd name="T22" fmla="*/ 26 w 70"/>
                    <a:gd name="T23" fmla="*/ 4 h 138"/>
                    <a:gd name="T24" fmla="*/ 16 w 70"/>
                    <a:gd name="T25" fmla="*/ 10 h 138"/>
                    <a:gd name="T26" fmla="*/ 10 w 70"/>
                    <a:gd name="T27" fmla="*/ 16 h 138"/>
                    <a:gd name="T28" fmla="*/ 16 w 70"/>
                    <a:gd name="T29" fmla="*/ 20 h 138"/>
                    <a:gd name="T30" fmla="*/ 18 w 70"/>
                    <a:gd name="T31" fmla="*/ 26 h 138"/>
                    <a:gd name="T32" fmla="*/ 22 w 70"/>
                    <a:gd name="T33" fmla="*/ 28 h 138"/>
                    <a:gd name="T34" fmla="*/ 16 w 70"/>
                    <a:gd name="T35" fmla="*/ 34 h 138"/>
                    <a:gd name="T36" fmla="*/ 6 w 70"/>
                    <a:gd name="T37" fmla="*/ 34 h 138"/>
                    <a:gd name="T38" fmla="*/ 8 w 70"/>
                    <a:gd name="T39" fmla="*/ 40 h 138"/>
                    <a:gd name="T40" fmla="*/ 14 w 70"/>
                    <a:gd name="T41" fmla="*/ 62 h 138"/>
                    <a:gd name="T42" fmla="*/ 26 w 70"/>
                    <a:gd name="T43" fmla="*/ 64 h 138"/>
                    <a:gd name="T44" fmla="*/ 28 w 70"/>
                    <a:gd name="T45" fmla="*/ 70 h 138"/>
                    <a:gd name="T46" fmla="*/ 32 w 70"/>
                    <a:gd name="T47" fmla="*/ 78 h 138"/>
                    <a:gd name="T48" fmla="*/ 32 w 70"/>
                    <a:gd name="T49" fmla="*/ 80 h 138"/>
                    <a:gd name="T50" fmla="*/ 32 w 70"/>
                    <a:gd name="T51" fmla="*/ 84 h 138"/>
                    <a:gd name="T52" fmla="*/ 32 w 70"/>
                    <a:gd name="T53" fmla="*/ 90 h 138"/>
                    <a:gd name="T54" fmla="*/ 24 w 70"/>
                    <a:gd name="T55" fmla="*/ 106 h 138"/>
                    <a:gd name="T56" fmla="*/ 24 w 70"/>
                    <a:gd name="T57" fmla="*/ 120 h 138"/>
                    <a:gd name="T58" fmla="*/ 26 w 70"/>
                    <a:gd name="T59" fmla="*/ 128 h 138"/>
                    <a:gd name="T60" fmla="*/ 34 w 70"/>
                    <a:gd name="T61" fmla="*/ 134 h 138"/>
                    <a:gd name="T62" fmla="*/ 40 w 70"/>
                    <a:gd name="T63" fmla="*/ 138 h 138"/>
                    <a:gd name="T64" fmla="*/ 44 w 70"/>
                    <a:gd name="T65" fmla="*/ 134 h 138"/>
                    <a:gd name="T66" fmla="*/ 50 w 70"/>
                    <a:gd name="T67" fmla="*/ 134 h 138"/>
                    <a:gd name="T68" fmla="*/ 50 w 70"/>
                    <a:gd name="T69" fmla="*/ 128 h 138"/>
                    <a:gd name="T70" fmla="*/ 54 w 70"/>
                    <a:gd name="T71" fmla="*/ 126 h 138"/>
                    <a:gd name="T72" fmla="*/ 62 w 70"/>
                    <a:gd name="T73" fmla="*/ 126 h 138"/>
                    <a:gd name="T74" fmla="*/ 62 w 70"/>
                    <a:gd name="T75" fmla="*/ 118 h 138"/>
                    <a:gd name="T76" fmla="*/ 62 w 70"/>
                    <a:gd name="T77" fmla="*/ 100 h 138"/>
                    <a:gd name="T78" fmla="*/ 58 w 70"/>
                    <a:gd name="T79" fmla="*/ 92 h 138"/>
                    <a:gd name="T80" fmla="*/ 58 w 70"/>
                    <a:gd name="T81" fmla="*/ 74 h 138"/>
                    <a:gd name="T82" fmla="*/ 58 w 70"/>
                    <a:gd name="T83" fmla="*/ 72 h 138"/>
                    <a:gd name="T84" fmla="*/ 66 w 70"/>
                    <a:gd name="T85" fmla="*/ 64 h 138"/>
                    <a:gd name="T86" fmla="*/ 70 w 70"/>
                    <a:gd name="T87" fmla="*/ 46 h 138"/>
                    <a:gd name="T88" fmla="*/ 70 w 70"/>
                    <a:gd name="T89" fmla="*/ 46 h 1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0" h="138">
                      <a:moveTo>
                        <a:pt x="70" y="46"/>
                      </a:moveTo>
                      <a:lnTo>
                        <a:pt x="70" y="46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38"/>
                      </a:lnTo>
                      <a:lnTo>
                        <a:pt x="48" y="38"/>
                      </a:lnTo>
                      <a:lnTo>
                        <a:pt x="44" y="36"/>
                      </a:lnTo>
                      <a:lnTo>
                        <a:pt x="42" y="38"/>
                      </a:lnTo>
                      <a:lnTo>
                        <a:pt x="48" y="26"/>
                      </a:lnTo>
                      <a:lnTo>
                        <a:pt x="50" y="12"/>
                      </a:lnTo>
                      <a:lnTo>
                        <a:pt x="44" y="12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34" y="8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16" y="10"/>
                      </a:lnTo>
                      <a:lnTo>
                        <a:pt x="10" y="12"/>
                      </a:lnTo>
                      <a:lnTo>
                        <a:pt x="10" y="16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6"/>
                      </a:lnTo>
                      <a:lnTo>
                        <a:pt x="18" y="26"/>
                      </a:lnTo>
                      <a:lnTo>
                        <a:pt x="22" y="26"/>
                      </a:lnTo>
                      <a:lnTo>
                        <a:pt x="22" y="28"/>
                      </a:lnTo>
                      <a:lnTo>
                        <a:pt x="18" y="30"/>
                      </a:lnTo>
                      <a:lnTo>
                        <a:pt x="16" y="34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6" y="36"/>
                      </a:lnTo>
                      <a:lnTo>
                        <a:pt x="8" y="40"/>
                      </a:lnTo>
                      <a:lnTo>
                        <a:pt x="0" y="44"/>
                      </a:lnTo>
                      <a:lnTo>
                        <a:pt x="14" y="62"/>
                      </a:lnTo>
                      <a:lnTo>
                        <a:pt x="18" y="64"/>
                      </a:lnTo>
                      <a:lnTo>
                        <a:pt x="26" y="64"/>
                      </a:lnTo>
                      <a:lnTo>
                        <a:pt x="28" y="66"/>
                      </a:lnTo>
                      <a:lnTo>
                        <a:pt x="28" y="70"/>
                      </a:lnTo>
                      <a:lnTo>
                        <a:pt x="24" y="74"/>
                      </a:lnTo>
                      <a:lnTo>
                        <a:pt x="32" y="78"/>
                      </a:lnTo>
                      <a:lnTo>
                        <a:pt x="34" y="78"/>
                      </a:lnTo>
                      <a:lnTo>
                        <a:pt x="32" y="80"/>
                      </a:lnTo>
                      <a:lnTo>
                        <a:pt x="32" y="82"/>
                      </a:lnTo>
                      <a:lnTo>
                        <a:pt x="32" y="84"/>
                      </a:lnTo>
                      <a:lnTo>
                        <a:pt x="34" y="88"/>
                      </a:lnTo>
                      <a:lnTo>
                        <a:pt x="32" y="90"/>
                      </a:lnTo>
                      <a:lnTo>
                        <a:pt x="24" y="96"/>
                      </a:lnTo>
                      <a:lnTo>
                        <a:pt x="24" y="106"/>
                      </a:lnTo>
                      <a:lnTo>
                        <a:pt x="24" y="118"/>
                      </a:lnTo>
                      <a:lnTo>
                        <a:pt x="24" y="120"/>
                      </a:lnTo>
                      <a:lnTo>
                        <a:pt x="24" y="124"/>
                      </a:lnTo>
                      <a:lnTo>
                        <a:pt x="26" y="128"/>
                      </a:lnTo>
                      <a:lnTo>
                        <a:pt x="32" y="132"/>
                      </a:lnTo>
                      <a:lnTo>
                        <a:pt x="34" y="134"/>
                      </a:lnTo>
                      <a:lnTo>
                        <a:pt x="36" y="136"/>
                      </a:lnTo>
                      <a:lnTo>
                        <a:pt x="40" y="138"/>
                      </a:lnTo>
                      <a:lnTo>
                        <a:pt x="44" y="136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0" y="134"/>
                      </a:lnTo>
                      <a:lnTo>
                        <a:pt x="50" y="132"/>
                      </a:lnTo>
                      <a:lnTo>
                        <a:pt x="50" y="128"/>
                      </a:lnTo>
                      <a:lnTo>
                        <a:pt x="52" y="128"/>
                      </a:lnTo>
                      <a:lnTo>
                        <a:pt x="54" y="126"/>
                      </a:lnTo>
                      <a:lnTo>
                        <a:pt x="58" y="126"/>
                      </a:lnTo>
                      <a:lnTo>
                        <a:pt x="62" y="126"/>
                      </a:lnTo>
                      <a:lnTo>
                        <a:pt x="66" y="126"/>
                      </a:lnTo>
                      <a:lnTo>
                        <a:pt x="62" y="118"/>
                      </a:lnTo>
                      <a:lnTo>
                        <a:pt x="60" y="106"/>
                      </a:lnTo>
                      <a:lnTo>
                        <a:pt x="62" y="100"/>
                      </a:lnTo>
                      <a:lnTo>
                        <a:pt x="60" y="96"/>
                      </a:lnTo>
                      <a:lnTo>
                        <a:pt x="58" y="92"/>
                      </a:lnTo>
                      <a:lnTo>
                        <a:pt x="58" y="82"/>
                      </a:lnTo>
                      <a:lnTo>
                        <a:pt x="58" y="74"/>
                      </a:lnTo>
                      <a:lnTo>
                        <a:pt x="54" y="72"/>
                      </a:lnTo>
                      <a:lnTo>
                        <a:pt x="58" y="72"/>
                      </a:lnTo>
                      <a:lnTo>
                        <a:pt x="60" y="66"/>
                      </a:lnTo>
                      <a:lnTo>
                        <a:pt x="66" y="64"/>
                      </a:lnTo>
                      <a:lnTo>
                        <a:pt x="66" y="54"/>
                      </a:lnTo>
                      <a:lnTo>
                        <a:pt x="70" y="46"/>
                      </a:lnTo>
                      <a:lnTo>
                        <a:pt x="70" y="46"/>
                      </a:lnTo>
                      <a:lnTo>
                        <a:pt x="7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5" name="Freeform: Shape 88"/>
                <p:cNvSpPr/>
                <p:nvPr/>
              </p:nvSpPr>
              <p:spPr bwMode="auto">
                <a:xfrm>
                  <a:off x="7019925" y="3927475"/>
                  <a:ext cx="101600" cy="120650"/>
                </a:xfrm>
                <a:custGeom>
                  <a:gdLst>
                    <a:gd name="T0" fmla="*/ 58 w 64"/>
                    <a:gd name="T1" fmla="*/ 44 h 76"/>
                    <a:gd name="T2" fmla="*/ 64 w 64"/>
                    <a:gd name="T3" fmla="*/ 44 h 76"/>
                    <a:gd name="T4" fmla="*/ 64 w 64"/>
                    <a:gd name="T5" fmla="*/ 46 h 76"/>
                    <a:gd name="T6" fmla="*/ 58 w 64"/>
                    <a:gd name="T7" fmla="*/ 48 h 76"/>
                    <a:gd name="T8" fmla="*/ 52 w 64"/>
                    <a:gd name="T9" fmla="*/ 48 h 76"/>
                    <a:gd name="T10" fmla="*/ 52 w 64"/>
                    <a:gd name="T11" fmla="*/ 54 h 76"/>
                    <a:gd name="T12" fmla="*/ 50 w 64"/>
                    <a:gd name="T13" fmla="*/ 58 h 76"/>
                    <a:gd name="T14" fmla="*/ 50 w 64"/>
                    <a:gd name="T15" fmla="*/ 64 h 76"/>
                    <a:gd name="T16" fmla="*/ 46 w 64"/>
                    <a:gd name="T17" fmla="*/ 66 h 76"/>
                    <a:gd name="T18" fmla="*/ 42 w 64"/>
                    <a:gd name="T19" fmla="*/ 70 h 76"/>
                    <a:gd name="T20" fmla="*/ 42 w 64"/>
                    <a:gd name="T21" fmla="*/ 72 h 76"/>
                    <a:gd name="T22" fmla="*/ 40 w 64"/>
                    <a:gd name="T23" fmla="*/ 74 h 76"/>
                    <a:gd name="T24" fmla="*/ 38 w 64"/>
                    <a:gd name="T25" fmla="*/ 74 h 76"/>
                    <a:gd name="T26" fmla="*/ 34 w 64"/>
                    <a:gd name="T27" fmla="*/ 74 h 76"/>
                    <a:gd name="T28" fmla="*/ 32 w 64"/>
                    <a:gd name="T29" fmla="*/ 76 h 76"/>
                    <a:gd name="T30" fmla="*/ 26 w 64"/>
                    <a:gd name="T31" fmla="*/ 76 h 76"/>
                    <a:gd name="T32" fmla="*/ 22 w 64"/>
                    <a:gd name="T33" fmla="*/ 72 h 76"/>
                    <a:gd name="T34" fmla="*/ 14 w 64"/>
                    <a:gd name="T35" fmla="*/ 66 h 76"/>
                    <a:gd name="T36" fmla="*/ 0 w 64"/>
                    <a:gd name="T37" fmla="*/ 52 h 76"/>
                    <a:gd name="T38" fmla="*/ 4 w 64"/>
                    <a:gd name="T39" fmla="*/ 48 h 76"/>
                    <a:gd name="T40" fmla="*/ 6 w 64"/>
                    <a:gd name="T41" fmla="*/ 46 h 76"/>
                    <a:gd name="T42" fmla="*/ 4 w 64"/>
                    <a:gd name="T43" fmla="*/ 46 h 76"/>
                    <a:gd name="T44" fmla="*/ 6 w 64"/>
                    <a:gd name="T45" fmla="*/ 42 h 76"/>
                    <a:gd name="T46" fmla="*/ 8 w 64"/>
                    <a:gd name="T47" fmla="*/ 36 h 76"/>
                    <a:gd name="T48" fmla="*/ 14 w 64"/>
                    <a:gd name="T49" fmla="*/ 30 h 76"/>
                    <a:gd name="T50" fmla="*/ 32 w 64"/>
                    <a:gd name="T51" fmla="*/ 30 h 76"/>
                    <a:gd name="T52" fmla="*/ 30 w 64"/>
                    <a:gd name="T53" fmla="*/ 28 h 76"/>
                    <a:gd name="T54" fmla="*/ 26 w 64"/>
                    <a:gd name="T55" fmla="*/ 24 h 76"/>
                    <a:gd name="T56" fmla="*/ 22 w 64"/>
                    <a:gd name="T57" fmla="*/ 18 h 76"/>
                    <a:gd name="T58" fmla="*/ 20 w 64"/>
                    <a:gd name="T59" fmla="*/ 12 h 76"/>
                    <a:gd name="T60" fmla="*/ 20 w 64"/>
                    <a:gd name="T61" fmla="*/ 8 h 76"/>
                    <a:gd name="T62" fmla="*/ 24 w 64"/>
                    <a:gd name="T63" fmla="*/ 8 h 76"/>
                    <a:gd name="T64" fmla="*/ 26 w 64"/>
                    <a:gd name="T65" fmla="*/ 0 h 76"/>
                    <a:gd name="T66" fmla="*/ 52 w 64"/>
                    <a:gd name="T67" fmla="*/ 0 h 76"/>
                    <a:gd name="T68" fmla="*/ 52 w 64"/>
                    <a:gd name="T69" fmla="*/ 42 h 76"/>
                    <a:gd name="T70" fmla="*/ 60 w 64"/>
                    <a:gd name="T71" fmla="*/ 42 h 76"/>
                    <a:gd name="T72" fmla="*/ 58 w 64"/>
                    <a:gd name="T73" fmla="*/ 44 h 76"/>
                    <a:gd name="T74" fmla="*/ 58 w 64"/>
                    <a:gd name="T75" fmla="*/ 44 h 76"/>
                    <a:gd name="T76" fmla="*/ 58 w 64"/>
                    <a:gd name="T77" fmla="*/ 44 h 7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76">
                      <a:moveTo>
                        <a:pt x="58" y="44"/>
                      </a:moveTo>
                      <a:lnTo>
                        <a:pt x="64" y="44"/>
                      </a:lnTo>
                      <a:lnTo>
                        <a:pt x="64" y="46"/>
                      </a:lnTo>
                      <a:lnTo>
                        <a:pt x="58" y="48"/>
                      </a:lnTo>
                      <a:lnTo>
                        <a:pt x="52" y="48"/>
                      </a:lnTo>
                      <a:lnTo>
                        <a:pt x="52" y="54"/>
                      </a:lnTo>
                      <a:lnTo>
                        <a:pt x="50" y="58"/>
                      </a:lnTo>
                      <a:lnTo>
                        <a:pt x="50" y="64"/>
                      </a:lnTo>
                      <a:lnTo>
                        <a:pt x="46" y="66"/>
                      </a:lnTo>
                      <a:lnTo>
                        <a:pt x="42" y="70"/>
                      </a:lnTo>
                      <a:lnTo>
                        <a:pt x="42" y="72"/>
                      </a:lnTo>
                      <a:lnTo>
                        <a:pt x="40" y="74"/>
                      </a:lnTo>
                      <a:lnTo>
                        <a:pt x="38" y="74"/>
                      </a:lnTo>
                      <a:lnTo>
                        <a:pt x="34" y="74"/>
                      </a:lnTo>
                      <a:lnTo>
                        <a:pt x="32" y="76"/>
                      </a:lnTo>
                      <a:lnTo>
                        <a:pt x="26" y="76"/>
                      </a:lnTo>
                      <a:lnTo>
                        <a:pt x="22" y="72"/>
                      </a:lnTo>
                      <a:lnTo>
                        <a:pt x="14" y="66"/>
                      </a:lnTo>
                      <a:lnTo>
                        <a:pt x="0" y="52"/>
                      </a:lnTo>
                      <a:lnTo>
                        <a:pt x="4" y="48"/>
                      </a:lnTo>
                      <a:lnTo>
                        <a:pt x="6" y="46"/>
                      </a:lnTo>
                      <a:lnTo>
                        <a:pt x="4" y="46"/>
                      </a:lnTo>
                      <a:lnTo>
                        <a:pt x="6" y="42"/>
                      </a:lnTo>
                      <a:lnTo>
                        <a:pt x="8" y="36"/>
                      </a:lnTo>
                      <a:lnTo>
                        <a:pt x="14" y="30"/>
                      </a:lnTo>
                      <a:lnTo>
                        <a:pt x="32" y="30"/>
                      </a:lnTo>
                      <a:lnTo>
                        <a:pt x="30" y="28"/>
                      </a:lnTo>
                      <a:lnTo>
                        <a:pt x="26" y="24"/>
                      </a:lnTo>
                      <a:lnTo>
                        <a:pt x="22" y="18"/>
                      </a:lnTo>
                      <a:lnTo>
                        <a:pt x="20" y="12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6" y="0"/>
                      </a:lnTo>
                      <a:lnTo>
                        <a:pt x="52" y="0"/>
                      </a:lnTo>
                      <a:lnTo>
                        <a:pt x="52" y="42"/>
                      </a:lnTo>
                      <a:lnTo>
                        <a:pt x="60" y="42"/>
                      </a:lnTo>
                      <a:lnTo>
                        <a:pt x="58" y="44"/>
                      </a:lnTo>
                      <a:lnTo>
                        <a:pt x="58" y="44"/>
                      </a:lnTo>
                      <a:lnTo>
                        <a:pt x="58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6" name="Freeform: Shape 89"/>
                <p:cNvSpPr/>
                <p:nvPr/>
              </p:nvSpPr>
              <p:spPr bwMode="auto">
                <a:xfrm>
                  <a:off x="7493000" y="1492250"/>
                  <a:ext cx="1387475" cy="1069975"/>
                </a:xfrm>
                <a:custGeom>
                  <a:gdLst>
                    <a:gd name="T0" fmla="*/ 174 w 874"/>
                    <a:gd name="T1" fmla="*/ 68 h 674"/>
                    <a:gd name="T2" fmla="*/ 72 w 874"/>
                    <a:gd name="T3" fmla="*/ 112 h 674"/>
                    <a:gd name="T4" fmla="*/ 118 w 874"/>
                    <a:gd name="T5" fmla="*/ 138 h 674"/>
                    <a:gd name="T6" fmla="*/ 20 w 874"/>
                    <a:gd name="T7" fmla="*/ 188 h 674"/>
                    <a:gd name="T8" fmla="*/ 28 w 874"/>
                    <a:gd name="T9" fmla="*/ 212 h 674"/>
                    <a:gd name="T10" fmla="*/ 76 w 874"/>
                    <a:gd name="T11" fmla="*/ 238 h 674"/>
                    <a:gd name="T12" fmla="*/ 144 w 874"/>
                    <a:gd name="T13" fmla="*/ 230 h 674"/>
                    <a:gd name="T14" fmla="*/ 230 w 874"/>
                    <a:gd name="T15" fmla="*/ 290 h 674"/>
                    <a:gd name="T16" fmla="*/ 246 w 874"/>
                    <a:gd name="T17" fmla="*/ 340 h 674"/>
                    <a:gd name="T18" fmla="*/ 294 w 874"/>
                    <a:gd name="T19" fmla="*/ 368 h 674"/>
                    <a:gd name="T20" fmla="*/ 300 w 874"/>
                    <a:gd name="T21" fmla="*/ 396 h 674"/>
                    <a:gd name="T22" fmla="*/ 250 w 874"/>
                    <a:gd name="T23" fmla="*/ 432 h 674"/>
                    <a:gd name="T24" fmla="*/ 302 w 874"/>
                    <a:gd name="T25" fmla="*/ 410 h 674"/>
                    <a:gd name="T26" fmla="*/ 284 w 874"/>
                    <a:gd name="T27" fmla="*/ 464 h 674"/>
                    <a:gd name="T28" fmla="*/ 280 w 874"/>
                    <a:gd name="T29" fmla="*/ 504 h 674"/>
                    <a:gd name="T30" fmla="*/ 294 w 874"/>
                    <a:gd name="T31" fmla="*/ 556 h 674"/>
                    <a:gd name="T32" fmla="*/ 310 w 874"/>
                    <a:gd name="T33" fmla="*/ 586 h 674"/>
                    <a:gd name="T34" fmla="*/ 344 w 874"/>
                    <a:gd name="T35" fmla="*/ 632 h 674"/>
                    <a:gd name="T36" fmla="*/ 384 w 874"/>
                    <a:gd name="T37" fmla="*/ 650 h 674"/>
                    <a:gd name="T38" fmla="*/ 430 w 874"/>
                    <a:gd name="T39" fmla="*/ 658 h 674"/>
                    <a:gd name="T40" fmla="*/ 436 w 874"/>
                    <a:gd name="T41" fmla="*/ 614 h 674"/>
                    <a:gd name="T42" fmla="*/ 458 w 874"/>
                    <a:gd name="T43" fmla="*/ 568 h 674"/>
                    <a:gd name="T44" fmla="*/ 518 w 874"/>
                    <a:gd name="T45" fmla="*/ 522 h 674"/>
                    <a:gd name="T46" fmla="*/ 590 w 874"/>
                    <a:gd name="T47" fmla="*/ 466 h 674"/>
                    <a:gd name="T48" fmla="*/ 680 w 874"/>
                    <a:gd name="T49" fmla="*/ 438 h 674"/>
                    <a:gd name="T50" fmla="*/ 712 w 874"/>
                    <a:gd name="T51" fmla="*/ 404 h 674"/>
                    <a:gd name="T52" fmla="*/ 668 w 874"/>
                    <a:gd name="T53" fmla="*/ 382 h 674"/>
                    <a:gd name="T54" fmla="*/ 702 w 874"/>
                    <a:gd name="T55" fmla="*/ 376 h 674"/>
                    <a:gd name="T56" fmla="*/ 732 w 874"/>
                    <a:gd name="T57" fmla="*/ 372 h 674"/>
                    <a:gd name="T58" fmla="*/ 740 w 874"/>
                    <a:gd name="T59" fmla="*/ 338 h 674"/>
                    <a:gd name="T60" fmla="*/ 744 w 874"/>
                    <a:gd name="T61" fmla="*/ 304 h 674"/>
                    <a:gd name="T62" fmla="*/ 740 w 874"/>
                    <a:gd name="T63" fmla="*/ 286 h 674"/>
                    <a:gd name="T64" fmla="*/ 744 w 874"/>
                    <a:gd name="T65" fmla="*/ 264 h 674"/>
                    <a:gd name="T66" fmla="*/ 740 w 874"/>
                    <a:gd name="T67" fmla="*/ 236 h 674"/>
                    <a:gd name="T68" fmla="*/ 774 w 874"/>
                    <a:gd name="T69" fmla="*/ 196 h 674"/>
                    <a:gd name="T70" fmla="*/ 794 w 874"/>
                    <a:gd name="T71" fmla="*/ 142 h 674"/>
                    <a:gd name="T72" fmla="*/ 818 w 874"/>
                    <a:gd name="T73" fmla="*/ 114 h 674"/>
                    <a:gd name="T74" fmla="*/ 862 w 874"/>
                    <a:gd name="T75" fmla="*/ 84 h 674"/>
                    <a:gd name="T76" fmla="*/ 726 w 874"/>
                    <a:gd name="T77" fmla="*/ 92 h 674"/>
                    <a:gd name="T78" fmla="*/ 700 w 874"/>
                    <a:gd name="T79" fmla="*/ 74 h 674"/>
                    <a:gd name="T80" fmla="*/ 626 w 874"/>
                    <a:gd name="T81" fmla="*/ 52 h 674"/>
                    <a:gd name="T82" fmla="*/ 700 w 874"/>
                    <a:gd name="T83" fmla="*/ 20 h 674"/>
                    <a:gd name="T84" fmla="*/ 580 w 874"/>
                    <a:gd name="T85" fmla="*/ 0 h 674"/>
                    <a:gd name="T86" fmla="*/ 468 w 874"/>
                    <a:gd name="T87" fmla="*/ 22 h 674"/>
                    <a:gd name="T88" fmla="*/ 414 w 874"/>
                    <a:gd name="T89" fmla="*/ 28 h 674"/>
                    <a:gd name="T90" fmla="*/ 392 w 874"/>
                    <a:gd name="T91" fmla="*/ 78 h 674"/>
                    <a:gd name="T92" fmla="*/ 410 w 874"/>
                    <a:gd name="T93" fmla="*/ 668 h 674"/>
                    <a:gd name="T94" fmla="*/ 412 w 874"/>
                    <a:gd name="T95" fmla="*/ 84 h 674"/>
                    <a:gd name="T96" fmla="*/ 566 w 874"/>
                    <a:gd name="T97" fmla="*/ 70 h 674"/>
                    <a:gd name="T98" fmla="*/ 294 w 874"/>
                    <a:gd name="T99" fmla="*/ 478 h 674"/>
                    <a:gd name="T100" fmla="*/ 662 w 874"/>
                    <a:gd name="T101" fmla="*/ 404 h 674"/>
                    <a:gd name="T102" fmla="*/ 268 w 874"/>
                    <a:gd name="T103" fmla="*/ 372 h 674"/>
                    <a:gd name="T104" fmla="*/ 712 w 874"/>
                    <a:gd name="T105" fmla="*/ 338 h 674"/>
                    <a:gd name="T106" fmla="*/ 698 w 874"/>
                    <a:gd name="T107" fmla="*/ 330 h 674"/>
                    <a:gd name="T108" fmla="*/ 676 w 874"/>
                    <a:gd name="T109" fmla="*/ 336 h 674"/>
                    <a:gd name="T110" fmla="*/ 698 w 874"/>
                    <a:gd name="T111" fmla="*/ 314 h 674"/>
                    <a:gd name="T112" fmla="*/ 762 w 874"/>
                    <a:gd name="T113" fmla="*/ 278 h 674"/>
                    <a:gd name="T114" fmla="*/ 784 w 874"/>
                    <a:gd name="T115" fmla="*/ 250 h 674"/>
                    <a:gd name="T116" fmla="*/ 774 w 874"/>
                    <a:gd name="T117" fmla="*/ 228 h 674"/>
                    <a:gd name="T118" fmla="*/ 764 w 874"/>
                    <a:gd name="T119" fmla="*/ 58 h 674"/>
                    <a:gd name="T120" fmla="*/ 436 w 874"/>
                    <a:gd name="T121" fmla="*/ 42 h 674"/>
                    <a:gd name="T122" fmla="*/ 610 w 874"/>
                    <a:gd name="T123" fmla="*/ 22 h 674"/>
                    <a:gd name="T124" fmla="*/ 564 w 874"/>
                    <a:gd name="T125" fmla="*/ 32 h 67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74" h="674">
                      <a:moveTo>
                        <a:pt x="320" y="84"/>
                      </a:moveTo>
                      <a:lnTo>
                        <a:pt x="320" y="84"/>
                      </a:lnTo>
                      <a:lnTo>
                        <a:pt x="282" y="68"/>
                      </a:lnTo>
                      <a:lnTo>
                        <a:pt x="268" y="84"/>
                      </a:lnTo>
                      <a:lnTo>
                        <a:pt x="266" y="66"/>
                      </a:lnTo>
                      <a:lnTo>
                        <a:pt x="264" y="52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4" y="60"/>
                      </a:lnTo>
                      <a:lnTo>
                        <a:pt x="240" y="56"/>
                      </a:lnTo>
                      <a:lnTo>
                        <a:pt x="236" y="56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0" y="60"/>
                      </a:lnTo>
                      <a:lnTo>
                        <a:pt x="226" y="58"/>
                      </a:lnTo>
                      <a:lnTo>
                        <a:pt x="218" y="56"/>
                      </a:lnTo>
                      <a:lnTo>
                        <a:pt x="196" y="60"/>
                      </a:lnTo>
                      <a:lnTo>
                        <a:pt x="174" y="68"/>
                      </a:lnTo>
                      <a:lnTo>
                        <a:pt x="180" y="84"/>
                      </a:lnTo>
                      <a:lnTo>
                        <a:pt x="174" y="76"/>
                      </a:lnTo>
                      <a:lnTo>
                        <a:pt x="166" y="68"/>
                      </a:lnTo>
                      <a:lnTo>
                        <a:pt x="164" y="68"/>
                      </a:lnTo>
                      <a:lnTo>
                        <a:pt x="158" y="68"/>
                      </a:lnTo>
                      <a:lnTo>
                        <a:pt x="148" y="88"/>
                      </a:lnTo>
                      <a:lnTo>
                        <a:pt x="154" y="92"/>
                      </a:lnTo>
                      <a:lnTo>
                        <a:pt x="156" y="94"/>
                      </a:lnTo>
                      <a:lnTo>
                        <a:pt x="146" y="92"/>
                      </a:lnTo>
                      <a:lnTo>
                        <a:pt x="138" y="88"/>
                      </a:lnTo>
                      <a:lnTo>
                        <a:pt x="132" y="88"/>
                      </a:lnTo>
                      <a:lnTo>
                        <a:pt x="126" y="92"/>
                      </a:lnTo>
                      <a:lnTo>
                        <a:pt x="112" y="96"/>
                      </a:lnTo>
                      <a:lnTo>
                        <a:pt x="96" y="102"/>
                      </a:lnTo>
                      <a:lnTo>
                        <a:pt x="84" y="104"/>
                      </a:lnTo>
                      <a:lnTo>
                        <a:pt x="78" y="104"/>
                      </a:lnTo>
                      <a:lnTo>
                        <a:pt x="74" y="110"/>
                      </a:lnTo>
                      <a:lnTo>
                        <a:pt x="72" y="112"/>
                      </a:lnTo>
                      <a:lnTo>
                        <a:pt x="72" y="118"/>
                      </a:lnTo>
                      <a:lnTo>
                        <a:pt x="68" y="118"/>
                      </a:lnTo>
                      <a:lnTo>
                        <a:pt x="68" y="120"/>
                      </a:lnTo>
                      <a:lnTo>
                        <a:pt x="72" y="124"/>
                      </a:lnTo>
                      <a:lnTo>
                        <a:pt x="76" y="124"/>
                      </a:lnTo>
                      <a:lnTo>
                        <a:pt x="78" y="122"/>
                      </a:lnTo>
                      <a:lnTo>
                        <a:pt x="84" y="120"/>
                      </a:lnTo>
                      <a:lnTo>
                        <a:pt x="86" y="120"/>
                      </a:lnTo>
                      <a:lnTo>
                        <a:pt x="90" y="122"/>
                      </a:lnTo>
                      <a:lnTo>
                        <a:pt x="92" y="124"/>
                      </a:lnTo>
                      <a:lnTo>
                        <a:pt x="96" y="124"/>
                      </a:lnTo>
                      <a:lnTo>
                        <a:pt x="104" y="122"/>
                      </a:lnTo>
                      <a:lnTo>
                        <a:pt x="120" y="120"/>
                      </a:lnTo>
                      <a:lnTo>
                        <a:pt x="114" y="124"/>
                      </a:lnTo>
                      <a:lnTo>
                        <a:pt x="120" y="124"/>
                      </a:lnTo>
                      <a:lnTo>
                        <a:pt x="120" y="128"/>
                      </a:lnTo>
                      <a:lnTo>
                        <a:pt x="114" y="136"/>
                      </a:lnTo>
                      <a:lnTo>
                        <a:pt x="118" y="138"/>
                      </a:lnTo>
                      <a:lnTo>
                        <a:pt x="118" y="140"/>
                      </a:lnTo>
                      <a:lnTo>
                        <a:pt x="118" y="142"/>
                      </a:lnTo>
                      <a:lnTo>
                        <a:pt x="114" y="146"/>
                      </a:lnTo>
                      <a:lnTo>
                        <a:pt x="108" y="150"/>
                      </a:lnTo>
                      <a:lnTo>
                        <a:pt x="94" y="158"/>
                      </a:lnTo>
                      <a:lnTo>
                        <a:pt x="82" y="156"/>
                      </a:lnTo>
                      <a:lnTo>
                        <a:pt x="66" y="156"/>
                      </a:lnTo>
                      <a:lnTo>
                        <a:pt x="56" y="160"/>
                      </a:lnTo>
                      <a:lnTo>
                        <a:pt x="50" y="160"/>
                      </a:lnTo>
                      <a:lnTo>
                        <a:pt x="44" y="160"/>
                      </a:lnTo>
                      <a:lnTo>
                        <a:pt x="8" y="164"/>
                      </a:lnTo>
                      <a:lnTo>
                        <a:pt x="4" y="168"/>
                      </a:lnTo>
                      <a:lnTo>
                        <a:pt x="2" y="170"/>
                      </a:lnTo>
                      <a:lnTo>
                        <a:pt x="4" y="178"/>
                      </a:lnTo>
                      <a:lnTo>
                        <a:pt x="8" y="184"/>
                      </a:lnTo>
                      <a:lnTo>
                        <a:pt x="10" y="186"/>
                      </a:lnTo>
                      <a:lnTo>
                        <a:pt x="12" y="186"/>
                      </a:lnTo>
                      <a:lnTo>
                        <a:pt x="20" y="188"/>
                      </a:lnTo>
                      <a:lnTo>
                        <a:pt x="26" y="196"/>
                      </a:lnTo>
                      <a:lnTo>
                        <a:pt x="32" y="196"/>
                      </a:lnTo>
                      <a:lnTo>
                        <a:pt x="44" y="196"/>
                      </a:lnTo>
                      <a:lnTo>
                        <a:pt x="46" y="188"/>
                      </a:lnTo>
                      <a:lnTo>
                        <a:pt x="50" y="196"/>
                      </a:lnTo>
                      <a:lnTo>
                        <a:pt x="62" y="200"/>
                      </a:lnTo>
                      <a:lnTo>
                        <a:pt x="72" y="196"/>
                      </a:lnTo>
                      <a:lnTo>
                        <a:pt x="94" y="196"/>
                      </a:lnTo>
                      <a:lnTo>
                        <a:pt x="92" y="204"/>
                      </a:lnTo>
                      <a:lnTo>
                        <a:pt x="64" y="202"/>
                      </a:lnTo>
                      <a:lnTo>
                        <a:pt x="54" y="204"/>
                      </a:lnTo>
                      <a:lnTo>
                        <a:pt x="40" y="206"/>
                      </a:lnTo>
                      <a:lnTo>
                        <a:pt x="36" y="212"/>
                      </a:lnTo>
                      <a:lnTo>
                        <a:pt x="38" y="212"/>
                      </a:lnTo>
                      <a:lnTo>
                        <a:pt x="40" y="212"/>
                      </a:lnTo>
                      <a:lnTo>
                        <a:pt x="40" y="214"/>
                      </a:lnTo>
                      <a:lnTo>
                        <a:pt x="32" y="212"/>
                      </a:lnTo>
                      <a:lnTo>
                        <a:pt x="28" y="212"/>
                      </a:lnTo>
                      <a:lnTo>
                        <a:pt x="26" y="210"/>
                      </a:lnTo>
                      <a:lnTo>
                        <a:pt x="18" y="210"/>
                      </a:lnTo>
                      <a:lnTo>
                        <a:pt x="10" y="212"/>
                      </a:lnTo>
                      <a:lnTo>
                        <a:pt x="12" y="214"/>
                      </a:lnTo>
                      <a:lnTo>
                        <a:pt x="14" y="220"/>
                      </a:lnTo>
                      <a:lnTo>
                        <a:pt x="14" y="222"/>
                      </a:lnTo>
                      <a:lnTo>
                        <a:pt x="22" y="222"/>
                      </a:lnTo>
                      <a:lnTo>
                        <a:pt x="30" y="224"/>
                      </a:lnTo>
                      <a:lnTo>
                        <a:pt x="36" y="228"/>
                      </a:lnTo>
                      <a:lnTo>
                        <a:pt x="36" y="230"/>
                      </a:lnTo>
                      <a:lnTo>
                        <a:pt x="30" y="230"/>
                      </a:lnTo>
                      <a:lnTo>
                        <a:pt x="38" y="238"/>
                      </a:lnTo>
                      <a:lnTo>
                        <a:pt x="50" y="242"/>
                      </a:lnTo>
                      <a:lnTo>
                        <a:pt x="62" y="246"/>
                      </a:lnTo>
                      <a:lnTo>
                        <a:pt x="64" y="242"/>
                      </a:lnTo>
                      <a:lnTo>
                        <a:pt x="64" y="238"/>
                      </a:lnTo>
                      <a:lnTo>
                        <a:pt x="64" y="230"/>
                      </a:lnTo>
                      <a:lnTo>
                        <a:pt x="76" y="238"/>
                      </a:lnTo>
                      <a:lnTo>
                        <a:pt x="76" y="236"/>
                      </a:lnTo>
                      <a:lnTo>
                        <a:pt x="78" y="230"/>
                      </a:lnTo>
                      <a:lnTo>
                        <a:pt x="86" y="230"/>
                      </a:lnTo>
                      <a:lnTo>
                        <a:pt x="92" y="230"/>
                      </a:lnTo>
                      <a:lnTo>
                        <a:pt x="94" y="236"/>
                      </a:lnTo>
                      <a:lnTo>
                        <a:pt x="94" y="238"/>
                      </a:lnTo>
                      <a:lnTo>
                        <a:pt x="94" y="240"/>
                      </a:lnTo>
                      <a:lnTo>
                        <a:pt x="100" y="240"/>
                      </a:lnTo>
                      <a:lnTo>
                        <a:pt x="102" y="238"/>
                      </a:lnTo>
                      <a:lnTo>
                        <a:pt x="102" y="232"/>
                      </a:lnTo>
                      <a:lnTo>
                        <a:pt x="112" y="236"/>
                      </a:lnTo>
                      <a:lnTo>
                        <a:pt x="118" y="236"/>
                      </a:lnTo>
                      <a:lnTo>
                        <a:pt x="126" y="232"/>
                      </a:lnTo>
                      <a:lnTo>
                        <a:pt x="130" y="228"/>
                      </a:lnTo>
                      <a:lnTo>
                        <a:pt x="132" y="228"/>
                      </a:lnTo>
                      <a:lnTo>
                        <a:pt x="132" y="230"/>
                      </a:lnTo>
                      <a:lnTo>
                        <a:pt x="132" y="236"/>
                      </a:lnTo>
                      <a:lnTo>
                        <a:pt x="144" y="230"/>
                      </a:lnTo>
                      <a:lnTo>
                        <a:pt x="174" y="238"/>
                      </a:lnTo>
                      <a:lnTo>
                        <a:pt x="180" y="242"/>
                      </a:lnTo>
                      <a:lnTo>
                        <a:pt x="182" y="248"/>
                      </a:lnTo>
                      <a:lnTo>
                        <a:pt x="192" y="248"/>
                      </a:lnTo>
                      <a:lnTo>
                        <a:pt x="194" y="248"/>
                      </a:lnTo>
                      <a:lnTo>
                        <a:pt x="200" y="248"/>
                      </a:lnTo>
                      <a:lnTo>
                        <a:pt x="200" y="250"/>
                      </a:lnTo>
                      <a:lnTo>
                        <a:pt x="202" y="256"/>
                      </a:lnTo>
                      <a:lnTo>
                        <a:pt x="202" y="264"/>
                      </a:lnTo>
                      <a:lnTo>
                        <a:pt x="212" y="266"/>
                      </a:lnTo>
                      <a:lnTo>
                        <a:pt x="218" y="272"/>
                      </a:lnTo>
                      <a:lnTo>
                        <a:pt x="222" y="278"/>
                      </a:lnTo>
                      <a:lnTo>
                        <a:pt x="232" y="278"/>
                      </a:lnTo>
                      <a:lnTo>
                        <a:pt x="232" y="282"/>
                      </a:lnTo>
                      <a:lnTo>
                        <a:pt x="236" y="284"/>
                      </a:lnTo>
                      <a:lnTo>
                        <a:pt x="230" y="284"/>
                      </a:lnTo>
                      <a:lnTo>
                        <a:pt x="230" y="286"/>
                      </a:lnTo>
                      <a:lnTo>
                        <a:pt x="230" y="290"/>
                      </a:lnTo>
                      <a:lnTo>
                        <a:pt x="230" y="292"/>
                      </a:lnTo>
                      <a:lnTo>
                        <a:pt x="220" y="296"/>
                      </a:lnTo>
                      <a:lnTo>
                        <a:pt x="228" y="296"/>
                      </a:lnTo>
                      <a:lnTo>
                        <a:pt x="236" y="294"/>
                      </a:lnTo>
                      <a:lnTo>
                        <a:pt x="238" y="304"/>
                      </a:lnTo>
                      <a:lnTo>
                        <a:pt x="244" y="304"/>
                      </a:lnTo>
                      <a:lnTo>
                        <a:pt x="244" y="306"/>
                      </a:lnTo>
                      <a:lnTo>
                        <a:pt x="244" y="310"/>
                      </a:lnTo>
                      <a:lnTo>
                        <a:pt x="240" y="310"/>
                      </a:lnTo>
                      <a:lnTo>
                        <a:pt x="240" y="312"/>
                      </a:lnTo>
                      <a:lnTo>
                        <a:pt x="248" y="318"/>
                      </a:lnTo>
                      <a:lnTo>
                        <a:pt x="248" y="320"/>
                      </a:lnTo>
                      <a:lnTo>
                        <a:pt x="248" y="324"/>
                      </a:lnTo>
                      <a:lnTo>
                        <a:pt x="254" y="324"/>
                      </a:lnTo>
                      <a:lnTo>
                        <a:pt x="254" y="330"/>
                      </a:lnTo>
                      <a:lnTo>
                        <a:pt x="254" y="336"/>
                      </a:lnTo>
                      <a:lnTo>
                        <a:pt x="244" y="338"/>
                      </a:lnTo>
                      <a:lnTo>
                        <a:pt x="246" y="340"/>
                      </a:lnTo>
                      <a:lnTo>
                        <a:pt x="246" y="346"/>
                      </a:lnTo>
                      <a:lnTo>
                        <a:pt x="240" y="348"/>
                      </a:lnTo>
                      <a:lnTo>
                        <a:pt x="240" y="350"/>
                      </a:lnTo>
                      <a:lnTo>
                        <a:pt x="240" y="354"/>
                      </a:lnTo>
                      <a:lnTo>
                        <a:pt x="246" y="356"/>
                      </a:lnTo>
                      <a:lnTo>
                        <a:pt x="240" y="360"/>
                      </a:lnTo>
                      <a:lnTo>
                        <a:pt x="238" y="364"/>
                      </a:lnTo>
                      <a:lnTo>
                        <a:pt x="240" y="366"/>
                      </a:lnTo>
                      <a:lnTo>
                        <a:pt x="258" y="368"/>
                      </a:lnTo>
                      <a:lnTo>
                        <a:pt x="258" y="360"/>
                      </a:lnTo>
                      <a:lnTo>
                        <a:pt x="262" y="354"/>
                      </a:lnTo>
                      <a:lnTo>
                        <a:pt x="266" y="356"/>
                      </a:lnTo>
                      <a:lnTo>
                        <a:pt x="266" y="360"/>
                      </a:lnTo>
                      <a:lnTo>
                        <a:pt x="276" y="360"/>
                      </a:lnTo>
                      <a:lnTo>
                        <a:pt x="290" y="364"/>
                      </a:lnTo>
                      <a:lnTo>
                        <a:pt x="290" y="366"/>
                      </a:lnTo>
                      <a:lnTo>
                        <a:pt x="286" y="372"/>
                      </a:lnTo>
                      <a:lnTo>
                        <a:pt x="294" y="368"/>
                      </a:lnTo>
                      <a:lnTo>
                        <a:pt x="302" y="368"/>
                      </a:lnTo>
                      <a:lnTo>
                        <a:pt x="300" y="372"/>
                      </a:lnTo>
                      <a:lnTo>
                        <a:pt x="296" y="372"/>
                      </a:lnTo>
                      <a:lnTo>
                        <a:pt x="314" y="374"/>
                      </a:lnTo>
                      <a:lnTo>
                        <a:pt x="310" y="376"/>
                      </a:lnTo>
                      <a:lnTo>
                        <a:pt x="308" y="378"/>
                      </a:lnTo>
                      <a:lnTo>
                        <a:pt x="308" y="382"/>
                      </a:lnTo>
                      <a:lnTo>
                        <a:pt x="312" y="382"/>
                      </a:lnTo>
                      <a:lnTo>
                        <a:pt x="304" y="384"/>
                      </a:lnTo>
                      <a:lnTo>
                        <a:pt x="304" y="390"/>
                      </a:lnTo>
                      <a:lnTo>
                        <a:pt x="312" y="390"/>
                      </a:lnTo>
                      <a:lnTo>
                        <a:pt x="314" y="390"/>
                      </a:lnTo>
                      <a:lnTo>
                        <a:pt x="312" y="390"/>
                      </a:lnTo>
                      <a:lnTo>
                        <a:pt x="304" y="390"/>
                      </a:lnTo>
                      <a:lnTo>
                        <a:pt x="304" y="394"/>
                      </a:lnTo>
                      <a:lnTo>
                        <a:pt x="314" y="400"/>
                      </a:lnTo>
                      <a:lnTo>
                        <a:pt x="312" y="400"/>
                      </a:lnTo>
                      <a:lnTo>
                        <a:pt x="300" y="396"/>
                      </a:lnTo>
                      <a:lnTo>
                        <a:pt x="292" y="392"/>
                      </a:lnTo>
                      <a:lnTo>
                        <a:pt x="286" y="390"/>
                      </a:lnTo>
                      <a:lnTo>
                        <a:pt x="280" y="386"/>
                      </a:lnTo>
                      <a:lnTo>
                        <a:pt x="268" y="386"/>
                      </a:lnTo>
                      <a:lnTo>
                        <a:pt x="250" y="390"/>
                      </a:lnTo>
                      <a:lnTo>
                        <a:pt x="254" y="392"/>
                      </a:lnTo>
                      <a:lnTo>
                        <a:pt x="254" y="394"/>
                      </a:lnTo>
                      <a:lnTo>
                        <a:pt x="262" y="396"/>
                      </a:lnTo>
                      <a:lnTo>
                        <a:pt x="266" y="396"/>
                      </a:lnTo>
                      <a:lnTo>
                        <a:pt x="268" y="404"/>
                      </a:lnTo>
                      <a:lnTo>
                        <a:pt x="250" y="402"/>
                      </a:lnTo>
                      <a:lnTo>
                        <a:pt x="248" y="414"/>
                      </a:lnTo>
                      <a:lnTo>
                        <a:pt x="244" y="422"/>
                      </a:lnTo>
                      <a:lnTo>
                        <a:pt x="246" y="426"/>
                      </a:lnTo>
                      <a:lnTo>
                        <a:pt x="248" y="428"/>
                      </a:lnTo>
                      <a:lnTo>
                        <a:pt x="266" y="428"/>
                      </a:lnTo>
                      <a:lnTo>
                        <a:pt x="266" y="432"/>
                      </a:lnTo>
                      <a:lnTo>
                        <a:pt x="250" y="432"/>
                      </a:lnTo>
                      <a:lnTo>
                        <a:pt x="256" y="440"/>
                      </a:lnTo>
                      <a:lnTo>
                        <a:pt x="264" y="440"/>
                      </a:lnTo>
                      <a:lnTo>
                        <a:pt x="272" y="438"/>
                      </a:lnTo>
                      <a:lnTo>
                        <a:pt x="284" y="432"/>
                      </a:lnTo>
                      <a:lnTo>
                        <a:pt x="286" y="430"/>
                      </a:lnTo>
                      <a:lnTo>
                        <a:pt x="292" y="430"/>
                      </a:lnTo>
                      <a:lnTo>
                        <a:pt x="292" y="426"/>
                      </a:lnTo>
                      <a:lnTo>
                        <a:pt x="292" y="422"/>
                      </a:lnTo>
                      <a:lnTo>
                        <a:pt x="282" y="412"/>
                      </a:lnTo>
                      <a:lnTo>
                        <a:pt x="268" y="404"/>
                      </a:lnTo>
                      <a:lnTo>
                        <a:pt x="268" y="400"/>
                      </a:lnTo>
                      <a:lnTo>
                        <a:pt x="276" y="400"/>
                      </a:lnTo>
                      <a:lnTo>
                        <a:pt x="282" y="402"/>
                      </a:lnTo>
                      <a:lnTo>
                        <a:pt x="284" y="408"/>
                      </a:lnTo>
                      <a:lnTo>
                        <a:pt x="286" y="410"/>
                      </a:lnTo>
                      <a:lnTo>
                        <a:pt x="294" y="410"/>
                      </a:lnTo>
                      <a:lnTo>
                        <a:pt x="300" y="408"/>
                      </a:lnTo>
                      <a:lnTo>
                        <a:pt x="302" y="410"/>
                      </a:lnTo>
                      <a:lnTo>
                        <a:pt x="304" y="412"/>
                      </a:lnTo>
                      <a:lnTo>
                        <a:pt x="308" y="412"/>
                      </a:lnTo>
                      <a:lnTo>
                        <a:pt x="314" y="410"/>
                      </a:lnTo>
                      <a:lnTo>
                        <a:pt x="310" y="430"/>
                      </a:lnTo>
                      <a:lnTo>
                        <a:pt x="320" y="430"/>
                      </a:lnTo>
                      <a:lnTo>
                        <a:pt x="318" y="436"/>
                      </a:lnTo>
                      <a:lnTo>
                        <a:pt x="318" y="438"/>
                      </a:lnTo>
                      <a:lnTo>
                        <a:pt x="320" y="440"/>
                      </a:lnTo>
                      <a:lnTo>
                        <a:pt x="318" y="442"/>
                      </a:lnTo>
                      <a:lnTo>
                        <a:pt x="314" y="446"/>
                      </a:lnTo>
                      <a:lnTo>
                        <a:pt x="312" y="442"/>
                      </a:lnTo>
                      <a:lnTo>
                        <a:pt x="308" y="440"/>
                      </a:lnTo>
                      <a:lnTo>
                        <a:pt x="308" y="442"/>
                      </a:lnTo>
                      <a:lnTo>
                        <a:pt x="310" y="458"/>
                      </a:lnTo>
                      <a:lnTo>
                        <a:pt x="294" y="458"/>
                      </a:lnTo>
                      <a:lnTo>
                        <a:pt x="292" y="460"/>
                      </a:lnTo>
                      <a:lnTo>
                        <a:pt x="290" y="464"/>
                      </a:lnTo>
                      <a:lnTo>
                        <a:pt x="284" y="464"/>
                      </a:lnTo>
                      <a:lnTo>
                        <a:pt x="284" y="466"/>
                      </a:lnTo>
                      <a:lnTo>
                        <a:pt x="292" y="468"/>
                      </a:lnTo>
                      <a:lnTo>
                        <a:pt x="300" y="468"/>
                      </a:lnTo>
                      <a:lnTo>
                        <a:pt x="304" y="466"/>
                      </a:lnTo>
                      <a:lnTo>
                        <a:pt x="312" y="460"/>
                      </a:lnTo>
                      <a:lnTo>
                        <a:pt x="312" y="472"/>
                      </a:lnTo>
                      <a:lnTo>
                        <a:pt x="292" y="474"/>
                      </a:lnTo>
                      <a:lnTo>
                        <a:pt x="290" y="468"/>
                      </a:lnTo>
                      <a:lnTo>
                        <a:pt x="286" y="468"/>
                      </a:lnTo>
                      <a:lnTo>
                        <a:pt x="282" y="468"/>
                      </a:lnTo>
                      <a:lnTo>
                        <a:pt x="284" y="474"/>
                      </a:lnTo>
                      <a:lnTo>
                        <a:pt x="268" y="482"/>
                      </a:lnTo>
                      <a:lnTo>
                        <a:pt x="268" y="490"/>
                      </a:lnTo>
                      <a:lnTo>
                        <a:pt x="274" y="490"/>
                      </a:lnTo>
                      <a:lnTo>
                        <a:pt x="276" y="490"/>
                      </a:lnTo>
                      <a:lnTo>
                        <a:pt x="268" y="494"/>
                      </a:lnTo>
                      <a:lnTo>
                        <a:pt x="274" y="504"/>
                      </a:lnTo>
                      <a:lnTo>
                        <a:pt x="280" y="504"/>
                      </a:lnTo>
                      <a:lnTo>
                        <a:pt x="280" y="508"/>
                      </a:lnTo>
                      <a:lnTo>
                        <a:pt x="280" y="512"/>
                      </a:lnTo>
                      <a:lnTo>
                        <a:pt x="274" y="518"/>
                      </a:lnTo>
                      <a:lnTo>
                        <a:pt x="280" y="518"/>
                      </a:lnTo>
                      <a:lnTo>
                        <a:pt x="280" y="520"/>
                      </a:lnTo>
                      <a:lnTo>
                        <a:pt x="272" y="520"/>
                      </a:lnTo>
                      <a:lnTo>
                        <a:pt x="268" y="526"/>
                      </a:lnTo>
                      <a:lnTo>
                        <a:pt x="282" y="528"/>
                      </a:lnTo>
                      <a:lnTo>
                        <a:pt x="280" y="530"/>
                      </a:lnTo>
                      <a:lnTo>
                        <a:pt x="276" y="530"/>
                      </a:lnTo>
                      <a:lnTo>
                        <a:pt x="274" y="532"/>
                      </a:lnTo>
                      <a:lnTo>
                        <a:pt x="276" y="532"/>
                      </a:lnTo>
                      <a:lnTo>
                        <a:pt x="284" y="532"/>
                      </a:lnTo>
                      <a:lnTo>
                        <a:pt x="290" y="532"/>
                      </a:lnTo>
                      <a:lnTo>
                        <a:pt x="290" y="540"/>
                      </a:lnTo>
                      <a:lnTo>
                        <a:pt x="290" y="546"/>
                      </a:lnTo>
                      <a:lnTo>
                        <a:pt x="296" y="556"/>
                      </a:lnTo>
                      <a:lnTo>
                        <a:pt x="294" y="556"/>
                      </a:lnTo>
                      <a:lnTo>
                        <a:pt x="294" y="558"/>
                      </a:lnTo>
                      <a:lnTo>
                        <a:pt x="294" y="564"/>
                      </a:lnTo>
                      <a:lnTo>
                        <a:pt x="304" y="558"/>
                      </a:lnTo>
                      <a:lnTo>
                        <a:pt x="318" y="554"/>
                      </a:lnTo>
                      <a:lnTo>
                        <a:pt x="318" y="556"/>
                      </a:lnTo>
                      <a:lnTo>
                        <a:pt x="318" y="562"/>
                      </a:lnTo>
                      <a:lnTo>
                        <a:pt x="312" y="562"/>
                      </a:lnTo>
                      <a:lnTo>
                        <a:pt x="312" y="566"/>
                      </a:lnTo>
                      <a:lnTo>
                        <a:pt x="304" y="568"/>
                      </a:lnTo>
                      <a:lnTo>
                        <a:pt x="300" y="568"/>
                      </a:lnTo>
                      <a:lnTo>
                        <a:pt x="308" y="572"/>
                      </a:lnTo>
                      <a:lnTo>
                        <a:pt x="304" y="574"/>
                      </a:lnTo>
                      <a:lnTo>
                        <a:pt x="296" y="574"/>
                      </a:lnTo>
                      <a:lnTo>
                        <a:pt x="300" y="578"/>
                      </a:lnTo>
                      <a:lnTo>
                        <a:pt x="302" y="582"/>
                      </a:lnTo>
                      <a:lnTo>
                        <a:pt x="302" y="584"/>
                      </a:lnTo>
                      <a:lnTo>
                        <a:pt x="310" y="584"/>
                      </a:lnTo>
                      <a:lnTo>
                        <a:pt x="310" y="586"/>
                      </a:lnTo>
                      <a:lnTo>
                        <a:pt x="310" y="590"/>
                      </a:lnTo>
                      <a:lnTo>
                        <a:pt x="308" y="592"/>
                      </a:lnTo>
                      <a:lnTo>
                        <a:pt x="308" y="594"/>
                      </a:lnTo>
                      <a:lnTo>
                        <a:pt x="312" y="600"/>
                      </a:lnTo>
                      <a:lnTo>
                        <a:pt x="314" y="596"/>
                      </a:lnTo>
                      <a:lnTo>
                        <a:pt x="318" y="594"/>
                      </a:lnTo>
                      <a:lnTo>
                        <a:pt x="320" y="596"/>
                      </a:lnTo>
                      <a:lnTo>
                        <a:pt x="320" y="600"/>
                      </a:lnTo>
                      <a:lnTo>
                        <a:pt x="318" y="602"/>
                      </a:lnTo>
                      <a:lnTo>
                        <a:pt x="320" y="608"/>
                      </a:lnTo>
                      <a:lnTo>
                        <a:pt x="326" y="604"/>
                      </a:lnTo>
                      <a:lnTo>
                        <a:pt x="326" y="614"/>
                      </a:lnTo>
                      <a:lnTo>
                        <a:pt x="332" y="612"/>
                      </a:lnTo>
                      <a:lnTo>
                        <a:pt x="336" y="610"/>
                      </a:lnTo>
                      <a:lnTo>
                        <a:pt x="340" y="610"/>
                      </a:lnTo>
                      <a:lnTo>
                        <a:pt x="338" y="618"/>
                      </a:lnTo>
                      <a:lnTo>
                        <a:pt x="344" y="618"/>
                      </a:lnTo>
                      <a:lnTo>
                        <a:pt x="344" y="632"/>
                      </a:lnTo>
                      <a:lnTo>
                        <a:pt x="346" y="632"/>
                      </a:lnTo>
                      <a:lnTo>
                        <a:pt x="348" y="632"/>
                      </a:lnTo>
                      <a:lnTo>
                        <a:pt x="354" y="630"/>
                      </a:lnTo>
                      <a:lnTo>
                        <a:pt x="350" y="630"/>
                      </a:lnTo>
                      <a:lnTo>
                        <a:pt x="350" y="632"/>
                      </a:lnTo>
                      <a:lnTo>
                        <a:pt x="348" y="632"/>
                      </a:lnTo>
                      <a:lnTo>
                        <a:pt x="348" y="636"/>
                      </a:lnTo>
                      <a:lnTo>
                        <a:pt x="354" y="636"/>
                      </a:lnTo>
                      <a:lnTo>
                        <a:pt x="350" y="640"/>
                      </a:lnTo>
                      <a:lnTo>
                        <a:pt x="354" y="644"/>
                      </a:lnTo>
                      <a:lnTo>
                        <a:pt x="354" y="646"/>
                      </a:lnTo>
                      <a:lnTo>
                        <a:pt x="356" y="650"/>
                      </a:lnTo>
                      <a:lnTo>
                        <a:pt x="372" y="646"/>
                      </a:lnTo>
                      <a:lnTo>
                        <a:pt x="376" y="640"/>
                      </a:lnTo>
                      <a:lnTo>
                        <a:pt x="382" y="632"/>
                      </a:lnTo>
                      <a:lnTo>
                        <a:pt x="382" y="646"/>
                      </a:lnTo>
                      <a:lnTo>
                        <a:pt x="382" y="648"/>
                      </a:lnTo>
                      <a:lnTo>
                        <a:pt x="384" y="650"/>
                      </a:lnTo>
                      <a:lnTo>
                        <a:pt x="392" y="650"/>
                      </a:lnTo>
                      <a:lnTo>
                        <a:pt x="404" y="650"/>
                      </a:lnTo>
                      <a:lnTo>
                        <a:pt x="398" y="662"/>
                      </a:lnTo>
                      <a:lnTo>
                        <a:pt x="408" y="654"/>
                      </a:lnTo>
                      <a:lnTo>
                        <a:pt x="404" y="658"/>
                      </a:lnTo>
                      <a:lnTo>
                        <a:pt x="402" y="662"/>
                      </a:lnTo>
                      <a:lnTo>
                        <a:pt x="404" y="662"/>
                      </a:lnTo>
                      <a:lnTo>
                        <a:pt x="410" y="664"/>
                      </a:lnTo>
                      <a:lnTo>
                        <a:pt x="410" y="658"/>
                      </a:lnTo>
                      <a:lnTo>
                        <a:pt x="412" y="656"/>
                      </a:lnTo>
                      <a:lnTo>
                        <a:pt x="412" y="662"/>
                      </a:lnTo>
                      <a:lnTo>
                        <a:pt x="412" y="666"/>
                      </a:lnTo>
                      <a:lnTo>
                        <a:pt x="418" y="668"/>
                      </a:lnTo>
                      <a:lnTo>
                        <a:pt x="428" y="668"/>
                      </a:lnTo>
                      <a:lnTo>
                        <a:pt x="426" y="666"/>
                      </a:lnTo>
                      <a:lnTo>
                        <a:pt x="422" y="664"/>
                      </a:lnTo>
                      <a:lnTo>
                        <a:pt x="430" y="662"/>
                      </a:lnTo>
                      <a:lnTo>
                        <a:pt x="430" y="658"/>
                      </a:lnTo>
                      <a:lnTo>
                        <a:pt x="426" y="656"/>
                      </a:lnTo>
                      <a:lnTo>
                        <a:pt x="428" y="656"/>
                      </a:lnTo>
                      <a:lnTo>
                        <a:pt x="428" y="650"/>
                      </a:lnTo>
                      <a:lnTo>
                        <a:pt x="422" y="650"/>
                      </a:lnTo>
                      <a:lnTo>
                        <a:pt x="418" y="650"/>
                      </a:lnTo>
                      <a:lnTo>
                        <a:pt x="420" y="648"/>
                      </a:lnTo>
                      <a:lnTo>
                        <a:pt x="422" y="648"/>
                      </a:lnTo>
                      <a:lnTo>
                        <a:pt x="426" y="648"/>
                      </a:lnTo>
                      <a:lnTo>
                        <a:pt x="426" y="646"/>
                      </a:lnTo>
                      <a:lnTo>
                        <a:pt x="428" y="644"/>
                      </a:lnTo>
                      <a:lnTo>
                        <a:pt x="428" y="640"/>
                      </a:lnTo>
                      <a:lnTo>
                        <a:pt x="428" y="636"/>
                      </a:lnTo>
                      <a:lnTo>
                        <a:pt x="432" y="632"/>
                      </a:lnTo>
                      <a:lnTo>
                        <a:pt x="432" y="628"/>
                      </a:lnTo>
                      <a:lnTo>
                        <a:pt x="430" y="628"/>
                      </a:lnTo>
                      <a:lnTo>
                        <a:pt x="430" y="626"/>
                      </a:lnTo>
                      <a:lnTo>
                        <a:pt x="438" y="618"/>
                      </a:lnTo>
                      <a:lnTo>
                        <a:pt x="436" y="614"/>
                      </a:lnTo>
                      <a:lnTo>
                        <a:pt x="436" y="608"/>
                      </a:lnTo>
                      <a:lnTo>
                        <a:pt x="440" y="604"/>
                      </a:lnTo>
                      <a:lnTo>
                        <a:pt x="444" y="602"/>
                      </a:lnTo>
                      <a:lnTo>
                        <a:pt x="440" y="600"/>
                      </a:lnTo>
                      <a:lnTo>
                        <a:pt x="438" y="600"/>
                      </a:lnTo>
                      <a:lnTo>
                        <a:pt x="440" y="596"/>
                      </a:lnTo>
                      <a:lnTo>
                        <a:pt x="440" y="594"/>
                      </a:lnTo>
                      <a:lnTo>
                        <a:pt x="444" y="594"/>
                      </a:lnTo>
                      <a:lnTo>
                        <a:pt x="446" y="596"/>
                      </a:lnTo>
                      <a:lnTo>
                        <a:pt x="450" y="592"/>
                      </a:lnTo>
                      <a:lnTo>
                        <a:pt x="450" y="586"/>
                      </a:lnTo>
                      <a:lnTo>
                        <a:pt x="450" y="582"/>
                      </a:lnTo>
                      <a:lnTo>
                        <a:pt x="458" y="582"/>
                      </a:lnTo>
                      <a:lnTo>
                        <a:pt x="458" y="578"/>
                      </a:lnTo>
                      <a:lnTo>
                        <a:pt x="456" y="576"/>
                      </a:lnTo>
                      <a:lnTo>
                        <a:pt x="456" y="574"/>
                      </a:lnTo>
                      <a:lnTo>
                        <a:pt x="456" y="572"/>
                      </a:lnTo>
                      <a:lnTo>
                        <a:pt x="458" y="568"/>
                      </a:lnTo>
                      <a:lnTo>
                        <a:pt x="462" y="564"/>
                      </a:lnTo>
                      <a:lnTo>
                        <a:pt x="450" y="564"/>
                      </a:lnTo>
                      <a:lnTo>
                        <a:pt x="448" y="562"/>
                      </a:lnTo>
                      <a:lnTo>
                        <a:pt x="462" y="564"/>
                      </a:lnTo>
                      <a:lnTo>
                        <a:pt x="462" y="550"/>
                      </a:lnTo>
                      <a:lnTo>
                        <a:pt x="458" y="540"/>
                      </a:lnTo>
                      <a:lnTo>
                        <a:pt x="462" y="540"/>
                      </a:lnTo>
                      <a:lnTo>
                        <a:pt x="466" y="540"/>
                      </a:lnTo>
                      <a:lnTo>
                        <a:pt x="468" y="536"/>
                      </a:lnTo>
                      <a:lnTo>
                        <a:pt x="472" y="532"/>
                      </a:lnTo>
                      <a:lnTo>
                        <a:pt x="468" y="530"/>
                      </a:lnTo>
                      <a:lnTo>
                        <a:pt x="468" y="528"/>
                      </a:lnTo>
                      <a:lnTo>
                        <a:pt x="490" y="528"/>
                      </a:lnTo>
                      <a:lnTo>
                        <a:pt x="498" y="526"/>
                      </a:lnTo>
                      <a:lnTo>
                        <a:pt x="504" y="520"/>
                      </a:lnTo>
                      <a:lnTo>
                        <a:pt x="504" y="528"/>
                      </a:lnTo>
                      <a:lnTo>
                        <a:pt x="512" y="530"/>
                      </a:lnTo>
                      <a:lnTo>
                        <a:pt x="518" y="522"/>
                      </a:lnTo>
                      <a:lnTo>
                        <a:pt x="520" y="520"/>
                      </a:lnTo>
                      <a:lnTo>
                        <a:pt x="526" y="520"/>
                      </a:lnTo>
                      <a:lnTo>
                        <a:pt x="526" y="522"/>
                      </a:lnTo>
                      <a:lnTo>
                        <a:pt x="530" y="526"/>
                      </a:lnTo>
                      <a:lnTo>
                        <a:pt x="536" y="512"/>
                      </a:lnTo>
                      <a:lnTo>
                        <a:pt x="540" y="502"/>
                      </a:lnTo>
                      <a:lnTo>
                        <a:pt x="546" y="500"/>
                      </a:lnTo>
                      <a:lnTo>
                        <a:pt x="548" y="500"/>
                      </a:lnTo>
                      <a:lnTo>
                        <a:pt x="558" y="494"/>
                      </a:lnTo>
                      <a:lnTo>
                        <a:pt x="564" y="490"/>
                      </a:lnTo>
                      <a:lnTo>
                        <a:pt x="566" y="482"/>
                      </a:lnTo>
                      <a:lnTo>
                        <a:pt x="574" y="482"/>
                      </a:lnTo>
                      <a:lnTo>
                        <a:pt x="580" y="478"/>
                      </a:lnTo>
                      <a:lnTo>
                        <a:pt x="580" y="474"/>
                      </a:lnTo>
                      <a:lnTo>
                        <a:pt x="582" y="468"/>
                      </a:lnTo>
                      <a:lnTo>
                        <a:pt x="574" y="458"/>
                      </a:lnTo>
                      <a:lnTo>
                        <a:pt x="582" y="464"/>
                      </a:lnTo>
                      <a:lnTo>
                        <a:pt x="590" y="466"/>
                      </a:lnTo>
                      <a:lnTo>
                        <a:pt x="610" y="466"/>
                      </a:lnTo>
                      <a:lnTo>
                        <a:pt x="608" y="458"/>
                      </a:lnTo>
                      <a:lnTo>
                        <a:pt x="612" y="460"/>
                      </a:lnTo>
                      <a:lnTo>
                        <a:pt x="618" y="464"/>
                      </a:lnTo>
                      <a:lnTo>
                        <a:pt x="622" y="458"/>
                      </a:lnTo>
                      <a:lnTo>
                        <a:pt x="628" y="458"/>
                      </a:lnTo>
                      <a:lnTo>
                        <a:pt x="630" y="460"/>
                      </a:lnTo>
                      <a:lnTo>
                        <a:pt x="648" y="458"/>
                      </a:lnTo>
                      <a:lnTo>
                        <a:pt x="650" y="454"/>
                      </a:lnTo>
                      <a:lnTo>
                        <a:pt x="656" y="454"/>
                      </a:lnTo>
                      <a:lnTo>
                        <a:pt x="662" y="454"/>
                      </a:lnTo>
                      <a:lnTo>
                        <a:pt x="668" y="448"/>
                      </a:lnTo>
                      <a:lnTo>
                        <a:pt x="668" y="440"/>
                      </a:lnTo>
                      <a:lnTo>
                        <a:pt x="672" y="440"/>
                      </a:lnTo>
                      <a:lnTo>
                        <a:pt x="674" y="442"/>
                      </a:lnTo>
                      <a:lnTo>
                        <a:pt x="676" y="442"/>
                      </a:lnTo>
                      <a:lnTo>
                        <a:pt x="680" y="442"/>
                      </a:lnTo>
                      <a:lnTo>
                        <a:pt x="680" y="438"/>
                      </a:lnTo>
                      <a:lnTo>
                        <a:pt x="684" y="436"/>
                      </a:lnTo>
                      <a:lnTo>
                        <a:pt x="686" y="436"/>
                      </a:lnTo>
                      <a:lnTo>
                        <a:pt x="690" y="438"/>
                      </a:lnTo>
                      <a:lnTo>
                        <a:pt x="692" y="438"/>
                      </a:lnTo>
                      <a:lnTo>
                        <a:pt x="698" y="430"/>
                      </a:lnTo>
                      <a:lnTo>
                        <a:pt x="716" y="430"/>
                      </a:lnTo>
                      <a:lnTo>
                        <a:pt x="718" y="428"/>
                      </a:lnTo>
                      <a:lnTo>
                        <a:pt x="716" y="422"/>
                      </a:lnTo>
                      <a:lnTo>
                        <a:pt x="718" y="422"/>
                      </a:lnTo>
                      <a:lnTo>
                        <a:pt x="722" y="422"/>
                      </a:lnTo>
                      <a:lnTo>
                        <a:pt x="722" y="414"/>
                      </a:lnTo>
                      <a:lnTo>
                        <a:pt x="726" y="410"/>
                      </a:lnTo>
                      <a:lnTo>
                        <a:pt x="732" y="410"/>
                      </a:lnTo>
                      <a:lnTo>
                        <a:pt x="738" y="408"/>
                      </a:lnTo>
                      <a:lnTo>
                        <a:pt x="738" y="404"/>
                      </a:lnTo>
                      <a:lnTo>
                        <a:pt x="726" y="404"/>
                      </a:lnTo>
                      <a:lnTo>
                        <a:pt x="720" y="404"/>
                      </a:lnTo>
                      <a:lnTo>
                        <a:pt x="712" y="404"/>
                      </a:lnTo>
                      <a:lnTo>
                        <a:pt x="708" y="400"/>
                      </a:lnTo>
                      <a:lnTo>
                        <a:pt x="702" y="396"/>
                      </a:lnTo>
                      <a:lnTo>
                        <a:pt x="698" y="396"/>
                      </a:lnTo>
                      <a:lnTo>
                        <a:pt x="694" y="400"/>
                      </a:lnTo>
                      <a:lnTo>
                        <a:pt x="690" y="404"/>
                      </a:lnTo>
                      <a:lnTo>
                        <a:pt x="680" y="402"/>
                      </a:lnTo>
                      <a:lnTo>
                        <a:pt x="672" y="402"/>
                      </a:lnTo>
                      <a:lnTo>
                        <a:pt x="674" y="400"/>
                      </a:lnTo>
                      <a:lnTo>
                        <a:pt x="676" y="396"/>
                      </a:lnTo>
                      <a:lnTo>
                        <a:pt x="674" y="394"/>
                      </a:lnTo>
                      <a:lnTo>
                        <a:pt x="686" y="392"/>
                      </a:lnTo>
                      <a:lnTo>
                        <a:pt x="686" y="390"/>
                      </a:lnTo>
                      <a:lnTo>
                        <a:pt x="686" y="384"/>
                      </a:lnTo>
                      <a:lnTo>
                        <a:pt x="680" y="382"/>
                      </a:lnTo>
                      <a:lnTo>
                        <a:pt x="666" y="384"/>
                      </a:lnTo>
                      <a:lnTo>
                        <a:pt x="646" y="386"/>
                      </a:lnTo>
                      <a:lnTo>
                        <a:pt x="650" y="378"/>
                      </a:lnTo>
                      <a:lnTo>
                        <a:pt x="668" y="382"/>
                      </a:lnTo>
                      <a:lnTo>
                        <a:pt x="690" y="378"/>
                      </a:lnTo>
                      <a:lnTo>
                        <a:pt x="690" y="372"/>
                      </a:lnTo>
                      <a:lnTo>
                        <a:pt x="680" y="372"/>
                      </a:lnTo>
                      <a:lnTo>
                        <a:pt x="676" y="368"/>
                      </a:lnTo>
                      <a:lnTo>
                        <a:pt x="668" y="366"/>
                      </a:lnTo>
                      <a:lnTo>
                        <a:pt x="658" y="368"/>
                      </a:lnTo>
                      <a:lnTo>
                        <a:pt x="644" y="372"/>
                      </a:lnTo>
                      <a:lnTo>
                        <a:pt x="648" y="366"/>
                      </a:lnTo>
                      <a:lnTo>
                        <a:pt x="648" y="364"/>
                      </a:lnTo>
                      <a:lnTo>
                        <a:pt x="646" y="360"/>
                      </a:lnTo>
                      <a:lnTo>
                        <a:pt x="650" y="358"/>
                      </a:lnTo>
                      <a:lnTo>
                        <a:pt x="654" y="360"/>
                      </a:lnTo>
                      <a:lnTo>
                        <a:pt x="654" y="364"/>
                      </a:lnTo>
                      <a:lnTo>
                        <a:pt x="658" y="364"/>
                      </a:lnTo>
                      <a:lnTo>
                        <a:pt x="662" y="364"/>
                      </a:lnTo>
                      <a:lnTo>
                        <a:pt x="668" y="360"/>
                      </a:lnTo>
                      <a:lnTo>
                        <a:pt x="700" y="372"/>
                      </a:lnTo>
                      <a:lnTo>
                        <a:pt x="702" y="376"/>
                      </a:lnTo>
                      <a:lnTo>
                        <a:pt x="704" y="382"/>
                      </a:lnTo>
                      <a:lnTo>
                        <a:pt x="710" y="390"/>
                      </a:lnTo>
                      <a:lnTo>
                        <a:pt x="718" y="394"/>
                      </a:lnTo>
                      <a:lnTo>
                        <a:pt x="726" y="396"/>
                      </a:lnTo>
                      <a:lnTo>
                        <a:pt x="736" y="400"/>
                      </a:lnTo>
                      <a:lnTo>
                        <a:pt x="738" y="400"/>
                      </a:lnTo>
                      <a:lnTo>
                        <a:pt x="744" y="402"/>
                      </a:lnTo>
                      <a:lnTo>
                        <a:pt x="746" y="394"/>
                      </a:lnTo>
                      <a:lnTo>
                        <a:pt x="744" y="394"/>
                      </a:lnTo>
                      <a:lnTo>
                        <a:pt x="740" y="394"/>
                      </a:lnTo>
                      <a:lnTo>
                        <a:pt x="740" y="392"/>
                      </a:lnTo>
                      <a:lnTo>
                        <a:pt x="746" y="382"/>
                      </a:lnTo>
                      <a:lnTo>
                        <a:pt x="740" y="382"/>
                      </a:lnTo>
                      <a:lnTo>
                        <a:pt x="740" y="378"/>
                      </a:lnTo>
                      <a:lnTo>
                        <a:pt x="740" y="376"/>
                      </a:lnTo>
                      <a:lnTo>
                        <a:pt x="740" y="372"/>
                      </a:lnTo>
                      <a:lnTo>
                        <a:pt x="736" y="368"/>
                      </a:lnTo>
                      <a:lnTo>
                        <a:pt x="732" y="372"/>
                      </a:lnTo>
                      <a:lnTo>
                        <a:pt x="732" y="366"/>
                      </a:lnTo>
                      <a:lnTo>
                        <a:pt x="726" y="366"/>
                      </a:lnTo>
                      <a:lnTo>
                        <a:pt x="728" y="360"/>
                      </a:lnTo>
                      <a:lnTo>
                        <a:pt x="722" y="356"/>
                      </a:lnTo>
                      <a:lnTo>
                        <a:pt x="716" y="354"/>
                      </a:lnTo>
                      <a:lnTo>
                        <a:pt x="716" y="350"/>
                      </a:lnTo>
                      <a:lnTo>
                        <a:pt x="718" y="354"/>
                      </a:lnTo>
                      <a:lnTo>
                        <a:pt x="730" y="358"/>
                      </a:lnTo>
                      <a:lnTo>
                        <a:pt x="738" y="360"/>
                      </a:lnTo>
                      <a:lnTo>
                        <a:pt x="744" y="360"/>
                      </a:lnTo>
                      <a:lnTo>
                        <a:pt x="740" y="358"/>
                      </a:lnTo>
                      <a:lnTo>
                        <a:pt x="736" y="354"/>
                      </a:lnTo>
                      <a:lnTo>
                        <a:pt x="738" y="354"/>
                      </a:lnTo>
                      <a:lnTo>
                        <a:pt x="740" y="350"/>
                      </a:lnTo>
                      <a:lnTo>
                        <a:pt x="732" y="348"/>
                      </a:lnTo>
                      <a:lnTo>
                        <a:pt x="740" y="342"/>
                      </a:lnTo>
                      <a:lnTo>
                        <a:pt x="740" y="340"/>
                      </a:lnTo>
                      <a:lnTo>
                        <a:pt x="740" y="338"/>
                      </a:lnTo>
                      <a:lnTo>
                        <a:pt x="740" y="336"/>
                      </a:lnTo>
                      <a:lnTo>
                        <a:pt x="732" y="336"/>
                      </a:lnTo>
                      <a:lnTo>
                        <a:pt x="732" y="332"/>
                      </a:lnTo>
                      <a:lnTo>
                        <a:pt x="730" y="332"/>
                      </a:lnTo>
                      <a:lnTo>
                        <a:pt x="728" y="332"/>
                      </a:lnTo>
                      <a:lnTo>
                        <a:pt x="730" y="328"/>
                      </a:lnTo>
                      <a:lnTo>
                        <a:pt x="718" y="322"/>
                      </a:lnTo>
                      <a:lnTo>
                        <a:pt x="708" y="318"/>
                      </a:lnTo>
                      <a:lnTo>
                        <a:pt x="722" y="320"/>
                      </a:lnTo>
                      <a:lnTo>
                        <a:pt x="738" y="320"/>
                      </a:lnTo>
                      <a:lnTo>
                        <a:pt x="746" y="318"/>
                      </a:lnTo>
                      <a:lnTo>
                        <a:pt x="746" y="314"/>
                      </a:lnTo>
                      <a:lnTo>
                        <a:pt x="750" y="312"/>
                      </a:lnTo>
                      <a:lnTo>
                        <a:pt x="758" y="312"/>
                      </a:lnTo>
                      <a:lnTo>
                        <a:pt x="756" y="306"/>
                      </a:lnTo>
                      <a:lnTo>
                        <a:pt x="758" y="302"/>
                      </a:lnTo>
                      <a:lnTo>
                        <a:pt x="744" y="300"/>
                      </a:lnTo>
                      <a:lnTo>
                        <a:pt x="744" y="304"/>
                      </a:lnTo>
                      <a:lnTo>
                        <a:pt x="740" y="306"/>
                      </a:lnTo>
                      <a:lnTo>
                        <a:pt x="740" y="302"/>
                      </a:lnTo>
                      <a:lnTo>
                        <a:pt x="736" y="300"/>
                      </a:lnTo>
                      <a:lnTo>
                        <a:pt x="732" y="300"/>
                      </a:lnTo>
                      <a:lnTo>
                        <a:pt x="732" y="294"/>
                      </a:lnTo>
                      <a:lnTo>
                        <a:pt x="732" y="292"/>
                      </a:lnTo>
                      <a:lnTo>
                        <a:pt x="736" y="292"/>
                      </a:lnTo>
                      <a:lnTo>
                        <a:pt x="736" y="284"/>
                      </a:lnTo>
                      <a:lnTo>
                        <a:pt x="738" y="284"/>
                      </a:lnTo>
                      <a:lnTo>
                        <a:pt x="740" y="284"/>
                      </a:lnTo>
                      <a:lnTo>
                        <a:pt x="740" y="286"/>
                      </a:lnTo>
                      <a:lnTo>
                        <a:pt x="738" y="286"/>
                      </a:lnTo>
                      <a:lnTo>
                        <a:pt x="738" y="290"/>
                      </a:lnTo>
                      <a:lnTo>
                        <a:pt x="738" y="296"/>
                      </a:lnTo>
                      <a:lnTo>
                        <a:pt x="746" y="296"/>
                      </a:lnTo>
                      <a:lnTo>
                        <a:pt x="754" y="296"/>
                      </a:lnTo>
                      <a:lnTo>
                        <a:pt x="754" y="292"/>
                      </a:lnTo>
                      <a:lnTo>
                        <a:pt x="740" y="286"/>
                      </a:lnTo>
                      <a:lnTo>
                        <a:pt x="746" y="286"/>
                      </a:lnTo>
                      <a:lnTo>
                        <a:pt x="764" y="290"/>
                      </a:lnTo>
                      <a:lnTo>
                        <a:pt x="766" y="294"/>
                      </a:lnTo>
                      <a:lnTo>
                        <a:pt x="774" y="294"/>
                      </a:lnTo>
                      <a:lnTo>
                        <a:pt x="780" y="292"/>
                      </a:lnTo>
                      <a:lnTo>
                        <a:pt x="776" y="284"/>
                      </a:lnTo>
                      <a:lnTo>
                        <a:pt x="756" y="286"/>
                      </a:lnTo>
                      <a:lnTo>
                        <a:pt x="756" y="282"/>
                      </a:lnTo>
                      <a:lnTo>
                        <a:pt x="758" y="276"/>
                      </a:lnTo>
                      <a:lnTo>
                        <a:pt x="754" y="276"/>
                      </a:lnTo>
                      <a:lnTo>
                        <a:pt x="750" y="282"/>
                      </a:lnTo>
                      <a:lnTo>
                        <a:pt x="748" y="282"/>
                      </a:lnTo>
                      <a:lnTo>
                        <a:pt x="748" y="278"/>
                      </a:lnTo>
                      <a:lnTo>
                        <a:pt x="750" y="276"/>
                      </a:lnTo>
                      <a:lnTo>
                        <a:pt x="750" y="272"/>
                      </a:lnTo>
                      <a:lnTo>
                        <a:pt x="750" y="268"/>
                      </a:lnTo>
                      <a:lnTo>
                        <a:pt x="750" y="266"/>
                      </a:lnTo>
                      <a:lnTo>
                        <a:pt x="744" y="264"/>
                      </a:lnTo>
                      <a:lnTo>
                        <a:pt x="740" y="260"/>
                      </a:lnTo>
                      <a:lnTo>
                        <a:pt x="746" y="260"/>
                      </a:lnTo>
                      <a:lnTo>
                        <a:pt x="758" y="260"/>
                      </a:lnTo>
                      <a:lnTo>
                        <a:pt x="764" y="266"/>
                      </a:lnTo>
                      <a:lnTo>
                        <a:pt x="768" y="266"/>
                      </a:lnTo>
                      <a:lnTo>
                        <a:pt x="768" y="264"/>
                      </a:lnTo>
                      <a:lnTo>
                        <a:pt x="772" y="264"/>
                      </a:lnTo>
                      <a:lnTo>
                        <a:pt x="766" y="242"/>
                      </a:lnTo>
                      <a:lnTo>
                        <a:pt x="762" y="242"/>
                      </a:lnTo>
                      <a:lnTo>
                        <a:pt x="764" y="240"/>
                      </a:lnTo>
                      <a:lnTo>
                        <a:pt x="764" y="236"/>
                      </a:lnTo>
                      <a:lnTo>
                        <a:pt x="764" y="232"/>
                      </a:lnTo>
                      <a:lnTo>
                        <a:pt x="754" y="230"/>
                      </a:lnTo>
                      <a:lnTo>
                        <a:pt x="754" y="236"/>
                      </a:lnTo>
                      <a:lnTo>
                        <a:pt x="748" y="238"/>
                      </a:lnTo>
                      <a:lnTo>
                        <a:pt x="748" y="236"/>
                      </a:lnTo>
                      <a:lnTo>
                        <a:pt x="738" y="238"/>
                      </a:lnTo>
                      <a:lnTo>
                        <a:pt x="740" y="236"/>
                      </a:lnTo>
                      <a:lnTo>
                        <a:pt x="754" y="228"/>
                      </a:lnTo>
                      <a:lnTo>
                        <a:pt x="750" y="222"/>
                      </a:lnTo>
                      <a:lnTo>
                        <a:pt x="748" y="214"/>
                      </a:lnTo>
                      <a:lnTo>
                        <a:pt x="768" y="218"/>
                      </a:lnTo>
                      <a:lnTo>
                        <a:pt x="790" y="222"/>
                      </a:lnTo>
                      <a:lnTo>
                        <a:pt x="790" y="212"/>
                      </a:lnTo>
                      <a:lnTo>
                        <a:pt x="784" y="212"/>
                      </a:lnTo>
                      <a:lnTo>
                        <a:pt x="782" y="202"/>
                      </a:lnTo>
                      <a:lnTo>
                        <a:pt x="776" y="202"/>
                      </a:lnTo>
                      <a:lnTo>
                        <a:pt x="774" y="202"/>
                      </a:lnTo>
                      <a:lnTo>
                        <a:pt x="776" y="204"/>
                      </a:lnTo>
                      <a:lnTo>
                        <a:pt x="772" y="204"/>
                      </a:lnTo>
                      <a:lnTo>
                        <a:pt x="762" y="202"/>
                      </a:lnTo>
                      <a:lnTo>
                        <a:pt x="758" y="202"/>
                      </a:lnTo>
                      <a:lnTo>
                        <a:pt x="758" y="200"/>
                      </a:lnTo>
                      <a:lnTo>
                        <a:pt x="758" y="194"/>
                      </a:lnTo>
                      <a:lnTo>
                        <a:pt x="766" y="194"/>
                      </a:lnTo>
                      <a:lnTo>
                        <a:pt x="774" y="196"/>
                      </a:lnTo>
                      <a:lnTo>
                        <a:pt x="772" y="192"/>
                      </a:lnTo>
                      <a:lnTo>
                        <a:pt x="772" y="188"/>
                      </a:lnTo>
                      <a:lnTo>
                        <a:pt x="764" y="186"/>
                      </a:lnTo>
                      <a:lnTo>
                        <a:pt x="758" y="186"/>
                      </a:lnTo>
                      <a:lnTo>
                        <a:pt x="748" y="184"/>
                      </a:lnTo>
                      <a:lnTo>
                        <a:pt x="740" y="184"/>
                      </a:lnTo>
                      <a:lnTo>
                        <a:pt x="740" y="178"/>
                      </a:lnTo>
                      <a:lnTo>
                        <a:pt x="740" y="176"/>
                      </a:lnTo>
                      <a:lnTo>
                        <a:pt x="758" y="178"/>
                      </a:lnTo>
                      <a:lnTo>
                        <a:pt x="756" y="178"/>
                      </a:lnTo>
                      <a:lnTo>
                        <a:pt x="758" y="182"/>
                      </a:lnTo>
                      <a:lnTo>
                        <a:pt x="762" y="182"/>
                      </a:lnTo>
                      <a:lnTo>
                        <a:pt x="764" y="176"/>
                      </a:lnTo>
                      <a:lnTo>
                        <a:pt x="764" y="170"/>
                      </a:lnTo>
                      <a:lnTo>
                        <a:pt x="768" y="166"/>
                      </a:lnTo>
                      <a:lnTo>
                        <a:pt x="776" y="160"/>
                      </a:lnTo>
                      <a:lnTo>
                        <a:pt x="776" y="142"/>
                      </a:lnTo>
                      <a:lnTo>
                        <a:pt x="794" y="142"/>
                      </a:lnTo>
                      <a:lnTo>
                        <a:pt x="794" y="132"/>
                      </a:lnTo>
                      <a:lnTo>
                        <a:pt x="800" y="130"/>
                      </a:lnTo>
                      <a:lnTo>
                        <a:pt x="802" y="128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76" y="122"/>
                      </a:lnTo>
                      <a:lnTo>
                        <a:pt x="774" y="124"/>
                      </a:lnTo>
                      <a:lnTo>
                        <a:pt x="768" y="128"/>
                      </a:lnTo>
                      <a:lnTo>
                        <a:pt x="766" y="128"/>
                      </a:lnTo>
                      <a:lnTo>
                        <a:pt x="762" y="122"/>
                      </a:lnTo>
                      <a:lnTo>
                        <a:pt x="762" y="118"/>
                      </a:lnTo>
                      <a:lnTo>
                        <a:pt x="762" y="114"/>
                      </a:lnTo>
                      <a:lnTo>
                        <a:pt x="764" y="114"/>
                      </a:lnTo>
                      <a:lnTo>
                        <a:pt x="768" y="114"/>
                      </a:lnTo>
                      <a:lnTo>
                        <a:pt x="776" y="112"/>
                      </a:lnTo>
                      <a:lnTo>
                        <a:pt x="800" y="118"/>
                      </a:lnTo>
                      <a:lnTo>
                        <a:pt x="810" y="118"/>
                      </a:lnTo>
                      <a:lnTo>
                        <a:pt x="818" y="114"/>
                      </a:lnTo>
                      <a:lnTo>
                        <a:pt x="822" y="110"/>
                      </a:lnTo>
                      <a:lnTo>
                        <a:pt x="826" y="106"/>
                      </a:lnTo>
                      <a:lnTo>
                        <a:pt x="828" y="106"/>
                      </a:lnTo>
                      <a:lnTo>
                        <a:pt x="828" y="102"/>
                      </a:lnTo>
                      <a:lnTo>
                        <a:pt x="818" y="100"/>
                      </a:lnTo>
                      <a:lnTo>
                        <a:pt x="794" y="106"/>
                      </a:lnTo>
                      <a:lnTo>
                        <a:pt x="784" y="104"/>
                      </a:lnTo>
                      <a:lnTo>
                        <a:pt x="782" y="104"/>
                      </a:lnTo>
                      <a:lnTo>
                        <a:pt x="784" y="102"/>
                      </a:lnTo>
                      <a:lnTo>
                        <a:pt x="794" y="100"/>
                      </a:lnTo>
                      <a:lnTo>
                        <a:pt x="812" y="100"/>
                      </a:lnTo>
                      <a:lnTo>
                        <a:pt x="830" y="100"/>
                      </a:lnTo>
                      <a:lnTo>
                        <a:pt x="830" y="94"/>
                      </a:lnTo>
                      <a:lnTo>
                        <a:pt x="838" y="94"/>
                      </a:lnTo>
                      <a:lnTo>
                        <a:pt x="846" y="92"/>
                      </a:lnTo>
                      <a:lnTo>
                        <a:pt x="848" y="88"/>
                      </a:lnTo>
                      <a:lnTo>
                        <a:pt x="848" y="86"/>
                      </a:lnTo>
                      <a:lnTo>
                        <a:pt x="862" y="84"/>
                      </a:lnTo>
                      <a:lnTo>
                        <a:pt x="872" y="82"/>
                      </a:lnTo>
                      <a:lnTo>
                        <a:pt x="874" y="76"/>
                      </a:lnTo>
                      <a:lnTo>
                        <a:pt x="866" y="70"/>
                      </a:lnTo>
                      <a:lnTo>
                        <a:pt x="834" y="68"/>
                      </a:lnTo>
                      <a:lnTo>
                        <a:pt x="798" y="68"/>
                      </a:lnTo>
                      <a:lnTo>
                        <a:pt x="798" y="74"/>
                      </a:lnTo>
                      <a:lnTo>
                        <a:pt x="782" y="76"/>
                      </a:lnTo>
                      <a:lnTo>
                        <a:pt x="766" y="74"/>
                      </a:lnTo>
                      <a:lnTo>
                        <a:pt x="766" y="78"/>
                      </a:lnTo>
                      <a:lnTo>
                        <a:pt x="764" y="78"/>
                      </a:lnTo>
                      <a:lnTo>
                        <a:pt x="764" y="74"/>
                      </a:lnTo>
                      <a:lnTo>
                        <a:pt x="758" y="70"/>
                      </a:lnTo>
                      <a:lnTo>
                        <a:pt x="754" y="76"/>
                      </a:lnTo>
                      <a:lnTo>
                        <a:pt x="748" y="82"/>
                      </a:lnTo>
                      <a:lnTo>
                        <a:pt x="744" y="82"/>
                      </a:lnTo>
                      <a:lnTo>
                        <a:pt x="740" y="82"/>
                      </a:lnTo>
                      <a:lnTo>
                        <a:pt x="732" y="92"/>
                      </a:lnTo>
                      <a:lnTo>
                        <a:pt x="726" y="92"/>
                      </a:lnTo>
                      <a:lnTo>
                        <a:pt x="716" y="94"/>
                      </a:lnTo>
                      <a:lnTo>
                        <a:pt x="700" y="92"/>
                      </a:lnTo>
                      <a:lnTo>
                        <a:pt x="698" y="88"/>
                      </a:lnTo>
                      <a:lnTo>
                        <a:pt x="704" y="84"/>
                      </a:lnTo>
                      <a:lnTo>
                        <a:pt x="708" y="84"/>
                      </a:lnTo>
                      <a:lnTo>
                        <a:pt x="710" y="84"/>
                      </a:lnTo>
                      <a:lnTo>
                        <a:pt x="712" y="86"/>
                      </a:lnTo>
                      <a:lnTo>
                        <a:pt x="716" y="86"/>
                      </a:lnTo>
                      <a:lnTo>
                        <a:pt x="718" y="82"/>
                      </a:lnTo>
                      <a:lnTo>
                        <a:pt x="728" y="74"/>
                      </a:lnTo>
                      <a:lnTo>
                        <a:pt x="736" y="64"/>
                      </a:lnTo>
                      <a:lnTo>
                        <a:pt x="722" y="60"/>
                      </a:lnTo>
                      <a:lnTo>
                        <a:pt x="712" y="60"/>
                      </a:lnTo>
                      <a:lnTo>
                        <a:pt x="704" y="60"/>
                      </a:lnTo>
                      <a:lnTo>
                        <a:pt x="704" y="64"/>
                      </a:lnTo>
                      <a:lnTo>
                        <a:pt x="704" y="66"/>
                      </a:lnTo>
                      <a:lnTo>
                        <a:pt x="704" y="70"/>
                      </a:lnTo>
                      <a:lnTo>
                        <a:pt x="700" y="74"/>
                      </a:lnTo>
                      <a:lnTo>
                        <a:pt x="686" y="74"/>
                      </a:lnTo>
                      <a:lnTo>
                        <a:pt x="672" y="74"/>
                      </a:lnTo>
                      <a:lnTo>
                        <a:pt x="674" y="70"/>
                      </a:lnTo>
                      <a:lnTo>
                        <a:pt x="674" y="68"/>
                      </a:lnTo>
                      <a:lnTo>
                        <a:pt x="674" y="64"/>
                      </a:lnTo>
                      <a:lnTo>
                        <a:pt x="672" y="60"/>
                      </a:lnTo>
                      <a:lnTo>
                        <a:pt x="664" y="60"/>
                      </a:lnTo>
                      <a:lnTo>
                        <a:pt x="654" y="60"/>
                      </a:lnTo>
                      <a:lnTo>
                        <a:pt x="636" y="64"/>
                      </a:lnTo>
                      <a:lnTo>
                        <a:pt x="622" y="64"/>
                      </a:lnTo>
                      <a:lnTo>
                        <a:pt x="612" y="60"/>
                      </a:lnTo>
                      <a:lnTo>
                        <a:pt x="600" y="66"/>
                      </a:lnTo>
                      <a:lnTo>
                        <a:pt x="586" y="70"/>
                      </a:lnTo>
                      <a:lnTo>
                        <a:pt x="574" y="70"/>
                      </a:lnTo>
                      <a:lnTo>
                        <a:pt x="602" y="60"/>
                      </a:lnTo>
                      <a:lnTo>
                        <a:pt x="602" y="56"/>
                      </a:lnTo>
                      <a:lnTo>
                        <a:pt x="610" y="56"/>
                      </a:lnTo>
                      <a:lnTo>
                        <a:pt x="626" y="52"/>
                      </a:lnTo>
                      <a:lnTo>
                        <a:pt x="644" y="52"/>
                      </a:lnTo>
                      <a:lnTo>
                        <a:pt x="668" y="56"/>
                      </a:lnTo>
                      <a:lnTo>
                        <a:pt x="676" y="56"/>
                      </a:lnTo>
                      <a:lnTo>
                        <a:pt x="694" y="56"/>
                      </a:lnTo>
                      <a:lnTo>
                        <a:pt x="712" y="56"/>
                      </a:lnTo>
                      <a:lnTo>
                        <a:pt x="728" y="56"/>
                      </a:lnTo>
                      <a:lnTo>
                        <a:pt x="740" y="56"/>
                      </a:lnTo>
                      <a:lnTo>
                        <a:pt x="758" y="42"/>
                      </a:lnTo>
                      <a:lnTo>
                        <a:pt x="744" y="34"/>
                      </a:lnTo>
                      <a:lnTo>
                        <a:pt x="738" y="34"/>
                      </a:lnTo>
                      <a:lnTo>
                        <a:pt x="732" y="34"/>
                      </a:lnTo>
                      <a:lnTo>
                        <a:pt x="726" y="38"/>
                      </a:lnTo>
                      <a:lnTo>
                        <a:pt x="726" y="34"/>
                      </a:lnTo>
                      <a:lnTo>
                        <a:pt x="722" y="30"/>
                      </a:lnTo>
                      <a:lnTo>
                        <a:pt x="708" y="30"/>
                      </a:lnTo>
                      <a:lnTo>
                        <a:pt x="690" y="34"/>
                      </a:lnTo>
                      <a:lnTo>
                        <a:pt x="702" y="30"/>
                      </a:lnTo>
                      <a:lnTo>
                        <a:pt x="700" y="20"/>
                      </a:lnTo>
                      <a:lnTo>
                        <a:pt x="692" y="14"/>
                      </a:lnTo>
                      <a:lnTo>
                        <a:pt x="686" y="14"/>
                      </a:lnTo>
                      <a:lnTo>
                        <a:pt x="684" y="16"/>
                      </a:lnTo>
                      <a:lnTo>
                        <a:pt x="680" y="22"/>
                      </a:lnTo>
                      <a:lnTo>
                        <a:pt x="672" y="22"/>
                      </a:lnTo>
                      <a:lnTo>
                        <a:pt x="662" y="22"/>
                      </a:lnTo>
                      <a:lnTo>
                        <a:pt x="676" y="12"/>
                      </a:lnTo>
                      <a:lnTo>
                        <a:pt x="676" y="6"/>
                      </a:lnTo>
                      <a:lnTo>
                        <a:pt x="662" y="6"/>
                      </a:lnTo>
                      <a:lnTo>
                        <a:pt x="646" y="6"/>
                      </a:lnTo>
                      <a:lnTo>
                        <a:pt x="632" y="4"/>
                      </a:lnTo>
                      <a:lnTo>
                        <a:pt x="620" y="6"/>
                      </a:lnTo>
                      <a:lnTo>
                        <a:pt x="616" y="6"/>
                      </a:lnTo>
                      <a:lnTo>
                        <a:pt x="608" y="6"/>
                      </a:lnTo>
                      <a:lnTo>
                        <a:pt x="608" y="4"/>
                      </a:lnTo>
                      <a:lnTo>
                        <a:pt x="598" y="4"/>
                      </a:lnTo>
                      <a:lnTo>
                        <a:pt x="594" y="2"/>
                      </a:lnTo>
                      <a:lnTo>
                        <a:pt x="580" y="0"/>
                      </a:lnTo>
                      <a:lnTo>
                        <a:pt x="564" y="2"/>
                      </a:lnTo>
                      <a:lnTo>
                        <a:pt x="548" y="4"/>
                      </a:lnTo>
                      <a:lnTo>
                        <a:pt x="530" y="4"/>
                      </a:lnTo>
                      <a:lnTo>
                        <a:pt x="522" y="2"/>
                      </a:lnTo>
                      <a:lnTo>
                        <a:pt x="514" y="2"/>
                      </a:lnTo>
                      <a:lnTo>
                        <a:pt x="512" y="4"/>
                      </a:lnTo>
                      <a:lnTo>
                        <a:pt x="512" y="6"/>
                      </a:lnTo>
                      <a:lnTo>
                        <a:pt x="498" y="4"/>
                      </a:lnTo>
                      <a:lnTo>
                        <a:pt x="498" y="12"/>
                      </a:lnTo>
                      <a:lnTo>
                        <a:pt x="490" y="10"/>
                      </a:lnTo>
                      <a:lnTo>
                        <a:pt x="484" y="10"/>
                      </a:lnTo>
                      <a:lnTo>
                        <a:pt x="480" y="10"/>
                      </a:lnTo>
                      <a:lnTo>
                        <a:pt x="480" y="16"/>
                      </a:lnTo>
                      <a:lnTo>
                        <a:pt x="482" y="16"/>
                      </a:lnTo>
                      <a:lnTo>
                        <a:pt x="482" y="20"/>
                      </a:lnTo>
                      <a:lnTo>
                        <a:pt x="476" y="16"/>
                      </a:lnTo>
                      <a:lnTo>
                        <a:pt x="472" y="20"/>
                      </a:lnTo>
                      <a:lnTo>
                        <a:pt x="468" y="22"/>
                      </a:lnTo>
                      <a:lnTo>
                        <a:pt x="468" y="24"/>
                      </a:lnTo>
                      <a:lnTo>
                        <a:pt x="472" y="24"/>
                      </a:lnTo>
                      <a:lnTo>
                        <a:pt x="474" y="30"/>
                      </a:lnTo>
                      <a:lnTo>
                        <a:pt x="468" y="30"/>
                      </a:lnTo>
                      <a:lnTo>
                        <a:pt x="468" y="28"/>
                      </a:lnTo>
                      <a:lnTo>
                        <a:pt x="464" y="22"/>
                      </a:lnTo>
                      <a:lnTo>
                        <a:pt x="456" y="28"/>
                      </a:lnTo>
                      <a:lnTo>
                        <a:pt x="456" y="30"/>
                      </a:lnTo>
                      <a:lnTo>
                        <a:pt x="458" y="34"/>
                      </a:lnTo>
                      <a:lnTo>
                        <a:pt x="444" y="30"/>
                      </a:lnTo>
                      <a:lnTo>
                        <a:pt x="444" y="22"/>
                      </a:lnTo>
                      <a:lnTo>
                        <a:pt x="444" y="20"/>
                      </a:lnTo>
                      <a:lnTo>
                        <a:pt x="422" y="20"/>
                      </a:lnTo>
                      <a:lnTo>
                        <a:pt x="410" y="22"/>
                      </a:lnTo>
                      <a:lnTo>
                        <a:pt x="410" y="24"/>
                      </a:lnTo>
                      <a:lnTo>
                        <a:pt x="412" y="24"/>
                      </a:lnTo>
                      <a:lnTo>
                        <a:pt x="412" y="28"/>
                      </a:lnTo>
                      <a:lnTo>
                        <a:pt x="414" y="28"/>
                      </a:lnTo>
                      <a:lnTo>
                        <a:pt x="414" y="30"/>
                      </a:lnTo>
                      <a:lnTo>
                        <a:pt x="410" y="30"/>
                      </a:lnTo>
                      <a:lnTo>
                        <a:pt x="410" y="38"/>
                      </a:lnTo>
                      <a:lnTo>
                        <a:pt x="418" y="38"/>
                      </a:lnTo>
                      <a:lnTo>
                        <a:pt x="414" y="38"/>
                      </a:lnTo>
                      <a:lnTo>
                        <a:pt x="400" y="38"/>
                      </a:lnTo>
                      <a:lnTo>
                        <a:pt x="402" y="48"/>
                      </a:lnTo>
                      <a:lnTo>
                        <a:pt x="386" y="40"/>
                      </a:lnTo>
                      <a:lnTo>
                        <a:pt x="380" y="42"/>
                      </a:lnTo>
                      <a:lnTo>
                        <a:pt x="374" y="46"/>
                      </a:lnTo>
                      <a:lnTo>
                        <a:pt x="364" y="42"/>
                      </a:lnTo>
                      <a:lnTo>
                        <a:pt x="364" y="46"/>
                      </a:lnTo>
                      <a:lnTo>
                        <a:pt x="364" y="50"/>
                      </a:lnTo>
                      <a:lnTo>
                        <a:pt x="368" y="50"/>
                      </a:lnTo>
                      <a:lnTo>
                        <a:pt x="374" y="58"/>
                      </a:lnTo>
                      <a:lnTo>
                        <a:pt x="392" y="74"/>
                      </a:lnTo>
                      <a:lnTo>
                        <a:pt x="410" y="84"/>
                      </a:lnTo>
                      <a:lnTo>
                        <a:pt x="392" y="78"/>
                      </a:lnTo>
                      <a:lnTo>
                        <a:pt x="386" y="88"/>
                      </a:lnTo>
                      <a:lnTo>
                        <a:pt x="376" y="84"/>
                      </a:lnTo>
                      <a:lnTo>
                        <a:pt x="372" y="84"/>
                      </a:lnTo>
                      <a:lnTo>
                        <a:pt x="364" y="76"/>
                      </a:lnTo>
                      <a:lnTo>
                        <a:pt x="356" y="68"/>
                      </a:lnTo>
                      <a:lnTo>
                        <a:pt x="356" y="60"/>
                      </a:lnTo>
                      <a:lnTo>
                        <a:pt x="350" y="56"/>
                      </a:lnTo>
                      <a:lnTo>
                        <a:pt x="344" y="50"/>
                      </a:lnTo>
                      <a:lnTo>
                        <a:pt x="326" y="42"/>
                      </a:lnTo>
                      <a:lnTo>
                        <a:pt x="322" y="42"/>
                      </a:lnTo>
                      <a:lnTo>
                        <a:pt x="322" y="56"/>
                      </a:lnTo>
                      <a:lnTo>
                        <a:pt x="320" y="66"/>
                      </a:lnTo>
                      <a:lnTo>
                        <a:pt x="320" y="7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close/>
                      <a:moveTo>
                        <a:pt x="410" y="668"/>
                      </a:moveTo>
                      <a:lnTo>
                        <a:pt x="410" y="668"/>
                      </a:lnTo>
                      <a:lnTo>
                        <a:pt x="410" y="674"/>
                      </a:lnTo>
                      <a:lnTo>
                        <a:pt x="414" y="674"/>
                      </a:lnTo>
                      <a:lnTo>
                        <a:pt x="414" y="672"/>
                      </a:lnTo>
                      <a:lnTo>
                        <a:pt x="412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close/>
                      <a:moveTo>
                        <a:pt x="508" y="512"/>
                      </a:moveTo>
                      <a:lnTo>
                        <a:pt x="508" y="512"/>
                      </a:lnTo>
                      <a:lnTo>
                        <a:pt x="512" y="510"/>
                      </a:lnTo>
                      <a:lnTo>
                        <a:pt x="512" y="512"/>
                      </a:lnTo>
                      <a:lnTo>
                        <a:pt x="508" y="518"/>
                      </a:lnTo>
                      <a:lnTo>
                        <a:pt x="504" y="518"/>
                      </a:lnTo>
                      <a:lnTo>
                        <a:pt x="504" y="514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close/>
                      <a:moveTo>
                        <a:pt x="412" y="84"/>
                      </a:moveTo>
                      <a:lnTo>
                        <a:pt x="412" y="84"/>
                      </a:lnTo>
                      <a:lnTo>
                        <a:pt x="414" y="86"/>
                      </a:lnTo>
                      <a:lnTo>
                        <a:pt x="414" y="88"/>
                      </a:lnTo>
                      <a:lnTo>
                        <a:pt x="412" y="88"/>
                      </a:lnTo>
                      <a:lnTo>
                        <a:pt x="410" y="86"/>
                      </a:lnTo>
                      <a:lnTo>
                        <a:pt x="410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close/>
                      <a:moveTo>
                        <a:pt x="566" y="70"/>
                      </a:moveTo>
                      <a:lnTo>
                        <a:pt x="566" y="70"/>
                      </a:lnTo>
                      <a:lnTo>
                        <a:pt x="572" y="70"/>
                      </a:lnTo>
                      <a:lnTo>
                        <a:pt x="572" y="74"/>
                      </a:lnTo>
                      <a:lnTo>
                        <a:pt x="566" y="76"/>
                      </a:lnTo>
                      <a:lnTo>
                        <a:pt x="564" y="76"/>
                      </a:lnTo>
                      <a:lnTo>
                        <a:pt x="564" y="74"/>
                      </a:lnTo>
                      <a:lnTo>
                        <a:pt x="564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close/>
                      <a:moveTo>
                        <a:pt x="328" y="496"/>
                      </a:moveTo>
                      <a:lnTo>
                        <a:pt x="326" y="504"/>
                      </a:lnTo>
                      <a:lnTo>
                        <a:pt x="318" y="504"/>
                      </a:lnTo>
                      <a:lnTo>
                        <a:pt x="320" y="502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close/>
                      <a:moveTo>
                        <a:pt x="310" y="476"/>
                      </a:moveTo>
                      <a:lnTo>
                        <a:pt x="310" y="476"/>
                      </a:lnTo>
                      <a:lnTo>
                        <a:pt x="312" y="474"/>
                      </a:lnTo>
                      <a:lnTo>
                        <a:pt x="314" y="474"/>
                      </a:lnTo>
                      <a:lnTo>
                        <a:pt x="314" y="478"/>
                      </a:lnTo>
                      <a:lnTo>
                        <a:pt x="310" y="490"/>
                      </a:lnTo>
                      <a:lnTo>
                        <a:pt x="280" y="484"/>
                      </a:lnTo>
                      <a:lnTo>
                        <a:pt x="286" y="482"/>
                      </a:lnTo>
                      <a:lnTo>
                        <a:pt x="294" y="478"/>
                      </a:lnTo>
                      <a:lnTo>
                        <a:pt x="296" y="482"/>
                      </a:lnTo>
                      <a:lnTo>
                        <a:pt x="300" y="484"/>
                      </a:lnTo>
                      <a:lnTo>
                        <a:pt x="300" y="486"/>
                      </a:lnTo>
                      <a:lnTo>
                        <a:pt x="302" y="486"/>
                      </a:lnTo>
                      <a:lnTo>
                        <a:pt x="308" y="486"/>
                      </a:lnTo>
                      <a:lnTo>
                        <a:pt x="308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close/>
                      <a:moveTo>
                        <a:pt x="662" y="404"/>
                      </a:moveTo>
                      <a:lnTo>
                        <a:pt x="662" y="404"/>
                      </a:lnTo>
                      <a:lnTo>
                        <a:pt x="664" y="404"/>
                      </a:lnTo>
                      <a:lnTo>
                        <a:pt x="666" y="404"/>
                      </a:lnTo>
                      <a:lnTo>
                        <a:pt x="664" y="408"/>
                      </a:lnTo>
                      <a:lnTo>
                        <a:pt x="658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close/>
                      <a:moveTo>
                        <a:pt x="646" y="386"/>
                      </a:moveTo>
                      <a:lnTo>
                        <a:pt x="646" y="386"/>
                      </a:lnTo>
                      <a:lnTo>
                        <a:pt x="646" y="394"/>
                      </a:lnTo>
                      <a:lnTo>
                        <a:pt x="672" y="394"/>
                      </a:lnTo>
                      <a:lnTo>
                        <a:pt x="644" y="396"/>
                      </a:lnTo>
                      <a:lnTo>
                        <a:pt x="640" y="390"/>
                      </a:lnTo>
                      <a:lnTo>
                        <a:pt x="640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close/>
                      <a:moveTo>
                        <a:pt x="268" y="372"/>
                      </a:moveTo>
                      <a:lnTo>
                        <a:pt x="268" y="372"/>
                      </a:lnTo>
                      <a:lnTo>
                        <a:pt x="272" y="376"/>
                      </a:lnTo>
                      <a:lnTo>
                        <a:pt x="276" y="376"/>
                      </a:lnTo>
                      <a:lnTo>
                        <a:pt x="276" y="374"/>
                      </a:lnTo>
                      <a:lnTo>
                        <a:pt x="274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close/>
                      <a:moveTo>
                        <a:pt x="726" y="340"/>
                      </a:moveTo>
                      <a:lnTo>
                        <a:pt x="726" y="340"/>
                      </a:lnTo>
                      <a:lnTo>
                        <a:pt x="732" y="342"/>
                      </a:lnTo>
                      <a:lnTo>
                        <a:pt x="732" y="346"/>
                      </a:lnTo>
                      <a:lnTo>
                        <a:pt x="728" y="346"/>
                      </a:lnTo>
                      <a:lnTo>
                        <a:pt x="726" y="342"/>
                      </a:lnTo>
                      <a:lnTo>
                        <a:pt x="722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close/>
                      <a:moveTo>
                        <a:pt x="698" y="330"/>
                      </a:moveTo>
                      <a:lnTo>
                        <a:pt x="698" y="330"/>
                      </a:lnTo>
                      <a:lnTo>
                        <a:pt x="700" y="332"/>
                      </a:lnTo>
                      <a:lnTo>
                        <a:pt x="702" y="336"/>
                      </a:lnTo>
                      <a:lnTo>
                        <a:pt x="708" y="336"/>
                      </a:lnTo>
                      <a:lnTo>
                        <a:pt x="716" y="336"/>
                      </a:lnTo>
                      <a:lnTo>
                        <a:pt x="712" y="338"/>
                      </a:lnTo>
                      <a:lnTo>
                        <a:pt x="710" y="338"/>
                      </a:lnTo>
                      <a:lnTo>
                        <a:pt x="716" y="340"/>
                      </a:lnTo>
                      <a:lnTo>
                        <a:pt x="716" y="342"/>
                      </a:lnTo>
                      <a:lnTo>
                        <a:pt x="712" y="342"/>
                      </a:lnTo>
                      <a:lnTo>
                        <a:pt x="712" y="350"/>
                      </a:lnTo>
                      <a:lnTo>
                        <a:pt x="700" y="348"/>
                      </a:lnTo>
                      <a:lnTo>
                        <a:pt x="698" y="346"/>
                      </a:lnTo>
                      <a:lnTo>
                        <a:pt x="702" y="346"/>
                      </a:lnTo>
                      <a:lnTo>
                        <a:pt x="700" y="342"/>
                      </a:lnTo>
                      <a:lnTo>
                        <a:pt x="700" y="340"/>
                      </a:lnTo>
                      <a:lnTo>
                        <a:pt x="700" y="338"/>
                      </a:lnTo>
                      <a:lnTo>
                        <a:pt x="694" y="338"/>
                      </a:lnTo>
                      <a:lnTo>
                        <a:pt x="690" y="336"/>
                      </a:lnTo>
                      <a:lnTo>
                        <a:pt x="684" y="340"/>
                      </a:lnTo>
                      <a:lnTo>
                        <a:pt x="686" y="338"/>
                      </a:lnTo>
                      <a:lnTo>
                        <a:pt x="692" y="332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close/>
                      <a:moveTo>
                        <a:pt x="704" y="306"/>
                      </a:moveTo>
                      <a:lnTo>
                        <a:pt x="704" y="306"/>
                      </a:lnTo>
                      <a:lnTo>
                        <a:pt x="708" y="306"/>
                      </a:lnTo>
                      <a:lnTo>
                        <a:pt x="704" y="310"/>
                      </a:lnTo>
                      <a:lnTo>
                        <a:pt x="702" y="310"/>
                      </a:lnTo>
                      <a:lnTo>
                        <a:pt x="704" y="312"/>
                      </a:lnTo>
                      <a:lnTo>
                        <a:pt x="704" y="314"/>
                      </a:lnTo>
                      <a:lnTo>
                        <a:pt x="690" y="322"/>
                      </a:lnTo>
                      <a:lnTo>
                        <a:pt x="692" y="328"/>
                      </a:lnTo>
                      <a:lnTo>
                        <a:pt x="690" y="328"/>
                      </a:lnTo>
                      <a:lnTo>
                        <a:pt x="684" y="324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74" y="328"/>
                      </a:lnTo>
                      <a:lnTo>
                        <a:pt x="672" y="330"/>
                      </a:lnTo>
                      <a:lnTo>
                        <a:pt x="672" y="336"/>
                      </a:lnTo>
                      <a:lnTo>
                        <a:pt x="676" y="336"/>
                      </a:lnTo>
                      <a:lnTo>
                        <a:pt x="680" y="340"/>
                      </a:lnTo>
                      <a:lnTo>
                        <a:pt x="682" y="342"/>
                      </a:lnTo>
                      <a:lnTo>
                        <a:pt x="680" y="342"/>
                      </a:lnTo>
                      <a:lnTo>
                        <a:pt x="674" y="342"/>
                      </a:lnTo>
                      <a:lnTo>
                        <a:pt x="674" y="338"/>
                      </a:lnTo>
                      <a:lnTo>
                        <a:pt x="672" y="338"/>
                      </a:lnTo>
                      <a:lnTo>
                        <a:pt x="668" y="338"/>
                      </a:lnTo>
                      <a:lnTo>
                        <a:pt x="664" y="330"/>
                      </a:lnTo>
                      <a:lnTo>
                        <a:pt x="672" y="328"/>
                      </a:lnTo>
                      <a:lnTo>
                        <a:pt x="668" y="324"/>
                      </a:lnTo>
                      <a:lnTo>
                        <a:pt x="668" y="322"/>
                      </a:lnTo>
                      <a:lnTo>
                        <a:pt x="676" y="322"/>
                      </a:lnTo>
                      <a:lnTo>
                        <a:pt x="684" y="322"/>
                      </a:lnTo>
                      <a:lnTo>
                        <a:pt x="684" y="320"/>
                      </a:lnTo>
                      <a:lnTo>
                        <a:pt x="686" y="320"/>
                      </a:lnTo>
                      <a:lnTo>
                        <a:pt x="692" y="318"/>
                      </a:lnTo>
                      <a:lnTo>
                        <a:pt x="692" y="314"/>
                      </a:lnTo>
                      <a:lnTo>
                        <a:pt x="698" y="314"/>
                      </a:lnTo>
                      <a:lnTo>
                        <a:pt x="702" y="314"/>
                      </a:lnTo>
                      <a:lnTo>
                        <a:pt x="702" y="312"/>
                      </a:lnTo>
                      <a:lnTo>
                        <a:pt x="702" y="310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close/>
                      <a:moveTo>
                        <a:pt x="220" y="284"/>
                      </a:moveTo>
                      <a:lnTo>
                        <a:pt x="220" y="284"/>
                      </a:lnTo>
                      <a:lnTo>
                        <a:pt x="214" y="286"/>
                      </a:lnTo>
                      <a:lnTo>
                        <a:pt x="220" y="286"/>
                      </a:lnTo>
                      <a:lnTo>
                        <a:pt x="226" y="284"/>
                      </a:lnTo>
                      <a:lnTo>
                        <a:pt x="226" y="282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close/>
                      <a:moveTo>
                        <a:pt x="762" y="272"/>
                      </a:moveTo>
                      <a:lnTo>
                        <a:pt x="762" y="272"/>
                      </a:lnTo>
                      <a:lnTo>
                        <a:pt x="762" y="278"/>
                      </a:lnTo>
                      <a:lnTo>
                        <a:pt x="772" y="282"/>
                      </a:lnTo>
                      <a:lnTo>
                        <a:pt x="772" y="274"/>
                      </a:lnTo>
                      <a:lnTo>
                        <a:pt x="766" y="274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close/>
                      <a:moveTo>
                        <a:pt x="732" y="264"/>
                      </a:moveTo>
                      <a:lnTo>
                        <a:pt x="732" y="264"/>
                      </a:lnTo>
                      <a:lnTo>
                        <a:pt x="738" y="264"/>
                      </a:lnTo>
                      <a:lnTo>
                        <a:pt x="736" y="266"/>
                      </a:lnTo>
                      <a:lnTo>
                        <a:pt x="730" y="272"/>
                      </a:lnTo>
                      <a:lnTo>
                        <a:pt x="730" y="266"/>
                      </a:lnTo>
                      <a:lnTo>
                        <a:pt x="730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close/>
                      <a:moveTo>
                        <a:pt x="784" y="250"/>
                      </a:moveTo>
                      <a:lnTo>
                        <a:pt x="784" y="250"/>
                      </a:lnTo>
                      <a:lnTo>
                        <a:pt x="782" y="256"/>
                      </a:lnTo>
                      <a:lnTo>
                        <a:pt x="776" y="256"/>
                      </a:lnTo>
                      <a:lnTo>
                        <a:pt x="780" y="264"/>
                      </a:lnTo>
                      <a:lnTo>
                        <a:pt x="776" y="268"/>
                      </a:lnTo>
                      <a:lnTo>
                        <a:pt x="792" y="266"/>
                      </a:lnTo>
                      <a:lnTo>
                        <a:pt x="800" y="264"/>
                      </a:lnTo>
                      <a:lnTo>
                        <a:pt x="792" y="264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close/>
                      <a:moveTo>
                        <a:pt x="774" y="228"/>
                      </a:moveTo>
                      <a:lnTo>
                        <a:pt x="774" y="228"/>
                      </a:lnTo>
                      <a:lnTo>
                        <a:pt x="776" y="238"/>
                      </a:lnTo>
                      <a:lnTo>
                        <a:pt x="780" y="240"/>
                      </a:lnTo>
                      <a:lnTo>
                        <a:pt x="780" y="236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close/>
                      <a:moveTo>
                        <a:pt x="0" y="196"/>
                      </a:moveTo>
                      <a:lnTo>
                        <a:pt x="4" y="202"/>
                      </a:lnTo>
                      <a:lnTo>
                        <a:pt x="4" y="200"/>
                      </a:lnTo>
                      <a:lnTo>
                        <a:pt x="0" y="196"/>
                      </a:lnTo>
                      <a:lnTo>
                        <a:pt x="0" y="196"/>
                      </a:lnTo>
                      <a:lnTo>
                        <a:pt x="0" y="196"/>
                      </a:lnTo>
                      <a:close/>
                      <a:moveTo>
                        <a:pt x="766" y="114"/>
                      </a:moveTo>
                      <a:lnTo>
                        <a:pt x="766" y="120"/>
                      </a:lnTo>
                      <a:lnTo>
                        <a:pt x="768" y="120"/>
                      </a:lnTo>
                      <a:lnTo>
                        <a:pt x="772" y="118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close/>
                      <a:moveTo>
                        <a:pt x="764" y="58"/>
                      </a:moveTo>
                      <a:lnTo>
                        <a:pt x="766" y="68"/>
                      </a:lnTo>
                      <a:lnTo>
                        <a:pt x="766" y="64"/>
                      </a:lnTo>
                      <a:lnTo>
                        <a:pt x="766" y="60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close/>
                      <a:moveTo>
                        <a:pt x="272" y="52"/>
                      </a:moveTo>
                      <a:lnTo>
                        <a:pt x="272" y="52"/>
                      </a:lnTo>
                      <a:lnTo>
                        <a:pt x="280" y="60"/>
                      </a:lnTo>
                      <a:lnTo>
                        <a:pt x="286" y="66"/>
                      </a:lnTo>
                      <a:lnTo>
                        <a:pt x="310" y="74"/>
                      </a:lnTo>
                      <a:lnTo>
                        <a:pt x="304" y="66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close/>
                      <a:moveTo>
                        <a:pt x="430" y="38"/>
                      </a:moveTo>
                      <a:lnTo>
                        <a:pt x="430" y="38"/>
                      </a:lnTo>
                      <a:lnTo>
                        <a:pt x="436" y="40"/>
                      </a:lnTo>
                      <a:lnTo>
                        <a:pt x="440" y="42"/>
                      </a:lnTo>
                      <a:lnTo>
                        <a:pt x="438" y="48"/>
                      </a:lnTo>
                      <a:lnTo>
                        <a:pt x="438" y="46"/>
                      </a:lnTo>
                      <a:lnTo>
                        <a:pt x="436" y="42"/>
                      </a:lnTo>
                      <a:lnTo>
                        <a:pt x="432" y="40"/>
                      </a:lnTo>
                      <a:lnTo>
                        <a:pt x="420" y="40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close/>
                      <a:moveTo>
                        <a:pt x="532" y="30"/>
                      </a:moveTo>
                      <a:lnTo>
                        <a:pt x="532" y="30"/>
                      </a:lnTo>
                      <a:lnTo>
                        <a:pt x="540" y="30"/>
                      </a:lnTo>
                      <a:lnTo>
                        <a:pt x="544" y="32"/>
                      </a:lnTo>
                      <a:lnTo>
                        <a:pt x="540" y="32"/>
                      </a:lnTo>
                      <a:lnTo>
                        <a:pt x="532" y="32"/>
                      </a:lnTo>
                      <a:lnTo>
                        <a:pt x="532" y="38"/>
                      </a:lnTo>
                      <a:lnTo>
                        <a:pt x="532" y="34"/>
                      </a:lnTo>
                      <a:lnTo>
                        <a:pt x="530" y="32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close/>
                      <a:moveTo>
                        <a:pt x="610" y="22"/>
                      </a:moveTo>
                      <a:lnTo>
                        <a:pt x="610" y="22"/>
                      </a:lnTo>
                      <a:lnTo>
                        <a:pt x="636" y="22"/>
                      </a:lnTo>
                      <a:lnTo>
                        <a:pt x="656" y="24"/>
                      </a:lnTo>
                      <a:lnTo>
                        <a:pt x="622" y="28"/>
                      </a:lnTo>
                      <a:lnTo>
                        <a:pt x="590" y="30"/>
                      </a:lnTo>
                      <a:lnTo>
                        <a:pt x="600" y="28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close/>
                      <a:moveTo>
                        <a:pt x="562" y="20"/>
                      </a:moveTo>
                      <a:lnTo>
                        <a:pt x="562" y="20"/>
                      </a:lnTo>
                      <a:lnTo>
                        <a:pt x="564" y="22"/>
                      </a:lnTo>
                      <a:lnTo>
                        <a:pt x="566" y="28"/>
                      </a:lnTo>
                      <a:lnTo>
                        <a:pt x="574" y="28"/>
                      </a:lnTo>
                      <a:lnTo>
                        <a:pt x="584" y="24"/>
                      </a:lnTo>
                      <a:lnTo>
                        <a:pt x="586" y="28"/>
                      </a:lnTo>
                      <a:lnTo>
                        <a:pt x="580" y="30"/>
                      </a:lnTo>
                      <a:lnTo>
                        <a:pt x="564" y="32"/>
                      </a:lnTo>
                      <a:lnTo>
                        <a:pt x="558" y="30"/>
                      </a:lnTo>
                      <a:lnTo>
                        <a:pt x="558" y="24"/>
                      </a:lnTo>
                      <a:lnTo>
                        <a:pt x="558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7" name="Freeform: Shape 90"/>
                <p:cNvSpPr/>
                <p:nvPr/>
              </p:nvSpPr>
              <p:spPr bwMode="auto">
                <a:xfrm>
                  <a:off x="7896225" y="4283075"/>
                  <a:ext cx="69850" cy="120650"/>
                </a:xfrm>
                <a:custGeom>
                  <a:gdLst>
                    <a:gd name="T0" fmla="*/ 6 w 44"/>
                    <a:gd name="T1" fmla="*/ 0 h 76"/>
                    <a:gd name="T2" fmla="*/ 0 w 44"/>
                    <a:gd name="T3" fmla="*/ 14 h 76"/>
                    <a:gd name="T4" fmla="*/ 0 w 44"/>
                    <a:gd name="T5" fmla="*/ 32 h 76"/>
                    <a:gd name="T6" fmla="*/ 0 w 44"/>
                    <a:gd name="T7" fmla="*/ 36 h 76"/>
                    <a:gd name="T8" fmla="*/ 2 w 44"/>
                    <a:gd name="T9" fmla="*/ 40 h 76"/>
                    <a:gd name="T10" fmla="*/ 8 w 44"/>
                    <a:gd name="T11" fmla="*/ 44 h 76"/>
                    <a:gd name="T12" fmla="*/ 8 w 44"/>
                    <a:gd name="T13" fmla="*/ 48 h 76"/>
                    <a:gd name="T14" fmla="*/ 6 w 44"/>
                    <a:gd name="T15" fmla="*/ 58 h 76"/>
                    <a:gd name="T16" fmla="*/ 0 w 44"/>
                    <a:gd name="T17" fmla="*/ 68 h 76"/>
                    <a:gd name="T18" fmla="*/ 0 w 44"/>
                    <a:gd name="T19" fmla="*/ 70 h 76"/>
                    <a:gd name="T20" fmla="*/ 2 w 44"/>
                    <a:gd name="T21" fmla="*/ 76 h 76"/>
                    <a:gd name="T22" fmla="*/ 8 w 44"/>
                    <a:gd name="T23" fmla="*/ 76 h 76"/>
                    <a:gd name="T24" fmla="*/ 10 w 44"/>
                    <a:gd name="T25" fmla="*/ 76 h 76"/>
                    <a:gd name="T26" fmla="*/ 12 w 44"/>
                    <a:gd name="T27" fmla="*/ 74 h 76"/>
                    <a:gd name="T28" fmla="*/ 20 w 44"/>
                    <a:gd name="T29" fmla="*/ 70 h 76"/>
                    <a:gd name="T30" fmla="*/ 26 w 44"/>
                    <a:gd name="T31" fmla="*/ 76 h 76"/>
                    <a:gd name="T32" fmla="*/ 32 w 44"/>
                    <a:gd name="T33" fmla="*/ 70 h 76"/>
                    <a:gd name="T34" fmla="*/ 36 w 44"/>
                    <a:gd name="T35" fmla="*/ 62 h 76"/>
                    <a:gd name="T36" fmla="*/ 36 w 44"/>
                    <a:gd name="T37" fmla="*/ 48 h 76"/>
                    <a:gd name="T38" fmla="*/ 42 w 44"/>
                    <a:gd name="T39" fmla="*/ 36 h 76"/>
                    <a:gd name="T40" fmla="*/ 44 w 44"/>
                    <a:gd name="T41" fmla="*/ 30 h 76"/>
                    <a:gd name="T42" fmla="*/ 44 w 44"/>
                    <a:gd name="T43" fmla="*/ 24 h 76"/>
                    <a:gd name="T44" fmla="*/ 38 w 44"/>
                    <a:gd name="T45" fmla="*/ 22 h 76"/>
                    <a:gd name="T46" fmla="*/ 34 w 44"/>
                    <a:gd name="T47" fmla="*/ 18 h 76"/>
                    <a:gd name="T48" fmla="*/ 32 w 44"/>
                    <a:gd name="T49" fmla="*/ 12 h 76"/>
                    <a:gd name="T50" fmla="*/ 28 w 44"/>
                    <a:gd name="T51" fmla="*/ 6 h 76"/>
                    <a:gd name="T52" fmla="*/ 18 w 44"/>
                    <a:gd name="T53" fmla="*/ 0 h 76"/>
                    <a:gd name="T54" fmla="*/ 16 w 44"/>
                    <a:gd name="T55" fmla="*/ 0 h 76"/>
                    <a:gd name="T56" fmla="*/ 12 w 44"/>
                    <a:gd name="T57" fmla="*/ 0 h 76"/>
                    <a:gd name="T58" fmla="*/ 6 w 44"/>
                    <a:gd name="T59" fmla="*/ 0 h 76"/>
                    <a:gd name="T60" fmla="*/ 6 w 44"/>
                    <a:gd name="T61" fmla="*/ 0 h 76"/>
                    <a:gd name="T62" fmla="*/ 6 w 44"/>
                    <a:gd name="T63" fmla="*/ 0 h 7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76">
                      <a:moveTo>
                        <a:pt x="6" y="0"/>
                      </a:moveTo>
                      <a:lnTo>
                        <a:pt x="0" y="14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2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6" y="58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8" y="76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20" y="70"/>
                      </a:lnTo>
                      <a:lnTo>
                        <a:pt x="26" y="76"/>
                      </a:lnTo>
                      <a:lnTo>
                        <a:pt x="32" y="70"/>
                      </a:lnTo>
                      <a:lnTo>
                        <a:pt x="36" y="62"/>
                      </a:lnTo>
                      <a:lnTo>
                        <a:pt x="36" y="48"/>
                      </a:lnTo>
                      <a:lnTo>
                        <a:pt x="42" y="36"/>
                      </a:lnTo>
                      <a:lnTo>
                        <a:pt x="44" y="30"/>
                      </a:lnTo>
                      <a:lnTo>
                        <a:pt x="44" y="24"/>
                      </a:lnTo>
                      <a:lnTo>
                        <a:pt x="38" y="22"/>
                      </a:lnTo>
                      <a:lnTo>
                        <a:pt x="34" y="18"/>
                      </a:lnTo>
                      <a:lnTo>
                        <a:pt x="32" y="12"/>
                      </a:lnTo>
                      <a:lnTo>
                        <a:pt x="2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8" name="Freeform: Shape 91"/>
                <p:cNvSpPr/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9" name="Freeform: Shape 92"/>
                <p:cNvSpPr/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0" name="Freeform: Shape 93"/>
                <p:cNvSpPr/>
                <p:nvPr/>
              </p:nvSpPr>
              <p:spPr bwMode="auto">
                <a:xfrm>
                  <a:off x="7073900" y="4029075"/>
                  <a:ext cx="69850" cy="41275"/>
                </a:xfrm>
                <a:custGeom>
                  <a:gdLst>
                    <a:gd name="T0" fmla="*/ 2 w 44"/>
                    <a:gd name="T1" fmla="*/ 12 h 26"/>
                    <a:gd name="T2" fmla="*/ 10 w 44"/>
                    <a:gd name="T3" fmla="*/ 20 h 26"/>
                    <a:gd name="T4" fmla="*/ 18 w 44"/>
                    <a:gd name="T5" fmla="*/ 20 h 26"/>
                    <a:gd name="T6" fmla="*/ 28 w 44"/>
                    <a:gd name="T7" fmla="*/ 20 h 26"/>
                    <a:gd name="T8" fmla="*/ 30 w 44"/>
                    <a:gd name="T9" fmla="*/ 22 h 26"/>
                    <a:gd name="T10" fmla="*/ 38 w 44"/>
                    <a:gd name="T11" fmla="*/ 26 h 26"/>
                    <a:gd name="T12" fmla="*/ 38 w 44"/>
                    <a:gd name="T13" fmla="*/ 22 h 26"/>
                    <a:gd name="T14" fmla="*/ 44 w 44"/>
                    <a:gd name="T15" fmla="*/ 22 h 26"/>
                    <a:gd name="T16" fmla="*/ 44 w 44"/>
                    <a:gd name="T17" fmla="*/ 10 h 26"/>
                    <a:gd name="T18" fmla="*/ 42 w 44"/>
                    <a:gd name="T19" fmla="*/ 10 h 26"/>
                    <a:gd name="T20" fmla="*/ 36 w 44"/>
                    <a:gd name="T21" fmla="*/ 8 h 26"/>
                    <a:gd name="T22" fmla="*/ 30 w 44"/>
                    <a:gd name="T23" fmla="*/ 4 h 26"/>
                    <a:gd name="T24" fmla="*/ 28 w 44"/>
                    <a:gd name="T25" fmla="*/ 2 h 26"/>
                    <a:gd name="T26" fmla="*/ 20 w 44"/>
                    <a:gd name="T27" fmla="*/ 0 h 26"/>
                    <a:gd name="T28" fmla="*/ 16 w 44"/>
                    <a:gd name="T29" fmla="*/ 0 h 26"/>
                    <a:gd name="T30" fmla="*/ 10 w 44"/>
                    <a:gd name="T31" fmla="*/ 2 h 26"/>
                    <a:gd name="T32" fmla="*/ 8 w 44"/>
                    <a:gd name="T33" fmla="*/ 4 h 26"/>
                    <a:gd name="T34" fmla="*/ 8 w 44"/>
                    <a:gd name="T35" fmla="*/ 8 h 26"/>
                    <a:gd name="T36" fmla="*/ 4 w 44"/>
                    <a:gd name="T37" fmla="*/ 10 h 26"/>
                    <a:gd name="T38" fmla="*/ 2 w 44"/>
                    <a:gd name="T39" fmla="*/ 10 h 26"/>
                    <a:gd name="T40" fmla="*/ 0 w 44"/>
                    <a:gd name="T41" fmla="*/ 10 h 26"/>
                    <a:gd name="T42" fmla="*/ 2 w 44"/>
                    <a:gd name="T43" fmla="*/ 12 h 26"/>
                    <a:gd name="T44" fmla="*/ 2 w 44"/>
                    <a:gd name="T45" fmla="*/ 12 h 26"/>
                    <a:gd name="T46" fmla="*/ 2 w 44"/>
                    <a:gd name="T47" fmla="*/ 12 h 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4" h="26">
                      <a:moveTo>
                        <a:pt x="2" y="12"/>
                      </a:moveTo>
                      <a:lnTo>
                        <a:pt x="10" y="20"/>
                      </a:lnTo>
                      <a:lnTo>
                        <a:pt x="18" y="20"/>
                      </a:lnTo>
                      <a:lnTo>
                        <a:pt x="28" y="20"/>
                      </a:lnTo>
                      <a:lnTo>
                        <a:pt x="30" y="22"/>
                      </a:lnTo>
                      <a:lnTo>
                        <a:pt x="38" y="26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44" y="10"/>
                      </a:lnTo>
                      <a:lnTo>
                        <a:pt x="42" y="10"/>
                      </a:lnTo>
                      <a:lnTo>
                        <a:pt x="36" y="8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1" name="Freeform: Shape 94"/>
                <p:cNvSpPr/>
                <p:nvPr/>
              </p:nvSpPr>
              <p:spPr bwMode="auto">
                <a:xfrm>
                  <a:off x="7019925" y="4410075"/>
                  <a:ext cx="393700" cy="187325"/>
                </a:xfrm>
                <a:custGeom>
                  <a:gdLst>
                    <a:gd name="T0" fmla="*/ 176 w 248"/>
                    <a:gd name="T1" fmla="*/ 100 h 118"/>
                    <a:gd name="T2" fmla="*/ 174 w 248"/>
                    <a:gd name="T3" fmla="*/ 106 h 118"/>
                    <a:gd name="T4" fmla="*/ 178 w 248"/>
                    <a:gd name="T5" fmla="*/ 110 h 118"/>
                    <a:gd name="T6" fmla="*/ 188 w 248"/>
                    <a:gd name="T7" fmla="*/ 116 h 118"/>
                    <a:gd name="T8" fmla="*/ 194 w 248"/>
                    <a:gd name="T9" fmla="*/ 118 h 118"/>
                    <a:gd name="T10" fmla="*/ 202 w 248"/>
                    <a:gd name="T11" fmla="*/ 110 h 118"/>
                    <a:gd name="T12" fmla="*/ 210 w 248"/>
                    <a:gd name="T13" fmla="*/ 96 h 118"/>
                    <a:gd name="T14" fmla="*/ 222 w 248"/>
                    <a:gd name="T15" fmla="*/ 82 h 118"/>
                    <a:gd name="T16" fmla="*/ 240 w 248"/>
                    <a:gd name="T17" fmla="*/ 70 h 118"/>
                    <a:gd name="T18" fmla="*/ 246 w 248"/>
                    <a:gd name="T19" fmla="*/ 56 h 118"/>
                    <a:gd name="T20" fmla="*/ 248 w 248"/>
                    <a:gd name="T21" fmla="*/ 46 h 118"/>
                    <a:gd name="T22" fmla="*/ 240 w 248"/>
                    <a:gd name="T23" fmla="*/ 34 h 118"/>
                    <a:gd name="T24" fmla="*/ 242 w 248"/>
                    <a:gd name="T25" fmla="*/ 28 h 118"/>
                    <a:gd name="T26" fmla="*/ 234 w 248"/>
                    <a:gd name="T27" fmla="*/ 20 h 118"/>
                    <a:gd name="T28" fmla="*/ 220 w 248"/>
                    <a:gd name="T29" fmla="*/ 20 h 118"/>
                    <a:gd name="T30" fmla="*/ 214 w 248"/>
                    <a:gd name="T31" fmla="*/ 16 h 118"/>
                    <a:gd name="T32" fmla="*/ 202 w 248"/>
                    <a:gd name="T33" fmla="*/ 6 h 118"/>
                    <a:gd name="T34" fmla="*/ 198 w 248"/>
                    <a:gd name="T35" fmla="*/ 0 h 118"/>
                    <a:gd name="T36" fmla="*/ 186 w 248"/>
                    <a:gd name="T37" fmla="*/ 14 h 118"/>
                    <a:gd name="T38" fmla="*/ 184 w 248"/>
                    <a:gd name="T39" fmla="*/ 24 h 118"/>
                    <a:gd name="T40" fmla="*/ 178 w 248"/>
                    <a:gd name="T41" fmla="*/ 36 h 118"/>
                    <a:gd name="T42" fmla="*/ 180 w 248"/>
                    <a:gd name="T43" fmla="*/ 42 h 118"/>
                    <a:gd name="T44" fmla="*/ 176 w 248"/>
                    <a:gd name="T45" fmla="*/ 46 h 118"/>
                    <a:gd name="T46" fmla="*/ 174 w 248"/>
                    <a:gd name="T47" fmla="*/ 54 h 118"/>
                    <a:gd name="T48" fmla="*/ 174 w 248"/>
                    <a:gd name="T49" fmla="*/ 60 h 118"/>
                    <a:gd name="T50" fmla="*/ 174 w 248"/>
                    <a:gd name="T51" fmla="*/ 68 h 118"/>
                    <a:gd name="T52" fmla="*/ 170 w 248"/>
                    <a:gd name="T53" fmla="*/ 78 h 118"/>
                    <a:gd name="T54" fmla="*/ 184 w 248"/>
                    <a:gd name="T55" fmla="*/ 82 h 118"/>
                    <a:gd name="T56" fmla="*/ 184 w 248"/>
                    <a:gd name="T57" fmla="*/ 90 h 118"/>
                    <a:gd name="T58" fmla="*/ 176 w 248"/>
                    <a:gd name="T59" fmla="*/ 96 h 118"/>
                    <a:gd name="T60" fmla="*/ 186 w 248"/>
                    <a:gd name="T61" fmla="*/ 78 h 118"/>
                    <a:gd name="T62" fmla="*/ 184 w 248"/>
                    <a:gd name="T63" fmla="*/ 82 h 118"/>
                    <a:gd name="T64" fmla="*/ 186 w 248"/>
                    <a:gd name="T65" fmla="*/ 78 h 118"/>
                    <a:gd name="T66" fmla="*/ 186 w 248"/>
                    <a:gd name="T67" fmla="*/ 78 h 118"/>
                    <a:gd name="T68" fmla="*/ 0 w 248"/>
                    <a:gd name="T69" fmla="*/ 24 h 118"/>
                    <a:gd name="T70" fmla="*/ 4 w 248"/>
                    <a:gd name="T71" fmla="*/ 42 h 118"/>
                    <a:gd name="T72" fmla="*/ 0 w 248"/>
                    <a:gd name="T73" fmla="*/ 42 h 118"/>
                    <a:gd name="T74" fmla="*/ 4 w 248"/>
                    <a:gd name="T75" fmla="*/ 46 h 118"/>
                    <a:gd name="T76" fmla="*/ 8 w 248"/>
                    <a:gd name="T77" fmla="*/ 36 h 118"/>
                    <a:gd name="T78" fmla="*/ 0 w 248"/>
                    <a:gd name="T79" fmla="*/ 24 h 1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118">
                      <a:moveTo>
                        <a:pt x="176" y="96"/>
                      </a:moveTo>
                      <a:lnTo>
                        <a:pt x="176" y="100"/>
                      </a:lnTo>
                      <a:lnTo>
                        <a:pt x="178" y="104"/>
                      </a:lnTo>
                      <a:lnTo>
                        <a:pt x="174" y="106"/>
                      </a:lnTo>
                      <a:lnTo>
                        <a:pt x="174" y="108"/>
                      </a:lnTo>
                      <a:lnTo>
                        <a:pt x="178" y="110"/>
                      </a:lnTo>
                      <a:lnTo>
                        <a:pt x="184" y="108"/>
                      </a:lnTo>
                      <a:lnTo>
                        <a:pt x="188" y="116"/>
                      </a:lnTo>
                      <a:lnTo>
                        <a:pt x="192" y="118"/>
                      </a:lnTo>
                      <a:lnTo>
                        <a:pt x="194" y="118"/>
                      </a:lnTo>
                      <a:lnTo>
                        <a:pt x="196" y="116"/>
                      </a:lnTo>
                      <a:lnTo>
                        <a:pt x="202" y="110"/>
                      </a:lnTo>
                      <a:lnTo>
                        <a:pt x="204" y="100"/>
                      </a:lnTo>
                      <a:lnTo>
                        <a:pt x="210" y="96"/>
                      </a:lnTo>
                      <a:lnTo>
                        <a:pt x="216" y="88"/>
                      </a:lnTo>
                      <a:lnTo>
                        <a:pt x="222" y="82"/>
                      </a:lnTo>
                      <a:lnTo>
                        <a:pt x="234" y="74"/>
                      </a:lnTo>
                      <a:lnTo>
                        <a:pt x="240" y="70"/>
                      </a:lnTo>
                      <a:lnTo>
                        <a:pt x="246" y="62"/>
                      </a:lnTo>
                      <a:lnTo>
                        <a:pt x="246" y="56"/>
                      </a:lnTo>
                      <a:lnTo>
                        <a:pt x="248" y="56"/>
                      </a:lnTo>
                      <a:lnTo>
                        <a:pt x="248" y="46"/>
                      </a:lnTo>
                      <a:lnTo>
                        <a:pt x="246" y="36"/>
                      </a:lnTo>
                      <a:lnTo>
                        <a:pt x="240" y="34"/>
                      </a:lnTo>
                      <a:lnTo>
                        <a:pt x="248" y="28"/>
                      </a:lnTo>
                      <a:lnTo>
                        <a:pt x="242" y="28"/>
                      </a:lnTo>
                      <a:lnTo>
                        <a:pt x="238" y="24"/>
                      </a:lnTo>
                      <a:lnTo>
                        <a:pt x="234" y="20"/>
                      </a:lnTo>
                      <a:lnTo>
                        <a:pt x="232" y="24"/>
                      </a:lnTo>
                      <a:lnTo>
                        <a:pt x="220" y="20"/>
                      </a:lnTo>
                      <a:lnTo>
                        <a:pt x="216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202" y="6"/>
                      </a:lnTo>
                      <a:lnTo>
                        <a:pt x="198" y="2"/>
                      </a:lnTo>
                      <a:lnTo>
                        <a:pt x="198" y="0"/>
                      </a:lnTo>
                      <a:lnTo>
                        <a:pt x="184" y="10"/>
                      </a:lnTo>
                      <a:lnTo>
                        <a:pt x="186" y="14"/>
                      </a:lnTo>
                      <a:lnTo>
                        <a:pt x="186" y="18"/>
                      </a:lnTo>
                      <a:lnTo>
                        <a:pt x="184" y="24"/>
                      </a:lnTo>
                      <a:lnTo>
                        <a:pt x="178" y="32"/>
                      </a:lnTo>
                      <a:lnTo>
                        <a:pt x="178" y="36"/>
                      </a:lnTo>
                      <a:lnTo>
                        <a:pt x="178" y="38"/>
                      </a:lnTo>
                      <a:lnTo>
                        <a:pt x="180" y="42"/>
                      </a:lnTo>
                      <a:lnTo>
                        <a:pt x="180" y="44"/>
                      </a:lnTo>
                      <a:lnTo>
                        <a:pt x="176" y="46"/>
                      </a:lnTo>
                      <a:lnTo>
                        <a:pt x="170" y="52"/>
                      </a:lnTo>
                      <a:lnTo>
                        <a:pt x="174" y="54"/>
                      </a:lnTo>
                      <a:lnTo>
                        <a:pt x="176" y="54"/>
                      </a:lnTo>
                      <a:lnTo>
                        <a:pt x="174" y="60"/>
                      </a:lnTo>
                      <a:lnTo>
                        <a:pt x="174" y="64"/>
                      </a:lnTo>
                      <a:lnTo>
                        <a:pt x="174" y="68"/>
                      </a:lnTo>
                      <a:lnTo>
                        <a:pt x="176" y="70"/>
                      </a:lnTo>
                      <a:lnTo>
                        <a:pt x="170" y="78"/>
                      </a:lnTo>
                      <a:lnTo>
                        <a:pt x="178" y="80"/>
                      </a:lnTo>
                      <a:lnTo>
                        <a:pt x="184" y="82"/>
                      </a:lnTo>
                      <a:lnTo>
                        <a:pt x="180" y="86"/>
                      </a:lnTo>
                      <a:lnTo>
                        <a:pt x="184" y="90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close/>
                      <a:moveTo>
                        <a:pt x="186" y="78"/>
                      </a:moveTo>
                      <a:lnTo>
                        <a:pt x="186" y="82"/>
                      </a:lnTo>
                      <a:lnTo>
                        <a:pt x="184" y="82"/>
                      </a:lnTo>
                      <a:lnTo>
                        <a:pt x="184" y="80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close/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4" y="44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4" y="46"/>
                      </a:lnTo>
                      <a:lnTo>
                        <a:pt x="8" y="42"/>
                      </a:lnTo>
                      <a:lnTo>
                        <a:pt x="8" y="36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2" name="Freeform: Shape 95"/>
                <p:cNvSpPr/>
                <p:nvPr/>
              </p:nvSpPr>
              <p:spPr bwMode="auto">
                <a:xfrm>
                  <a:off x="7499350" y="3876675"/>
                  <a:ext cx="85725" cy="60325"/>
                </a:xfrm>
                <a:custGeom>
                  <a:gdLst>
                    <a:gd name="T0" fmla="*/ 2 w 54"/>
                    <a:gd name="T1" fmla="*/ 2 h 38"/>
                    <a:gd name="T2" fmla="*/ 2 w 54"/>
                    <a:gd name="T3" fmla="*/ 12 h 38"/>
                    <a:gd name="T4" fmla="*/ 2 w 54"/>
                    <a:gd name="T5" fmla="*/ 18 h 38"/>
                    <a:gd name="T6" fmla="*/ 0 w 54"/>
                    <a:gd name="T7" fmla="*/ 20 h 38"/>
                    <a:gd name="T8" fmla="*/ 4 w 54"/>
                    <a:gd name="T9" fmla="*/ 26 h 38"/>
                    <a:gd name="T10" fmla="*/ 4 w 54"/>
                    <a:gd name="T11" fmla="*/ 30 h 38"/>
                    <a:gd name="T12" fmla="*/ 8 w 54"/>
                    <a:gd name="T13" fmla="*/ 36 h 38"/>
                    <a:gd name="T14" fmla="*/ 10 w 54"/>
                    <a:gd name="T15" fmla="*/ 38 h 38"/>
                    <a:gd name="T16" fmla="*/ 12 w 54"/>
                    <a:gd name="T17" fmla="*/ 36 h 38"/>
                    <a:gd name="T18" fmla="*/ 14 w 54"/>
                    <a:gd name="T19" fmla="*/ 32 h 38"/>
                    <a:gd name="T20" fmla="*/ 12 w 54"/>
                    <a:gd name="T21" fmla="*/ 28 h 38"/>
                    <a:gd name="T22" fmla="*/ 12 w 54"/>
                    <a:gd name="T23" fmla="*/ 22 h 38"/>
                    <a:gd name="T24" fmla="*/ 22 w 54"/>
                    <a:gd name="T25" fmla="*/ 28 h 38"/>
                    <a:gd name="T26" fmla="*/ 22 w 54"/>
                    <a:gd name="T27" fmla="*/ 30 h 38"/>
                    <a:gd name="T28" fmla="*/ 28 w 54"/>
                    <a:gd name="T29" fmla="*/ 30 h 38"/>
                    <a:gd name="T30" fmla="*/ 32 w 54"/>
                    <a:gd name="T31" fmla="*/ 22 h 38"/>
                    <a:gd name="T32" fmla="*/ 46 w 54"/>
                    <a:gd name="T33" fmla="*/ 22 h 38"/>
                    <a:gd name="T34" fmla="*/ 46 w 54"/>
                    <a:gd name="T35" fmla="*/ 26 h 38"/>
                    <a:gd name="T36" fmla="*/ 48 w 54"/>
                    <a:gd name="T37" fmla="*/ 26 h 38"/>
                    <a:gd name="T38" fmla="*/ 54 w 54"/>
                    <a:gd name="T39" fmla="*/ 26 h 38"/>
                    <a:gd name="T40" fmla="*/ 50 w 54"/>
                    <a:gd name="T41" fmla="*/ 18 h 38"/>
                    <a:gd name="T42" fmla="*/ 48 w 54"/>
                    <a:gd name="T43" fmla="*/ 16 h 38"/>
                    <a:gd name="T44" fmla="*/ 46 w 54"/>
                    <a:gd name="T45" fmla="*/ 12 h 38"/>
                    <a:gd name="T46" fmla="*/ 42 w 54"/>
                    <a:gd name="T47" fmla="*/ 12 h 38"/>
                    <a:gd name="T48" fmla="*/ 36 w 54"/>
                    <a:gd name="T49" fmla="*/ 12 h 38"/>
                    <a:gd name="T50" fmla="*/ 28 w 54"/>
                    <a:gd name="T51" fmla="*/ 8 h 38"/>
                    <a:gd name="T52" fmla="*/ 20 w 54"/>
                    <a:gd name="T53" fmla="*/ 2 h 38"/>
                    <a:gd name="T54" fmla="*/ 10 w 54"/>
                    <a:gd name="T55" fmla="*/ 0 h 38"/>
                    <a:gd name="T56" fmla="*/ 2 w 54"/>
                    <a:gd name="T57" fmla="*/ 2 h 38"/>
                    <a:gd name="T58" fmla="*/ 2 w 54"/>
                    <a:gd name="T59" fmla="*/ 2 h 38"/>
                    <a:gd name="T60" fmla="*/ 2 w 54"/>
                    <a:gd name="T61" fmla="*/ 2 h 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4" h="38">
                      <a:moveTo>
                        <a:pt x="2" y="2"/>
                      </a:move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4" y="26"/>
                      </a:lnTo>
                      <a:lnTo>
                        <a:pt x="4" y="30"/>
                      </a:lnTo>
                      <a:lnTo>
                        <a:pt x="8" y="36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4" y="32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8" y="30"/>
                      </a:lnTo>
                      <a:lnTo>
                        <a:pt x="32" y="22"/>
                      </a:lnTo>
                      <a:lnTo>
                        <a:pt x="46" y="22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4" y="26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6" y="12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28" y="8"/>
                      </a:lnTo>
                      <a:lnTo>
                        <a:pt x="20" y="2"/>
                      </a:lnTo>
                      <a:lnTo>
                        <a:pt x="1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3" name="Freeform: Shape 96"/>
                <p:cNvSpPr/>
                <p:nvPr/>
              </p:nvSpPr>
              <p:spPr bwMode="auto">
                <a:xfrm>
                  <a:off x="7207250" y="3775075"/>
                  <a:ext cx="231775" cy="104775"/>
                </a:xfrm>
                <a:custGeom>
                  <a:gdLst>
                    <a:gd name="T0" fmla="*/ 24 w 146"/>
                    <a:gd name="T1" fmla="*/ 20 h 66"/>
                    <a:gd name="T2" fmla="*/ 24 w 146"/>
                    <a:gd name="T3" fmla="*/ 20 h 66"/>
                    <a:gd name="T4" fmla="*/ 24 w 146"/>
                    <a:gd name="T5" fmla="*/ 24 h 66"/>
                    <a:gd name="T6" fmla="*/ 26 w 146"/>
                    <a:gd name="T7" fmla="*/ 30 h 66"/>
                    <a:gd name="T8" fmla="*/ 22 w 146"/>
                    <a:gd name="T9" fmla="*/ 32 h 66"/>
                    <a:gd name="T10" fmla="*/ 24 w 146"/>
                    <a:gd name="T11" fmla="*/ 32 h 66"/>
                    <a:gd name="T12" fmla="*/ 30 w 146"/>
                    <a:gd name="T13" fmla="*/ 28 h 66"/>
                    <a:gd name="T14" fmla="*/ 32 w 146"/>
                    <a:gd name="T15" fmla="*/ 22 h 66"/>
                    <a:gd name="T16" fmla="*/ 24 w 146"/>
                    <a:gd name="T17" fmla="*/ 20 h 66"/>
                    <a:gd name="T18" fmla="*/ 24 w 146"/>
                    <a:gd name="T19" fmla="*/ 20 h 66"/>
                    <a:gd name="T20" fmla="*/ 24 w 146"/>
                    <a:gd name="T21" fmla="*/ 20 h 66"/>
                    <a:gd name="T22" fmla="*/ 24 w 146"/>
                    <a:gd name="T23" fmla="*/ 0 h 66"/>
                    <a:gd name="T24" fmla="*/ 24 w 146"/>
                    <a:gd name="T25" fmla="*/ 0 h 66"/>
                    <a:gd name="T26" fmla="*/ 16 w 146"/>
                    <a:gd name="T27" fmla="*/ 4 h 66"/>
                    <a:gd name="T28" fmla="*/ 8 w 146"/>
                    <a:gd name="T29" fmla="*/ 10 h 66"/>
                    <a:gd name="T30" fmla="*/ 0 w 146"/>
                    <a:gd name="T31" fmla="*/ 24 h 66"/>
                    <a:gd name="T32" fmla="*/ 6 w 146"/>
                    <a:gd name="T33" fmla="*/ 24 h 66"/>
                    <a:gd name="T34" fmla="*/ 14 w 146"/>
                    <a:gd name="T35" fmla="*/ 22 h 66"/>
                    <a:gd name="T36" fmla="*/ 14 w 146"/>
                    <a:gd name="T37" fmla="*/ 18 h 66"/>
                    <a:gd name="T38" fmla="*/ 18 w 146"/>
                    <a:gd name="T39" fmla="*/ 12 h 66"/>
                    <a:gd name="T40" fmla="*/ 26 w 146"/>
                    <a:gd name="T41" fmla="*/ 6 h 66"/>
                    <a:gd name="T42" fmla="*/ 32 w 146"/>
                    <a:gd name="T43" fmla="*/ 6 h 66"/>
                    <a:gd name="T44" fmla="*/ 40 w 146"/>
                    <a:gd name="T45" fmla="*/ 10 h 66"/>
                    <a:gd name="T46" fmla="*/ 44 w 146"/>
                    <a:gd name="T47" fmla="*/ 18 h 66"/>
                    <a:gd name="T48" fmla="*/ 52 w 146"/>
                    <a:gd name="T49" fmla="*/ 18 h 66"/>
                    <a:gd name="T50" fmla="*/ 54 w 146"/>
                    <a:gd name="T51" fmla="*/ 20 h 66"/>
                    <a:gd name="T52" fmla="*/ 58 w 146"/>
                    <a:gd name="T53" fmla="*/ 20 h 66"/>
                    <a:gd name="T54" fmla="*/ 62 w 146"/>
                    <a:gd name="T55" fmla="*/ 20 h 66"/>
                    <a:gd name="T56" fmla="*/ 64 w 146"/>
                    <a:gd name="T57" fmla="*/ 24 h 66"/>
                    <a:gd name="T58" fmla="*/ 70 w 146"/>
                    <a:gd name="T59" fmla="*/ 32 h 66"/>
                    <a:gd name="T60" fmla="*/ 78 w 146"/>
                    <a:gd name="T61" fmla="*/ 32 h 66"/>
                    <a:gd name="T62" fmla="*/ 86 w 146"/>
                    <a:gd name="T63" fmla="*/ 32 h 66"/>
                    <a:gd name="T64" fmla="*/ 86 w 146"/>
                    <a:gd name="T65" fmla="*/ 38 h 66"/>
                    <a:gd name="T66" fmla="*/ 90 w 146"/>
                    <a:gd name="T67" fmla="*/ 44 h 66"/>
                    <a:gd name="T68" fmla="*/ 96 w 146"/>
                    <a:gd name="T69" fmla="*/ 46 h 66"/>
                    <a:gd name="T70" fmla="*/ 106 w 146"/>
                    <a:gd name="T71" fmla="*/ 54 h 66"/>
                    <a:gd name="T72" fmla="*/ 100 w 146"/>
                    <a:gd name="T73" fmla="*/ 66 h 66"/>
                    <a:gd name="T74" fmla="*/ 146 w 146"/>
                    <a:gd name="T75" fmla="*/ 58 h 66"/>
                    <a:gd name="T76" fmla="*/ 144 w 146"/>
                    <a:gd name="T77" fmla="*/ 50 h 66"/>
                    <a:gd name="T78" fmla="*/ 136 w 146"/>
                    <a:gd name="T79" fmla="*/ 50 h 66"/>
                    <a:gd name="T80" fmla="*/ 128 w 146"/>
                    <a:gd name="T81" fmla="*/ 50 h 66"/>
                    <a:gd name="T82" fmla="*/ 126 w 146"/>
                    <a:gd name="T83" fmla="*/ 38 h 66"/>
                    <a:gd name="T84" fmla="*/ 114 w 146"/>
                    <a:gd name="T85" fmla="*/ 38 h 66"/>
                    <a:gd name="T86" fmla="*/ 114 w 146"/>
                    <a:gd name="T87" fmla="*/ 36 h 66"/>
                    <a:gd name="T88" fmla="*/ 112 w 146"/>
                    <a:gd name="T89" fmla="*/ 32 h 66"/>
                    <a:gd name="T90" fmla="*/ 98 w 146"/>
                    <a:gd name="T91" fmla="*/ 24 h 66"/>
                    <a:gd name="T92" fmla="*/ 82 w 146"/>
                    <a:gd name="T93" fmla="*/ 18 h 66"/>
                    <a:gd name="T94" fmla="*/ 78 w 146"/>
                    <a:gd name="T95" fmla="*/ 18 h 66"/>
                    <a:gd name="T96" fmla="*/ 76 w 146"/>
                    <a:gd name="T97" fmla="*/ 12 h 66"/>
                    <a:gd name="T98" fmla="*/ 70 w 146"/>
                    <a:gd name="T99" fmla="*/ 6 h 66"/>
                    <a:gd name="T100" fmla="*/ 48 w 146"/>
                    <a:gd name="T101" fmla="*/ 2 h 66"/>
                    <a:gd name="T102" fmla="*/ 24 w 146"/>
                    <a:gd name="T103" fmla="*/ 0 h 66"/>
                    <a:gd name="T104" fmla="*/ 24 w 146"/>
                    <a:gd name="T105" fmla="*/ 0 h 66"/>
                    <a:gd name="T106" fmla="*/ 24 w 146"/>
                    <a:gd name="T107" fmla="*/ 0 h 6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46" h="66">
                      <a:moveTo>
                        <a:pt x="24" y="20"/>
                      </a:moveTo>
                      <a:lnTo>
                        <a:pt x="24" y="20"/>
                      </a:lnTo>
                      <a:lnTo>
                        <a:pt x="24" y="24"/>
                      </a:lnTo>
                      <a:lnTo>
                        <a:pt x="26" y="30"/>
                      </a:lnTo>
                      <a:lnTo>
                        <a:pt x="22" y="32"/>
                      </a:lnTo>
                      <a:lnTo>
                        <a:pt x="24" y="32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4" y="20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4"/>
                      </a:lnTo>
                      <a:lnTo>
                        <a:pt x="8" y="10"/>
                      </a:lnTo>
                      <a:lnTo>
                        <a:pt x="0" y="24"/>
                      </a:lnTo>
                      <a:lnTo>
                        <a:pt x="6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8" y="12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4" y="18"/>
                      </a:lnTo>
                      <a:lnTo>
                        <a:pt x="52" y="18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4" y="24"/>
                      </a:lnTo>
                      <a:lnTo>
                        <a:pt x="70" y="32"/>
                      </a:lnTo>
                      <a:lnTo>
                        <a:pt x="78" y="32"/>
                      </a:lnTo>
                      <a:lnTo>
                        <a:pt x="86" y="32"/>
                      </a:lnTo>
                      <a:lnTo>
                        <a:pt x="86" y="38"/>
                      </a:lnTo>
                      <a:lnTo>
                        <a:pt x="90" y="44"/>
                      </a:lnTo>
                      <a:lnTo>
                        <a:pt x="96" y="46"/>
                      </a:lnTo>
                      <a:lnTo>
                        <a:pt x="106" y="54"/>
                      </a:lnTo>
                      <a:lnTo>
                        <a:pt x="100" y="66"/>
                      </a:lnTo>
                      <a:lnTo>
                        <a:pt x="146" y="58"/>
                      </a:lnTo>
                      <a:lnTo>
                        <a:pt x="144" y="50"/>
                      </a:lnTo>
                      <a:lnTo>
                        <a:pt x="136" y="50"/>
                      </a:lnTo>
                      <a:lnTo>
                        <a:pt x="128" y="50"/>
                      </a:lnTo>
                      <a:lnTo>
                        <a:pt x="126" y="38"/>
                      </a:lnTo>
                      <a:lnTo>
                        <a:pt x="114" y="38"/>
                      </a:lnTo>
                      <a:lnTo>
                        <a:pt x="114" y="36"/>
                      </a:lnTo>
                      <a:lnTo>
                        <a:pt x="112" y="32"/>
                      </a:lnTo>
                      <a:lnTo>
                        <a:pt x="98" y="24"/>
                      </a:lnTo>
                      <a:lnTo>
                        <a:pt x="82" y="18"/>
                      </a:lnTo>
                      <a:lnTo>
                        <a:pt x="78" y="18"/>
                      </a:lnTo>
                      <a:lnTo>
                        <a:pt x="76" y="12"/>
                      </a:lnTo>
                      <a:lnTo>
                        <a:pt x="70" y="6"/>
                      </a:lnTo>
                      <a:lnTo>
                        <a:pt x="48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4" name="Freeform: Shape 97"/>
                <p:cNvSpPr/>
                <p:nvPr/>
              </p:nvSpPr>
              <p:spPr bwMode="auto">
                <a:xfrm>
                  <a:off x="7175500" y="4117975"/>
                  <a:ext cx="76200" cy="95250"/>
                </a:xfrm>
                <a:custGeom>
                  <a:gdLst>
                    <a:gd name="T0" fmla="*/ 6 w 48"/>
                    <a:gd name="T1" fmla="*/ 0 h 60"/>
                    <a:gd name="T2" fmla="*/ 6 w 48"/>
                    <a:gd name="T3" fmla="*/ 0 h 60"/>
                    <a:gd name="T4" fmla="*/ 4 w 48"/>
                    <a:gd name="T5" fmla="*/ 0 h 60"/>
                    <a:gd name="T6" fmla="*/ 0 w 48"/>
                    <a:gd name="T7" fmla="*/ 0 h 60"/>
                    <a:gd name="T8" fmla="*/ 6 w 48"/>
                    <a:gd name="T9" fmla="*/ 8 h 60"/>
                    <a:gd name="T10" fmla="*/ 6 w 48"/>
                    <a:gd name="T11" fmla="*/ 14 h 60"/>
                    <a:gd name="T12" fmla="*/ 0 w 48"/>
                    <a:gd name="T13" fmla="*/ 28 h 60"/>
                    <a:gd name="T14" fmla="*/ 6 w 48"/>
                    <a:gd name="T15" fmla="*/ 32 h 60"/>
                    <a:gd name="T16" fmla="*/ 8 w 48"/>
                    <a:gd name="T17" fmla="*/ 34 h 60"/>
                    <a:gd name="T18" fmla="*/ 16 w 48"/>
                    <a:gd name="T19" fmla="*/ 32 h 60"/>
                    <a:gd name="T20" fmla="*/ 16 w 48"/>
                    <a:gd name="T21" fmla="*/ 28 h 60"/>
                    <a:gd name="T22" fmla="*/ 16 w 48"/>
                    <a:gd name="T23" fmla="*/ 26 h 60"/>
                    <a:gd name="T24" fmla="*/ 26 w 48"/>
                    <a:gd name="T25" fmla="*/ 34 h 60"/>
                    <a:gd name="T26" fmla="*/ 32 w 48"/>
                    <a:gd name="T27" fmla="*/ 42 h 60"/>
                    <a:gd name="T28" fmla="*/ 32 w 48"/>
                    <a:gd name="T29" fmla="*/ 50 h 60"/>
                    <a:gd name="T30" fmla="*/ 32 w 48"/>
                    <a:gd name="T31" fmla="*/ 52 h 60"/>
                    <a:gd name="T32" fmla="*/ 32 w 48"/>
                    <a:gd name="T33" fmla="*/ 58 h 60"/>
                    <a:gd name="T34" fmla="*/ 36 w 48"/>
                    <a:gd name="T35" fmla="*/ 58 h 60"/>
                    <a:gd name="T36" fmla="*/ 36 w 48"/>
                    <a:gd name="T37" fmla="*/ 54 h 60"/>
                    <a:gd name="T38" fmla="*/ 36 w 48"/>
                    <a:gd name="T39" fmla="*/ 50 h 60"/>
                    <a:gd name="T40" fmla="*/ 40 w 48"/>
                    <a:gd name="T41" fmla="*/ 50 h 60"/>
                    <a:gd name="T42" fmla="*/ 42 w 48"/>
                    <a:gd name="T43" fmla="*/ 60 h 60"/>
                    <a:gd name="T44" fmla="*/ 46 w 48"/>
                    <a:gd name="T45" fmla="*/ 52 h 60"/>
                    <a:gd name="T46" fmla="*/ 42 w 48"/>
                    <a:gd name="T47" fmla="*/ 46 h 60"/>
                    <a:gd name="T48" fmla="*/ 40 w 48"/>
                    <a:gd name="T49" fmla="*/ 44 h 60"/>
                    <a:gd name="T50" fmla="*/ 42 w 48"/>
                    <a:gd name="T51" fmla="*/ 42 h 60"/>
                    <a:gd name="T52" fmla="*/ 42 w 48"/>
                    <a:gd name="T53" fmla="*/ 36 h 60"/>
                    <a:gd name="T54" fmla="*/ 42 w 48"/>
                    <a:gd name="T55" fmla="*/ 34 h 60"/>
                    <a:gd name="T56" fmla="*/ 46 w 48"/>
                    <a:gd name="T57" fmla="*/ 34 h 60"/>
                    <a:gd name="T58" fmla="*/ 48 w 48"/>
                    <a:gd name="T59" fmla="*/ 34 h 60"/>
                    <a:gd name="T60" fmla="*/ 46 w 48"/>
                    <a:gd name="T61" fmla="*/ 26 h 60"/>
                    <a:gd name="T62" fmla="*/ 30 w 48"/>
                    <a:gd name="T63" fmla="*/ 8 h 60"/>
                    <a:gd name="T64" fmla="*/ 28 w 48"/>
                    <a:gd name="T65" fmla="*/ 8 h 60"/>
                    <a:gd name="T66" fmla="*/ 26 w 48"/>
                    <a:gd name="T67" fmla="*/ 8 h 60"/>
                    <a:gd name="T68" fmla="*/ 24 w 48"/>
                    <a:gd name="T69" fmla="*/ 6 h 60"/>
                    <a:gd name="T70" fmla="*/ 18 w 48"/>
                    <a:gd name="T71" fmla="*/ 6 h 60"/>
                    <a:gd name="T72" fmla="*/ 18 w 48"/>
                    <a:gd name="T73" fmla="*/ 8 h 60"/>
                    <a:gd name="T74" fmla="*/ 16 w 48"/>
                    <a:gd name="T75" fmla="*/ 6 h 60"/>
                    <a:gd name="T76" fmla="*/ 8 w 48"/>
                    <a:gd name="T77" fmla="*/ 6 h 60"/>
                    <a:gd name="T78" fmla="*/ 6 w 48"/>
                    <a:gd name="T79" fmla="*/ 0 h 60"/>
                    <a:gd name="T80" fmla="*/ 6 w 48"/>
                    <a:gd name="T81" fmla="*/ 0 h 60"/>
                    <a:gd name="T82" fmla="*/ 6 w 48"/>
                    <a:gd name="T83" fmla="*/ 0 h 6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8" h="6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6" y="8"/>
                      </a:lnTo>
                      <a:lnTo>
                        <a:pt x="6" y="14"/>
                      </a:lnTo>
                      <a:lnTo>
                        <a:pt x="0" y="28"/>
                      </a:lnTo>
                      <a:lnTo>
                        <a:pt x="6" y="32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6" y="28"/>
                      </a:lnTo>
                      <a:lnTo>
                        <a:pt x="16" y="26"/>
                      </a:lnTo>
                      <a:lnTo>
                        <a:pt x="26" y="34"/>
                      </a:lnTo>
                      <a:lnTo>
                        <a:pt x="32" y="42"/>
                      </a:lnTo>
                      <a:lnTo>
                        <a:pt x="32" y="50"/>
                      </a:lnTo>
                      <a:lnTo>
                        <a:pt x="32" y="52"/>
                      </a:lnTo>
                      <a:lnTo>
                        <a:pt x="32" y="58"/>
                      </a:lnTo>
                      <a:lnTo>
                        <a:pt x="36" y="58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40" y="50"/>
                      </a:lnTo>
                      <a:lnTo>
                        <a:pt x="42" y="60"/>
                      </a:lnTo>
                      <a:lnTo>
                        <a:pt x="46" y="52"/>
                      </a:lnTo>
                      <a:lnTo>
                        <a:pt x="42" y="46"/>
                      </a:lnTo>
                      <a:lnTo>
                        <a:pt x="40" y="44"/>
                      </a:lnTo>
                      <a:lnTo>
                        <a:pt x="42" y="42"/>
                      </a:lnTo>
                      <a:lnTo>
                        <a:pt x="42" y="36"/>
                      </a:lnTo>
                      <a:lnTo>
                        <a:pt x="42" y="34"/>
                      </a:lnTo>
                      <a:lnTo>
                        <a:pt x="46" y="34"/>
                      </a:lnTo>
                      <a:lnTo>
                        <a:pt x="48" y="34"/>
                      </a:lnTo>
                      <a:lnTo>
                        <a:pt x="46" y="26"/>
                      </a:lnTo>
                      <a:lnTo>
                        <a:pt x="30" y="8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6"/>
                      </a:lnTo>
                      <a:lnTo>
                        <a:pt x="8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5" name="Freeform: Shape 98"/>
                <p:cNvSpPr/>
                <p:nvPr/>
              </p:nvSpPr>
              <p:spPr bwMode="auto">
                <a:xfrm>
                  <a:off x="7327900" y="4108450"/>
                  <a:ext cx="298450" cy="460375"/>
                </a:xfrm>
                <a:custGeom>
                  <a:gdLst>
                    <a:gd name="T0" fmla="*/ 4 w 188"/>
                    <a:gd name="T1" fmla="*/ 192 h 290"/>
                    <a:gd name="T2" fmla="*/ 18 w 188"/>
                    <a:gd name="T3" fmla="*/ 206 h 290"/>
                    <a:gd name="T4" fmla="*/ 36 w 188"/>
                    <a:gd name="T5" fmla="*/ 214 h 290"/>
                    <a:gd name="T6" fmla="*/ 48 w 188"/>
                    <a:gd name="T7" fmla="*/ 218 h 290"/>
                    <a:gd name="T8" fmla="*/ 60 w 188"/>
                    <a:gd name="T9" fmla="*/ 224 h 290"/>
                    <a:gd name="T10" fmla="*/ 70 w 188"/>
                    <a:gd name="T11" fmla="*/ 236 h 290"/>
                    <a:gd name="T12" fmla="*/ 86 w 188"/>
                    <a:gd name="T13" fmla="*/ 242 h 290"/>
                    <a:gd name="T14" fmla="*/ 92 w 188"/>
                    <a:gd name="T15" fmla="*/ 252 h 290"/>
                    <a:gd name="T16" fmla="*/ 104 w 188"/>
                    <a:gd name="T17" fmla="*/ 252 h 290"/>
                    <a:gd name="T18" fmla="*/ 122 w 188"/>
                    <a:gd name="T19" fmla="*/ 256 h 290"/>
                    <a:gd name="T20" fmla="*/ 114 w 188"/>
                    <a:gd name="T21" fmla="*/ 288 h 290"/>
                    <a:gd name="T22" fmla="*/ 140 w 188"/>
                    <a:gd name="T23" fmla="*/ 250 h 290"/>
                    <a:gd name="T24" fmla="*/ 136 w 188"/>
                    <a:gd name="T25" fmla="*/ 234 h 290"/>
                    <a:gd name="T26" fmla="*/ 144 w 188"/>
                    <a:gd name="T27" fmla="*/ 226 h 290"/>
                    <a:gd name="T28" fmla="*/ 136 w 188"/>
                    <a:gd name="T29" fmla="*/ 218 h 290"/>
                    <a:gd name="T30" fmla="*/ 164 w 188"/>
                    <a:gd name="T31" fmla="*/ 206 h 290"/>
                    <a:gd name="T32" fmla="*/ 172 w 188"/>
                    <a:gd name="T33" fmla="*/ 200 h 290"/>
                    <a:gd name="T34" fmla="*/ 182 w 188"/>
                    <a:gd name="T35" fmla="*/ 202 h 290"/>
                    <a:gd name="T36" fmla="*/ 184 w 188"/>
                    <a:gd name="T37" fmla="*/ 188 h 290"/>
                    <a:gd name="T38" fmla="*/ 176 w 188"/>
                    <a:gd name="T39" fmla="*/ 186 h 290"/>
                    <a:gd name="T40" fmla="*/ 180 w 188"/>
                    <a:gd name="T41" fmla="*/ 174 h 290"/>
                    <a:gd name="T42" fmla="*/ 182 w 188"/>
                    <a:gd name="T43" fmla="*/ 156 h 290"/>
                    <a:gd name="T44" fmla="*/ 166 w 188"/>
                    <a:gd name="T45" fmla="*/ 142 h 290"/>
                    <a:gd name="T46" fmla="*/ 158 w 188"/>
                    <a:gd name="T47" fmla="*/ 132 h 290"/>
                    <a:gd name="T48" fmla="*/ 162 w 188"/>
                    <a:gd name="T49" fmla="*/ 124 h 290"/>
                    <a:gd name="T50" fmla="*/ 140 w 188"/>
                    <a:gd name="T51" fmla="*/ 114 h 290"/>
                    <a:gd name="T52" fmla="*/ 124 w 188"/>
                    <a:gd name="T53" fmla="*/ 98 h 290"/>
                    <a:gd name="T54" fmla="*/ 102 w 188"/>
                    <a:gd name="T55" fmla="*/ 96 h 290"/>
                    <a:gd name="T56" fmla="*/ 96 w 188"/>
                    <a:gd name="T57" fmla="*/ 82 h 290"/>
                    <a:gd name="T58" fmla="*/ 96 w 188"/>
                    <a:gd name="T59" fmla="*/ 72 h 290"/>
                    <a:gd name="T60" fmla="*/ 80 w 188"/>
                    <a:gd name="T61" fmla="*/ 60 h 290"/>
                    <a:gd name="T62" fmla="*/ 84 w 188"/>
                    <a:gd name="T63" fmla="*/ 42 h 290"/>
                    <a:gd name="T64" fmla="*/ 92 w 188"/>
                    <a:gd name="T65" fmla="*/ 28 h 290"/>
                    <a:gd name="T66" fmla="*/ 112 w 188"/>
                    <a:gd name="T67" fmla="*/ 2 h 290"/>
                    <a:gd name="T68" fmla="*/ 102 w 188"/>
                    <a:gd name="T69" fmla="*/ 6 h 290"/>
                    <a:gd name="T70" fmla="*/ 76 w 188"/>
                    <a:gd name="T71" fmla="*/ 16 h 290"/>
                    <a:gd name="T72" fmla="*/ 70 w 188"/>
                    <a:gd name="T73" fmla="*/ 26 h 290"/>
                    <a:gd name="T74" fmla="*/ 60 w 188"/>
                    <a:gd name="T75" fmla="*/ 24 h 290"/>
                    <a:gd name="T76" fmla="*/ 52 w 188"/>
                    <a:gd name="T77" fmla="*/ 46 h 290"/>
                    <a:gd name="T78" fmla="*/ 40 w 188"/>
                    <a:gd name="T79" fmla="*/ 62 h 290"/>
                    <a:gd name="T80" fmla="*/ 30 w 188"/>
                    <a:gd name="T81" fmla="*/ 70 h 290"/>
                    <a:gd name="T82" fmla="*/ 32 w 188"/>
                    <a:gd name="T83" fmla="*/ 82 h 290"/>
                    <a:gd name="T84" fmla="*/ 26 w 188"/>
                    <a:gd name="T85" fmla="*/ 100 h 290"/>
                    <a:gd name="T86" fmla="*/ 26 w 188"/>
                    <a:gd name="T87" fmla="*/ 126 h 290"/>
                    <a:gd name="T88" fmla="*/ 18 w 188"/>
                    <a:gd name="T89" fmla="*/ 162 h 290"/>
                    <a:gd name="T90" fmla="*/ 6 w 188"/>
                    <a:gd name="T91" fmla="*/ 174 h 290"/>
                    <a:gd name="T92" fmla="*/ 0 w 188"/>
                    <a:gd name="T93" fmla="*/ 182 h 290"/>
                    <a:gd name="T94" fmla="*/ 4 w 188"/>
                    <a:gd name="T95" fmla="*/ 190 h 29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8" h="290">
                      <a:moveTo>
                        <a:pt x="4" y="190"/>
                      </a:moveTo>
                      <a:lnTo>
                        <a:pt x="4" y="190"/>
                      </a:lnTo>
                      <a:lnTo>
                        <a:pt x="4" y="192"/>
                      </a:lnTo>
                      <a:lnTo>
                        <a:pt x="6" y="196"/>
                      </a:lnTo>
                      <a:lnTo>
                        <a:pt x="16" y="200"/>
                      </a:lnTo>
                      <a:lnTo>
                        <a:pt x="18" y="206"/>
                      </a:lnTo>
                      <a:lnTo>
                        <a:pt x="22" y="210"/>
                      </a:lnTo>
                      <a:lnTo>
                        <a:pt x="24" y="210"/>
                      </a:lnTo>
                      <a:lnTo>
                        <a:pt x="36" y="214"/>
                      </a:lnTo>
                      <a:lnTo>
                        <a:pt x="40" y="210"/>
                      </a:lnTo>
                      <a:lnTo>
                        <a:pt x="42" y="214"/>
                      </a:lnTo>
                      <a:lnTo>
                        <a:pt x="48" y="218"/>
                      </a:lnTo>
                      <a:lnTo>
                        <a:pt x="52" y="218"/>
                      </a:lnTo>
                      <a:lnTo>
                        <a:pt x="60" y="218"/>
                      </a:lnTo>
                      <a:lnTo>
                        <a:pt x="60" y="224"/>
                      </a:lnTo>
                      <a:lnTo>
                        <a:pt x="62" y="226"/>
                      </a:lnTo>
                      <a:lnTo>
                        <a:pt x="68" y="232"/>
                      </a:lnTo>
                      <a:lnTo>
                        <a:pt x="70" y="236"/>
                      </a:lnTo>
                      <a:lnTo>
                        <a:pt x="74" y="238"/>
                      </a:lnTo>
                      <a:lnTo>
                        <a:pt x="76" y="242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86" y="250"/>
                      </a:lnTo>
                      <a:lnTo>
                        <a:pt x="92" y="252"/>
                      </a:lnTo>
                      <a:lnTo>
                        <a:pt x="100" y="254"/>
                      </a:lnTo>
                      <a:lnTo>
                        <a:pt x="100" y="252"/>
                      </a:lnTo>
                      <a:lnTo>
                        <a:pt x="104" y="252"/>
                      </a:lnTo>
                      <a:lnTo>
                        <a:pt x="110" y="252"/>
                      </a:lnTo>
                      <a:lnTo>
                        <a:pt x="114" y="254"/>
                      </a:lnTo>
                      <a:lnTo>
                        <a:pt x="122" y="256"/>
                      </a:lnTo>
                      <a:lnTo>
                        <a:pt x="128" y="256"/>
                      </a:lnTo>
                      <a:lnTo>
                        <a:pt x="128" y="260"/>
                      </a:lnTo>
                      <a:lnTo>
                        <a:pt x="114" y="288"/>
                      </a:lnTo>
                      <a:lnTo>
                        <a:pt x="120" y="288"/>
                      </a:lnTo>
                      <a:lnTo>
                        <a:pt x="124" y="290"/>
                      </a:lnTo>
                      <a:lnTo>
                        <a:pt x="140" y="250"/>
                      </a:lnTo>
                      <a:lnTo>
                        <a:pt x="144" y="244"/>
                      </a:lnTo>
                      <a:lnTo>
                        <a:pt x="140" y="238"/>
                      </a:lnTo>
                      <a:lnTo>
                        <a:pt x="136" y="234"/>
                      </a:lnTo>
                      <a:lnTo>
                        <a:pt x="132" y="234"/>
                      </a:lnTo>
                      <a:lnTo>
                        <a:pt x="132" y="228"/>
                      </a:lnTo>
                      <a:lnTo>
                        <a:pt x="144" y="226"/>
                      </a:lnTo>
                      <a:lnTo>
                        <a:pt x="144" y="220"/>
                      </a:lnTo>
                      <a:lnTo>
                        <a:pt x="140" y="218"/>
                      </a:lnTo>
                      <a:lnTo>
                        <a:pt x="136" y="218"/>
                      </a:lnTo>
                      <a:lnTo>
                        <a:pt x="136" y="210"/>
                      </a:lnTo>
                      <a:lnTo>
                        <a:pt x="144" y="208"/>
                      </a:lnTo>
                      <a:lnTo>
                        <a:pt x="164" y="206"/>
                      </a:lnTo>
                      <a:lnTo>
                        <a:pt x="164" y="200"/>
                      </a:lnTo>
                      <a:lnTo>
                        <a:pt x="166" y="202"/>
                      </a:lnTo>
                      <a:lnTo>
                        <a:pt x="172" y="200"/>
                      </a:lnTo>
                      <a:lnTo>
                        <a:pt x="174" y="196"/>
                      </a:lnTo>
                      <a:lnTo>
                        <a:pt x="180" y="196"/>
                      </a:lnTo>
                      <a:lnTo>
                        <a:pt x="182" y="202"/>
                      </a:lnTo>
                      <a:lnTo>
                        <a:pt x="184" y="202"/>
                      </a:lnTo>
                      <a:lnTo>
                        <a:pt x="188" y="196"/>
                      </a:lnTo>
                      <a:lnTo>
                        <a:pt x="184" y="188"/>
                      </a:lnTo>
                      <a:lnTo>
                        <a:pt x="182" y="182"/>
                      </a:lnTo>
                      <a:lnTo>
                        <a:pt x="180" y="186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6" y="178"/>
                      </a:lnTo>
                      <a:lnTo>
                        <a:pt x="180" y="174"/>
                      </a:lnTo>
                      <a:lnTo>
                        <a:pt x="184" y="170"/>
                      </a:lnTo>
                      <a:lnTo>
                        <a:pt x="188" y="160"/>
                      </a:lnTo>
                      <a:lnTo>
                        <a:pt x="182" y="156"/>
                      </a:lnTo>
                      <a:lnTo>
                        <a:pt x="174" y="152"/>
                      </a:lnTo>
                      <a:lnTo>
                        <a:pt x="168" y="146"/>
                      </a:lnTo>
                      <a:lnTo>
                        <a:pt x="166" y="142"/>
                      </a:lnTo>
                      <a:lnTo>
                        <a:pt x="162" y="136"/>
                      </a:lnTo>
                      <a:lnTo>
                        <a:pt x="158" y="134"/>
                      </a:lnTo>
                      <a:lnTo>
                        <a:pt x="158" y="132"/>
                      </a:lnTo>
                      <a:lnTo>
                        <a:pt x="158" y="126"/>
                      </a:lnTo>
                      <a:lnTo>
                        <a:pt x="158" y="124"/>
                      </a:lnTo>
                      <a:lnTo>
                        <a:pt x="162" y="124"/>
                      </a:lnTo>
                      <a:lnTo>
                        <a:pt x="162" y="114"/>
                      </a:lnTo>
                      <a:lnTo>
                        <a:pt x="150" y="110"/>
                      </a:lnTo>
                      <a:lnTo>
                        <a:pt x="140" y="114"/>
                      </a:lnTo>
                      <a:lnTo>
                        <a:pt x="132" y="100"/>
                      </a:lnTo>
                      <a:lnTo>
                        <a:pt x="130" y="98"/>
                      </a:lnTo>
                      <a:lnTo>
                        <a:pt x="124" y="98"/>
                      </a:lnTo>
                      <a:lnTo>
                        <a:pt x="118" y="98"/>
                      </a:lnTo>
                      <a:lnTo>
                        <a:pt x="112" y="98"/>
                      </a:lnTo>
                      <a:lnTo>
                        <a:pt x="102" y="96"/>
                      </a:lnTo>
                      <a:lnTo>
                        <a:pt x="102" y="92"/>
                      </a:lnTo>
                      <a:lnTo>
                        <a:pt x="100" y="88"/>
                      </a:lnTo>
                      <a:lnTo>
                        <a:pt x="96" y="82"/>
                      </a:lnTo>
                      <a:lnTo>
                        <a:pt x="94" y="78"/>
                      </a:lnTo>
                      <a:lnTo>
                        <a:pt x="94" y="72"/>
                      </a:lnTo>
                      <a:lnTo>
                        <a:pt x="96" y="72"/>
                      </a:lnTo>
                      <a:lnTo>
                        <a:pt x="88" y="60"/>
                      </a:lnTo>
                      <a:lnTo>
                        <a:pt x="84" y="60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4" y="46"/>
                      </a:lnTo>
                      <a:lnTo>
                        <a:pt x="84" y="42"/>
                      </a:lnTo>
                      <a:lnTo>
                        <a:pt x="86" y="36"/>
                      </a:lnTo>
                      <a:lnTo>
                        <a:pt x="84" y="32"/>
                      </a:lnTo>
                      <a:lnTo>
                        <a:pt x="92" y="28"/>
                      </a:lnTo>
                      <a:lnTo>
                        <a:pt x="96" y="16"/>
                      </a:lnTo>
                      <a:lnTo>
                        <a:pt x="104" y="8"/>
                      </a:lnTo>
                      <a:lnTo>
                        <a:pt x="112" y="2"/>
                      </a:lnTo>
                      <a:lnTo>
                        <a:pt x="112" y="0"/>
                      </a:lnTo>
                      <a:lnTo>
                        <a:pt x="102" y="0"/>
                      </a:lnTo>
                      <a:lnTo>
                        <a:pt x="102" y="6"/>
                      </a:lnTo>
                      <a:lnTo>
                        <a:pt x="84" y="18"/>
                      </a:lnTo>
                      <a:lnTo>
                        <a:pt x="78" y="18"/>
                      </a:lnTo>
                      <a:lnTo>
                        <a:pt x="76" y="16"/>
                      </a:lnTo>
                      <a:lnTo>
                        <a:pt x="74" y="18"/>
                      </a:lnTo>
                      <a:lnTo>
                        <a:pt x="70" y="20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0" y="24"/>
                      </a:lnTo>
                      <a:lnTo>
                        <a:pt x="58" y="42"/>
                      </a:lnTo>
                      <a:lnTo>
                        <a:pt x="52" y="42"/>
                      </a:lnTo>
                      <a:lnTo>
                        <a:pt x="52" y="46"/>
                      </a:lnTo>
                      <a:lnTo>
                        <a:pt x="52" y="52"/>
                      </a:lnTo>
                      <a:lnTo>
                        <a:pt x="44" y="52"/>
                      </a:lnTo>
                      <a:lnTo>
                        <a:pt x="40" y="62"/>
                      </a:lnTo>
                      <a:lnTo>
                        <a:pt x="40" y="70"/>
                      </a:lnTo>
                      <a:lnTo>
                        <a:pt x="32" y="64"/>
                      </a:lnTo>
                      <a:lnTo>
                        <a:pt x="30" y="70"/>
                      </a:lnTo>
                      <a:lnTo>
                        <a:pt x="32" y="72"/>
                      </a:lnTo>
                      <a:lnTo>
                        <a:pt x="32" y="78"/>
                      </a:lnTo>
                      <a:lnTo>
                        <a:pt x="32" y="82"/>
                      </a:lnTo>
                      <a:lnTo>
                        <a:pt x="30" y="84"/>
                      </a:lnTo>
                      <a:lnTo>
                        <a:pt x="26" y="88"/>
                      </a:lnTo>
                      <a:lnTo>
                        <a:pt x="26" y="100"/>
                      </a:lnTo>
                      <a:lnTo>
                        <a:pt x="30" y="106"/>
                      </a:lnTo>
                      <a:lnTo>
                        <a:pt x="30" y="108"/>
                      </a:lnTo>
                      <a:lnTo>
                        <a:pt x="26" y="126"/>
                      </a:lnTo>
                      <a:lnTo>
                        <a:pt x="22" y="146"/>
                      </a:lnTo>
                      <a:lnTo>
                        <a:pt x="30" y="152"/>
                      </a:lnTo>
                      <a:lnTo>
                        <a:pt x="18" y="162"/>
                      </a:lnTo>
                      <a:lnTo>
                        <a:pt x="6" y="170"/>
                      </a:lnTo>
                      <a:lnTo>
                        <a:pt x="8" y="172"/>
                      </a:lnTo>
                      <a:lnTo>
                        <a:pt x="6" y="174"/>
                      </a:lnTo>
                      <a:lnTo>
                        <a:pt x="6" y="180"/>
                      </a:lnTo>
                      <a:lnTo>
                        <a:pt x="8" y="182"/>
                      </a:lnTo>
                      <a:lnTo>
                        <a:pt x="0" y="182"/>
                      </a:lnTo>
                      <a:lnTo>
                        <a:pt x="4" y="190"/>
                      </a:lnTo>
                      <a:lnTo>
                        <a:pt x="4" y="190"/>
                      </a:lnTo>
                      <a:lnTo>
                        <a:pt x="4" y="1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6" name="Freeform: Shape 99"/>
                <p:cNvSpPr/>
                <p:nvPr/>
              </p:nvSpPr>
              <p:spPr bwMode="auto">
                <a:xfrm>
                  <a:off x="7413625" y="4943475"/>
                  <a:ext cx="228600" cy="1238250"/>
                </a:xfrm>
                <a:custGeom>
                  <a:gdLst>
                    <a:gd name="T0" fmla="*/ 76 w 144"/>
                    <a:gd name="T1" fmla="*/ 110 h 780"/>
                    <a:gd name="T2" fmla="*/ 70 w 144"/>
                    <a:gd name="T3" fmla="*/ 164 h 780"/>
                    <a:gd name="T4" fmla="*/ 60 w 144"/>
                    <a:gd name="T5" fmla="*/ 256 h 780"/>
                    <a:gd name="T6" fmla="*/ 50 w 144"/>
                    <a:gd name="T7" fmla="*/ 324 h 780"/>
                    <a:gd name="T8" fmla="*/ 34 w 144"/>
                    <a:gd name="T9" fmla="*/ 402 h 780"/>
                    <a:gd name="T10" fmla="*/ 36 w 144"/>
                    <a:gd name="T11" fmla="*/ 478 h 780"/>
                    <a:gd name="T12" fmla="*/ 36 w 144"/>
                    <a:gd name="T13" fmla="*/ 528 h 780"/>
                    <a:gd name="T14" fmla="*/ 24 w 144"/>
                    <a:gd name="T15" fmla="*/ 572 h 780"/>
                    <a:gd name="T16" fmla="*/ 4 w 144"/>
                    <a:gd name="T17" fmla="*/ 588 h 780"/>
                    <a:gd name="T18" fmla="*/ 26 w 144"/>
                    <a:gd name="T19" fmla="*/ 602 h 780"/>
                    <a:gd name="T20" fmla="*/ 18 w 144"/>
                    <a:gd name="T21" fmla="*/ 650 h 780"/>
                    <a:gd name="T22" fmla="*/ 6 w 144"/>
                    <a:gd name="T23" fmla="*/ 616 h 780"/>
                    <a:gd name="T24" fmla="*/ 16 w 144"/>
                    <a:gd name="T25" fmla="*/ 654 h 780"/>
                    <a:gd name="T26" fmla="*/ 16 w 144"/>
                    <a:gd name="T27" fmla="*/ 670 h 780"/>
                    <a:gd name="T28" fmla="*/ 22 w 144"/>
                    <a:gd name="T29" fmla="*/ 678 h 780"/>
                    <a:gd name="T30" fmla="*/ 26 w 144"/>
                    <a:gd name="T31" fmla="*/ 682 h 780"/>
                    <a:gd name="T32" fmla="*/ 14 w 144"/>
                    <a:gd name="T33" fmla="*/ 692 h 780"/>
                    <a:gd name="T34" fmla="*/ 18 w 144"/>
                    <a:gd name="T35" fmla="*/ 716 h 780"/>
                    <a:gd name="T36" fmla="*/ 34 w 144"/>
                    <a:gd name="T37" fmla="*/ 698 h 780"/>
                    <a:gd name="T38" fmla="*/ 34 w 144"/>
                    <a:gd name="T39" fmla="*/ 698 h 780"/>
                    <a:gd name="T40" fmla="*/ 40 w 144"/>
                    <a:gd name="T41" fmla="*/ 738 h 780"/>
                    <a:gd name="T42" fmla="*/ 44 w 144"/>
                    <a:gd name="T43" fmla="*/ 726 h 780"/>
                    <a:gd name="T44" fmla="*/ 54 w 144"/>
                    <a:gd name="T45" fmla="*/ 746 h 780"/>
                    <a:gd name="T46" fmla="*/ 64 w 144"/>
                    <a:gd name="T47" fmla="*/ 760 h 780"/>
                    <a:gd name="T48" fmla="*/ 80 w 144"/>
                    <a:gd name="T49" fmla="*/ 772 h 780"/>
                    <a:gd name="T50" fmla="*/ 100 w 144"/>
                    <a:gd name="T51" fmla="*/ 762 h 780"/>
                    <a:gd name="T52" fmla="*/ 122 w 144"/>
                    <a:gd name="T53" fmla="*/ 760 h 780"/>
                    <a:gd name="T54" fmla="*/ 88 w 144"/>
                    <a:gd name="T55" fmla="*/ 702 h 780"/>
                    <a:gd name="T56" fmla="*/ 50 w 144"/>
                    <a:gd name="T57" fmla="*/ 690 h 780"/>
                    <a:gd name="T58" fmla="*/ 32 w 144"/>
                    <a:gd name="T59" fmla="*/ 662 h 780"/>
                    <a:gd name="T60" fmla="*/ 44 w 144"/>
                    <a:gd name="T61" fmla="*/ 618 h 780"/>
                    <a:gd name="T62" fmla="*/ 54 w 144"/>
                    <a:gd name="T63" fmla="*/ 568 h 780"/>
                    <a:gd name="T64" fmla="*/ 54 w 144"/>
                    <a:gd name="T65" fmla="*/ 536 h 780"/>
                    <a:gd name="T66" fmla="*/ 50 w 144"/>
                    <a:gd name="T67" fmla="*/ 500 h 780"/>
                    <a:gd name="T68" fmla="*/ 52 w 144"/>
                    <a:gd name="T69" fmla="*/ 454 h 780"/>
                    <a:gd name="T70" fmla="*/ 62 w 144"/>
                    <a:gd name="T71" fmla="*/ 396 h 780"/>
                    <a:gd name="T72" fmla="*/ 72 w 144"/>
                    <a:gd name="T73" fmla="*/ 352 h 780"/>
                    <a:gd name="T74" fmla="*/ 82 w 144"/>
                    <a:gd name="T75" fmla="*/ 288 h 780"/>
                    <a:gd name="T76" fmla="*/ 90 w 144"/>
                    <a:gd name="T77" fmla="*/ 210 h 780"/>
                    <a:gd name="T78" fmla="*/ 106 w 144"/>
                    <a:gd name="T79" fmla="*/ 162 h 780"/>
                    <a:gd name="T80" fmla="*/ 122 w 144"/>
                    <a:gd name="T81" fmla="*/ 124 h 780"/>
                    <a:gd name="T82" fmla="*/ 108 w 144"/>
                    <a:gd name="T83" fmla="*/ 78 h 780"/>
                    <a:gd name="T84" fmla="*/ 86 w 144"/>
                    <a:gd name="T85" fmla="*/ 8 h 780"/>
                    <a:gd name="T86" fmla="*/ 106 w 144"/>
                    <a:gd name="T87" fmla="*/ 780 h 780"/>
                    <a:gd name="T88" fmla="*/ 70 w 144"/>
                    <a:gd name="T89" fmla="*/ 768 h 780"/>
                    <a:gd name="T90" fmla="*/ 4 w 144"/>
                    <a:gd name="T91" fmla="*/ 670 h 780"/>
                    <a:gd name="T92" fmla="*/ 6 w 144"/>
                    <a:gd name="T93" fmla="*/ 656 h 780"/>
                    <a:gd name="T94" fmla="*/ 58 w 144"/>
                    <a:gd name="T95" fmla="*/ 724 h 780"/>
                    <a:gd name="T96" fmla="*/ 42 w 144"/>
                    <a:gd name="T97" fmla="*/ 716 h 780"/>
                    <a:gd name="T98" fmla="*/ 78 w 144"/>
                    <a:gd name="T99" fmla="*/ 714 h 780"/>
                    <a:gd name="T100" fmla="*/ 72 w 144"/>
                    <a:gd name="T101" fmla="*/ 736 h 780"/>
                    <a:gd name="T102" fmla="*/ 70 w 144"/>
                    <a:gd name="T103" fmla="*/ 750 h 780"/>
                    <a:gd name="T104" fmla="*/ 24 w 144"/>
                    <a:gd name="T105" fmla="*/ 544 h 780"/>
                    <a:gd name="T106" fmla="*/ 28 w 144"/>
                    <a:gd name="T107" fmla="*/ 556 h 780"/>
                    <a:gd name="T108" fmla="*/ 22 w 144"/>
                    <a:gd name="T109" fmla="*/ 528 h 780"/>
                    <a:gd name="T110" fmla="*/ 28 w 144"/>
                    <a:gd name="T111" fmla="*/ 514 h 780"/>
                    <a:gd name="T112" fmla="*/ 24 w 144"/>
                    <a:gd name="T113" fmla="*/ 480 h 78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4" h="780">
                      <a:moveTo>
                        <a:pt x="72" y="8"/>
                      </a:moveTo>
                      <a:lnTo>
                        <a:pt x="72" y="8"/>
                      </a:lnTo>
                      <a:lnTo>
                        <a:pt x="70" y="14"/>
                      </a:lnTo>
                      <a:lnTo>
                        <a:pt x="70" y="16"/>
                      </a:lnTo>
                      <a:lnTo>
                        <a:pt x="72" y="20"/>
                      </a:lnTo>
                      <a:lnTo>
                        <a:pt x="76" y="32"/>
                      </a:lnTo>
                      <a:lnTo>
                        <a:pt x="78" y="50"/>
                      </a:lnTo>
                      <a:lnTo>
                        <a:pt x="78" y="68"/>
                      </a:lnTo>
                      <a:lnTo>
                        <a:pt x="76" y="110"/>
                      </a:lnTo>
                      <a:lnTo>
                        <a:pt x="72" y="110"/>
                      </a:lnTo>
                      <a:lnTo>
                        <a:pt x="72" y="116"/>
                      </a:lnTo>
                      <a:lnTo>
                        <a:pt x="72" y="118"/>
                      </a:lnTo>
                      <a:lnTo>
                        <a:pt x="76" y="120"/>
                      </a:lnTo>
                      <a:lnTo>
                        <a:pt x="72" y="132"/>
                      </a:lnTo>
                      <a:lnTo>
                        <a:pt x="72" y="138"/>
                      </a:lnTo>
                      <a:lnTo>
                        <a:pt x="72" y="146"/>
                      </a:lnTo>
                      <a:lnTo>
                        <a:pt x="76" y="156"/>
                      </a:lnTo>
                      <a:lnTo>
                        <a:pt x="70" y="164"/>
                      </a:lnTo>
                      <a:lnTo>
                        <a:pt x="68" y="196"/>
                      </a:lnTo>
                      <a:lnTo>
                        <a:pt x="64" y="214"/>
                      </a:lnTo>
                      <a:lnTo>
                        <a:pt x="62" y="218"/>
                      </a:lnTo>
                      <a:lnTo>
                        <a:pt x="58" y="224"/>
                      </a:lnTo>
                      <a:lnTo>
                        <a:pt x="62" y="236"/>
                      </a:lnTo>
                      <a:lnTo>
                        <a:pt x="64" y="236"/>
                      </a:lnTo>
                      <a:lnTo>
                        <a:pt x="64" y="242"/>
                      </a:lnTo>
                      <a:lnTo>
                        <a:pt x="62" y="252"/>
                      </a:lnTo>
                      <a:lnTo>
                        <a:pt x="60" y="256"/>
                      </a:lnTo>
                      <a:lnTo>
                        <a:pt x="58" y="262"/>
                      </a:lnTo>
                      <a:lnTo>
                        <a:pt x="62" y="278"/>
                      </a:lnTo>
                      <a:lnTo>
                        <a:pt x="64" y="288"/>
                      </a:lnTo>
                      <a:lnTo>
                        <a:pt x="62" y="298"/>
                      </a:lnTo>
                      <a:lnTo>
                        <a:pt x="58" y="300"/>
                      </a:lnTo>
                      <a:lnTo>
                        <a:pt x="54" y="302"/>
                      </a:lnTo>
                      <a:lnTo>
                        <a:pt x="52" y="314"/>
                      </a:lnTo>
                      <a:lnTo>
                        <a:pt x="54" y="320"/>
                      </a:lnTo>
                      <a:lnTo>
                        <a:pt x="50" y="324"/>
                      </a:lnTo>
                      <a:lnTo>
                        <a:pt x="42" y="352"/>
                      </a:lnTo>
                      <a:lnTo>
                        <a:pt x="44" y="354"/>
                      </a:lnTo>
                      <a:lnTo>
                        <a:pt x="42" y="356"/>
                      </a:lnTo>
                      <a:lnTo>
                        <a:pt x="36" y="378"/>
                      </a:lnTo>
                      <a:lnTo>
                        <a:pt x="32" y="388"/>
                      </a:lnTo>
                      <a:lnTo>
                        <a:pt x="28" y="392"/>
                      </a:lnTo>
                      <a:lnTo>
                        <a:pt x="26" y="392"/>
                      </a:lnTo>
                      <a:lnTo>
                        <a:pt x="34" y="396"/>
                      </a:lnTo>
                      <a:lnTo>
                        <a:pt x="34" y="402"/>
                      </a:lnTo>
                      <a:lnTo>
                        <a:pt x="36" y="410"/>
                      </a:lnTo>
                      <a:lnTo>
                        <a:pt x="36" y="420"/>
                      </a:lnTo>
                      <a:lnTo>
                        <a:pt x="40" y="438"/>
                      </a:lnTo>
                      <a:lnTo>
                        <a:pt x="34" y="438"/>
                      </a:lnTo>
                      <a:lnTo>
                        <a:pt x="32" y="454"/>
                      </a:lnTo>
                      <a:lnTo>
                        <a:pt x="28" y="468"/>
                      </a:lnTo>
                      <a:lnTo>
                        <a:pt x="28" y="472"/>
                      </a:lnTo>
                      <a:lnTo>
                        <a:pt x="32" y="474"/>
                      </a:lnTo>
                      <a:lnTo>
                        <a:pt x="36" y="478"/>
                      </a:lnTo>
                      <a:lnTo>
                        <a:pt x="44" y="474"/>
                      </a:lnTo>
                      <a:lnTo>
                        <a:pt x="42" y="506"/>
                      </a:lnTo>
                      <a:lnTo>
                        <a:pt x="40" y="506"/>
                      </a:lnTo>
                      <a:lnTo>
                        <a:pt x="40" y="510"/>
                      </a:lnTo>
                      <a:lnTo>
                        <a:pt x="40" y="516"/>
                      </a:lnTo>
                      <a:lnTo>
                        <a:pt x="42" y="518"/>
                      </a:lnTo>
                      <a:lnTo>
                        <a:pt x="42" y="524"/>
                      </a:lnTo>
                      <a:lnTo>
                        <a:pt x="40" y="524"/>
                      </a:lnTo>
                      <a:lnTo>
                        <a:pt x="36" y="528"/>
                      </a:lnTo>
                      <a:lnTo>
                        <a:pt x="40" y="528"/>
                      </a:lnTo>
                      <a:lnTo>
                        <a:pt x="40" y="534"/>
                      </a:lnTo>
                      <a:lnTo>
                        <a:pt x="34" y="532"/>
                      </a:lnTo>
                      <a:lnTo>
                        <a:pt x="32" y="544"/>
                      </a:lnTo>
                      <a:lnTo>
                        <a:pt x="32" y="552"/>
                      </a:lnTo>
                      <a:lnTo>
                        <a:pt x="32" y="562"/>
                      </a:lnTo>
                      <a:lnTo>
                        <a:pt x="32" y="578"/>
                      </a:lnTo>
                      <a:lnTo>
                        <a:pt x="26" y="572"/>
                      </a:lnTo>
                      <a:lnTo>
                        <a:pt x="24" y="572"/>
                      </a:lnTo>
                      <a:lnTo>
                        <a:pt x="22" y="574"/>
                      </a:lnTo>
                      <a:lnTo>
                        <a:pt x="18" y="578"/>
                      </a:lnTo>
                      <a:lnTo>
                        <a:pt x="18" y="574"/>
                      </a:lnTo>
                      <a:lnTo>
                        <a:pt x="22" y="572"/>
                      </a:lnTo>
                      <a:lnTo>
                        <a:pt x="10" y="568"/>
                      </a:lnTo>
                      <a:lnTo>
                        <a:pt x="10" y="570"/>
                      </a:lnTo>
                      <a:lnTo>
                        <a:pt x="6" y="570"/>
                      </a:lnTo>
                      <a:lnTo>
                        <a:pt x="6" y="574"/>
                      </a:lnTo>
                      <a:lnTo>
                        <a:pt x="4" y="588"/>
                      </a:lnTo>
                      <a:lnTo>
                        <a:pt x="8" y="582"/>
                      </a:lnTo>
                      <a:lnTo>
                        <a:pt x="8" y="590"/>
                      </a:lnTo>
                      <a:lnTo>
                        <a:pt x="16" y="590"/>
                      </a:lnTo>
                      <a:lnTo>
                        <a:pt x="18" y="586"/>
                      </a:lnTo>
                      <a:lnTo>
                        <a:pt x="22" y="586"/>
                      </a:lnTo>
                      <a:lnTo>
                        <a:pt x="24" y="590"/>
                      </a:lnTo>
                      <a:lnTo>
                        <a:pt x="24" y="596"/>
                      </a:lnTo>
                      <a:lnTo>
                        <a:pt x="24" y="598"/>
                      </a:lnTo>
                      <a:lnTo>
                        <a:pt x="26" y="602"/>
                      </a:lnTo>
                      <a:lnTo>
                        <a:pt x="26" y="606"/>
                      </a:lnTo>
                      <a:lnTo>
                        <a:pt x="22" y="606"/>
                      </a:lnTo>
                      <a:lnTo>
                        <a:pt x="22" y="624"/>
                      </a:lnTo>
                      <a:lnTo>
                        <a:pt x="22" y="642"/>
                      </a:lnTo>
                      <a:lnTo>
                        <a:pt x="24" y="636"/>
                      </a:lnTo>
                      <a:lnTo>
                        <a:pt x="26" y="638"/>
                      </a:lnTo>
                      <a:lnTo>
                        <a:pt x="24" y="642"/>
                      </a:lnTo>
                      <a:lnTo>
                        <a:pt x="22" y="646"/>
                      </a:lnTo>
                      <a:lnTo>
                        <a:pt x="18" y="650"/>
                      </a:lnTo>
                      <a:lnTo>
                        <a:pt x="18" y="654"/>
                      </a:lnTo>
                      <a:lnTo>
                        <a:pt x="16" y="654"/>
                      </a:lnTo>
                      <a:lnTo>
                        <a:pt x="16" y="652"/>
                      </a:lnTo>
                      <a:lnTo>
                        <a:pt x="16" y="632"/>
                      </a:lnTo>
                      <a:lnTo>
                        <a:pt x="14" y="610"/>
                      </a:lnTo>
                      <a:lnTo>
                        <a:pt x="6" y="610"/>
                      </a:lnTo>
                      <a:lnTo>
                        <a:pt x="6" y="616"/>
                      </a:lnTo>
                      <a:lnTo>
                        <a:pt x="8" y="616"/>
                      </a:lnTo>
                      <a:lnTo>
                        <a:pt x="6" y="616"/>
                      </a:lnTo>
                      <a:lnTo>
                        <a:pt x="0" y="620"/>
                      </a:lnTo>
                      <a:lnTo>
                        <a:pt x="0" y="626"/>
                      </a:lnTo>
                      <a:lnTo>
                        <a:pt x="4" y="632"/>
                      </a:lnTo>
                      <a:lnTo>
                        <a:pt x="6" y="636"/>
                      </a:lnTo>
                      <a:lnTo>
                        <a:pt x="4" y="642"/>
                      </a:lnTo>
                      <a:lnTo>
                        <a:pt x="0" y="644"/>
                      </a:lnTo>
                      <a:lnTo>
                        <a:pt x="0" y="646"/>
                      </a:lnTo>
                      <a:lnTo>
                        <a:pt x="4" y="652"/>
                      </a:lnTo>
                      <a:lnTo>
                        <a:pt x="16" y="654"/>
                      </a:lnTo>
                      <a:lnTo>
                        <a:pt x="16" y="662"/>
                      </a:lnTo>
                      <a:lnTo>
                        <a:pt x="18" y="662"/>
                      </a:lnTo>
                      <a:lnTo>
                        <a:pt x="24" y="662"/>
                      </a:lnTo>
                      <a:lnTo>
                        <a:pt x="24" y="664"/>
                      </a:lnTo>
                      <a:lnTo>
                        <a:pt x="24" y="668"/>
                      </a:lnTo>
                      <a:lnTo>
                        <a:pt x="16" y="664"/>
                      </a:lnTo>
                      <a:lnTo>
                        <a:pt x="16" y="670"/>
                      </a:lnTo>
                      <a:lnTo>
                        <a:pt x="16" y="672"/>
                      </a:lnTo>
                      <a:lnTo>
                        <a:pt x="16" y="670"/>
                      </a:lnTo>
                      <a:lnTo>
                        <a:pt x="8" y="668"/>
                      </a:lnTo>
                      <a:lnTo>
                        <a:pt x="8" y="674"/>
                      </a:lnTo>
                      <a:lnTo>
                        <a:pt x="6" y="674"/>
                      </a:lnTo>
                      <a:lnTo>
                        <a:pt x="6" y="688"/>
                      </a:lnTo>
                      <a:lnTo>
                        <a:pt x="14" y="688"/>
                      </a:lnTo>
                      <a:lnTo>
                        <a:pt x="16" y="682"/>
                      </a:lnTo>
                      <a:lnTo>
                        <a:pt x="18" y="680"/>
                      </a:lnTo>
                      <a:lnTo>
                        <a:pt x="22" y="682"/>
                      </a:lnTo>
                      <a:lnTo>
                        <a:pt x="22" y="678"/>
                      </a:lnTo>
                      <a:lnTo>
                        <a:pt x="18" y="674"/>
                      </a:lnTo>
                      <a:lnTo>
                        <a:pt x="24" y="672"/>
                      </a:lnTo>
                      <a:lnTo>
                        <a:pt x="24" y="668"/>
                      </a:lnTo>
                      <a:lnTo>
                        <a:pt x="26" y="670"/>
                      </a:lnTo>
                      <a:lnTo>
                        <a:pt x="28" y="670"/>
                      </a:lnTo>
                      <a:lnTo>
                        <a:pt x="24" y="674"/>
                      </a:lnTo>
                      <a:lnTo>
                        <a:pt x="24" y="680"/>
                      </a:lnTo>
                      <a:lnTo>
                        <a:pt x="24" y="682"/>
                      </a:lnTo>
                      <a:lnTo>
                        <a:pt x="26" y="682"/>
                      </a:lnTo>
                      <a:lnTo>
                        <a:pt x="26" y="686"/>
                      </a:lnTo>
                      <a:lnTo>
                        <a:pt x="26" y="688"/>
                      </a:lnTo>
                      <a:lnTo>
                        <a:pt x="24" y="688"/>
                      </a:lnTo>
                      <a:lnTo>
                        <a:pt x="24" y="692"/>
                      </a:lnTo>
                      <a:lnTo>
                        <a:pt x="22" y="690"/>
                      </a:lnTo>
                      <a:lnTo>
                        <a:pt x="18" y="690"/>
                      </a:lnTo>
                      <a:lnTo>
                        <a:pt x="18" y="696"/>
                      </a:lnTo>
                      <a:lnTo>
                        <a:pt x="14" y="696"/>
                      </a:lnTo>
                      <a:lnTo>
                        <a:pt x="14" y="692"/>
                      </a:lnTo>
                      <a:lnTo>
                        <a:pt x="16" y="692"/>
                      </a:lnTo>
                      <a:lnTo>
                        <a:pt x="10" y="692"/>
                      </a:lnTo>
                      <a:lnTo>
                        <a:pt x="6" y="692"/>
                      </a:lnTo>
                      <a:lnTo>
                        <a:pt x="10" y="710"/>
                      </a:lnTo>
                      <a:lnTo>
                        <a:pt x="16" y="716"/>
                      </a:lnTo>
                      <a:lnTo>
                        <a:pt x="24" y="720"/>
                      </a:lnTo>
                      <a:lnTo>
                        <a:pt x="26" y="720"/>
                      </a:lnTo>
                      <a:lnTo>
                        <a:pt x="28" y="720"/>
                      </a:lnTo>
                      <a:lnTo>
                        <a:pt x="18" y="716"/>
                      </a:lnTo>
                      <a:lnTo>
                        <a:pt x="18" y="714"/>
                      </a:lnTo>
                      <a:lnTo>
                        <a:pt x="24" y="714"/>
                      </a:lnTo>
                      <a:lnTo>
                        <a:pt x="24" y="706"/>
                      </a:lnTo>
                      <a:lnTo>
                        <a:pt x="24" y="698"/>
                      </a:lnTo>
                      <a:lnTo>
                        <a:pt x="22" y="696"/>
                      </a:lnTo>
                      <a:lnTo>
                        <a:pt x="26" y="692"/>
                      </a:lnTo>
                      <a:lnTo>
                        <a:pt x="28" y="692"/>
                      </a:lnTo>
                      <a:lnTo>
                        <a:pt x="28" y="696"/>
                      </a:lnTo>
                      <a:lnTo>
                        <a:pt x="34" y="698"/>
                      </a:lnTo>
                      <a:lnTo>
                        <a:pt x="40" y="690"/>
                      </a:lnTo>
                      <a:lnTo>
                        <a:pt x="42" y="690"/>
                      </a:lnTo>
                      <a:lnTo>
                        <a:pt x="44" y="692"/>
                      </a:lnTo>
                      <a:lnTo>
                        <a:pt x="42" y="696"/>
                      </a:lnTo>
                      <a:lnTo>
                        <a:pt x="42" y="698"/>
                      </a:lnTo>
                      <a:lnTo>
                        <a:pt x="42" y="696"/>
                      </a:lnTo>
                      <a:lnTo>
                        <a:pt x="40" y="696"/>
                      </a:lnTo>
                      <a:lnTo>
                        <a:pt x="40" y="702"/>
                      </a:lnTo>
                      <a:lnTo>
                        <a:pt x="34" y="698"/>
                      </a:lnTo>
                      <a:lnTo>
                        <a:pt x="28" y="702"/>
                      </a:lnTo>
                      <a:lnTo>
                        <a:pt x="32" y="718"/>
                      </a:lnTo>
                      <a:lnTo>
                        <a:pt x="36" y="720"/>
                      </a:lnTo>
                      <a:lnTo>
                        <a:pt x="32" y="720"/>
                      </a:lnTo>
                      <a:lnTo>
                        <a:pt x="32" y="728"/>
                      </a:lnTo>
                      <a:lnTo>
                        <a:pt x="28" y="734"/>
                      </a:lnTo>
                      <a:lnTo>
                        <a:pt x="36" y="734"/>
                      </a:lnTo>
                      <a:lnTo>
                        <a:pt x="40" y="734"/>
                      </a:lnTo>
                      <a:lnTo>
                        <a:pt x="40" y="738"/>
                      </a:lnTo>
                      <a:lnTo>
                        <a:pt x="36" y="738"/>
                      </a:lnTo>
                      <a:lnTo>
                        <a:pt x="40" y="742"/>
                      </a:lnTo>
                      <a:lnTo>
                        <a:pt x="44" y="744"/>
                      </a:lnTo>
                      <a:lnTo>
                        <a:pt x="46" y="742"/>
                      </a:lnTo>
                      <a:lnTo>
                        <a:pt x="46" y="738"/>
                      </a:lnTo>
                      <a:lnTo>
                        <a:pt x="44" y="736"/>
                      </a:lnTo>
                      <a:lnTo>
                        <a:pt x="46" y="732"/>
                      </a:lnTo>
                      <a:lnTo>
                        <a:pt x="42" y="728"/>
                      </a:lnTo>
                      <a:lnTo>
                        <a:pt x="44" y="726"/>
                      </a:lnTo>
                      <a:lnTo>
                        <a:pt x="46" y="724"/>
                      </a:lnTo>
                      <a:lnTo>
                        <a:pt x="50" y="724"/>
                      </a:lnTo>
                      <a:lnTo>
                        <a:pt x="50" y="728"/>
                      </a:lnTo>
                      <a:lnTo>
                        <a:pt x="52" y="734"/>
                      </a:lnTo>
                      <a:lnTo>
                        <a:pt x="58" y="734"/>
                      </a:lnTo>
                      <a:lnTo>
                        <a:pt x="62" y="734"/>
                      </a:lnTo>
                      <a:lnTo>
                        <a:pt x="62" y="742"/>
                      </a:lnTo>
                      <a:lnTo>
                        <a:pt x="50" y="736"/>
                      </a:lnTo>
                      <a:lnTo>
                        <a:pt x="54" y="746"/>
                      </a:lnTo>
                      <a:lnTo>
                        <a:pt x="62" y="744"/>
                      </a:lnTo>
                      <a:lnTo>
                        <a:pt x="70" y="744"/>
                      </a:lnTo>
                      <a:lnTo>
                        <a:pt x="64" y="746"/>
                      </a:lnTo>
                      <a:lnTo>
                        <a:pt x="50" y="752"/>
                      </a:lnTo>
                      <a:lnTo>
                        <a:pt x="50" y="756"/>
                      </a:lnTo>
                      <a:lnTo>
                        <a:pt x="52" y="756"/>
                      </a:lnTo>
                      <a:lnTo>
                        <a:pt x="52" y="752"/>
                      </a:lnTo>
                      <a:lnTo>
                        <a:pt x="64" y="754"/>
                      </a:lnTo>
                      <a:lnTo>
                        <a:pt x="64" y="760"/>
                      </a:lnTo>
                      <a:lnTo>
                        <a:pt x="70" y="760"/>
                      </a:lnTo>
                      <a:lnTo>
                        <a:pt x="76" y="760"/>
                      </a:lnTo>
                      <a:lnTo>
                        <a:pt x="78" y="762"/>
                      </a:lnTo>
                      <a:lnTo>
                        <a:pt x="78" y="764"/>
                      </a:lnTo>
                      <a:lnTo>
                        <a:pt x="82" y="762"/>
                      </a:lnTo>
                      <a:lnTo>
                        <a:pt x="82" y="764"/>
                      </a:lnTo>
                      <a:lnTo>
                        <a:pt x="80" y="764"/>
                      </a:lnTo>
                      <a:lnTo>
                        <a:pt x="76" y="768"/>
                      </a:lnTo>
                      <a:lnTo>
                        <a:pt x="80" y="772"/>
                      </a:lnTo>
                      <a:lnTo>
                        <a:pt x="88" y="774"/>
                      </a:lnTo>
                      <a:lnTo>
                        <a:pt x="90" y="774"/>
                      </a:lnTo>
                      <a:lnTo>
                        <a:pt x="90" y="772"/>
                      </a:lnTo>
                      <a:lnTo>
                        <a:pt x="90" y="770"/>
                      </a:lnTo>
                      <a:lnTo>
                        <a:pt x="94" y="770"/>
                      </a:lnTo>
                      <a:lnTo>
                        <a:pt x="100" y="770"/>
                      </a:lnTo>
                      <a:lnTo>
                        <a:pt x="104" y="770"/>
                      </a:lnTo>
                      <a:lnTo>
                        <a:pt x="100" y="768"/>
                      </a:lnTo>
                      <a:lnTo>
                        <a:pt x="100" y="762"/>
                      </a:lnTo>
                      <a:lnTo>
                        <a:pt x="94" y="760"/>
                      </a:lnTo>
                      <a:lnTo>
                        <a:pt x="98" y="760"/>
                      </a:lnTo>
                      <a:lnTo>
                        <a:pt x="104" y="760"/>
                      </a:lnTo>
                      <a:lnTo>
                        <a:pt x="112" y="770"/>
                      </a:lnTo>
                      <a:lnTo>
                        <a:pt x="114" y="770"/>
                      </a:lnTo>
                      <a:lnTo>
                        <a:pt x="116" y="768"/>
                      </a:lnTo>
                      <a:lnTo>
                        <a:pt x="118" y="768"/>
                      </a:lnTo>
                      <a:lnTo>
                        <a:pt x="118" y="762"/>
                      </a:lnTo>
                      <a:lnTo>
                        <a:pt x="122" y="760"/>
                      </a:lnTo>
                      <a:lnTo>
                        <a:pt x="126" y="756"/>
                      </a:lnTo>
                      <a:lnTo>
                        <a:pt x="134" y="756"/>
                      </a:lnTo>
                      <a:lnTo>
                        <a:pt x="144" y="760"/>
                      </a:lnTo>
                      <a:lnTo>
                        <a:pt x="112" y="756"/>
                      </a:lnTo>
                      <a:lnTo>
                        <a:pt x="100" y="754"/>
                      </a:lnTo>
                      <a:lnTo>
                        <a:pt x="98" y="756"/>
                      </a:lnTo>
                      <a:lnTo>
                        <a:pt x="98" y="714"/>
                      </a:lnTo>
                      <a:lnTo>
                        <a:pt x="86" y="708"/>
                      </a:lnTo>
                      <a:lnTo>
                        <a:pt x="88" y="702"/>
                      </a:lnTo>
                      <a:lnTo>
                        <a:pt x="90" y="698"/>
                      </a:lnTo>
                      <a:lnTo>
                        <a:pt x="94" y="700"/>
                      </a:lnTo>
                      <a:lnTo>
                        <a:pt x="96" y="700"/>
                      </a:lnTo>
                      <a:lnTo>
                        <a:pt x="94" y="700"/>
                      </a:lnTo>
                      <a:lnTo>
                        <a:pt x="100" y="700"/>
                      </a:lnTo>
                      <a:lnTo>
                        <a:pt x="98" y="698"/>
                      </a:lnTo>
                      <a:lnTo>
                        <a:pt x="76" y="696"/>
                      </a:lnTo>
                      <a:lnTo>
                        <a:pt x="54" y="698"/>
                      </a:lnTo>
                      <a:lnTo>
                        <a:pt x="50" y="690"/>
                      </a:lnTo>
                      <a:lnTo>
                        <a:pt x="44" y="682"/>
                      </a:lnTo>
                      <a:lnTo>
                        <a:pt x="40" y="674"/>
                      </a:lnTo>
                      <a:lnTo>
                        <a:pt x="40" y="672"/>
                      </a:lnTo>
                      <a:lnTo>
                        <a:pt x="42" y="670"/>
                      </a:lnTo>
                      <a:lnTo>
                        <a:pt x="44" y="668"/>
                      </a:lnTo>
                      <a:lnTo>
                        <a:pt x="42" y="662"/>
                      </a:lnTo>
                      <a:lnTo>
                        <a:pt x="40" y="660"/>
                      </a:lnTo>
                      <a:lnTo>
                        <a:pt x="34" y="662"/>
                      </a:lnTo>
                      <a:lnTo>
                        <a:pt x="32" y="662"/>
                      </a:lnTo>
                      <a:lnTo>
                        <a:pt x="32" y="660"/>
                      </a:lnTo>
                      <a:lnTo>
                        <a:pt x="32" y="652"/>
                      </a:lnTo>
                      <a:lnTo>
                        <a:pt x="32" y="646"/>
                      </a:lnTo>
                      <a:lnTo>
                        <a:pt x="34" y="642"/>
                      </a:lnTo>
                      <a:lnTo>
                        <a:pt x="34" y="636"/>
                      </a:lnTo>
                      <a:lnTo>
                        <a:pt x="32" y="628"/>
                      </a:lnTo>
                      <a:lnTo>
                        <a:pt x="34" y="624"/>
                      </a:lnTo>
                      <a:lnTo>
                        <a:pt x="36" y="624"/>
                      </a:lnTo>
                      <a:lnTo>
                        <a:pt x="44" y="618"/>
                      </a:lnTo>
                      <a:lnTo>
                        <a:pt x="46" y="614"/>
                      </a:lnTo>
                      <a:lnTo>
                        <a:pt x="44" y="608"/>
                      </a:lnTo>
                      <a:lnTo>
                        <a:pt x="44" y="602"/>
                      </a:lnTo>
                      <a:lnTo>
                        <a:pt x="46" y="598"/>
                      </a:lnTo>
                      <a:lnTo>
                        <a:pt x="52" y="592"/>
                      </a:lnTo>
                      <a:lnTo>
                        <a:pt x="52" y="588"/>
                      </a:lnTo>
                      <a:lnTo>
                        <a:pt x="52" y="580"/>
                      </a:lnTo>
                      <a:lnTo>
                        <a:pt x="52" y="572"/>
                      </a:lnTo>
                      <a:lnTo>
                        <a:pt x="54" y="568"/>
                      </a:lnTo>
                      <a:lnTo>
                        <a:pt x="52" y="562"/>
                      </a:lnTo>
                      <a:lnTo>
                        <a:pt x="50" y="556"/>
                      </a:lnTo>
                      <a:lnTo>
                        <a:pt x="52" y="554"/>
                      </a:lnTo>
                      <a:lnTo>
                        <a:pt x="52" y="550"/>
                      </a:lnTo>
                      <a:lnTo>
                        <a:pt x="54" y="550"/>
                      </a:lnTo>
                      <a:lnTo>
                        <a:pt x="58" y="546"/>
                      </a:lnTo>
                      <a:lnTo>
                        <a:pt x="58" y="544"/>
                      </a:lnTo>
                      <a:lnTo>
                        <a:pt x="54" y="542"/>
                      </a:lnTo>
                      <a:lnTo>
                        <a:pt x="54" y="536"/>
                      </a:lnTo>
                      <a:lnTo>
                        <a:pt x="58" y="532"/>
                      </a:lnTo>
                      <a:lnTo>
                        <a:pt x="60" y="528"/>
                      </a:lnTo>
                      <a:lnTo>
                        <a:pt x="58" y="526"/>
                      </a:lnTo>
                      <a:lnTo>
                        <a:pt x="58" y="520"/>
                      </a:lnTo>
                      <a:lnTo>
                        <a:pt x="54" y="516"/>
                      </a:lnTo>
                      <a:lnTo>
                        <a:pt x="54" y="510"/>
                      </a:lnTo>
                      <a:lnTo>
                        <a:pt x="54" y="508"/>
                      </a:lnTo>
                      <a:lnTo>
                        <a:pt x="54" y="506"/>
                      </a:lnTo>
                      <a:lnTo>
                        <a:pt x="50" y="500"/>
                      </a:lnTo>
                      <a:lnTo>
                        <a:pt x="50" y="498"/>
                      </a:lnTo>
                      <a:lnTo>
                        <a:pt x="52" y="492"/>
                      </a:lnTo>
                      <a:lnTo>
                        <a:pt x="54" y="486"/>
                      </a:lnTo>
                      <a:lnTo>
                        <a:pt x="54" y="472"/>
                      </a:lnTo>
                      <a:lnTo>
                        <a:pt x="54" y="468"/>
                      </a:lnTo>
                      <a:lnTo>
                        <a:pt x="52" y="468"/>
                      </a:lnTo>
                      <a:lnTo>
                        <a:pt x="50" y="464"/>
                      </a:lnTo>
                      <a:lnTo>
                        <a:pt x="50" y="462"/>
                      </a:lnTo>
                      <a:lnTo>
                        <a:pt x="52" y="454"/>
                      </a:lnTo>
                      <a:lnTo>
                        <a:pt x="50" y="446"/>
                      </a:lnTo>
                      <a:lnTo>
                        <a:pt x="46" y="442"/>
                      </a:lnTo>
                      <a:lnTo>
                        <a:pt x="50" y="438"/>
                      </a:lnTo>
                      <a:lnTo>
                        <a:pt x="52" y="434"/>
                      </a:lnTo>
                      <a:lnTo>
                        <a:pt x="54" y="428"/>
                      </a:lnTo>
                      <a:lnTo>
                        <a:pt x="54" y="418"/>
                      </a:lnTo>
                      <a:lnTo>
                        <a:pt x="60" y="406"/>
                      </a:lnTo>
                      <a:lnTo>
                        <a:pt x="62" y="402"/>
                      </a:lnTo>
                      <a:lnTo>
                        <a:pt x="62" y="396"/>
                      </a:lnTo>
                      <a:lnTo>
                        <a:pt x="60" y="390"/>
                      </a:lnTo>
                      <a:lnTo>
                        <a:pt x="60" y="378"/>
                      </a:lnTo>
                      <a:lnTo>
                        <a:pt x="62" y="372"/>
                      </a:lnTo>
                      <a:lnTo>
                        <a:pt x="62" y="370"/>
                      </a:lnTo>
                      <a:lnTo>
                        <a:pt x="68" y="364"/>
                      </a:lnTo>
                      <a:lnTo>
                        <a:pt x="70" y="364"/>
                      </a:lnTo>
                      <a:lnTo>
                        <a:pt x="72" y="362"/>
                      </a:lnTo>
                      <a:lnTo>
                        <a:pt x="72" y="356"/>
                      </a:lnTo>
                      <a:lnTo>
                        <a:pt x="72" y="352"/>
                      </a:lnTo>
                      <a:lnTo>
                        <a:pt x="72" y="346"/>
                      </a:lnTo>
                      <a:lnTo>
                        <a:pt x="72" y="342"/>
                      </a:lnTo>
                      <a:lnTo>
                        <a:pt x="78" y="332"/>
                      </a:lnTo>
                      <a:lnTo>
                        <a:pt x="80" y="318"/>
                      </a:lnTo>
                      <a:lnTo>
                        <a:pt x="80" y="314"/>
                      </a:lnTo>
                      <a:lnTo>
                        <a:pt x="78" y="306"/>
                      </a:lnTo>
                      <a:lnTo>
                        <a:pt x="78" y="300"/>
                      </a:lnTo>
                      <a:lnTo>
                        <a:pt x="80" y="292"/>
                      </a:lnTo>
                      <a:lnTo>
                        <a:pt x="82" y="288"/>
                      </a:lnTo>
                      <a:lnTo>
                        <a:pt x="80" y="280"/>
                      </a:lnTo>
                      <a:lnTo>
                        <a:pt x="80" y="272"/>
                      </a:lnTo>
                      <a:lnTo>
                        <a:pt x="82" y="264"/>
                      </a:lnTo>
                      <a:lnTo>
                        <a:pt x="82" y="256"/>
                      </a:lnTo>
                      <a:lnTo>
                        <a:pt x="86" y="252"/>
                      </a:lnTo>
                      <a:lnTo>
                        <a:pt x="88" y="244"/>
                      </a:lnTo>
                      <a:lnTo>
                        <a:pt x="86" y="236"/>
                      </a:lnTo>
                      <a:lnTo>
                        <a:pt x="88" y="216"/>
                      </a:lnTo>
                      <a:lnTo>
                        <a:pt x="90" y="210"/>
                      </a:lnTo>
                      <a:lnTo>
                        <a:pt x="90" y="208"/>
                      </a:lnTo>
                      <a:lnTo>
                        <a:pt x="96" y="202"/>
                      </a:lnTo>
                      <a:lnTo>
                        <a:pt x="104" y="190"/>
                      </a:lnTo>
                      <a:lnTo>
                        <a:pt x="106" y="182"/>
                      </a:lnTo>
                      <a:lnTo>
                        <a:pt x="104" y="178"/>
                      </a:lnTo>
                      <a:lnTo>
                        <a:pt x="104" y="170"/>
                      </a:lnTo>
                      <a:lnTo>
                        <a:pt x="106" y="168"/>
                      </a:lnTo>
                      <a:lnTo>
                        <a:pt x="106" y="164"/>
                      </a:lnTo>
                      <a:lnTo>
                        <a:pt x="106" y="162"/>
                      </a:lnTo>
                      <a:lnTo>
                        <a:pt x="104" y="154"/>
                      </a:lnTo>
                      <a:lnTo>
                        <a:pt x="104" y="138"/>
                      </a:lnTo>
                      <a:lnTo>
                        <a:pt x="106" y="136"/>
                      </a:lnTo>
                      <a:lnTo>
                        <a:pt x="108" y="134"/>
                      </a:lnTo>
                      <a:lnTo>
                        <a:pt x="112" y="132"/>
                      </a:lnTo>
                      <a:lnTo>
                        <a:pt x="114" y="128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4"/>
                      </a:lnTo>
                      <a:lnTo>
                        <a:pt x="124" y="120"/>
                      </a:lnTo>
                      <a:lnTo>
                        <a:pt x="124" y="110"/>
                      </a:lnTo>
                      <a:lnTo>
                        <a:pt x="124" y="108"/>
                      </a:lnTo>
                      <a:lnTo>
                        <a:pt x="122" y="106"/>
                      </a:lnTo>
                      <a:lnTo>
                        <a:pt x="118" y="102"/>
                      </a:lnTo>
                      <a:lnTo>
                        <a:pt x="118" y="98"/>
                      </a:lnTo>
                      <a:lnTo>
                        <a:pt x="118" y="92"/>
                      </a:lnTo>
                      <a:lnTo>
                        <a:pt x="108" y="90"/>
                      </a:lnTo>
                      <a:lnTo>
                        <a:pt x="108" y="78"/>
                      </a:lnTo>
                      <a:lnTo>
                        <a:pt x="108" y="70"/>
                      </a:lnTo>
                      <a:lnTo>
                        <a:pt x="106" y="62"/>
                      </a:lnTo>
                      <a:lnTo>
                        <a:pt x="104" y="54"/>
                      </a:lnTo>
                      <a:lnTo>
                        <a:pt x="104" y="46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0" y="26"/>
                      </a:lnTo>
                      <a:lnTo>
                        <a:pt x="88" y="16"/>
                      </a:lnTo>
                      <a:lnTo>
                        <a:pt x="86" y="8"/>
                      </a:lnTo>
                      <a:lnTo>
                        <a:pt x="82" y="0"/>
                      </a:lnTo>
                      <a:lnTo>
                        <a:pt x="78" y="2"/>
                      </a:lnTo>
                      <a:lnTo>
                        <a:pt x="72" y="8"/>
                      </a:lnTo>
                      <a:lnTo>
                        <a:pt x="72" y="8"/>
                      </a:lnTo>
                      <a:lnTo>
                        <a:pt x="72" y="8"/>
                      </a:lnTo>
                      <a:close/>
                      <a:moveTo>
                        <a:pt x="98" y="772"/>
                      </a:moveTo>
                      <a:lnTo>
                        <a:pt x="98" y="772"/>
                      </a:lnTo>
                      <a:lnTo>
                        <a:pt x="100" y="780"/>
                      </a:lnTo>
                      <a:lnTo>
                        <a:pt x="106" y="780"/>
                      </a:lnTo>
                      <a:lnTo>
                        <a:pt x="106" y="778"/>
                      </a:lnTo>
                      <a:lnTo>
                        <a:pt x="104" y="774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close/>
                      <a:moveTo>
                        <a:pt x="62" y="762"/>
                      </a:moveTo>
                      <a:lnTo>
                        <a:pt x="62" y="762"/>
                      </a:lnTo>
                      <a:lnTo>
                        <a:pt x="64" y="764"/>
                      </a:lnTo>
                      <a:lnTo>
                        <a:pt x="70" y="768"/>
                      </a:lnTo>
                      <a:lnTo>
                        <a:pt x="70" y="764"/>
                      </a:lnTo>
                      <a:lnTo>
                        <a:pt x="68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close/>
                      <a:moveTo>
                        <a:pt x="0" y="668"/>
                      </a:moveTo>
                      <a:lnTo>
                        <a:pt x="4" y="672"/>
                      </a:lnTo>
                      <a:lnTo>
                        <a:pt x="6" y="672"/>
                      </a:lnTo>
                      <a:lnTo>
                        <a:pt x="4" y="670"/>
                      </a:lnTo>
                      <a:lnTo>
                        <a:pt x="0" y="668"/>
                      </a:lnTo>
                      <a:lnTo>
                        <a:pt x="0" y="668"/>
                      </a:lnTo>
                      <a:lnTo>
                        <a:pt x="0" y="668"/>
                      </a:lnTo>
                      <a:close/>
                      <a:moveTo>
                        <a:pt x="6" y="656"/>
                      </a:moveTo>
                      <a:lnTo>
                        <a:pt x="6" y="664"/>
                      </a:lnTo>
                      <a:lnTo>
                        <a:pt x="8" y="664"/>
                      </a:lnTo>
                      <a:lnTo>
                        <a:pt x="10" y="662"/>
                      </a:lnTo>
                      <a:lnTo>
                        <a:pt x="8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close/>
                      <a:moveTo>
                        <a:pt x="58" y="714"/>
                      </a:moveTo>
                      <a:lnTo>
                        <a:pt x="58" y="714"/>
                      </a:lnTo>
                      <a:lnTo>
                        <a:pt x="60" y="710"/>
                      </a:lnTo>
                      <a:lnTo>
                        <a:pt x="60" y="714"/>
                      </a:lnTo>
                      <a:lnTo>
                        <a:pt x="60" y="716"/>
                      </a:lnTo>
                      <a:lnTo>
                        <a:pt x="60" y="718"/>
                      </a:lnTo>
                      <a:lnTo>
                        <a:pt x="58" y="724"/>
                      </a:lnTo>
                      <a:lnTo>
                        <a:pt x="54" y="724"/>
                      </a:lnTo>
                      <a:lnTo>
                        <a:pt x="54" y="718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close/>
                      <a:moveTo>
                        <a:pt x="44" y="714"/>
                      </a:moveTo>
                      <a:lnTo>
                        <a:pt x="46" y="718"/>
                      </a:lnTo>
                      <a:lnTo>
                        <a:pt x="42" y="718"/>
                      </a:lnTo>
                      <a:lnTo>
                        <a:pt x="42" y="716"/>
                      </a:lnTo>
                      <a:lnTo>
                        <a:pt x="42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close/>
                      <a:moveTo>
                        <a:pt x="72" y="708"/>
                      </a:moveTo>
                      <a:lnTo>
                        <a:pt x="72" y="708"/>
                      </a:lnTo>
                      <a:lnTo>
                        <a:pt x="86" y="708"/>
                      </a:lnTo>
                      <a:lnTo>
                        <a:pt x="82" y="714"/>
                      </a:lnTo>
                      <a:lnTo>
                        <a:pt x="78" y="714"/>
                      </a:lnTo>
                      <a:lnTo>
                        <a:pt x="76" y="710"/>
                      </a:lnTo>
                      <a:lnTo>
                        <a:pt x="72" y="710"/>
                      </a:lnTo>
                      <a:lnTo>
                        <a:pt x="70" y="714"/>
                      </a:lnTo>
                      <a:lnTo>
                        <a:pt x="72" y="728"/>
                      </a:lnTo>
                      <a:lnTo>
                        <a:pt x="76" y="726"/>
                      </a:lnTo>
                      <a:lnTo>
                        <a:pt x="80" y="726"/>
                      </a:lnTo>
                      <a:lnTo>
                        <a:pt x="80" y="732"/>
                      </a:lnTo>
                      <a:lnTo>
                        <a:pt x="72" y="734"/>
                      </a:lnTo>
                      <a:lnTo>
                        <a:pt x="72" y="736"/>
                      </a:lnTo>
                      <a:lnTo>
                        <a:pt x="76" y="742"/>
                      </a:lnTo>
                      <a:lnTo>
                        <a:pt x="80" y="742"/>
                      </a:lnTo>
                      <a:lnTo>
                        <a:pt x="72" y="746"/>
                      </a:lnTo>
                      <a:lnTo>
                        <a:pt x="78" y="746"/>
                      </a:lnTo>
                      <a:lnTo>
                        <a:pt x="82" y="746"/>
                      </a:lnTo>
                      <a:lnTo>
                        <a:pt x="76" y="752"/>
                      </a:lnTo>
                      <a:lnTo>
                        <a:pt x="70" y="750"/>
                      </a:lnTo>
                      <a:lnTo>
                        <a:pt x="68" y="750"/>
                      </a:lnTo>
                      <a:lnTo>
                        <a:pt x="70" y="750"/>
                      </a:lnTo>
                      <a:lnTo>
                        <a:pt x="70" y="734"/>
                      </a:lnTo>
                      <a:lnTo>
                        <a:pt x="62" y="734"/>
                      </a:lnTo>
                      <a:lnTo>
                        <a:pt x="64" y="724"/>
                      </a:lnTo>
                      <a:lnTo>
                        <a:pt x="68" y="710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close/>
                      <a:moveTo>
                        <a:pt x="24" y="544"/>
                      </a:moveTo>
                      <a:lnTo>
                        <a:pt x="24" y="544"/>
                      </a:lnTo>
                      <a:lnTo>
                        <a:pt x="22" y="546"/>
                      </a:lnTo>
                      <a:lnTo>
                        <a:pt x="18" y="552"/>
                      </a:lnTo>
                      <a:lnTo>
                        <a:pt x="16" y="556"/>
                      </a:lnTo>
                      <a:lnTo>
                        <a:pt x="24" y="560"/>
                      </a:lnTo>
                      <a:lnTo>
                        <a:pt x="18" y="564"/>
                      </a:lnTo>
                      <a:lnTo>
                        <a:pt x="16" y="568"/>
                      </a:lnTo>
                      <a:lnTo>
                        <a:pt x="18" y="568"/>
                      </a:lnTo>
                      <a:lnTo>
                        <a:pt x="26" y="560"/>
                      </a:lnTo>
                      <a:lnTo>
                        <a:pt x="28" y="556"/>
                      </a:lnTo>
                      <a:lnTo>
                        <a:pt x="24" y="560"/>
                      </a:lnTo>
                      <a:lnTo>
                        <a:pt x="24" y="554"/>
                      </a:lnTo>
                      <a:lnTo>
                        <a:pt x="26" y="554"/>
                      </a:lnTo>
                      <a:lnTo>
                        <a:pt x="28" y="550"/>
                      </a:lnTo>
                      <a:lnTo>
                        <a:pt x="26" y="546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close/>
                      <a:moveTo>
                        <a:pt x="22" y="528"/>
                      </a:moveTo>
                      <a:lnTo>
                        <a:pt x="24" y="534"/>
                      </a:lnTo>
                      <a:lnTo>
                        <a:pt x="24" y="532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close/>
                      <a:moveTo>
                        <a:pt x="24" y="480"/>
                      </a:moveTo>
                      <a:lnTo>
                        <a:pt x="24" y="480"/>
                      </a:lnTo>
                      <a:lnTo>
                        <a:pt x="24" y="510"/>
                      </a:lnTo>
                      <a:lnTo>
                        <a:pt x="28" y="514"/>
                      </a:lnTo>
                      <a:lnTo>
                        <a:pt x="36" y="506"/>
                      </a:lnTo>
                      <a:lnTo>
                        <a:pt x="36" y="500"/>
                      </a:lnTo>
                      <a:lnTo>
                        <a:pt x="34" y="498"/>
                      </a:lnTo>
                      <a:lnTo>
                        <a:pt x="32" y="496"/>
                      </a:lnTo>
                      <a:lnTo>
                        <a:pt x="36" y="480"/>
                      </a:lnTo>
                      <a:lnTo>
                        <a:pt x="28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7" name="Freeform: Shape 100"/>
                <p:cNvSpPr/>
                <p:nvPr/>
              </p:nvSpPr>
              <p:spPr bwMode="auto">
                <a:xfrm>
                  <a:off x="5892800" y="1952625"/>
                  <a:ext cx="2073275" cy="1238250"/>
                </a:xfrm>
                <a:custGeom>
                  <a:gdLst>
                    <a:gd name="T0" fmla="*/ 904 w 1306"/>
                    <a:gd name="T1" fmla="*/ 730 h 780"/>
                    <a:gd name="T2" fmla="*/ 862 w 1306"/>
                    <a:gd name="T3" fmla="*/ 708 h 780"/>
                    <a:gd name="T4" fmla="*/ 888 w 1306"/>
                    <a:gd name="T5" fmla="*/ 690 h 780"/>
                    <a:gd name="T6" fmla="*/ 1176 w 1306"/>
                    <a:gd name="T7" fmla="*/ 704 h 780"/>
                    <a:gd name="T8" fmla="*/ 1136 w 1306"/>
                    <a:gd name="T9" fmla="*/ 626 h 780"/>
                    <a:gd name="T10" fmla="*/ 772 w 1306"/>
                    <a:gd name="T11" fmla="*/ 600 h 780"/>
                    <a:gd name="T12" fmla="*/ 1224 w 1306"/>
                    <a:gd name="T13" fmla="*/ 628 h 780"/>
                    <a:gd name="T14" fmla="*/ 1264 w 1306"/>
                    <a:gd name="T15" fmla="*/ 668 h 780"/>
                    <a:gd name="T16" fmla="*/ 1288 w 1306"/>
                    <a:gd name="T17" fmla="*/ 658 h 780"/>
                    <a:gd name="T18" fmla="*/ 1234 w 1306"/>
                    <a:gd name="T19" fmla="*/ 604 h 780"/>
                    <a:gd name="T20" fmla="*/ 1132 w 1306"/>
                    <a:gd name="T21" fmla="*/ 536 h 780"/>
                    <a:gd name="T22" fmla="*/ 1108 w 1306"/>
                    <a:gd name="T23" fmla="*/ 342 h 780"/>
                    <a:gd name="T24" fmla="*/ 872 w 1306"/>
                    <a:gd name="T25" fmla="*/ 548 h 780"/>
                    <a:gd name="T26" fmla="*/ 172 w 1306"/>
                    <a:gd name="T27" fmla="*/ 528 h 780"/>
                    <a:gd name="T28" fmla="*/ 630 w 1306"/>
                    <a:gd name="T29" fmla="*/ 512 h 780"/>
                    <a:gd name="T30" fmla="*/ 624 w 1306"/>
                    <a:gd name="T31" fmla="*/ 548 h 780"/>
                    <a:gd name="T32" fmla="*/ 898 w 1306"/>
                    <a:gd name="T33" fmla="*/ 464 h 780"/>
                    <a:gd name="T34" fmla="*/ 906 w 1306"/>
                    <a:gd name="T35" fmla="*/ 458 h 780"/>
                    <a:gd name="T36" fmla="*/ 562 w 1306"/>
                    <a:gd name="T37" fmla="*/ 410 h 780"/>
                    <a:gd name="T38" fmla="*/ 926 w 1306"/>
                    <a:gd name="T39" fmla="*/ 310 h 780"/>
                    <a:gd name="T40" fmla="*/ 854 w 1306"/>
                    <a:gd name="T41" fmla="*/ 304 h 780"/>
                    <a:gd name="T42" fmla="*/ 370 w 1306"/>
                    <a:gd name="T43" fmla="*/ 352 h 780"/>
                    <a:gd name="T44" fmla="*/ 318 w 1306"/>
                    <a:gd name="T45" fmla="*/ 286 h 780"/>
                    <a:gd name="T46" fmla="*/ 816 w 1306"/>
                    <a:gd name="T47" fmla="*/ 304 h 780"/>
                    <a:gd name="T48" fmla="*/ 820 w 1306"/>
                    <a:gd name="T49" fmla="*/ 242 h 780"/>
                    <a:gd name="T50" fmla="*/ 346 w 1306"/>
                    <a:gd name="T51" fmla="*/ 222 h 780"/>
                    <a:gd name="T52" fmla="*/ 276 w 1306"/>
                    <a:gd name="T53" fmla="*/ 258 h 780"/>
                    <a:gd name="T54" fmla="*/ 798 w 1306"/>
                    <a:gd name="T55" fmla="*/ 186 h 780"/>
                    <a:gd name="T56" fmla="*/ 886 w 1306"/>
                    <a:gd name="T57" fmla="*/ 694 h 780"/>
                    <a:gd name="T58" fmla="*/ 898 w 1306"/>
                    <a:gd name="T59" fmla="*/ 752 h 780"/>
                    <a:gd name="T60" fmla="*/ 1054 w 1306"/>
                    <a:gd name="T61" fmla="*/ 674 h 780"/>
                    <a:gd name="T62" fmla="*/ 1134 w 1306"/>
                    <a:gd name="T63" fmla="*/ 710 h 780"/>
                    <a:gd name="T64" fmla="*/ 1168 w 1306"/>
                    <a:gd name="T65" fmla="*/ 712 h 780"/>
                    <a:gd name="T66" fmla="*/ 1104 w 1306"/>
                    <a:gd name="T67" fmla="*/ 648 h 780"/>
                    <a:gd name="T68" fmla="*/ 1064 w 1306"/>
                    <a:gd name="T69" fmla="*/ 626 h 780"/>
                    <a:gd name="T70" fmla="*/ 1204 w 1306"/>
                    <a:gd name="T71" fmla="*/ 590 h 780"/>
                    <a:gd name="T72" fmla="*/ 1230 w 1306"/>
                    <a:gd name="T73" fmla="*/ 510 h 780"/>
                    <a:gd name="T74" fmla="*/ 1158 w 1306"/>
                    <a:gd name="T75" fmla="*/ 436 h 780"/>
                    <a:gd name="T76" fmla="*/ 1064 w 1306"/>
                    <a:gd name="T77" fmla="*/ 396 h 780"/>
                    <a:gd name="T78" fmla="*/ 964 w 1306"/>
                    <a:gd name="T79" fmla="*/ 324 h 780"/>
                    <a:gd name="T80" fmla="*/ 932 w 1306"/>
                    <a:gd name="T81" fmla="*/ 418 h 780"/>
                    <a:gd name="T82" fmla="*/ 860 w 1306"/>
                    <a:gd name="T83" fmla="*/ 536 h 780"/>
                    <a:gd name="T84" fmla="*/ 710 w 1306"/>
                    <a:gd name="T85" fmla="*/ 428 h 780"/>
                    <a:gd name="T86" fmla="*/ 720 w 1306"/>
                    <a:gd name="T87" fmla="*/ 314 h 780"/>
                    <a:gd name="T88" fmla="*/ 754 w 1306"/>
                    <a:gd name="T89" fmla="*/ 244 h 780"/>
                    <a:gd name="T90" fmla="*/ 888 w 1306"/>
                    <a:gd name="T91" fmla="*/ 204 h 780"/>
                    <a:gd name="T92" fmla="*/ 818 w 1306"/>
                    <a:gd name="T93" fmla="*/ 176 h 780"/>
                    <a:gd name="T94" fmla="*/ 746 w 1306"/>
                    <a:gd name="T95" fmla="*/ 152 h 780"/>
                    <a:gd name="T96" fmla="*/ 692 w 1306"/>
                    <a:gd name="T97" fmla="*/ 52 h 780"/>
                    <a:gd name="T98" fmla="*/ 670 w 1306"/>
                    <a:gd name="T99" fmla="*/ 80 h 780"/>
                    <a:gd name="T100" fmla="*/ 684 w 1306"/>
                    <a:gd name="T101" fmla="*/ 160 h 780"/>
                    <a:gd name="T102" fmla="*/ 588 w 1306"/>
                    <a:gd name="T103" fmla="*/ 184 h 780"/>
                    <a:gd name="T104" fmla="*/ 508 w 1306"/>
                    <a:gd name="T105" fmla="*/ 168 h 780"/>
                    <a:gd name="T106" fmla="*/ 390 w 1306"/>
                    <a:gd name="T107" fmla="*/ 176 h 780"/>
                    <a:gd name="T108" fmla="*/ 234 w 1306"/>
                    <a:gd name="T109" fmla="*/ 132 h 780"/>
                    <a:gd name="T110" fmla="*/ 156 w 1306"/>
                    <a:gd name="T111" fmla="*/ 126 h 780"/>
                    <a:gd name="T112" fmla="*/ 84 w 1306"/>
                    <a:gd name="T113" fmla="*/ 156 h 780"/>
                    <a:gd name="T114" fmla="*/ 74 w 1306"/>
                    <a:gd name="T115" fmla="*/ 392 h 780"/>
                    <a:gd name="T116" fmla="*/ 182 w 1306"/>
                    <a:gd name="T117" fmla="*/ 474 h 780"/>
                    <a:gd name="T118" fmla="*/ 192 w 1306"/>
                    <a:gd name="T119" fmla="*/ 550 h 780"/>
                    <a:gd name="T120" fmla="*/ 258 w 1306"/>
                    <a:gd name="T121" fmla="*/ 620 h 780"/>
                    <a:gd name="T122" fmla="*/ 702 w 1306"/>
                    <a:gd name="T123" fmla="*/ 644 h 78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06" h="780">
                      <a:moveTo>
                        <a:pt x="510" y="158"/>
                      </a:moveTo>
                      <a:lnTo>
                        <a:pt x="510" y="158"/>
                      </a:lnTo>
                      <a:lnTo>
                        <a:pt x="512" y="162"/>
                      </a:lnTo>
                      <a:lnTo>
                        <a:pt x="512" y="166"/>
                      </a:lnTo>
                      <a:lnTo>
                        <a:pt x="510" y="166"/>
                      </a:lnTo>
                      <a:lnTo>
                        <a:pt x="508" y="160"/>
                      </a:lnTo>
                      <a:lnTo>
                        <a:pt x="508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close/>
                      <a:moveTo>
                        <a:pt x="682" y="44"/>
                      </a:moveTo>
                      <a:lnTo>
                        <a:pt x="682" y="44"/>
                      </a:lnTo>
                      <a:lnTo>
                        <a:pt x="684" y="44"/>
                      </a:lnTo>
                      <a:lnTo>
                        <a:pt x="684" y="48"/>
                      </a:lnTo>
                      <a:lnTo>
                        <a:pt x="680" y="48"/>
                      </a:lnTo>
                      <a:lnTo>
                        <a:pt x="680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close/>
                      <a:moveTo>
                        <a:pt x="1276" y="656"/>
                      </a:moveTo>
                      <a:lnTo>
                        <a:pt x="1276" y="656"/>
                      </a:lnTo>
                      <a:lnTo>
                        <a:pt x="1272" y="662"/>
                      </a:lnTo>
                      <a:lnTo>
                        <a:pt x="1270" y="662"/>
                      </a:lnTo>
                      <a:lnTo>
                        <a:pt x="1270" y="658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close/>
                      <a:moveTo>
                        <a:pt x="908" y="728"/>
                      </a:moveTo>
                      <a:lnTo>
                        <a:pt x="908" y="728"/>
                      </a:lnTo>
                      <a:lnTo>
                        <a:pt x="908" y="734"/>
                      </a:lnTo>
                      <a:lnTo>
                        <a:pt x="904" y="734"/>
                      </a:lnTo>
                      <a:lnTo>
                        <a:pt x="904" y="730"/>
                      </a:lnTo>
                      <a:lnTo>
                        <a:pt x="906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close/>
                      <a:moveTo>
                        <a:pt x="874" y="712"/>
                      </a:moveTo>
                      <a:lnTo>
                        <a:pt x="878" y="718"/>
                      </a:lnTo>
                      <a:lnTo>
                        <a:pt x="878" y="716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close/>
                      <a:moveTo>
                        <a:pt x="1104" y="708"/>
                      </a:moveTo>
                      <a:lnTo>
                        <a:pt x="1104" y="708"/>
                      </a:lnTo>
                      <a:lnTo>
                        <a:pt x="1104" y="710"/>
                      </a:lnTo>
                      <a:lnTo>
                        <a:pt x="1100" y="712"/>
                      </a:lnTo>
                      <a:lnTo>
                        <a:pt x="1100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close/>
                      <a:moveTo>
                        <a:pt x="982" y="708"/>
                      </a:moveTo>
                      <a:lnTo>
                        <a:pt x="982" y="708"/>
                      </a:lnTo>
                      <a:lnTo>
                        <a:pt x="986" y="708"/>
                      </a:lnTo>
                      <a:lnTo>
                        <a:pt x="988" y="710"/>
                      </a:lnTo>
                      <a:lnTo>
                        <a:pt x="986" y="712"/>
                      </a:lnTo>
                      <a:lnTo>
                        <a:pt x="982" y="712"/>
                      </a:lnTo>
                      <a:lnTo>
                        <a:pt x="980" y="710"/>
                      </a:lnTo>
                      <a:lnTo>
                        <a:pt x="980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close/>
                      <a:moveTo>
                        <a:pt x="852" y="700"/>
                      </a:moveTo>
                      <a:lnTo>
                        <a:pt x="852" y="700"/>
                      </a:lnTo>
                      <a:lnTo>
                        <a:pt x="862" y="708"/>
                      </a:lnTo>
                      <a:lnTo>
                        <a:pt x="870" y="708"/>
                      </a:lnTo>
                      <a:lnTo>
                        <a:pt x="870" y="704"/>
                      </a:lnTo>
                      <a:lnTo>
                        <a:pt x="862" y="700"/>
                      </a:lnTo>
                      <a:lnTo>
                        <a:pt x="856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close/>
                      <a:moveTo>
                        <a:pt x="1190" y="692"/>
                      </a:moveTo>
                      <a:lnTo>
                        <a:pt x="1190" y="692"/>
                      </a:lnTo>
                      <a:lnTo>
                        <a:pt x="1196" y="694"/>
                      </a:lnTo>
                      <a:lnTo>
                        <a:pt x="1196" y="698"/>
                      </a:lnTo>
                      <a:lnTo>
                        <a:pt x="1190" y="698"/>
                      </a:lnTo>
                      <a:lnTo>
                        <a:pt x="1194" y="698"/>
                      </a:lnTo>
                      <a:lnTo>
                        <a:pt x="1196" y="698"/>
                      </a:lnTo>
                      <a:lnTo>
                        <a:pt x="1196" y="700"/>
                      </a:lnTo>
                      <a:lnTo>
                        <a:pt x="1190" y="700"/>
                      </a:lnTo>
                      <a:lnTo>
                        <a:pt x="1190" y="708"/>
                      </a:lnTo>
                      <a:lnTo>
                        <a:pt x="1178" y="710"/>
                      </a:lnTo>
                      <a:lnTo>
                        <a:pt x="1172" y="710"/>
                      </a:lnTo>
                      <a:lnTo>
                        <a:pt x="1180" y="704"/>
                      </a:lnTo>
                      <a:lnTo>
                        <a:pt x="1182" y="702"/>
                      </a:lnTo>
                      <a:lnTo>
                        <a:pt x="1182" y="694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close/>
                      <a:moveTo>
                        <a:pt x="896" y="684"/>
                      </a:moveTo>
                      <a:lnTo>
                        <a:pt x="896" y="684"/>
                      </a:lnTo>
                      <a:lnTo>
                        <a:pt x="900" y="684"/>
                      </a:lnTo>
                      <a:lnTo>
                        <a:pt x="900" y="686"/>
                      </a:lnTo>
                      <a:lnTo>
                        <a:pt x="898" y="692"/>
                      </a:lnTo>
                      <a:lnTo>
                        <a:pt x="890" y="690"/>
                      </a:lnTo>
                      <a:lnTo>
                        <a:pt x="888" y="690"/>
                      </a:lnTo>
                      <a:lnTo>
                        <a:pt x="892" y="686"/>
                      </a:lnTo>
                      <a:lnTo>
                        <a:pt x="892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close/>
                      <a:moveTo>
                        <a:pt x="1128" y="676"/>
                      </a:moveTo>
                      <a:lnTo>
                        <a:pt x="1128" y="680"/>
                      </a:lnTo>
                      <a:lnTo>
                        <a:pt x="1126" y="680"/>
                      </a:lnTo>
                      <a:lnTo>
                        <a:pt x="1126" y="682"/>
                      </a:lnTo>
                      <a:lnTo>
                        <a:pt x="1124" y="682"/>
                      </a:lnTo>
                      <a:lnTo>
                        <a:pt x="1126" y="684"/>
                      </a:lnTo>
                      <a:lnTo>
                        <a:pt x="1132" y="692"/>
                      </a:lnTo>
                      <a:lnTo>
                        <a:pt x="1136" y="692"/>
                      </a:lnTo>
                      <a:lnTo>
                        <a:pt x="1142" y="692"/>
                      </a:lnTo>
                      <a:lnTo>
                        <a:pt x="1150" y="692"/>
                      </a:lnTo>
                      <a:lnTo>
                        <a:pt x="1150" y="698"/>
                      </a:lnTo>
                      <a:lnTo>
                        <a:pt x="1158" y="698"/>
                      </a:lnTo>
                      <a:lnTo>
                        <a:pt x="1154" y="690"/>
                      </a:lnTo>
                      <a:lnTo>
                        <a:pt x="1142" y="690"/>
                      </a:lnTo>
                      <a:lnTo>
                        <a:pt x="1134" y="686"/>
                      </a:lnTo>
                      <a:lnTo>
                        <a:pt x="1132" y="684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close/>
                      <a:moveTo>
                        <a:pt x="1190" y="674"/>
                      </a:moveTo>
                      <a:lnTo>
                        <a:pt x="1188" y="676"/>
                      </a:lnTo>
                      <a:lnTo>
                        <a:pt x="1182" y="676"/>
                      </a:lnTo>
                      <a:lnTo>
                        <a:pt x="1178" y="676"/>
                      </a:lnTo>
                      <a:lnTo>
                        <a:pt x="1172" y="690"/>
                      </a:lnTo>
                      <a:lnTo>
                        <a:pt x="1168" y="708"/>
                      </a:lnTo>
                      <a:lnTo>
                        <a:pt x="1176" y="710"/>
                      </a:lnTo>
                      <a:lnTo>
                        <a:pt x="1176" y="704"/>
                      </a:lnTo>
                      <a:lnTo>
                        <a:pt x="1172" y="702"/>
                      </a:lnTo>
                      <a:lnTo>
                        <a:pt x="1172" y="698"/>
                      </a:lnTo>
                      <a:lnTo>
                        <a:pt x="1180" y="694"/>
                      </a:lnTo>
                      <a:lnTo>
                        <a:pt x="1180" y="690"/>
                      </a:lnTo>
                      <a:lnTo>
                        <a:pt x="1180" y="684"/>
                      </a:lnTo>
                      <a:lnTo>
                        <a:pt x="1180" y="682"/>
                      </a:lnTo>
                      <a:lnTo>
                        <a:pt x="1188" y="676"/>
                      </a:lnTo>
                      <a:lnTo>
                        <a:pt x="1194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close/>
                      <a:moveTo>
                        <a:pt x="1252" y="672"/>
                      </a:moveTo>
                      <a:lnTo>
                        <a:pt x="1252" y="672"/>
                      </a:lnTo>
                      <a:lnTo>
                        <a:pt x="1254" y="680"/>
                      </a:lnTo>
                      <a:lnTo>
                        <a:pt x="1258" y="680"/>
                      </a:lnTo>
                      <a:lnTo>
                        <a:pt x="1258" y="676"/>
                      </a:lnTo>
                      <a:lnTo>
                        <a:pt x="1254" y="674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close/>
                      <a:moveTo>
                        <a:pt x="1164" y="658"/>
                      </a:moveTo>
                      <a:lnTo>
                        <a:pt x="1164" y="658"/>
                      </a:lnTo>
                      <a:lnTo>
                        <a:pt x="1162" y="662"/>
                      </a:lnTo>
                      <a:lnTo>
                        <a:pt x="1162" y="664"/>
                      </a:lnTo>
                      <a:lnTo>
                        <a:pt x="1164" y="658"/>
                      </a:lnTo>
                      <a:lnTo>
                        <a:pt x="1168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close/>
                      <a:moveTo>
                        <a:pt x="1122" y="610"/>
                      </a:moveTo>
                      <a:lnTo>
                        <a:pt x="1122" y="614"/>
                      </a:lnTo>
                      <a:lnTo>
                        <a:pt x="1136" y="626"/>
                      </a:lnTo>
                      <a:lnTo>
                        <a:pt x="1144" y="628"/>
                      </a:lnTo>
                      <a:lnTo>
                        <a:pt x="1154" y="630"/>
                      </a:lnTo>
                      <a:lnTo>
                        <a:pt x="1160" y="632"/>
                      </a:lnTo>
                      <a:lnTo>
                        <a:pt x="1160" y="630"/>
                      </a:lnTo>
                      <a:lnTo>
                        <a:pt x="1158" y="628"/>
                      </a:lnTo>
                      <a:lnTo>
                        <a:pt x="1142" y="618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close/>
                      <a:moveTo>
                        <a:pt x="256" y="610"/>
                      </a:moveTo>
                      <a:lnTo>
                        <a:pt x="256" y="610"/>
                      </a:lnTo>
                      <a:lnTo>
                        <a:pt x="258" y="618"/>
                      </a:lnTo>
                      <a:lnTo>
                        <a:pt x="264" y="620"/>
                      </a:lnTo>
                      <a:lnTo>
                        <a:pt x="262" y="618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close/>
                      <a:moveTo>
                        <a:pt x="772" y="600"/>
                      </a:moveTo>
                      <a:lnTo>
                        <a:pt x="772" y="600"/>
                      </a:lnTo>
                      <a:lnTo>
                        <a:pt x="782" y="610"/>
                      </a:lnTo>
                      <a:lnTo>
                        <a:pt x="784" y="614"/>
                      </a:lnTo>
                      <a:lnTo>
                        <a:pt x="784" y="618"/>
                      </a:lnTo>
                      <a:lnTo>
                        <a:pt x="780" y="618"/>
                      </a:lnTo>
                      <a:lnTo>
                        <a:pt x="774" y="618"/>
                      </a:lnTo>
                      <a:lnTo>
                        <a:pt x="772" y="614"/>
                      </a:lnTo>
                      <a:lnTo>
                        <a:pt x="772" y="612"/>
                      </a:lnTo>
                      <a:lnTo>
                        <a:pt x="770" y="612"/>
                      </a:lnTo>
                      <a:lnTo>
                        <a:pt x="768" y="612"/>
                      </a:lnTo>
                      <a:lnTo>
                        <a:pt x="770" y="602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close/>
                      <a:moveTo>
                        <a:pt x="218" y="592"/>
                      </a:moveTo>
                      <a:lnTo>
                        <a:pt x="228" y="592"/>
                      </a:lnTo>
                      <a:lnTo>
                        <a:pt x="226" y="600"/>
                      </a:lnTo>
                      <a:lnTo>
                        <a:pt x="212" y="600"/>
                      </a:lnTo>
                      <a:lnTo>
                        <a:pt x="210" y="594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close/>
                      <a:moveTo>
                        <a:pt x="1006" y="580"/>
                      </a:moveTo>
                      <a:lnTo>
                        <a:pt x="1006" y="580"/>
                      </a:lnTo>
                      <a:lnTo>
                        <a:pt x="1008" y="580"/>
                      </a:lnTo>
                      <a:lnTo>
                        <a:pt x="1008" y="582"/>
                      </a:lnTo>
                      <a:lnTo>
                        <a:pt x="1004" y="590"/>
                      </a:lnTo>
                      <a:lnTo>
                        <a:pt x="998" y="594"/>
                      </a:lnTo>
                      <a:lnTo>
                        <a:pt x="996" y="596"/>
                      </a:lnTo>
                      <a:lnTo>
                        <a:pt x="990" y="596"/>
                      </a:lnTo>
                      <a:lnTo>
                        <a:pt x="992" y="592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close/>
                      <a:moveTo>
                        <a:pt x="1244" y="572"/>
                      </a:moveTo>
                      <a:lnTo>
                        <a:pt x="1244" y="572"/>
                      </a:lnTo>
                      <a:lnTo>
                        <a:pt x="1240" y="574"/>
                      </a:lnTo>
                      <a:lnTo>
                        <a:pt x="1236" y="580"/>
                      </a:lnTo>
                      <a:lnTo>
                        <a:pt x="1234" y="584"/>
                      </a:lnTo>
                      <a:lnTo>
                        <a:pt x="1226" y="584"/>
                      </a:lnTo>
                      <a:lnTo>
                        <a:pt x="1226" y="590"/>
                      </a:lnTo>
                      <a:lnTo>
                        <a:pt x="1226" y="594"/>
                      </a:lnTo>
                      <a:lnTo>
                        <a:pt x="1222" y="610"/>
                      </a:lnTo>
                      <a:lnTo>
                        <a:pt x="1216" y="622"/>
                      </a:lnTo>
                      <a:lnTo>
                        <a:pt x="1224" y="622"/>
                      </a:lnTo>
                      <a:lnTo>
                        <a:pt x="1224" y="628"/>
                      </a:lnTo>
                      <a:lnTo>
                        <a:pt x="1222" y="628"/>
                      </a:lnTo>
                      <a:lnTo>
                        <a:pt x="1222" y="632"/>
                      </a:lnTo>
                      <a:lnTo>
                        <a:pt x="1218" y="632"/>
                      </a:lnTo>
                      <a:lnTo>
                        <a:pt x="1216" y="630"/>
                      </a:lnTo>
                      <a:lnTo>
                        <a:pt x="1216" y="628"/>
                      </a:lnTo>
                      <a:lnTo>
                        <a:pt x="1212" y="628"/>
                      </a:lnTo>
                      <a:lnTo>
                        <a:pt x="1212" y="630"/>
                      </a:lnTo>
                      <a:lnTo>
                        <a:pt x="1212" y="636"/>
                      </a:lnTo>
                      <a:lnTo>
                        <a:pt x="1208" y="636"/>
                      </a:lnTo>
                      <a:lnTo>
                        <a:pt x="1206" y="638"/>
                      </a:lnTo>
                      <a:lnTo>
                        <a:pt x="1208" y="640"/>
                      </a:lnTo>
                      <a:lnTo>
                        <a:pt x="1200" y="654"/>
                      </a:lnTo>
                      <a:lnTo>
                        <a:pt x="1198" y="658"/>
                      </a:lnTo>
                      <a:lnTo>
                        <a:pt x="1200" y="662"/>
                      </a:lnTo>
                      <a:lnTo>
                        <a:pt x="1204" y="662"/>
                      </a:lnTo>
                      <a:lnTo>
                        <a:pt x="1206" y="658"/>
                      </a:lnTo>
                      <a:lnTo>
                        <a:pt x="1208" y="658"/>
                      </a:lnTo>
                      <a:lnTo>
                        <a:pt x="1216" y="656"/>
                      </a:lnTo>
                      <a:lnTo>
                        <a:pt x="1224" y="658"/>
                      </a:lnTo>
                      <a:lnTo>
                        <a:pt x="1234" y="658"/>
                      </a:lnTo>
                      <a:lnTo>
                        <a:pt x="1236" y="658"/>
                      </a:lnTo>
                      <a:lnTo>
                        <a:pt x="1240" y="658"/>
                      </a:lnTo>
                      <a:lnTo>
                        <a:pt x="1244" y="656"/>
                      </a:lnTo>
                      <a:lnTo>
                        <a:pt x="1242" y="658"/>
                      </a:lnTo>
                      <a:lnTo>
                        <a:pt x="1244" y="658"/>
                      </a:lnTo>
                      <a:lnTo>
                        <a:pt x="1260" y="656"/>
                      </a:lnTo>
                      <a:lnTo>
                        <a:pt x="1264" y="656"/>
                      </a:lnTo>
                      <a:lnTo>
                        <a:pt x="1262" y="658"/>
                      </a:lnTo>
                      <a:lnTo>
                        <a:pt x="1262" y="662"/>
                      </a:lnTo>
                      <a:lnTo>
                        <a:pt x="1268" y="664"/>
                      </a:lnTo>
                      <a:lnTo>
                        <a:pt x="1268" y="666"/>
                      </a:lnTo>
                      <a:lnTo>
                        <a:pt x="1264" y="668"/>
                      </a:lnTo>
                      <a:lnTo>
                        <a:pt x="1260" y="672"/>
                      </a:lnTo>
                      <a:lnTo>
                        <a:pt x="1262" y="672"/>
                      </a:lnTo>
                      <a:lnTo>
                        <a:pt x="1262" y="674"/>
                      </a:lnTo>
                      <a:lnTo>
                        <a:pt x="1264" y="674"/>
                      </a:lnTo>
                      <a:lnTo>
                        <a:pt x="1268" y="674"/>
                      </a:lnTo>
                      <a:lnTo>
                        <a:pt x="1276" y="664"/>
                      </a:lnTo>
                      <a:lnTo>
                        <a:pt x="1280" y="656"/>
                      </a:lnTo>
                      <a:lnTo>
                        <a:pt x="1286" y="658"/>
                      </a:lnTo>
                      <a:lnTo>
                        <a:pt x="1288" y="658"/>
                      </a:lnTo>
                      <a:lnTo>
                        <a:pt x="1288" y="664"/>
                      </a:lnTo>
                      <a:lnTo>
                        <a:pt x="1286" y="666"/>
                      </a:lnTo>
                      <a:lnTo>
                        <a:pt x="1286" y="668"/>
                      </a:lnTo>
                      <a:lnTo>
                        <a:pt x="1286" y="672"/>
                      </a:lnTo>
                      <a:lnTo>
                        <a:pt x="1288" y="676"/>
                      </a:lnTo>
                      <a:lnTo>
                        <a:pt x="1290" y="674"/>
                      </a:lnTo>
                      <a:lnTo>
                        <a:pt x="1290" y="668"/>
                      </a:lnTo>
                      <a:lnTo>
                        <a:pt x="1296" y="668"/>
                      </a:lnTo>
                      <a:lnTo>
                        <a:pt x="1296" y="676"/>
                      </a:lnTo>
                      <a:lnTo>
                        <a:pt x="1300" y="676"/>
                      </a:lnTo>
                      <a:lnTo>
                        <a:pt x="1304" y="668"/>
                      </a:lnTo>
                      <a:lnTo>
                        <a:pt x="1306" y="656"/>
                      </a:lnTo>
                      <a:lnTo>
                        <a:pt x="1304" y="658"/>
                      </a:lnTo>
                      <a:lnTo>
                        <a:pt x="1304" y="664"/>
                      </a:lnTo>
                      <a:lnTo>
                        <a:pt x="1300" y="664"/>
                      </a:lnTo>
                      <a:lnTo>
                        <a:pt x="1300" y="662"/>
                      </a:lnTo>
                      <a:lnTo>
                        <a:pt x="1304" y="656"/>
                      </a:lnTo>
                      <a:lnTo>
                        <a:pt x="1306" y="650"/>
                      </a:lnTo>
                      <a:lnTo>
                        <a:pt x="1300" y="650"/>
                      </a:lnTo>
                      <a:lnTo>
                        <a:pt x="1296" y="656"/>
                      </a:lnTo>
                      <a:lnTo>
                        <a:pt x="1296" y="658"/>
                      </a:lnTo>
                      <a:lnTo>
                        <a:pt x="1296" y="662"/>
                      </a:lnTo>
                      <a:lnTo>
                        <a:pt x="1288" y="658"/>
                      </a:lnTo>
                      <a:lnTo>
                        <a:pt x="1296" y="656"/>
                      </a:lnTo>
                      <a:lnTo>
                        <a:pt x="1290" y="648"/>
                      </a:lnTo>
                      <a:lnTo>
                        <a:pt x="1296" y="640"/>
                      </a:lnTo>
                      <a:lnTo>
                        <a:pt x="1288" y="640"/>
                      </a:lnTo>
                      <a:lnTo>
                        <a:pt x="1280" y="644"/>
                      </a:lnTo>
                      <a:lnTo>
                        <a:pt x="1282" y="638"/>
                      </a:lnTo>
                      <a:lnTo>
                        <a:pt x="1280" y="638"/>
                      </a:lnTo>
                      <a:lnTo>
                        <a:pt x="1278" y="640"/>
                      </a:lnTo>
                      <a:lnTo>
                        <a:pt x="1280" y="638"/>
                      </a:lnTo>
                      <a:lnTo>
                        <a:pt x="1278" y="636"/>
                      </a:lnTo>
                      <a:lnTo>
                        <a:pt x="1276" y="632"/>
                      </a:lnTo>
                      <a:lnTo>
                        <a:pt x="1278" y="632"/>
                      </a:lnTo>
                      <a:lnTo>
                        <a:pt x="1280" y="626"/>
                      </a:lnTo>
                      <a:lnTo>
                        <a:pt x="1280" y="622"/>
                      </a:lnTo>
                      <a:lnTo>
                        <a:pt x="1278" y="620"/>
                      </a:lnTo>
                      <a:lnTo>
                        <a:pt x="1276" y="620"/>
                      </a:lnTo>
                      <a:lnTo>
                        <a:pt x="1276" y="622"/>
                      </a:lnTo>
                      <a:lnTo>
                        <a:pt x="1270" y="622"/>
                      </a:lnTo>
                      <a:lnTo>
                        <a:pt x="1264" y="620"/>
                      </a:lnTo>
                      <a:lnTo>
                        <a:pt x="1262" y="620"/>
                      </a:lnTo>
                      <a:lnTo>
                        <a:pt x="1262" y="622"/>
                      </a:lnTo>
                      <a:lnTo>
                        <a:pt x="1262" y="626"/>
                      </a:lnTo>
                      <a:lnTo>
                        <a:pt x="1260" y="626"/>
                      </a:lnTo>
                      <a:lnTo>
                        <a:pt x="1252" y="626"/>
                      </a:lnTo>
                      <a:lnTo>
                        <a:pt x="1244" y="622"/>
                      </a:lnTo>
                      <a:lnTo>
                        <a:pt x="1250" y="614"/>
                      </a:lnTo>
                      <a:lnTo>
                        <a:pt x="1250" y="612"/>
                      </a:lnTo>
                      <a:lnTo>
                        <a:pt x="1244" y="610"/>
                      </a:lnTo>
                      <a:lnTo>
                        <a:pt x="1244" y="608"/>
                      </a:lnTo>
                      <a:lnTo>
                        <a:pt x="1234" y="618"/>
                      </a:lnTo>
                      <a:lnTo>
                        <a:pt x="1234" y="608"/>
                      </a:lnTo>
                      <a:lnTo>
                        <a:pt x="1234" y="604"/>
                      </a:lnTo>
                      <a:lnTo>
                        <a:pt x="1236" y="600"/>
                      </a:lnTo>
                      <a:lnTo>
                        <a:pt x="1244" y="594"/>
                      </a:lnTo>
                      <a:lnTo>
                        <a:pt x="1242" y="590"/>
                      </a:lnTo>
                      <a:lnTo>
                        <a:pt x="1242" y="586"/>
                      </a:lnTo>
                      <a:lnTo>
                        <a:pt x="1244" y="584"/>
                      </a:lnTo>
                      <a:lnTo>
                        <a:pt x="1250" y="584"/>
                      </a:lnTo>
                      <a:lnTo>
                        <a:pt x="1244" y="576"/>
                      </a:lnTo>
                      <a:lnTo>
                        <a:pt x="1250" y="576"/>
                      </a:lnTo>
                      <a:lnTo>
                        <a:pt x="1252" y="572"/>
                      </a:lnTo>
                      <a:lnTo>
                        <a:pt x="1248" y="572"/>
                      </a:lnTo>
                      <a:lnTo>
                        <a:pt x="1244" y="572"/>
                      </a:lnTo>
                      <a:lnTo>
                        <a:pt x="1244" y="568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close/>
                      <a:moveTo>
                        <a:pt x="1052" y="536"/>
                      </a:moveTo>
                      <a:lnTo>
                        <a:pt x="1052" y="536"/>
                      </a:lnTo>
                      <a:lnTo>
                        <a:pt x="1054" y="536"/>
                      </a:lnTo>
                      <a:lnTo>
                        <a:pt x="1054" y="538"/>
                      </a:lnTo>
                      <a:lnTo>
                        <a:pt x="1054" y="544"/>
                      </a:lnTo>
                      <a:lnTo>
                        <a:pt x="1050" y="548"/>
                      </a:lnTo>
                      <a:lnTo>
                        <a:pt x="1046" y="548"/>
                      </a:lnTo>
                      <a:lnTo>
                        <a:pt x="1046" y="546"/>
                      </a:lnTo>
                      <a:lnTo>
                        <a:pt x="1046" y="540"/>
                      </a:lnTo>
                      <a:lnTo>
                        <a:pt x="1050" y="538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close/>
                      <a:moveTo>
                        <a:pt x="1126" y="528"/>
                      </a:moveTo>
                      <a:lnTo>
                        <a:pt x="1126" y="528"/>
                      </a:lnTo>
                      <a:lnTo>
                        <a:pt x="1128" y="530"/>
                      </a:lnTo>
                      <a:lnTo>
                        <a:pt x="1132" y="536"/>
                      </a:lnTo>
                      <a:lnTo>
                        <a:pt x="1134" y="538"/>
                      </a:lnTo>
                      <a:lnTo>
                        <a:pt x="1132" y="536"/>
                      </a:lnTo>
                      <a:lnTo>
                        <a:pt x="1132" y="538"/>
                      </a:lnTo>
                      <a:lnTo>
                        <a:pt x="1128" y="538"/>
                      </a:lnTo>
                      <a:lnTo>
                        <a:pt x="1126" y="532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close/>
                      <a:moveTo>
                        <a:pt x="1068" y="510"/>
                      </a:moveTo>
                      <a:lnTo>
                        <a:pt x="1068" y="510"/>
                      </a:lnTo>
                      <a:lnTo>
                        <a:pt x="1068" y="512"/>
                      </a:lnTo>
                      <a:lnTo>
                        <a:pt x="1068" y="518"/>
                      </a:lnTo>
                      <a:lnTo>
                        <a:pt x="1060" y="518"/>
                      </a:lnTo>
                      <a:lnTo>
                        <a:pt x="1060" y="514"/>
                      </a:lnTo>
                      <a:lnTo>
                        <a:pt x="1062" y="512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close/>
                      <a:moveTo>
                        <a:pt x="1064" y="360"/>
                      </a:moveTo>
                      <a:lnTo>
                        <a:pt x="1068" y="364"/>
                      </a:lnTo>
                      <a:lnTo>
                        <a:pt x="1070" y="364"/>
                      </a:lnTo>
                      <a:lnTo>
                        <a:pt x="1068" y="364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close/>
                      <a:moveTo>
                        <a:pt x="1108" y="342"/>
                      </a:moveTo>
                      <a:lnTo>
                        <a:pt x="1108" y="346"/>
                      </a:lnTo>
                      <a:lnTo>
                        <a:pt x="1114" y="346"/>
                      </a:lnTo>
                      <a:lnTo>
                        <a:pt x="1116" y="342"/>
                      </a:lnTo>
                      <a:lnTo>
                        <a:pt x="1114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close/>
                      <a:moveTo>
                        <a:pt x="906" y="156"/>
                      </a:moveTo>
                      <a:lnTo>
                        <a:pt x="906" y="162"/>
                      </a:lnTo>
                      <a:lnTo>
                        <a:pt x="914" y="160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close/>
                      <a:moveTo>
                        <a:pt x="194" y="568"/>
                      </a:moveTo>
                      <a:lnTo>
                        <a:pt x="194" y="568"/>
                      </a:lnTo>
                      <a:lnTo>
                        <a:pt x="194" y="572"/>
                      </a:lnTo>
                      <a:lnTo>
                        <a:pt x="198" y="572"/>
                      </a:lnTo>
                      <a:lnTo>
                        <a:pt x="200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close/>
                      <a:moveTo>
                        <a:pt x="612" y="564"/>
                      </a:moveTo>
                      <a:lnTo>
                        <a:pt x="612" y="564"/>
                      </a:lnTo>
                      <a:lnTo>
                        <a:pt x="618" y="568"/>
                      </a:lnTo>
                      <a:lnTo>
                        <a:pt x="624" y="580"/>
                      </a:lnTo>
                      <a:lnTo>
                        <a:pt x="630" y="596"/>
                      </a:lnTo>
                      <a:lnTo>
                        <a:pt x="626" y="602"/>
                      </a:lnTo>
                      <a:lnTo>
                        <a:pt x="624" y="592"/>
                      </a:lnTo>
                      <a:lnTo>
                        <a:pt x="620" y="584"/>
                      </a:lnTo>
                      <a:lnTo>
                        <a:pt x="612" y="576"/>
                      </a:lnTo>
                      <a:lnTo>
                        <a:pt x="610" y="568"/>
                      </a:lnTo>
                      <a:lnTo>
                        <a:pt x="610" y="566"/>
                      </a:lnTo>
                      <a:lnTo>
                        <a:pt x="610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close/>
                      <a:moveTo>
                        <a:pt x="872" y="540"/>
                      </a:moveTo>
                      <a:lnTo>
                        <a:pt x="872" y="548"/>
                      </a:lnTo>
                      <a:lnTo>
                        <a:pt x="886" y="550"/>
                      </a:lnTo>
                      <a:lnTo>
                        <a:pt x="886" y="548"/>
                      </a:lnTo>
                      <a:lnTo>
                        <a:pt x="882" y="546"/>
                      </a:lnTo>
                      <a:lnTo>
                        <a:pt x="880" y="546"/>
                      </a:lnTo>
                      <a:lnTo>
                        <a:pt x="878" y="540"/>
                      </a:lnTo>
                      <a:lnTo>
                        <a:pt x="874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close/>
                      <a:moveTo>
                        <a:pt x="600" y="530"/>
                      </a:moveTo>
                      <a:lnTo>
                        <a:pt x="600" y="530"/>
                      </a:lnTo>
                      <a:lnTo>
                        <a:pt x="602" y="536"/>
                      </a:lnTo>
                      <a:lnTo>
                        <a:pt x="608" y="540"/>
                      </a:lnTo>
                      <a:lnTo>
                        <a:pt x="608" y="546"/>
                      </a:lnTo>
                      <a:lnTo>
                        <a:pt x="606" y="548"/>
                      </a:lnTo>
                      <a:lnTo>
                        <a:pt x="606" y="566"/>
                      </a:lnTo>
                      <a:lnTo>
                        <a:pt x="602" y="564"/>
                      </a:lnTo>
                      <a:lnTo>
                        <a:pt x="598" y="564"/>
                      </a:lnTo>
                      <a:lnTo>
                        <a:pt x="600" y="554"/>
                      </a:lnTo>
                      <a:lnTo>
                        <a:pt x="598" y="544"/>
                      </a:lnTo>
                      <a:lnTo>
                        <a:pt x="590" y="536"/>
                      </a:lnTo>
                      <a:lnTo>
                        <a:pt x="596" y="536"/>
                      </a:lnTo>
                      <a:lnTo>
                        <a:pt x="598" y="536"/>
                      </a:lnTo>
                      <a:lnTo>
                        <a:pt x="600" y="532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close/>
                      <a:moveTo>
                        <a:pt x="168" y="528"/>
                      </a:moveTo>
                      <a:lnTo>
                        <a:pt x="168" y="528"/>
                      </a:lnTo>
                      <a:lnTo>
                        <a:pt x="166" y="530"/>
                      </a:lnTo>
                      <a:lnTo>
                        <a:pt x="172" y="532"/>
                      </a:lnTo>
                      <a:lnTo>
                        <a:pt x="172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close/>
                      <a:moveTo>
                        <a:pt x="130" y="526"/>
                      </a:moveTo>
                      <a:lnTo>
                        <a:pt x="130" y="526"/>
                      </a:lnTo>
                      <a:lnTo>
                        <a:pt x="132" y="538"/>
                      </a:lnTo>
                      <a:lnTo>
                        <a:pt x="136" y="548"/>
                      </a:lnTo>
                      <a:lnTo>
                        <a:pt x="140" y="546"/>
                      </a:lnTo>
                      <a:lnTo>
                        <a:pt x="146" y="544"/>
                      </a:lnTo>
                      <a:lnTo>
                        <a:pt x="140" y="550"/>
                      </a:lnTo>
                      <a:lnTo>
                        <a:pt x="140" y="554"/>
                      </a:lnTo>
                      <a:lnTo>
                        <a:pt x="144" y="558"/>
                      </a:lnTo>
                      <a:lnTo>
                        <a:pt x="148" y="564"/>
                      </a:lnTo>
                      <a:lnTo>
                        <a:pt x="154" y="566"/>
                      </a:lnTo>
                      <a:lnTo>
                        <a:pt x="156" y="568"/>
                      </a:lnTo>
                      <a:lnTo>
                        <a:pt x="154" y="556"/>
                      </a:lnTo>
                      <a:lnTo>
                        <a:pt x="150" y="546"/>
                      </a:lnTo>
                      <a:lnTo>
                        <a:pt x="146" y="544"/>
                      </a:lnTo>
                      <a:lnTo>
                        <a:pt x="146" y="532"/>
                      </a:lnTo>
                      <a:lnTo>
                        <a:pt x="148" y="526"/>
                      </a:lnTo>
                      <a:lnTo>
                        <a:pt x="140" y="528"/>
                      </a:lnTo>
                      <a:lnTo>
                        <a:pt x="136" y="530"/>
                      </a:lnTo>
                      <a:lnTo>
                        <a:pt x="136" y="528"/>
                      </a:lnTo>
                      <a:lnTo>
                        <a:pt x="132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close/>
                      <a:moveTo>
                        <a:pt x="628" y="508"/>
                      </a:moveTo>
                      <a:lnTo>
                        <a:pt x="628" y="508"/>
                      </a:lnTo>
                      <a:lnTo>
                        <a:pt x="628" y="512"/>
                      </a:lnTo>
                      <a:lnTo>
                        <a:pt x="630" y="510"/>
                      </a:lnTo>
                      <a:lnTo>
                        <a:pt x="630" y="512"/>
                      </a:lnTo>
                      <a:lnTo>
                        <a:pt x="630" y="526"/>
                      </a:lnTo>
                      <a:lnTo>
                        <a:pt x="630" y="530"/>
                      </a:lnTo>
                      <a:lnTo>
                        <a:pt x="636" y="538"/>
                      </a:lnTo>
                      <a:lnTo>
                        <a:pt x="644" y="548"/>
                      </a:lnTo>
                      <a:lnTo>
                        <a:pt x="644" y="554"/>
                      </a:lnTo>
                      <a:lnTo>
                        <a:pt x="644" y="556"/>
                      </a:lnTo>
                      <a:lnTo>
                        <a:pt x="648" y="566"/>
                      </a:lnTo>
                      <a:lnTo>
                        <a:pt x="654" y="572"/>
                      </a:lnTo>
                      <a:lnTo>
                        <a:pt x="660" y="572"/>
                      </a:lnTo>
                      <a:lnTo>
                        <a:pt x="662" y="572"/>
                      </a:lnTo>
                      <a:lnTo>
                        <a:pt x="660" y="574"/>
                      </a:lnTo>
                      <a:lnTo>
                        <a:pt x="656" y="576"/>
                      </a:lnTo>
                      <a:lnTo>
                        <a:pt x="656" y="582"/>
                      </a:lnTo>
                      <a:lnTo>
                        <a:pt x="656" y="584"/>
                      </a:lnTo>
                      <a:lnTo>
                        <a:pt x="660" y="592"/>
                      </a:lnTo>
                      <a:lnTo>
                        <a:pt x="656" y="592"/>
                      </a:lnTo>
                      <a:lnTo>
                        <a:pt x="654" y="590"/>
                      </a:lnTo>
                      <a:lnTo>
                        <a:pt x="654" y="594"/>
                      </a:lnTo>
                      <a:lnTo>
                        <a:pt x="652" y="594"/>
                      </a:lnTo>
                      <a:lnTo>
                        <a:pt x="648" y="594"/>
                      </a:lnTo>
                      <a:lnTo>
                        <a:pt x="646" y="584"/>
                      </a:lnTo>
                      <a:lnTo>
                        <a:pt x="648" y="572"/>
                      </a:lnTo>
                      <a:lnTo>
                        <a:pt x="644" y="568"/>
                      </a:lnTo>
                      <a:lnTo>
                        <a:pt x="644" y="566"/>
                      </a:lnTo>
                      <a:lnTo>
                        <a:pt x="638" y="566"/>
                      </a:lnTo>
                      <a:lnTo>
                        <a:pt x="634" y="566"/>
                      </a:lnTo>
                      <a:lnTo>
                        <a:pt x="636" y="554"/>
                      </a:lnTo>
                      <a:lnTo>
                        <a:pt x="634" y="554"/>
                      </a:lnTo>
                      <a:lnTo>
                        <a:pt x="630" y="556"/>
                      </a:lnTo>
                      <a:lnTo>
                        <a:pt x="630" y="554"/>
                      </a:lnTo>
                      <a:lnTo>
                        <a:pt x="628" y="550"/>
                      </a:lnTo>
                      <a:lnTo>
                        <a:pt x="624" y="548"/>
                      </a:lnTo>
                      <a:lnTo>
                        <a:pt x="616" y="544"/>
                      </a:lnTo>
                      <a:lnTo>
                        <a:pt x="618" y="536"/>
                      </a:lnTo>
                      <a:lnTo>
                        <a:pt x="612" y="536"/>
                      </a:lnTo>
                      <a:lnTo>
                        <a:pt x="612" y="532"/>
                      </a:lnTo>
                      <a:lnTo>
                        <a:pt x="610" y="532"/>
                      </a:lnTo>
                      <a:lnTo>
                        <a:pt x="610" y="530"/>
                      </a:lnTo>
                      <a:lnTo>
                        <a:pt x="610" y="528"/>
                      </a:lnTo>
                      <a:lnTo>
                        <a:pt x="618" y="514"/>
                      </a:lnTo>
                      <a:lnTo>
                        <a:pt x="620" y="518"/>
                      </a:lnTo>
                      <a:lnTo>
                        <a:pt x="624" y="518"/>
                      </a:lnTo>
                      <a:lnTo>
                        <a:pt x="626" y="518"/>
                      </a:lnTo>
                      <a:lnTo>
                        <a:pt x="626" y="512"/>
                      </a:lnTo>
                      <a:lnTo>
                        <a:pt x="626" y="510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close/>
                      <a:moveTo>
                        <a:pt x="996" y="472"/>
                      </a:moveTo>
                      <a:lnTo>
                        <a:pt x="996" y="472"/>
                      </a:lnTo>
                      <a:lnTo>
                        <a:pt x="992" y="478"/>
                      </a:lnTo>
                      <a:lnTo>
                        <a:pt x="990" y="478"/>
                      </a:lnTo>
                      <a:lnTo>
                        <a:pt x="990" y="476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close/>
                      <a:moveTo>
                        <a:pt x="898" y="464"/>
                      </a:moveTo>
                      <a:lnTo>
                        <a:pt x="898" y="464"/>
                      </a:lnTo>
                      <a:lnTo>
                        <a:pt x="898" y="466"/>
                      </a:lnTo>
                      <a:lnTo>
                        <a:pt x="896" y="468"/>
                      </a:lnTo>
                      <a:lnTo>
                        <a:pt x="898" y="466"/>
                      </a:lnTo>
                      <a:lnTo>
                        <a:pt x="900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close/>
                      <a:moveTo>
                        <a:pt x="974" y="460"/>
                      </a:moveTo>
                      <a:lnTo>
                        <a:pt x="974" y="460"/>
                      </a:lnTo>
                      <a:lnTo>
                        <a:pt x="978" y="460"/>
                      </a:lnTo>
                      <a:lnTo>
                        <a:pt x="980" y="464"/>
                      </a:lnTo>
                      <a:lnTo>
                        <a:pt x="978" y="466"/>
                      </a:lnTo>
                      <a:lnTo>
                        <a:pt x="972" y="466"/>
                      </a:lnTo>
                      <a:lnTo>
                        <a:pt x="972" y="464"/>
                      </a:lnTo>
                      <a:lnTo>
                        <a:pt x="972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close/>
                      <a:moveTo>
                        <a:pt x="554" y="460"/>
                      </a:moveTo>
                      <a:lnTo>
                        <a:pt x="554" y="460"/>
                      </a:lnTo>
                      <a:lnTo>
                        <a:pt x="556" y="460"/>
                      </a:lnTo>
                      <a:lnTo>
                        <a:pt x="556" y="464"/>
                      </a:lnTo>
                      <a:lnTo>
                        <a:pt x="552" y="466"/>
                      </a:lnTo>
                      <a:lnTo>
                        <a:pt x="552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close/>
                      <a:moveTo>
                        <a:pt x="906" y="458"/>
                      </a:moveTo>
                      <a:lnTo>
                        <a:pt x="906" y="458"/>
                      </a:lnTo>
                      <a:lnTo>
                        <a:pt x="906" y="472"/>
                      </a:lnTo>
                      <a:lnTo>
                        <a:pt x="904" y="472"/>
                      </a:lnTo>
                      <a:lnTo>
                        <a:pt x="908" y="474"/>
                      </a:lnTo>
                      <a:lnTo>
                        <a:pt x="908" y="468"/>
                      </a:lnTo>
                      <a:lnTo>
                        <a:pt x="910" y="466"/>
                      </a:lnTo>
                      <a:lnTo>
                        <a:pt x="908" y="460"/>
                      </a:lnTo>
                      <a:lnTo>
                        <a:pt x="906" y="456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close/>
                      <a:moveTo>
                        <a:pt x="900" y="454"/>
                      </a:moveTo>
                      <a:lnTo>
                        <a:pt x="900" y="454"/>
                      </a:lnTo>
                      <a:lnTo>
                        <a:pt x="898" y="458"/>
                      </a:lnTo>
                      <a:lnTo>
                        <a:pt x="898" y="460"/>
                      </a:lnTo>
                      <a:lnTo>
                        <a:pt x="900" y="460"/>
                      </a:lnTo>
                      <a:lnTo>
                        <a:pt x="904" y="456"/>
                      </a:lnTo>
                      <a:lnTo>
                        <a:pt x="904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close/>
                      <a:moveTo>
                        <a:pt x="572" y="422"/>
                      </a:moveTo>
                      <a:lnTo>
                        <a:pt x="572" y="422"/>
                      </a:lnTo>
                      <a:lnTo>
                        <a:pt x="580" y="424"/>
                      </a:lnTo>
                      <a:lnTo>
                        <a:pt x="574" y="440"/>
                      </a:lnTo>
                      <a:lnTo>
                        <a:pt x="570" y="456"/>
                      </a:lnTo>
                      <a:lnTo>
                        <a:pt x="562" y="456"/>
                      </a:lnTo>
                      <a:lnTo>
                        <a:pt x="562" y="448"/>
                      </a:lnTo>
                      <a:lnTo>
                        <a:pt x="562" y="442"/>
                      </a:lnTo>
                      <a:lnTo>
                        <a:pt x="562" y="43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close/>
                      <a:moveTo>
                        <a:pt x="562" y="410"/>
                      </a:moveTo>
                      <a:lnTo>
                        <a:pt x="562" y="410"/>
                      </a:lnTo>
                      <a:lnTo>
                        <a:pt x="562" y="414"/>
                      </a:lnTo>
                      <a:lnTo>
                        <a:pt x="562" y="418"/>
                      </a:lnTo>
                      <a:lnTo>
                        <a:pt x="562" y="420"/>
                      </a:lnTo>
                      <a:lnTo>
                        <a:pt x="554" y="420"/>
                      </a:lnTo>
                      <a:lnTo>
                        <a:pt x="554" y="414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close/>
                      <a:moveTo>
                        <a:pt x="466" y="382"/>
                      </a:moveTo>
                      <a:lnTo>
                        <a:pt x="466" y="382"/>
                      </a:lnTo>
                      <a:lnTo>
                        <a:pt x="470" y="384"/>
                      </a:lnTo>
                      <a:lnTo>
                        <a:pt x="472" y="386"/>
                      </a:lnTo>
                      <a:lnTo>
                        <a:pt x="474" y="386"/>
                      </a:lnTo>
                      <a:lnTo>
                        <a:pt x="480" y="386"/>
                      </a:lnTo>
                      <a:lnTo>
                        <a:pt x="482" y="382"/>
                      </a:lnTo>
                      <a:lnTo>
                        <a:pt x="500" y="384"/>
                      </a:lnTo>
                      <a:lnTo>
                        <a:pt x="484" y="388"/>
                      </a:lnTo>
                      <a:lnTo>
                        <a:pt x="472" y="394"/>
                      </a:lnTo>
                      <a:lnTo>
                        <a:pt x="452" y="412"/>
                      </a:lnTo>
                      <a:lnTo>
                        <a:pt x="448" y="414"/>
                      </a:lnTo>
                      <a:lnTo>
                        <a:pt x="448" y="418"/>
                      </a:lnTo>
                      <a:lnTo>
                        <a:pt x="442" y="418"/>
                      </a:lnTo>
                      <a:lnTo>
                        <a:pt x="436" y="412"/>
                      </a:lnTo>
                      <a:lnTo>
                        <a:pt x="442" y="41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close/>
                      <a:moveTo>
                        <a:pt x="898" y="324"/>
                      </a:moveTo>
                      <a:lnTo>
                        <a:pt x="898" y="324"/>
                      </a:lnTo>
                      <a:lnTo>
                        <a:pt x="896" y="328"/>
                      </a:lnTo>
                      <a:lnTo>
                        <a:pt x="896" y="330"/>
                      </a:lnTo>
                      <a:lnTo>
                        <a:pt x="892" y="338"/>
                      </a:lnTo>
                      <a:lnTo>
                        <a:pt x="896" y="338"/>
                      </a:lnTo>
                      <a:lnTo>
                        <a:pt x="900" y="332"/>
                      </a:lnTo>
                      <a:lnTo>
                        <a:pt x="904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close/>
                      <a:moveTo>
                        <a:pt x="926" y="310"/>
                      </a:moveTo>
                      <a:lnTo>
                        <a:pt x="928" y="314"/>
                      </a:lnTo>
                      <a:lnTo>
                        <a:pt x="932" y="314"/>
                      </a:lnTo>
                      <a:lnTo>
                        <a:pt x="928" y="314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close/>
                      <a:moveTo>
                        <a:pt x="938" y="310"/>
                      </a:moveTo>
                      <a:lnTo>
                        <a:pt x="938" y="310"/>
                      </a:lnTo>
                      <a:lnTo>
                        <a:pt x="942" y="314"/>
                      </a:lnTo>
                      <a:lnTo>
                        <a:pt x="944" y="314"/>
                      </a:lnTo>
                      <a:lnTo>
                        <a:pt x="944" y="312"/>
                      </a:lnTo>
                      <a:lnTo>
                        <a:pt x="942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close/>
                      <a:moveTo>
                        <a:pt x="854" y="304"/>
                      </a:moveTo>
                      <a:lnTo>
                        <a:pt x="854" y="304"/>
                      </a:lnTo>
                      <a:lnTo>
                        <a:pt x="850" y="310"/>
                      </a:lnTo>
                      <a:lnTo>
                        <a:pt x="842" y="314"/>
                      </a:lnTo>
                      <a:lnTo>
                        <a:pt x="832" y="316"/>
                      </a:lnTo>
                      <a:lnTo>
                        <a:pt x="826" y="324"/>
                      </a:lnTo>
                      <a:lnTo>
                        <a:pt x="832" y="324"/>
                      </a:lnTo>
                      <a:lnTo>
                        <a:pt x="836" y="324"/>
                      </a:lnTo>
                      <a:lnTo>
                        <a:pt x="838" y="320"/>
                      </a:lnTo>
                      <a:lnTo>
                        <a:pt x="844" y="320"/>
                      </a:lnTo>
                      <a:lnTo>
                        <a:pt x="850" y="320"/>
                      </a:lnTo>
                      <a:lnTo>
                        <a:pt x="852" y="310"/>
                      </a:lnTo>
                      <a:lnTo>
                        <a:pt x="854" y="310"/>
                      </a:lnTo>
                      <a:lnTo>
                        <a:pt x="860" y="310"/>
                      </a:lnTo>
                      <a:lnTo>
                        <a:pt x="856" y="306"/>
                      </a:lnTo>
                      <a:lnTo>
                        <a:pt x="856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close/>
                      <a:moveTo>
                        <a:pt x="376" y="294"/>
                      </a:moveTo>
                      <a:lnTo>
                        <a:pt x="376" y="294"/>
                      </a:lnTo>
                      <a:lnTo>
                        <a:pt x="384" y="296"/>
                      </a:lnTo>
                      <a:lnTo>
                        <a:pt x="390" y="302"/>
                      </a:lnTo>
                      <a:lnTo>
                        <a:pt x="394" y="310"/>
                      </a:lnTo>
                      <a:lnTo>
                        <a:pt x="398" y="316"/>
                      </a:lnTo>
                      <a:lnTo>
                        <a:pt x="410" y="316"/>
                      </a:lnTo>
                      <a:lnTo>
                        <a:pt x="424" y="316"/>
                      </a:lnTo>
                      <a:lnTo>
                        <a:pt x="428" y="314"/>
                      </a:lnTo>
                      <a:lnTo>
                        <a:pt x="434" y="306"/>
                      </a:lnTo>
                      <a:lnTo>
                        <a:pt x="438" y="302"/>
                      </a:lnTo>
                      <a:lnTo>
                        <a:pt x="444" y="296"/>
                      </a:lnTo>
                      <a:lnTo>
                        <a:pt x="454" y="294"/>
                      </a:lnTo>
                      <a:lnTo>
                        <a:pt x="464" y="294"/>
                      </a:lnTo>
                      <a:lnTo>
                        <a:pt x="458" y="298"/>
                      </a:lnTo>
                      <a:lnTo>
                        <a:pt x="462" y="304"/>
                      </a:lnTo>
                      <a:lnTo>
                        <a:pt x="454" y="306"/>
                      </a:lnTo>
                      <a:lnTo>
                        <a:pt x="452" y="310"/>
                      </a:lnTo>
                      <a:lnTo>
                        <a:pt x="448" y="312"/>
                      </a:lnTo>
                      <a:lnTo>
                        <a:pt x="448" y="314"/>
                      </a:lnTo>
                      <a:lnTo>
                        <a:pt x="442" y="316"/>
                      </a:lnTo>
                      <a:lnTo>
                        <a:pt x="434" y="322"/>
                      </a:lnTo>
                      <a:lnTo>
                        <a:pt x="434" y="324"/>
                      </a:lnTo>
                      <a:lnTo>
                        <a:pt x="426" y="332"/>
                      </a:lnTo>
                      <a:lnTo>
                        <a:pt x="418" y="340"/>
                      </a:lnTo>
                      <a:lnTo>
                        <a:pt x="406" y="334"/>
                      </a:lnTo>
                      <a:lnTo>
                        <a:pt x="402" y="346"/>
                      </a:lnTo>
                      <a:lnTo>
                        <a:pt x="384" y="350"/>
                      </a:lnTo>
                      <a:lnTo>
                        <a:pt x="374" y="352"/>
                      </a:lnTo>
                      <a:lnTo>
                        <a:pt x="370" y="352"/>
                      </a:lnTo>
                      <a:lnTo>
                        <a:pt x="366" y="348"/>
                      </a:lnTo>
                      <a:lnTo>
                        <a:pt x="364" y="342"/>
                      </a:lnTo>
                      <a:lnTo>
                        <a:pt x="356" y="342"/>
                      </a:lnTo>
                      <a:lnTo>
                        <a:pt x="352" y="342"/>
                      </a:lnTo>
                      <a:lnTo>
                        <a:pt x="348" y="338"/>
                      </a:lnTo>
                      <a:lnTo>
                        <a:pt x="346" y="334"/>
                      </a:lnTo>
                      <a:lnTo>
                        <a:pt x="356" y="338"/>
                      </a:lnTo>
                      <a:lnTo>
                        <a:pt x="362" y="338"/>
                      </a:lnTo>
                      <a:lnTo>
                        <a:pt x="370" y="334"/>
                      </a:lnTo>
                      <a:lnTo>
                        <a:pt x="374" y="328"/>
                      </a:lnTo>
                      <a:lnTo>
                        <a:pt x="382" y="322"/>
                      </a:lnTo>
                      <a:lnTo>
                        <a:pt x="384" y="322"/>
                      </a:lnTo>
                      <a:lnTo>
                        <a:pt x="390" y="324"/>
                      </a:lnTo>
                      <a:lnTo>
                        <a:pt x="380" y="306"/>
                      </a:lnTo>
                      <a:lnTo>
                        <a:pt x="376" y="298"/>
                      </a:lnTo>
                      <a:lnTo>
                        <a:pt x="376" y="296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close/>
                      <a:moveTo>
                        <a:pt x="318" y="286"/>
                      </a:moveTo>
                      <a:lnTo>
                        <a:pt x="318" y="286"/>
                      </a:lnTo>
                      <a:lnTo>
                        <a:pt x="328" y="292"/>
                      </a:lnTo>
                      <a:lnTo>
                        <a:pt x="340" y="294"/>
                      </a:lnTo>
                      <a:lnTo>
                        <a:pt x="340" y="296"/>
                      </a:lnTo>
                      <a:lnTo>
                        <a:pt x="338" y="294"/>
                      </a:lnTo>
                      <a:lnTo>
                        <a:pt x="322" y="296"/>
                      </a:lnTo>
                      <a:lnTo>
                        <a:pt x="302" y="296"/>
                      </a:lnTo>
                      <a:lnTo>
                        <a:pt x="302" y="292"/>
                      </a:lnTo>
                      <a:lnTo>
                        <a:pt x="308" y="292"/>
                      </a:lnTo>
                      <a:lnTo>
                        <a:pt x="312" y="292"/>
                      </a:lnTo>
                      <a:lnTo>
                        <a:pt x="312" y="288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close/>
                      <a:moveTo>
                        <a:pt x="588" y="270"/>
                      </a:moveTo>
                      <a:lnTo>
                        <a:pt x="590" y="270"/>
                      </a:lnTo>
                      <a:lnTo>
                        <a:pt x="592" y="274"/>
                      </a:lnTo>
                      <a:lnTo>
                        <a:pt x="598" y="276"/>
                      </a:lnTo>
                      <a:lnTo>
                        <a:pt x="588" y="288"/>
                      </a:lnTo>
                      <a:lnTo>
                        <a:pt x="580" y="286"/>
                      </a:lnTo>
                      <a:lnTo>
                        <a:pt x="580" y="280"/>
                      </a:lnTo>
                      <a:lnTo>
                        <a:pt x="580" y="276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close/>
                      <a:moveTo>
                        <a:pt x="336" y="252"/>
                      </a:moveTo>
                      <a:lnTo>
                        <a:pt x="336" y="252"/>
                      </a:lnTo>
                      <a:lnTo>
                        <a:pt x="336" y="256"/>
                      </a:lnTo>
                      <a:lnTo>
                        <a:pt x="334" y="252"/>
                      </a:lnTo>
                      <a:lnTo>
                        <a:pt x="330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close/>
                      <a:moveTo>
                        <a:pt x="810" y="242"/>
                      </a:moveTo>
                      <a:lnTo>
                        <a:pt x="810" y="242"/>
                      </a:lnTo>
                      <a:lnTo>
                        <a:pt x="810" y="258"/>
                      </a:lnTo>
                      <a:lnTo>
                        <a:pt x="810" y="278"/>
                      </a:lnTo>
                      <a:lnTo>
                        <a:pt x="798" y="284"/>
                      </a:lnTo>
                      <a:lnTo>
                        <a:pt x="798" y="294"/>
                      </a:lnTo>
                      <a:lnTo>
                        <a:pt x="802" y="294"/>
                      </a:lnTo>
                      <a:lnTo>
                        <a:pt x="806" y="292"/>
                      </a:lnTo>
                      <a:lnTo>
                        <a:pt x="810" y="292"/>
                      </a:lnTo>
                      <a:lnTo>
                        <a:pt x="810" y="304"/>
                      </a:lnTo>
                      <a:lnTo>
                        <a:pt x="816" y="304"/>
                      </a:lnTo>
                      <a:lnTo>
                        <a:pt x="824" y="304"/>
                      </a:lnTo>
                      <a:lnTo>
                        <a:pt x="828" y="292"/>
                      </a:lnTo>
                      <a:lnTo>
                        <a:pt x="828" y="278"/>
                      </a:lnTo>
                      <a:lnTo>
                        <a:pt x="832" y="274"/>
                      </a:lnTo>
                      <a:lnTo>
                        <a:pt x="836" y="274"/>
                      </a:lnTo>
                      <a:lnTo>
                        <a:pt x="842" y="274"/>
                      </a:lnTo>
                      <a:lnTo>
                        <a:pt x="842" y="276"/>
                      </a:lnTo>
                      <a:lnTo>
                        <a:pt x="842" y="278"/>
                      </a:lnTo>
                      <a:lnTo>
                        <a:pt x="844" y="280"/>
                      </a:lnTo>
                      <a:lnTo>
                        <a:pt x="842" y="288"/>
                      </a:lnTo>
                      <a:lnTo>
                        <a:pt x="868" y="294"/>
                      </a:lnTo>
                      <a:lnTo>
                        <a:pt x="870" y="288"/>
                      </a:lnTo>
                      <a:lnTo>
                        <a:pt x="872" y="286"/>
                      </a:lnTo>
                      <a:lnTo>
                        <a:pt x="868" y="278"/>
                      </a:lnTo>
                      <a:lnTo>
                        <a:pt x="862" y="280"/>
                      </a:lnTo>
                      <a:lnTo>
                        <a:pt x="856" y="284"/>
                      </a:lnTo>
                      <a:lnTo>
                        <a:pt x="856" y="278"/>
                      </a:lnTo>
                      <a:lnTo>
                        <a:pt x="852" y="270"/>
                      </a:lnTo>
                      <a:lnTo>
                        <a:pt x="842" y="260"/>
                      </a:lnTo>
                      <a:lnTo>
                        <a:pt x="834" y="252"/>
                      </a:lnTo>
                      <a:lnTo>
                        <a:pt x="828" y="252"/>
                      </a:lnTo>
                      <a:lnTo>
                        <a:pt x="824" y="252"/>
                      </a:lnTo>
                      <a:lnTo>
                        <a:pt x="820" y="256"/>
                      </a:lnTo>
                      <a:lnTo>
                        <a:pt x="818" y="256"/>
                      </a:lnTo>
                      <a:lnTo>
                        <a:pt x="818" y="252"/>
                      </a:lnTo>
                      <a:lnTo>
                        <a:pt x="818" y="248"/>
                      </a:lnTo>
                      <a:lnTo>
                        <a:pt x="820" y="244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close/>
                      <a:moveTo>
                        <a:pt x="816" y="238"/>
                      </a:moveTo>
                      <a:lnTo>
                        <a:pt x="820" y="242"/>
                      </a:lnTo>
                      <a:lnTo>
                        <a:pt x="824" y="242"/>
                      </a:lnTo>
                      <a:lnTo>
                        <a:pt x="824" y="240"/>
                      </a:lnTo>
                      <a:lnTo>
                        <a:pt x="824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close/>
                      <a:moveTo>
                        <a:pt x="826" y="212"/>
                      </a:moveTo>
                      <a:lnTo>
                        <a:pt x="826" y="212"/>
                      </a:lnTo>
                      <a:lnTo>
                        <a:pt x="832" y="214"/>
                      </a:lnTo>
                      <a:lnTo>
                        <a:pt x="832" y="216"/>
                      </a:lnTo>
                      <a:lnTo>
                        <a:pt x="832" y="220"/>
                      </a:lnTo>
                      <a:lnTo>
                        <a:pt x="826" y="222"/>
                      </a:lnTo>
                      <a:lnTo>
                        <a:pt x="826" y="216"/>
                      </a:lnTo>
                      <a:lnTo>
                        <a:pt x="820" y="216"/>
                      </a:lnTo>
                      <a:lnTo>
                        <a:pt x="820" y="220"/>
                      </a:lnTo>
                      <a:lnTo>
                        <a:pt x="824" y="216"/>
                      </a:lnTo>
                      <a:lnTo>
                        <a:pt x="824" y="214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close/>
                      <a:moveTo>
                        <a:pt x="312" y="204"/>
                      </a:moveTo>
                      <a:lnTo>
                        <a:pt x="312" y="204"/>
                      </a:lnTo>
                      <a:lnTo>
                        <a:pt x="322" y="204"/>
                      </a:lnTo>
                      <a:lnTo>
                        <a:pt x="336" y="206"/>
                      </a:lnTo>
                      <a:lnTo>
                        <a:pt x="330" y="212"/>
                      </a:lnTo>
                      <a:lnTo>
                        <a:pt x="326" y="212"/>
                      </a:lnTo>
                      <a:lnTo>
                        <a:pt x="322" y="210"/>
                      </a:lnTo>
                      <a:lnTo>
                        <a:pt x="316" y="214"/>
                      </a:lnTo>
                      <a:lnTo>
                        <a:pt x="320" y="220"/>
                      </a:lnTo>
                      <a:lnTo>
                        <a:pt x="334" y="222"/>
                      </a:lnTo>
                      <a:lnTo>
                        <a:pt x="340" y="224"/>
                      </a:lnTo>
                      <a:lnTo>
                        <a:pt x="346" y="222"/>
                      </a:lnTo>
                      <a:lnTo>
                        <a:pt x="348" y="220"/>
                      </a:lnTo>
                      <a:lnTo>
                        <a:pt x="352" y="220"/>
                      </a:lnTo>
                      <a:lnTo>
                        <a:pt x="352" y="222"/>
                      </a:lnTo>
                      <a:lnTo>
                        <a:pt x="352" y="226"/>
                      </a:lnTo>
                      <a:lnTo>
                        <a:pt x="348" y="232"/>
                      </a:lnTo>
                      <a:lnTo>
                        <a:pt x="346" y="234"/>
                      </a:lnTo>
                      <a:lnTo>
                        <a:pt x="348" y="238"/>
                      </a:lnTo>
                      <a:lnTo>
                        <a:pt x="352" y="240"/>
                      </a:lnTo>
                      <a:lnTo>
                        <a:pt x="338" y="242"/>
                      </a:lnTo>
                      <a:lnTo>
                        <a:pt x="322" y="240"/>
                      </a:lnTo>
                      <a:lnTo>
                        <a:pt x="322" y="248"/>
                      </a:lnTo>
                      <a:lnTo>
                        <a:pt x="334" y="252"/>
                      </a:lnTo>
                      <a:lnTo>
                        <a:pt x="318" y="252"/>
                      </a:lnTo>
                      <a:lnTo>
                        <a:pt x="312" y="256"/>
                      </a:lnTo>
                      <a:lnTo>
                        <a:pt x="308" y="256"/>
                      </a:lnTo>
                      <a:lnTo>
                        <a:pt x="304" y="260"/>
                      </a:lnTo>
                      <a:lnTo>
                        <a:pt x="300" y="266"/>
                      </a:lnTo>
                      <a:lnTo>
                        <a:pt x="298" y="266"/>
                      </a:lnTo>
                      <a:lnTo>
                        <a:pt x="298" y="262"/>
                      </a:lnTo>
                      <a:lnTo>
                        <a:pt x="302" y="256"/>
                      </a:lnTo>
                      <a:lnTo>
                        <a:pt x="310" y="250"/>
                      </a:lnTo>
                      <a:lnTo>
                        <a:pt x="316" y="250"/>
                      </a:lnTo>
                      <a:lnTo>
                        <a:pt x="318" y="250"/>
                      </a:lnTo>
                      <a:lnTo>
                        <a:pt x="316" y="248"/>
                      </a:lnTo>
                      <a:lnTo>
                        <a:pt x="316" y="244"/>
                      </a:lnTo>
                      <a:lnTo>
                        <a:pt x="308" y="244"/>
                      </a:lnTo>
                      <a:lnTo>
                        <a:pt x="302" y="244"/>
                      </a:lnTo>
                      <a:lnTo>
                        <a:pt x="300" y="250"/>
                      </a:lnTo>
                      <a:lnTo>
                        <a:pt x="294" y="258"/>
                      </a:lnTo>
                      <a:lnTo>
                        <a:pt x="292" y="260"/>
                      </a:lnTo>
                      <a:lnTo>
                        <a:pt x="286" y="260"/>
                      </a:lnTo>
                      <a:lnTo>
                        <a:pt x="276" y="258"/>
                      </a:lnTo>
                      <a:lnTo>
                        <a:pt x="272" y="252"/>
                      </a:lnTo>
                      <a:lnTo>
                        <a:pt x="276" y="252"/>
                      </a:lnTo>
                      <a:lnTo>
                        <a:pt x="276" y="250"/>
                      </a:lnTo>
                      <a:lnTo>
                        <a:pt x="276" y="248"/>
                      </a:lnTo>
                      <a:lnTo>
                        <a:pt x="274" y="248"/>
                      </a:lnTo>
                      <a:lnTo>
                        <a:pt x="274" y="244"/>
                      </a:lnTo>
                      <a:lnTo>
                        <a:pt x="282" y="234"/>
                      </a:lnTo>
                      <a:lnTo>
                        <a:pt x="280" y="232"/>
                      </a:lnTo>
                      <a:lnTo>
                        <a:pt x="280" y="230"/>
                      </a:lnTo>
                      <a:lnTo>
                        <a:pt x="276" y="226"/>
                      </a:lnTo>
                      <a:lnTo>
                        <a:pt x="282" y="226"/>
                      </a:lnTo>
                      <a:lnTo>
                        <a:pt x="290" y="230"/>
                      </a:lnTo>
                      <a:lnTo>
                        <a:pt x="298" y="230"/>
                      </a:lnTo>
                      <a:lnTo>
                        <a:pt x="292" y="224"/>
                      </a:lnTo>
                      <a:lnTo>
                        <a:pt x="286" y="220"/>
                      </a:lnTo>
                      <a:lnTo>
                        <a:pt x="276" y="216"/>
                      </a:lnTo>
                      <a:lnTo>
                        <a:pt x="266" y="216"/>
                      </a:lnTo>
                      <a:lnTo>
                        <a:pt x="264" y="216"/>
                      </a:lnTo>
                      <a:lnTo>
                        <a:pt x="258" y="220"/>
                      </a:lnTo>
                      <a:lnTo>
                        <a:pt x="258" y="212"/>
                      </a:lnTo>
                      <a:lnTo>
                        <a:pt x="270" y="212"/>
                      </a:lnTo>
                      <a:lnTo>
                        <a:pt x="282" y="212"/>
                      </a:lnTo>
                      <a:lnTo>
                        <a:pt x="298" y="206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close/>
                      <a:moveTo>
                        <a:pt x="798" y="186"/>
                      </a:moveTo>
                      <a:lnTo>
                        <a:pt x="800" y="192"/>
                      </a:lnTo>
                      <a:lnTo>
                        <a:pt x="800" y="188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close/>
                      <a:moveTo>
                        <a:pt x="760" y="650"/>
                      </a:moveTo>
                      <a:lnTo>
                        <a:pt x="760" y="650"/>
                      </a:lnTo>
                      <a:lnTo>
                        <a:pt x="760" y="646"/>
                      </a:lnTo>
                      <a:lnTo>
                        <a:pt x="762" y="640"/>
                      </a:lnTo>
                      <a:lnTo>
                        <a:pt x="768" y="640"/>
                      </a:lnTo>
                      <a:lnTo>
                        <a:pt x="772" y="640"/>
                      </a:lnTo>
                      <a:lnTo>
                        <a:pt x="772" y="638"/>
                      </a:lnTo>
                      <a:lnTo>
                        <a:pt x="772" y="632"/>
                      </a:lnTo>
                      <a:lnTo>
                        <a:pt x="774" y="636"/>
                      </a:lnTo>
                      <a:lnTo>
                        <a:pt x="778" y="640"/>
                      </a:lnTo>
                      <a:lnTo>
                        <a:pt x="778" y="632"/>
                      </a:lnTo>
                      <a:lnTo>
                        <a:pt x="780" y="630"/>
                      </a:lnTo>
                      <a:lnTo>
                        <a:pt x="788" y="630"/>
                      </a:lnTo>
                      <a:lnTo>
                        <a:pt x="800" y="632"/>
                      </a:lnTo>
                      <a:lnTo>
                        <a:pt x="802" y="646"/>
                      </a:lnTo>
                      <a:lnTo>
                        <a:pt x="808" y="650"/>
                      </a:lnTo>
                      <a:lnTo>
                        <a:pt x="810" y="654"/>
                      </a:lnTo>
                      <a:lnTo>
                        <a:pt x="816" y="654"/>
                      </a:lnTo>
                      <a:lnTo>
                        <a:pt x="824" y="654"/>
                      </a:lnTo>
                      <a:lnTo>
                        <a:pt x="824" y="662"/>
                      </a:lnTo>
                      <a:lnTo>
                        <a:pt x="828" y="664"/>
                      </a:lnTo>
                      <a:lnTo>
                        <a:pt x="828" y="668"/>
                      </a:lnTo>
                      <a:lnTo>
                        <a:pt x="828" y="674"/>
                      </a:lnTo>
                      <a:lnTo>
                        <a:pt x="828" y="680"/>
                      </a:lnTo>
                      <a:lnTo>
                        <a:pt x="832" y="684"/>
                      </a:lnTo>
                      <a:lnTo>
                        <a:pt x="834" y="684"/>
                      </a:lnTo>
                      <a:lnTo>
                        <a:pt x="838" y="684"/>
                      </a:lnTo>
                      <a:lnTo>
                        <a:pt x="838" y="690"/>
                      </a:lnTo>
                      <a:lnTo>
                        <a:pt x="860" y="692"/>
                      </a:lnTo>
                      <a:lnTo>
                        <a:pt x="878" y="698"/>
                      </a:lnTo>
                      <a:lnTo>
                        <a:pt x="880" y="698"/>
                      </a:lnTo>
                      <a:lnTo>
                        <a:pt x="886" y="694"/>
                      </a:lnTo>
                      <a:lnTo>
                        <a:pt x="890" y="702"/>
                      </a:lnTo>
                      <a:lnTo>
                        <a:pt x="896" y="704"/>
                      </a:lnTo>
                      <a:lnTo>
                        <a:pt x="896" y="710"/>
                      </a:lnTo>
                      <a:lnTo>
                        <a:pt x="896" y="716"/>
                      </a:lnTo>
                      <a:lnTo>
                        <a:pt x="898" y="718"/>
                      </a:lnTo>
                      <a:lnTo>
                        <a:pt x="904" y="722"/>
                      </a:lnTo>
                      <a:lnTo>
                        <a:pt x="896" y="722"/>
                      </a:lnTo>
                      <a:lnTo>
                        <a:pt x="896" y="730"/>
                      </a:lnTo>
                      <a:lnTo>
                        <a:pt x="892" y="730"/>
                      </a:lnTo>
                      <a:lnTo>
                        <a:pt x="890" y="728"/>
                      </a:lnTo>
                      <a:lnTo>
                        <a:pt x="878" y="722"/>
                      </a:lnTo>
                      <a:lnTo>
                        <a:pt x="872" y="728"/>
                      </a:lnTo>
                      <a:lnTo>
                        <a:pt x="870" y="736"/>
                      </a:lnTo>
                      <a:lnTo>
                        <a:pt x="870" y="754"/>
                      </a:lnTo>
                      <a:lnTo>
                        <a:pt x="864" y="756"/>
                      </a:lnTo>
                      <a:lnTo>
                        <a:pt x="860" y="758"/>
                      </a:lnTo>
                      <a:lnTo>
                        <a:pt x="860" y="766"/>
                      </a:lnTo>
                      <a:lnTo>
                        <a:pt x="856" y="770"/>
                      </a:lnTo>
                      <a:lnTo>
                        <a:pt x="854" y="772"/>
                      </a:lnTo>
                      <a:lnTo>
                        <a:pt x="854" y="774"/>
                      </a:lnTo>
                      <a:lnTo>
                        <a:pt x="854" y="776"/>
                      </a:lnTo>
                      <a:lnTo>
                        <a:pt x="856" y="780"/>
                      </a:lnTo>
                      <a:lnTo>
                        <a:pt x="860" y="780"/>
                      </a:lnTo>
                      <a:lnTo>
                        <a:pt x="864" y="776"/>
                      </a:lnTo>
                      <a:lnTo>
                        <a:pt x="864" y="774"/>
                      </a:lnTo>
                      <a:lnTo>
                        <a:pt x="880" y="764"/>
                      </a:lnTo>
                      <a:lnTo>
                        <a:pt x="890" y="764"/>
                      </a:lnTo>
                      <a:lnTo>
                        <a:pt x="892" y="758"/>
                      </a:lnTo>
                      <a:lnTo>
                        <a:pt x="898" y="758"/>
                      </a:lnTo>
                      <a:lnTo>
                        <a:pt x="906" y="758"/>
                      </a:lnTo>
                      <a:lnTo>
                        <a:pt x="906" y="754"/>
                      </a:lnTo>
                      <a:lnTo>
                        <a:pt x="898" y="752"/>
                      </a:lnTo>
                      <a:lnTo>
                        <a:pt x="904" y="748"/>
                      </a:lnTo>
                      <a:lnTo>
                        <a:pt x="906" y="746"/>
                      </a:lnTo>
                      <a:lnTo>
                        <a:pt x="910" y="744"/>
                      </a:lnTo>
                      <a:lnTo>
                        <a:pt x="916" y="740"/>
                      </a:lnTo>
                      <a:lnTo>
                        <a:pt x="924" y="744"/>
                      </a:lnTo>
                      <a:lnTo>
                        <a:pt x="936" y="746"/>
                      </a:lnTo>
                      <a:lnTo>
                        <a:pt x="938" y="744"/>
                      </a:lnTo>
                      <a:lnTo>
                        <a:pt x="942" y="740"/>
                      </a:lnTo>
                      <a:lnTo>
                        <a:pt x="936" y="738"/>
                      </a:lnTo>
                      <a:lnTo>
                        <a:pt x="928" y="738"/>
                      </a:lnTo>
                      <a:lnTo>
                        <a:pt x="928" y="734"/>
                      </a:lnTo>
                      <a:lnTo>
                        <a:pt x="938" y="736"/>
                      </a:lnTo>
                      <a:lnTo>
                        <a:pt x="946" y="736"/>
                      </a:lnTo>
                      <a:lnTo>
                        <a:pt x="950" y="734"/>
                      </a:lnTo>
                      <a:lnTo>
                        <a:pt x="954" y="730"/>
                      </a:lnTo>
                      <a:lnTo>
                        <a:pt x="954" y="728"/>
                      </a:lnTo>
                      <a:lnTo>
                        <a:pt x="968" y="720"/>
                      </a:lnTo>
                      <a:lnTo>
                        <a:pt x="978" y="716"/>
                      </a:lnTo>
                      <a:lnTo>
                        <a:pt x="982" y="716"/>
                      </a:lnTo>
                      <a:lnTo>
                        <a:pt x="1006" y="712"/>
                      </a:lnTo>
                      <a:lnTo>
                        <a:pt x="1024" y="710"/>
                      </a:lnTo>
                      <a:lnTo>
                        <a:pt x="1026" y="708"/>
                      </a:lnTo>
                      <a:lnTo>
                        <a:pt x="1028" y="704"/>
                      </a:lnTo>
                      <a:lnTo>
                        <a:pt x="1036" y="700"/>
                      </a:lnTo>
                      <a:lnTo>
                        <a:pt x="1040" y="694"/>
                      </a:lnTo>
                      <a:lnTo>
                        <a:pt x="1042" y="692"/>
                      </a:lnTo>
                      <a:lnTo>
                        <a:pt x="1044" y="684"/>
                      </a:lnTo>
                      <a:lnTo>
                        <a:pt x="1046" y="682"/>
                      </a:lnTo>
                      <a:lnTo>
                        <a:pt x="1050" y="672"/>
                      </a:lnTo>
                      <a:lnTo>
                        <a:pt x="1052" y="668"/>
                      </a:lnTo>
                      <a:lnTo>
                        <a:pt x="1054" y="672"/>
                      </a:lnTo>
                      <a:lnTo>
                        <a:pt x="1054" y="674"/>
                      </a:lnTo>
                      <a:lnTo>
                        <a:pt x="1058" y="676"/>
                      </a:lnTo>
                      <a:lnTo>
                        <a:pt x="1058" y="674"/>
                      </a:lnTo>
                      <a:lnTo>
                        <a:pt x="1060" y="672"/>
                      </a:lnTo>
                      <a:lnTo>
                        <a:pt x="1062" y="668"/>
                      </a:lnTo>
                      <a:lnTo>
                        <a:pt x="1070" y="674"/>
                      </a:lnTo>
                      <a:lnTo>
                        <a:pt x="1072" y="676"/>
                      </a:lnTo>
                      <a:lnTo>
                        <a:pt x="1072" y="682"/>
                      </a:lnTo>
                      <a:lnTo>
                        <a:pt x="1072" y="694"/>
                      </a:lnTo>
                      <a:lnTo>
                        <a:pt x="1072" y="702"/>
                      </a:lnTo>
                      <a:lnTo>
                        <a:pt x="1076" y="702"/>
                      </a:lnTo>
                      <a:lnTo>
                        <a:pt x="1078" y="702"/>
                      </a:lnTo>
                      <a:lnTo>
                        <a:pt x="1078" y="704"/>
                      </a:lnTo>
                      <a:lnTo>
                        <a:pt x="1078" y="710"/>
                      </a:lnTo>
                      <a:lnTo>
                        <a:pt x="1078" y="712"/>
                      </a:lnTo>
                      <a:lnTo>
                        <a:pt x="1080" y="712"/>
                      </a:lnTo>
                      <a:lnTo>
                        <a:pt x="1080" y="716"/>
                      </a:lnTo>
                      <a:lnTo>
                        <a:pt x="1086" y="720"/>
                      </a:lnTo>
                      <a:lnTo>
                        <a:pt x="1096" y="720"/>
                      </a:lnTo>
                      <a:lnTo>
                        <a:pt x="1100" y="718"/>
                      </a:lnTo>
                      <a:lnTo>
                        <a:pt x="1098" y="716"/>
                      </a:lnTo>
                      <a:lnTo>
                        <a:pt x="1098" y="712"/>
                      </a:lnTo>
                      <a:lnTo>
                        <a:pt x="1100" y="712"/>
                      </a:lnTo>
                      <a:lnTo>
                        <a:pt x="1104" y="716"/>
                      </a:lnTo>
                      <a:lnTo>
                        <a:pt x="1110" y="708"/>
                      </a:lnTo>
                      <a:lnTo>
                        <a:pt x="1118" y="698"/>
                      </a:lnTo>
                      <a:lnTo>
                        <a:pt x="1118" y="700"/>
                      </a:lnTo>
                      <a:lnTo>
                        <a:pt x="1122" y="700"/>
                      </a:lnTo>
                      <a:lnTo>
                        <a:pt x="1122" y="702"/>
                      </a:lnTo>
                      <a:lnTo>
                        <a:pt x="1118" y="702"/>
                      </a:lnTo>
                      <a:lnTo>
                        <a:pt x="1116" y="708"/>
                      </a:lnTo>
                      <a:lnTo>
                        <a:pt x="1116" y="712"/>
                      </a:lnTo>
                      <a:lnTo>
                        <a:pt x="1134" y="710"/>
                      </a:lnTo>
                      <a:lnTo>
                        <a:pt x="1136" y="710"/>
                      </a:lnTo>
                      <a:lnTo>
                        <a:pt x="1136" y="712"/>
                      </a:lnTo>
                      <a:lnTo>
                        <a:pt x="1132" y="716"/>
                      </a:lnTo>
                      <a:lnTo>
                        <a:pt x="1132" y="720"/>
                      </a:lnTo>
                      <a:lnTo>
                        <a:pt x="1118" y="718"/>
                      </a:lnTo>
                      <a:lnTo>
                        <a:pt x="1108" y="722"/>
                      </a:lnTo>
                      <a:lnTo>
                        <a:pt x="1108" y="728"/>
                      </a:lnTo>
                      <a:lnTo>
                        <a:pt x="1104" y="728"/>
                      </a:lnTo>
                      <a:lnTo>
                        <a:pt x="1096" y="738"/>
                      </a:lnTo>
                      <a:lnTo>
                        <a:pt x="1096" y="744"/>
                      </a:lnTo>
                      <a:lnTo>
                        <a:pt x="1104" y="746"/>
                      </a:lnTo>
                      <a:lnTo>
                        <a:pt x="1106" y="752"/>
                      </a:lnTo>
                      <a:lnTo>
                        <a:pt x="1108" y="752"/>
                      </a:lnTo>
                      <a:lnTo>
                        <a:pt x="1110" y="752"/>
                      </a:lnTo>
                      <a:lnTo>
                        <a:pt x="1110" y="748"/>
                      </a:lnTo>
                      <a:lnTo>
                        <a:pt x="1114" y="748"/>
                      </a:lnTo>
                      <a:lnTo>
                        <a:pt x="1114" y="752"/>
                      </a:lnTo>
                      <a:lnTo>
                        <a:pt x="1116" y="754"/>
                      </a:lnTo>
                      <a:lnTo>
                        <a:pt x="1124" y="746"/>
                      </a:lnTo>
                      <a:lnTo>
                        <a:pt x="1126" y="740"/>
                      </a:lnTo>
                      <a:lnTo>
                        <a:pt x="1126" y="738"/>
                      </a:lnTo>
                      <a:lnTo>
                        <a:pt x="1126" y="736"/>
                      </a:lnTo>
                      <a:lnTo>
                        <a:pt x="1132" y="734"/>
                      </a:lnTo>
                      <a:lnTo>
                        <a:pt x="1132" y="736"/>
                      </a:lnTo>
                      <a:lnTo>
                        <a:pt x="1136" y="736"/>
                      </a:lnTo>
                      <a:lnTo>
                        <a:pt x="1140" y="728"/>
                      </a:lnTo>
                      <a:lnTo>
                        <a:pt x="1144" y="728"/>
                      </a:lnTo>
                      <a:lnTo>
                        <a:pt x="1150" y="728"/>
                      </a:lnTo>
                      <a:lnTo>
                        <a:pt x="1158" y="722"/>
                      </a:lnTo>
                      <a:lnTo>
                        <a:pt x="1162" y="718"/>
                      </a:lnTo>
                      <a:lnTo>
                        <a:pt x="1162" y="712"/>
                      </a:lnTo>
                      <a:lnTo>
                        <a:pt x="1168" y="712"/>
                      </a:lnTo>
                      <a:lnTo>
                        <a:pt x="1162" y="700"/>
                      </a:lnTo>
                      <a:lnTo>
                        <a:pt x="1154" y="708"/>
                      </a:lnTo>
                      <a:lnTo>
                        <a:pt x="1150" y="708"/>
                      </a:lnTo>
                      <a:lnTo>
                        <a:pt x="1142" y="708"/>
                      </a:lnTo>
                      <a:lnTo>
                        <a:pt x="1140" y="702"/>
                      </a:lnTo>
                      <a:lnTo>
                        <a:pt x="1134" y="702"/>
                      </a:lnTo>
                      <a:lnTo>
                        <a:pt x="1134" y="704"/>
                      </a:lnTo>
                      <a:lnTo>
                        <a:pt x="1132" y="704"/>
                      </a:lnTo>
                      <a:lnTo>
                        <a:pt x="1132" y="702"/>
                      </a:lnTo>
                      <a:lnTo>
                        <a:pt x="1128" y="700"/>
                      </a:lnTo>
                      <a:lnTo>
                        <a:pt x="1134" y="700"/>
                      </a:lnTo>
                      <a:lnTo>
                        <a:pt x="1134" y="698"/>
                      </a:lnTo>
                      <a:lnTo>
                        <a:pt x="1136" y="694"/>
                      </a:lnTo>
                      <a:lnTo>
                        <a:pt x="1122" y="692"/>
                      </a:lnTo>
                      <a:lnTo>
                        <a:pt x="1122" y="684"/>
                      </a:lnTo>
                      <a:lnTo>
                        <a:pt x="1122" y="682"/>
                      </a:lnTo>
                      <a:lnTo>
                        <a:pt x="1122" y="680"/>
                      </a:lnTo>
                      <a:lnTo>
                        <a:pt x="1124" y="680"/>
                      </a:lnTo>
                      <a:lnTo>
                        <a:pt x="1122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2"/>
                      </a:lnTo>
                      <a:lnTo>
                        <a:pt x="1118" y="668"/>
                      </a:lnTo>
                      <a:lnTo>
                        <a:pt x="1122" y="664"/>
                      </a:lnTo>
                      <a:lnTo>
                        <a:pt x="1122" y="662"/>
                      </a:lnTo>
                      <a:lnTo>
                        <a:pt x="1122" y="658"/>
                      </a:lnTo>
                      <a:lnTo>
                        <a:pt x="1104" y="658"/>
                      </a:lnTo>
                      <a:lnTo>
                        <a:pt x="1098" y="650"/>
                      </a:lnTo>
                      <a:lnTo>
                        <a:pt x="1100" y="650"/>
                      </a:lnTo>
                      <a:lnTo>
                        <a:pt x="1104" y="648"/>
                      </a:lnTo>
                      <a:lnTo>
                        <a:pt x="1108" y="656"/>
                      </a:lnTo>
                      <a:lnTo>
                        <a:pt x="1110" y="654"/>
                      </a:lnTo>
                      <a:lnTo>
                        <a:pt x="1116" y="654"/>
                      </a:lnTo>
                      <a:lnTo>
                        <a:pt x="1116" y="648"/>
                      </a:lnTo>
                      <a:lnTo>
                        <a:pt x="1118" y="644"/>
                      </a:lnTo>
                      <a:lnTo>
                        <a:pt x="1124" y="644"/>
                      </a:lnTo>
                      <a:lnTo>
                        <a:pt x="1124" y="638"/>
                      </a:lnTo>
                      <a:lnTo>
                        <a:pt x="1124" y="632"/>
                      </a:lnTo>
                      <a:lnTo>
                        <a:pt x="1126" y="632"/>
                      </a:lnTo>
                      <a:lnTo>
                        <a:pt x="1128" y="630"/>
                      </a:lnTo>
                      <a:lnTo>
                        <a:pt x="1124" y="628"/>
                      </a:lnTo>
                      <a:lnTo>
                        <a:pt x="1122" y="622"/>
                      </a:lnTo>
                      <a:lnTo>
                        <a:pt x="1114" y="620"/>
                      </a:lnTo>
                      <a:lnTo>
                        <a:pt x="1106" y="620"/>
                      </a:lnTo>
                      <a:lnTo>
                        <a:pt x="1092" y="622"/>
                      </a:lnTo>
                      <a:lnTo>
                        <a:pt x="1086" y="628"/>
                      </a:lnTo>
                      <a:lnTo>
                        <a:pt x="1070" y="638"/>
                      </a:lnTo>
                      <a:lnTo>
                        <a:pt x="1058" y="648"/>
                      </a:lnTo>
                      <a:lnTo>
                        <a:pt x="1044" y="662"/>
                      </a:lnTo>
                      <a:lnTo>
                        <a:pt x="1034" y="674"/>
                      </a:lnTo>
                      <a:lnTo>
                        <a:pt x="1042" y="662"/>
                      </a:lnTo>
                      <a:lnTo>
                        <a:pt x="1046" y="650"/>
                      </a:lnTo>
                      <a:lnTo>
                        <a:pt x="1042" y="650"/>
                      </a:lnTo>
                      <a:lnTo>
                        <a:pt x="1042" y="648"/>
                      </a:lnTo>
                      <a:lnTo>
                        <a:pt x="1044" y="648"/>
                      </a:lnTo>
                      <a:lnTo>
                        <a:pt x="1050" y="646"/>
                      </a:lnTo>
                      <a:lnTo>
                        <a:pt x="1052" y="640"/>
                      </a:lnTo>
                      <a:lnTo>
                        <a:pt x="1058" y="632"/>
                      </a:lnTo>
                      <a:lnTo>
                        <a:pt x="1060" y="632"/>
                      </a:lnTo>
                      <a:lnTo>
                        <a:pt x="1064" y="632"/>
                      </a:lnTo>
                      <a:lnTo>
                        <a:pt x="1064" y="630"/>
                      </a:lnTo>
                      <a:lnTo>
                        <a:pt x="1064" y="626"/>
                      </a:lnTo>
                      <a:lnTo>
                        <a:pt x="1068" y="626"/>
                      </a:lnTo>
                      <a:lnTo>
                        <a:pt x="1070" y="626"/>
                      </a:lnTo>
                      <a:lnTo>
                        <a:pt x="1082" y="612"/>
                      </a:lnTo>
                      <a:lnTo>
                        <a:pt x="1086" y="608"/>
                      </a:lnTo>
                      <a:lnTo>
                        <a:pt x="1090" y="604"/>
                      </a:lnTo>
                      <a:lnTo>
                        <a:pt x="1092" y="602"/>
                      </a:lnTo>
                      <a:lnTo>
                        <a:pt x="1108" y="600"/>
                      </a:lnTo>
                      <a:lnTo>
                        <a:pt x="1122" y="600"/>
                      </a:lnTo>
                      <a:lnTo>
                        <a:pt x="1134" y="602"/>
                      </a:lnTo>
                      <a:lnTo>
                        <a:pt x="1142" y="602"/>
                      </a:lnTo>
                      <a:lnTo>
                        <a:pt x="1144" y="600"/>
                      </a:lnTo>
                      <a:lnTo>
                        <a:pt x="1146" y="596"/>
                      </a:lnTo>
                      <a:lnTo>
                        <a:pt x="1152" y="596"/>
                      </a:lnTo>
                      <a:lnTo>
                        <a:pt x="1154" y="600"/>
                      </a:lnTo>
                      <a:lnTo>
                        <a:pt x="1154" y="602"/>
                      </a:lnTo>
                      <a:lnTo>
                        <a:pt x="1158" y="602"/>
                      </a:lnTo>
                      <a:lnTo>
                        <a:pt x="1160" y="600"/>
                      </a:lnTo>
                      <a:lnTo>
                        <a:pt x="1160" y="596"/>
                      </a:lnTo>
                      <a:lnTo>
                        <a:pt x="1162" y="596"/>
                      </a:lnTo>
                      <a:lnTo>
                        <a:pt x="1168" y="604"/>
                      </a:lnTo>
                      <a:lnTo>
                        <a:pt x="1172" y="604"/>
                      </a:lnTo>
                      <a:lnTo>
                        <a:pt x="1172" y="600"/>
                      </a:lnTo>
                      <a:lnTo>
                        <a:pt x="1178" y="600"/>
                      </a:lnTo>
                      <a:lnTo>
                        <a:pt x="1180" y="600"/>
                      </a:lnTo>
                      <a:lnTo>
                        <a:pt x="1180" y="602"/>
                      </a:lnTo>
                      <a:lnTo>
                        <a:pt x="1186" y="602"/>
                      </a:lnTo>
                      <a:lnTo>
                        <a:pt x="1186" y="596"/>
                      </a:lnTo>
                      <a:lnTo>
                        <a:pt x="1190" y="596"/>
                      </a:lnTo>
                      <a:lnTo>
                        <a:pt x="1194" y="596"/>
                      </a:lnTo>
                      <a:lnTo>
                        <a:pt x="1196" y="594"/>
                      </a:lnTo>
                      <a:lnTo>
                        <a:pt x="1196" y="590"/>
                      </a:lnTo>
                      <a:lnTo>
                        <a:pt x="1204" y="590"/>
                      </a:lnTo>
                      <a:lnTo>
                        <a:pt x="1208" y="586"/>
                      </a:lnTo>
                      <a:lnTo>
                        <a:pt x="1206" y="580"/>
                      </a:lnTo>
                      <a:lnTo>
                        <a:pt x="1208" y="576"/>
                      </a:lnTo>
                      <a:lnTo>
                        <a:pt x="1208" y="572"/>
                      </a:lnTo>
                      <a:lnTo>
                        <a:pt x="1218" y="568"/>
                      </a:lnTo>
                      <a:lnTo>
                        <a:pt x="1230" y="566"/>
                      </a:lnTo>
                      <a:lnTo>
                        <a:pt x="1232" y="568"/>
                      </a:lnTo>
                      <a:lnTo>
                        <a:pt x="1234" y="568"/>
                      </a:lnTo>
                      <a:lnTo>
                        <a:pt x="1252" y="554"/>
                      </a:lnTo>
                      <a:lnTo>
                        <a:pt x="1250" y="530"/>
                      </a:lnTo>
                      <a:lnTo>
                        <a:pt x="1248" y="530"/>
                      </a:lnTo>
                      <a:lnTo>
                        <a:pt x="1244" y="532"/>
                      </a:lnTo>
                      <a:lnTo>
                        <a:pt x="1240" y="530"/>
                      </a:lnTo>
                      <a:lnTo>
                        <a:pt x="1234" y="526"/>
                      </a:lnTo>
                      <a:lnTo>
                        <a:pt x="1230" y="520"/>
                      </a:lnTo>
                      <a:lnTo>
                        <a:pt x="1218" y="520"/>
                      </a:lnTo>
                      <a:lnTo>
                        <a:pt x="1222" y="526"/>
                      </a:lnTo>
                      <a:lnTo>
                        <a:pt x="1208" y="528"/>
                      </a:lnTo>
                      <a:lnTo>
                        <a:pt x="1190" y="536"/>
                      </a:lnTo>
                      <a:lnTo>
                        <a:pt x="1190" y="540"/>
                      </a:lnTo>
                      <a:lnTo>
                        <a:pt x="1186" y="540"/>
                      </a:lnTo>
                      <a:lnTo>
                        <a:pt x="1182" y="538"/>
                      </a:lnTo>
                      <a:lnTo>
                        <a:pt x="1182" y="536"/>
                      </a:lnTo>
                      <a:lnTo>
                        <a:pt x="1182" y="532"/>
                      </a:lnTo>
                      <a:lnTo>
                        <a:pt x="1190" y="532"/>
                      </a:lnTo>
                      <a:lnTo>
                        <a:pt x="1196" y="532"/>
                      </a:lnTo>
                      <a:lnTo>
                        <a:pt x="1204" y="528"/>
                      </a:lnTo>
                      <a:lnTo>
                        <a:pt x="1208" y="520"/>
                      </a:lnTo>
                      <a:lnTo>
                        <a:pt x="1216" y="520"/>
                      </a:lnTo>
                      <a:lnTo>
                        <a:pt x="1224" y="518"/>
                      </a:lnTo>
                      <a:lnTo>
                        <a:pt x="1226" y="514"/>
                      </a:lnTo>
                      <a:lnTo>
                        <a:pt x="1230" y="510"/>
                      </a:lnTo>
                      <a:lnTo>
                        <a:pt x="1224" y="512"/>
                      </a:lnTo>
                      <a:lnTo>
                        <a:pt x="1222" y="508"/>
                      </a:lnTo>
                      <a:lnTo>
                        <a:pt x="1224" y="508"/>
                      </a:lnTo>
                      <a:lnTo>
                        <a:pt x="1222" y="504"/>
                      </a:lnTo>
                      <a:lnTo>
                        <a:pt x="1218" y="502"/>
                      </a:lnTo>
                      <a:lnTo>
                        <a:pt x="1218" y="504"/>
                      </a:lnTo>
                      <a:lnTo>
                        <a:pt x="1216" y="508"/>
                      </a:lnTo>
                      <a:lnTo>
                        <a:pt x="1214" y="508"/>
                      </a:lnTo>
                      <a:lnTo>
                        <a:pt x="1212" y="504"/>
                      </a:lnTo>
                      <a:lnTo>
                        <a:pt x="1208" y="504"/>
                      </a:lnTo>
                      <a:lnTo>
                        <a:pt x="1208" y="500"/>
                      </a:lnTo>
                      <a:lnTo>
                        <a:pt x="1208" y="496"/>
                      </a:lnTo>
                      <a:lnTo>
                        <a:pt x="1196" y="500"/>
                      </a:lnTo>
                      <a:lnTo>
                        <a:pt x="1182" y="496"/>
                      </a:lnTo>
                      <a:lnTo>
                        <a:pt x="1182" y="492"/>
                      </a:lnTo>
                      <a:lnTo>
                        <a:pt x="1182" y="490"/>
                      </a:lnTo>
                      <a:lnTo>
                        <a:pt x="1182" y="484"/>
                      </a:lnTo>
                      <a:lnTo>
                        <a:pt x="1180" y="484"/>
                      </a:lnTo>
                      <a:lnTo>
                        <a:pt x="1178" y="482"/>
                      </a:lnTo>
                      <a:lnTo>
                        <a:pt x="1172" y="478"/>
                      </a:lnTo>
                      <a:lnTo>
                        <a:pt x="1168" y="478"/>
                      </a:lnTo>
                      <a:lnTo>
                        <a:pt x="1162" y="466"/>
                      </a:lnTo>
                      <a:lnTo>
                        <a:pt x="1158" y="468"/>
                      </a:lnTo>
                      <a:lnTo>
                        <a:pt x="1160" y="460"/>
                      </a:lnTo>
                      <a:lnTo>
                        <a:pt x="1158" y="460"/>
                      </a:lnTo>
                      <a:lnTo>
                        <a:pt x="1158" y="458"/>
                      </a:lnTo>
                      <a:lnTo>
                        <a:pt x="1172" y="458"/>
                      </a:lnTo>
                      <a:lnTo>
                        <a:pt x="1172" y="450"/>
                      </a:lnTo>
                      <a:lnTo>
                        <a:pt x="1160" y="448"/>
                      </a:lnTo>
                      <a:lnTo>
                        <a:pt x="1160" y="442"/>
                      </a:lnTo>
                      <a:lnTo>
                        <a:pt x="1160" y="436"/>
                      </a:lnTo>
                      <a:lnTo>
                        <a:pt x="1158" y="436"/>
                      </a:lnTo>
                      <a:lnTo>
                        <a:pt x="1154" y="436"/>
                      </a:lnTo>
                      <a:lnTo>
                        <a:pt x="1152" y="432"/>
                      </a:lnTo>
                      <a:lnTo>
                        <a:pt x="1150" y="428"/>
                      </a:lnTo>
                      <a:lnTo>
                        <a:pt x="1152" y="420"/>
                      </a:lnTo>
                      <a:lnTo>
                        <a:pt x="1136" y="420"/>
                      </a:lnTo>
                      <a:lnTo>
                        <a:pt x="1146" y="414"/>
                      </a:lnTo>
                      <a:lnTo>
                        <a:pt x="1140" y="400"/>
                      </a:lnTo>
                      <a:lnTo>
                        <a:pt x="1132" y="400"/>
                      </a:lnTo>
                      <a:lnTo>
                        <a:pt x="1132" y="396"/>
                      </a:lnTo>
                      <a:lnTo>
                        <a:pt x="1128" y="396"/>
                      </a:lnTo>
                      <a:lnTo>
                        <a:pt x="1128" y="388"/>
                      </a:lnTo>
                      <a:lnTo>
                        <a:pt x="1128" y="378"/>
                      </a:lnTo>
                      <a:lnTo>
                        <a:pt x="1124" y="376"/>
                      </a:lnTo>
                      <a:lnTo>
                        <a:pt x="1126" y="370"/>
                      </a:lnTo>
                      <a:lnTo>
                        <a:pt x="1126" y="366"/>
                      </a:lnTo>
                      <a:lnTo>
                        <a:pt x="1122" y="366"/>
                      </a:lnTo>
                      <a:lnTo>
                        <a:pt x="1114" y="382"/>
                      </a:lnTo>
                      <a:lnTo>
                        <a:pt x="1108" y="396"/>
                      </a:lnTo>
                      <a:lnTo>
                        <a:pt x="1106" y="394"/>
                      </a:lnTo>
                      <a:lnTo>
                        <a:pt x="1106" y="388"/>
                      </a:lnTo>
                      <a:lnTo>
                        <a:pt x="1100" y="394"/>
                      </a:lnTo>
                      <a:lnTo>
                        <a:pt x="1100" y="400"/>
                      </a:lnTo>
                      <a:lnTo>
                        <a:pt x="1098" y="400"/>
                      </a:lnTo>
                      <a:lnTo>
                        <a:pt x="1096" y="396"/>
                      </a:lnTo>
                      <a:lnTo>
                        <a:pt x="1096" y="402"/>
                      </a:lnTo>
                      <a:lnTo>
                        <a:pt x="1092" y="406"/>
                      </a:lnTo>
                      <a:lnTo>
                        <a:pt x="1082" y="414"/>
                      </a:lnTo>
                      <a:lnTo>
                        <a:pt x="1072" y="404"/>
                      </a:lnTo>
                      <a:lnTo>
                        <a:pt x="1070" y="406"/>
                      </a:lnTo>
                      <a:lnTo>
                        <a:pt x="1070" y="410"/>
                      </a:lnTo>
                      <a:lnTo>
                        <a:pt x="1068" y="410"/>
                      </a:lnTo>
                      <a:lnTo>
                        <a:pt x="1064" y="396"/>
                      </a:lnTo>
                      <a:lnTo>
                        <a:pt x="1054" y="396"/>
                      </a:lnTo>
                      <a:lnTo>
                        <a:pt x="1044" y="394"/>
                      </a:lnTo>
                      <a:lnTo>
                        <a:pt x="1044" y="382"/>
                      </a:lnTo>
                      <a:lnTo>
                        <a:pt x="1042" y="368"/>
                      </a:lnTo>
                      <a:lnTo>
                        <a:pt x="1046" y="368"/>
                      </a:lnTo>
                      <a:lnTo>
                        <a:pt x="1050" y="366"/>
                      </a:lnTo>
                      <a:lnTo>
                        <a:pt x="1050" y="364"/>
                      </a:lnTo>
                      <a:lnTo>
                        <a:pt x="1046" y="364"/>
                      </a:lnTo>
                      <a:lnTo>
                        <a:pt x="1044" y="364"/>
                      </a:lnTo>
                      <a:lnTo>
                        <a:pt x="1052" y="348"/>
                      </a:lnTo>
                      <a:lnTo>
                        <a:pt x="1050" y="350"/>
                      </a:lnTo>
                      <a:lnTo>
                        <a:pt x="1046" y="352"/>
                      </a:lnTo>
                      <a:lnTo>
                        <a:pt x="1042" y="352"/>
                      </a:lnTo>
                      <a:lnTo>
                        <a:pt x="1034" y="350"/>
                      </a:lnTo>
                      <a:lnTo>
                        <a:pt x="1034" y="348"/>
                      </a:lnTo>
                      <a:lnTo>
                        <a:pt x="1036" y="346"/>
                      </a:lnTo>
                      <a:lnTo>
                        <a:pt x="1040" y="342"/>
                      </a:lnTo>
                      <a:lnTo>
                        <a:pt x="1034" y="340"/>
                      </a:lnTo>
                      <a:lnTo>
                        <a:pt x="1028" y="342"/>
                      </a:lnTo>
                      <a:lnTo>
                        <a:pt x="1022" y="342"/>
                      </a:lnTo>
                      <a:lnTo>
                        <a:pt x="1016" y="342"/>
                      </a:lnTo>
                      <a:lnTo>
                        <a:pt x="1016" y="334"/>
                      </a:lnTo>
                      <a:lnTo>
                        <a:pt x="1014" y="334"/>
                      </a:lnTo>
                      <a:lnTo>
                        <a:pt x="1014" y="330"/>
                      </a:lnTo>
                      <a:lnTo>
                        <a:pt x="1008" y="324"/>
                      </a:lnTo>
                      <a:lnTo>
                        <a:pt x="1004" y="320"/>
                      </a:lnTo>
                      <a:lnTo>
                        <a:pt x="990" y="312"/>
                      </a:lnTo>
                      <a:lnTo>
                        <a:pt x="982" y="314"/>
                      </a:lnTo>
                      <a:lnTo>
                        <a:pt x="978" y="322"/>
                      </a:lnTo>
                      <a:lnTo>
                        <a:pt x="972" y="322"/>
                      </a:lnTo>
                      <a:lnTo>
                        <a:pt x="964" y="322"/>
                      </a:lnTo>
                      <a:lnTo>
                        <a:pt x="964" y="324"/>
                      </a:lnTo>
                      <a:lnTo>
                        <a:pt x="960" y="328"/>
                      </a:lnTo>
                      <a:lnTo>
                        <a:pt x="954" y="324"/>
                      </a:lnTo>
                      <a:lnTo>
                        <a:pt x="942" y="322"/>
                      </a:lnTo>
                      <a:lnTo>
                        <a:pt x="932" y="322"/>
                      </a:lnTo>
                      <a:lnTo>
                        <a:pt x="926" y="324"/>
                      </a:lnTo>
                      <a:lnTo>
                        <a:pt x="924" y="330"/>
                      </a:lnTo>
                      <a:lnTo>
                        <a:pt x="932" y="332"/>
                      </a:lnTo>
                      <a:lnTo>
                        <a:pt x="932" y="338"/>
                      </a:lnTo>
                      <a:lnTo>
                        <a:pt x="928" y="338"/>
                      </a:lnTo>
                      <a:lnTo>
                        <a:pt x="928" y="340"/>
                      </a:lnTo>
                      <a:lnTo>
                        <a:pt x="928" y="342"/>
                      </a:lnTo>
                      <a:lnTo>
                        <a:pt x="924" y="352"/>
                      </a:lnTo>
                      <a:lnTo>
                        <a:pt x="922" y="352"/>
                      </a:lnTo>
                      <a:lnTo>
                        <a:pt x="924" y="358"/>
                      </a:lnTo>
                      <a:lnTo>
                        <a:pt x="928" y="358"/>
                      </a:lnTo>
                      <a:lnTo>
                        <a:pt x="928" y="368"/>
                      </a:lnTo>
                      <a:lnTo>
                        <a:pt x="928" y="370"/>
                      </a:lnTo>
                      <a:lnTo>
                        <a:pt x="934" y="376"/>
                      </a:lnTo>
                      <a:lnTo>
                        <a:pt x="934" y="378"/>
                      </a:lnTo>
                      <a:lnTo>
                        <a:pt x="934" y="382"/>
                      </a:lnTo>
                      <a:lnTo>
                        <a:pt x="932" y="378"/>
                      </a:lnTo>
                      <a:lnTo>
                        <a:pt x="928" y="384"/>
                      </a:lnTo>
                      <a:lnTo>
                        <a:pt x="924" y="382"/>
                      </a:lnTo>
                      <a:lnTo>
                        <a:pt x="926" y="386"/>
                      </a:lnTo>
                      <a:lnTo>
                        <a:pt x="928" y="388"/>
                      </a:lnTo>
                      <a:lnTo>
                        <a:pt x="928" y="394"/>
                      </a:lnTo>
                      <a:lnTo>
                        <a:pt x="922" y="394"/>
                      </a:lnTo>
                      <a:lnTo>
                        <a:pt x="914" y="396"/>
                      </a:lnTo>
                      <a:lnTo>
                        <a:pt x="914" y="410"/>
                      </a:lnTo>
                      <a:lnTo>
                        <a:pt x="922" y="412"/>
                      </a:lnTo>
                      <a:lnTo>
                        <a:pt x="928" y="414"/>
                      </a:lnTo>
                      <a:lnTo>
                        <a:pt x="932" y="418"/>
                      </a:lnTo>
                      <a:lnTo>
                        <a:pt x="934" y="424"/>
                      </a:lnTo>
                      <a:lnTo>
                        <a:pt x="934" y="432"/>
                      </a:lnTo>
                      <a:lnTo>
                        <a:pt x="936" y="438"/>
                      </a:lnTo>
                      <a:lnTo>
                        <a:pt x="942" y="440"/>
                      </a:lnTo>
                      <a:lnTo>
                        <a:pt x="946" y="446"/>
                      </a:lnTo>
                      <a:lnTo>
                        <a:pt x="944" y="454"/>
                      </a:lnTo>
                      <a:lnTo>
                        <a:pt x="942" y="466"/>
                      </a:lnTo>
                      <a:lnTo>
                        <a:pt x="942" y="464"/>
                      </a:lnTo>
                      <a:lnTo>
                        <a:pt x="946" y="464"/>
                      </a:lnTo>
                      <a:lnTo>
                        <a:pt x="946" y="466"/>
                      </a:lnTo>
                      <a:lnTo>
                        <a:pt x="946" y="472"/>
                      </a:lnTo>
                      <a:lnTo>
                        <a:pt x="944" y="472"/>
                      </a:lnTo>
                      <a:lnTo>
                        <a:pt x="942" y="472"/>
                      </a:lnTo>
                      <a:lnTo>
                        <a:pt x="934" y="484"/>
                      </a:lnTo>
                      <a:lnTo>
                        <a:pt x="922" y="496"/>
                      </a:lnTo>
                      <a:lnTo>
                        <a:pt x="906" y="504"/>
                      </a:lnTo>
                      <a:lnTo>
                        <a:pt x="914" y="540"/>
                      </a:lnTo>
                      <a:lnTo>
                        <a:pt x="914" y="558"/>
                      </a:lnTo>
                      <a:lnTo>
                        <a:pt x="910" y="574"/>
                      </a:lnTo>
                      <a:lnTo>
                        <a:pt x="904" y="574"/>
                      </a:lnTo>
                      <a:lnTo>
                        <a:pt x="900" y="580"/>
                      </a:lnTo>
                      <a:lnTo>
                        <a:pt x="898" y="582"/>
                      </a:lnTo>
                      <a:lnTo>
                        <a:pt x="896" y="582"/>
                      </a:lnTo>
                      <a:lnTo>
                        <a:pt x="888" y="580"/>
                      </a:lnTo>
                      <a:lnTo>
                        <a:pt x="872" y="564"/>
                      </a:lnTo>
                      <a:lnTo>
                        <a:pt x="872" y="558"/>
                      </a:lnTo>
                      <a:lnTo>
                        <a:pt x="872" y="556"/>
                      </a:lnTo>
                      <a:lnTo>
                        <a:pt x="872" y="554"/>
                      </a:lnTo>
                      <a:lnTo>
                        <a:pt x="862" y="548"/>
                      </a:lnTo>
                      <a:lnTo>
                        <a:pt x="862" y="544"/>
                      </a:lnTo>
                      <a:lnTo>
                        <a:pt x="862" y="536"/>
                      </a:lnTo>
                      <a:lnTo>
                        <a:pt x="860" y="536"/>
                      </a:lnTo>
                      <a:lnTo>
                        <a:pt x="860" y="532"/>
                      </a:lnTo>
                      <a:lnTo>
                        <a:pt x="862" y="530"/>
                      </a:lnTo>
                      <a:lnTo>
                        <a:pt x="860" y="526"/>
                      </a:lnTo>
                      <a:lnTo>
                        <a:pt x="862" y="526"/>
                      </a:lnTo>
                      <a:lnTo>
                        <a:pt x="862" y="522"/>
                      </a:lnTo>
                      <a:lnTo>
                        <a:pt x="864" y="510"/>
                      </a:lnTo>
                      <a:lnTo>
                        <a:pt x="862" y="508"/>
                      </a:lnTo>
                      <a:lnTo>
                        <a:pt x="862" y="504"/>
                      </a:lnTo>
                      <a:lnTo>
                        <a:pt x="862" y="502"/>
                      </a:lnTo>
                      <a:lnTo>
                        <a:pt x="864" y="502"/>
                      </a:lnTo>
                      <a:lnTo>
                        <a:pt x="862" y="496"/>
                      </a:lnTo>
                      <a:lnTo>
                        <a:pt x="854" y="494"/>
                      </a:lnTo>
                      <a:lnTo>
                        <a:pt x="844" y="494"/>
                      </a:lnTo>
                      <a:lnTo>
                        <a:pt x="836" y="494"/>
                      </a:lnTo>
                      <a:lnTo>
                        <a:pt x="826" y="494"/>
                      </a:lnTo>
                      <a:lnTo>
                        <a:pt x="818" y="490"/>
                      </a:lnTo>
                      <a:lnTo>
                        <a:pt x="810" y="484"/>
                      </a:lnTo>
                      <a:lnTo>
                        <a:pt x="788" y="476"/>
                      </a:lnTo>
                      <a:lnTo>
                        <a:pt x="784" y="474"/>
                      </a:lnTo>
                      <a:lnTo>
                        <a:pt x="784" y="468"/>
                      </a:lnTo>
                      <a:lnTo>
                        <a:pt x="784" y="464"/>
                      </a:lnTo>
                      <a:lnTo>
                        <a:pt x="782" y="460"/>
                      </a:lnTo>
                      <a:lnTo>
                        <a:pt x="778" y="458"/>
                      </a:lnTo>
                      <a:lnTo>
                        <a:pt x="772" y="458"/>
                      </a:lnTo>
                      <a:lnTo>
                        <a:pt x="760" y="448"/>
                      </a:lnTo>
                      <a:lnTo>
                        <a:pt x="752" y="448"/>
                      </a:lnTo>
                      <a:lnTo>
                        <a:pt x="746" y="446"/>
                      </a:lnTo>
                      <a:lnTo>
                        <a:pt x="742" y="442"/>
                      </a:lnTo>
                      <a:lnTo>
                        <a:pt x="736" y="440"/>
                      </a:lnTo>
                      <a:lnTo>
                        <a:pt x="728" y="442"/>
                      </a:lnTo>
                      <a:lnTo>
                        <a:pt x="718" y="448"/>
                      </a:lnTo>
                      <a:lnTo>
                        <a:pt x="710" y="428"/>
                      </a:lnTo>
                      <a:lnTo>
                        <a:pt x="702" y="404"/>
                      </a:lnTo>
                      <a:lnTo>
                        <a:pt x="692" y="404"/>
                      </a:lnTo>
                      <a:lnTo>
                        <a:pt x="688" y="406"/>
                      </a:lnTo>
                      <a:lnTo>
                        <a:pt x="682" y="404"/>
                      </a:lnTo>
                      <a:lnTo>
                        <a:pt x="680" y="396"/>
                      </a:lnTo>
                      <a:lnTo>
                        <a:pt x="674" y="392"/>
                      </a:lnTo>
                      <a:lnTo>
                        <a:pt x="678" y="374"/>
                      </a:lnTo>
                      <a:lnTo>
                        <a:pt x="684" y="368"/>
                      </a:lnTo>
                      <a:lnTo>
                        <a:pt x="682" y="366"/>
                      </a:lnTo>
                      <a:lnTo>
                        <a:pt x="682" y="364"/>
                      </a:lnTo>
                      <a:lnTo>
                        <a:pt x="680" y="360"/>
                      </a:lnTo>
                      <a:lnTo>
                        <a:pt x="682" y="360"/>
                      </a:lnTo>
                      <a:lnTo>
                        <a:pt x="688" y="360"/>
                      </a:lnTo>
                      <a:lnTo>
                        <a:pt x="688" y="352"/>
                      </a:lnTo>
                      <a:lnTo>
                        <a:pt x="688" y="348"/>
                      </a:lnTo>
                      <a:lnTo>
                        <a:pt x="692" y="346"/>
                      </a:lnTo>
                      <a:lnTo>
                        <a:pt x="696" y="342"/>
                      </a:lnTo>
                      <a:lnTo>
                        <a:pt x="698" y="340"/>
                      </a:lnTo>
                      <a:lnTo>
                        <a:pt x="698" y="338"/>
                      </a:lnTo>
                      <a:lnTo>
                        <a:pt x="702" y="338"/>
                      </a:lnTo>
                      <a:lnTo>
                        <a:pt x="706" y="338"/>
                      </a:lnTo>
                      <a:lnTo>
                        <a:pt x="706" y="332"/>
                      </a:lnTo>
                      <a:lnTo>
                        <a:pt x="706" y="324"/>
                      </a:lnTo>
                      <a:lnTo>
                        <a:pt x="710" y="324"/>
                      </a:lnTo>
                      <a:lnTo>
                        <a:pt x="710" y="322"/>
                      </a:lnTo>
                      <a:lnTo>
                        <a:pt x="714" y="324"/>
                      </a:lnTo>
                      <a:lnTo>
                        <a:pt x="716" y="324"/>
                      </a:lnTo>
                      <a:lnTo>
                        <a:pt x="718" y="324"/>
                      </a:lnTo>
                      <a:lnTo>
                        <a:pt x="718" y="322"/>
                      </a:lnTo>
                      <a:lnTo>
                        <a:pt x="716" y="320"/>
                      </a:lnTo>
                      <a:lnTo>
                        <a:pt x="724" y="314"/>
                      </a:lnTo>
                      <a:lnTo>
                        <a:pt x="720" y="314"/>
                      </a:lnTo>
                      <a:lnTo>
                        <a:pt x="718" y="314"/>
                      </a:lnTo>
                      <a:lnTo>
                        <a:pt x="718" y="312"/>
                      </a:lnTo>
                      <a:lnTo>
                        <a:pt x="724" y="312"/>
                      </a:lnTo>
                      <a:lnTo>
                        <a:pt x="726" y="314"/>
                      </a:lnTo>
                      <a:lnTo>
                        <a:pt x="728" y="314"/>
                      </a:lnTo>
                      <a:lnTo>
                        <a:pt x="734" y="314"/>
                      </a:lnTo>
                      <a:lnTo>
                        <a:pt x="742" y="310"/>
                      </a:lnTo>
                      <a:lnTo>
                        <a:pt x="742" y="304"/>
                      </a:lnTo>
                      <a:lnTo>
                        <a:pt x="744" y="302"/>
                      </a:lnTo>
                      <a:lnTo>
                        <a:pt x="736" y="296"/>
                      </a:lnTo>
                      <a:lnTo>
                        <a:pt x="736" y="292"/>
                      </a:lnTo>
                      <a:lnTo>
                        <a:pt x="742" y="294"/>
                      </a:lnTo>
                      <a:lnTo>
                        <a:pt x="746" y="294"/>
                      </a:lnTo>
                      <a:lnTo>
                        <a:pt x="750" y="276"/>
                      </a:lnTo>
                      <a:lnTo>
                        <a:pt x="756" y="276"/>
                      </a:lnTo>
                      <a:lnTo>
                        <a:pt x="756" y="274"/>
                      </a:lnTo>
                      <a:lnTo>
                        <a:pt x="760" y="274"/>
                      </a:lnTo>
                      <a:lnTo>
                        <a:pt x="768" y="274"/>
                      </a:lnTo>
                      <a:lnTo>
                        <a:pt x="770" y="276"/>
                      </a:lnTo>
                      <a:lnTo>
                        <a:pt x="772" y="276"/>
                      </a:lnTo>
                      <a:lnTo>
                        <a:pt x="782" y="274"/>
                      </a:lnTo>
                      <a:lnTo>
                        <a:pt x="784" y="270"/>
                      </a:lnTo>
                      <a:lnTo>
                        <a:pt x="790" y="270"/>
                      </a:lnTo>
                      <a:lnTo>
                        <a:pt x="788" y="266"/>
                      </a:lnTo>
                      <a:lnTo>
                        <a:pt x="788" y="260"/>
                      </a:lnTo>
                      <a:lnTo>
                        <a:pt x="790" y="260"/>
                      </a:lnTo>
                      <a:lnTo>
                        <a:pt x="790" y="256"/>
                      </a:lnTo>
                      <a:lnTo>
                        <a:pt x="792" y="258"/>
                      </a:lnTo>
                      <a:lnTo>
                        <a:pt x="792" y="256"/>
                      </a:lnTo>
                      <a:lnTo>
                        <a:pt x="790" y="252"/>
                      </a:lnTo>
                      <a:lnTo>
                        <a:pt x="744" y="250"/>
                      </a:lnTo>
                      <a:lnTo>
                        <a:pt x="754" y="244"/>
                      </a:lnTo>
                      <a:lnTo>
                        <a:pt x="756" y="238"/>
                      </a:lnTo>
                      <a:lnTo>
                        <a:pt x="760" y="238"/>
                      </a:lnTo>
                      <a:lnTo>
                        <a:pt x="760" y="240"/>
                      </a:lnTo>
                      <a:lnTo>
                        <a:pt x="772" y="240"/>
                      </a:lnTo>
                      <a:lnTo>
                        <a:pt x="782" y="242"/>
                      </a:lnTo>
                      <a:lnTo>
                        <a:pt x="788" y="244"/>
                      </a:lnTo>
                      <a:lnTo>
                        <a:pt x="798" y="252"/>
                      </a:lnTo>
                      <a:lnTo>
                        <a:pt x="798" y="248"/>
                      </a:lnTo>
                      <a:lnTo>
                        <a:pt x="798" y="244"/>
                      </a:lnTo>
                      <a:lnTo>
                        <a:pt x="806" y="240"/>
                      </a:lnTo>
                      <a:lnTo>
                        <a:pt x="800" y="224"/>
                      </a:lnTo>
                      <a:lnTo>
                        <a:pt x="814" y="222"/>
                      </a:lnTo>
                      <a:lnTo>
                        <a:pt x="816" y="224"/>
                      </a:lnTo>
                      <a:lnTo>
                        <a:pt x="818" y="230"/>
                      </a:lnTo>
                      <a:lnTo>
                        <a:pt x="824" y="232"/>
                      </a:lnTo>
                      <a:lnTo>
                        <a:pt x="828" y="234"/>
                      </a:lnTo>
                      <a:lnTo>
                        <a:pt x="836" y="232"/>
                      </a:lnTo>
                      <a:lnTo>
                        <a:pt x="836" y="226"/>
                      </a:lnTo>
                      <a:lnTo>
                        <a:pt x="828" y="224"/>
                      </a:lnTo>
                      <a:lnTo>
                        <a:pt x="828" y="222"/>
                      </a:lnTo>
                      <a:lnTo>
                        <a:pt x="832" y="222"/>
                      </a:lnTo>
                      <a:lnTo>
                        <a:pt x="834" y="220"/>
                      </a:lnTo>
                      <a:lnTo>
                        <a:pt x="836" y="220"/>
                      </a:lnTo>
                      <a:lnTo>
                        <a:pt x="836" y="222"/>
                      </a:lnTo>
                      <a:lnTo>
                        <a:pt x="844" y="226"/>
                      </a:lnTo>
                      <a:lnTo>
                        <a:pt x="850" y="222"/>
                      </a:lnTo>
                      <a:lnTo>
                        <a:pt x="854" y="216"/>
                      </a:lnTo>
                      <a:lnTo>
                        <a:pt x="856" y="216"/>
                      </a:lnTo>
                      <a:lnTo>
                        <a:pt x="860" y="216"/>
                      </a:lnTo>
                      <a:lnTo>
                        <a:pt x="862" y="212"/>
                      </a:lnTo>
                      <a:lnTo>
                        <a:pt x="874" y="206"/>
                      </a:lnTo>
                      <a:lnTo>
                        <a:pt x="888" y="204"/>
                      </a:lnTo>
                      <a:lnTo>
                        <a:pt x="888" y="196"/>
                      </a:lnTo>
                      <a:lnTo>
                        <a:pt x="888" y="192"/>
                      </a:lnTo>
                      <a:lnTo>
                        <a:pt x="880" y="188"/>
                      </a:lnTo>
                      <a:lnTo>
                        <a:pt x="872" y="184"/>
                      </a:lnTo>
                      <a:lnTo>
                        <a:pt x="868" y="178"/>
                      </a:lnTo>
                      <a:lnTo>
                        <a:pt x="868" y="174"/>
                      </a:lnTo>
                      <a:lnTo>
                        <a:pt x="868" y="168"/>
                      </a:lnTo>
                      <a:lnTo>
                        <a:pt x="870" y="168"/>
                      </a:lnTo>
                      <a:lnTo>
                        <a:pt x="870" y="166"/>
                      </a:lnTo>
                      <a:lnTo>
                        <a:pt x="872" y="166"/>
                      </a:lnTo>
                      <a:lnTo>
                        <a:pt x="874" y="162"/>
                      </a:lnTo>
                      <a:lnTo>
                        <a:pt x="878" y="160"/>
                      </a:lnTo>
                      <a:lnTo>
                        <a:pt x="872" y="160"/>
                      </a:lnTo>
                      <a:lnTo>
                        <a:pt x="870" y="160"/>
                      </a:lnTo>
                      <a:lnTo>
                        <a:pt x="872" y="156"/>
                      </a:lnTo>
                      <a:lnTo>
                        <a:pt x="878" y="148"/>
                      </a:lnTo>
                      <a:lnTo>
                        <a:pt x="878" y="144"/>
                      </a:lnTo>
                      <a:lnTo>
                        <a:pt x="878" y="142"/>
                      </a:lnTo>
                      <a:lnTo>
                        <a:pt x="878" y="140"/>
                      </a:lnTo>
                      <a:lnTo>
                        <a:pt x="872" y="142"/>
                      </a:lnTo>
                      <a:lnTo>
                        <a:pt x="870" y="144"/>
                      </a:lnTo>
                      <a:lnTo>
                        <a:pt x="868" y="142"/>
                      </a:lnTo>
                      <a:lnTo>
                        <a:pt x="862" y="142"/>
                      </a:lnTo>
                      <a:lnTo>
                        <a:pt x="860" y="126"/>
                      </a:lnTo>
                      <a:lnTo>
                        <a:pt x="838" y="126"/>
                      </a:lnTo>
                      <a:lnTo>
                        <a:pt x="820" y="124"/>
                      </a:lnTo>
                      <a:lnTo>
                        <a:pt x="826" y="140"/>
                      </a:lnTo>
                      <a:lnTo>
                        <a:pt x="832" y="152"/>
                      </a:lnTo>
                      <a:lnTo>
                        <a:pt x="828" y="156"/>
                      </a:lnTo>
                      <a:lnTo>
                        <a:pt x="828" y="158"/>
                      </a:lnTo>
                      <a:lnTo>
                        <a:pt x="820" y="158"/>
                      </a:lnTo>
                      <a:lnTo>
                        <a:pt x="818" y="176"/>
                      </a:lnTo>
                      <a:lnTo>
                        <a:pt x="814" y="176"/>
                      </a:lnTo>
                      <a:lnTo>
                        <a:pt x="806" y="192"/>
                      </a:lnTo>
                      <a:lnTo>
                        <a:pt x="802" y="196"/>
                      </a:lnTo>
                      <a:lnTo>
                        <a:pt x="798" y="204"/>
                      </a:lnTo>
                      <a:lnTo>
                        <a:pt x="800" y="204"/>
                      </a:lnTo>
                      <a:lnTo>
                        <a:pt x="798" y="204"/>
                      </a:lnTo>
                      <a:lnTo>
                        <a:pt x="790" y="204"/>
                      </a:lnTo>
                      <a:lnTo>
                        <a:pt x="788" y="198"/>
                      </a:lnTo>
                      <a:lnTo>
                        <a:pt x="784" y="192"/>
                      </a:lnTo>
                      <a:lnTo>
                        <a:pt x="782" y="188"/>
                      </a:lnTo>
                      <a:lnTo>
                        <a:pt x="778" y="186"/>
                      </a:lnTo>
                      <a:lnTo>
                        <a:pt x="774" y="180"/>
                      </a:lnTo>
                      <a:lnTo>
                        <a:pt x="772" y="176"/>
                      </a:lnTo>
                      <a:lnTo>
                        <a:pt x="774" y="170"/>
                      </a:lnTo>
                      <a:lnTo>
                        <a:pt x="778" y="166"/>
                      </a:lnTo>
                      <a:lnTo>
                        <a:pt x="782" y="152"/>
                      </a:lnTo>
                      <a:lnTo>
                        <a:pt x="784" y="152"/>
                      </a:lnTo>
                      <a:lnTo>
                        <a:pt x="784" y="150"/>
                      </a:lnTo>
                      <a:lnTo>
                        <a:pt x="782" y="150"/>
                      </a:lnTo>
                      <a:lnTo>
                        <a:pt x="780" y="144"/>
                      </a:lnTo>
                      <a:lnTo>
                        <a:pt x="778" y="138"/>
                      </a:lnTo>
                      <a:lnTo>
                        <a:pt x="764" y="142"/>
                      </a:lnTo>
                      <a:lnTo>
                        <a:pt x="762" y="166"/>
                      </a:lnTo>
                      <a:lnTo>
                        <a:pt x="756" y="166"/>
                      </a:lnTo>
                      <a:lnTo>
                        <a:pt x="754" y="168"/>
                      </a:lnTo>
                      <a:lnTo>
                        <a:pt x="754" y="170"/>
                      </a:lnTo>
                      <a:lnTo>
                        <a:pt x="754" y="174"/>
                      </a:lnTo>
                      <a:lnTo>
                        <a:pt x="750" y="174"/>
                      </a:lnTo>
                      <a:lnTo>
                        <a:pt x="750" y="170"/>
                      </a:lnTo>
                      <a:lnTo>
                        <a:pt x="752" y="168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4" y="148"/>
                      </a:lnTo>
                      <a:lnTo>
                        <a:pt x="742" y="142"/>
                      </a:lnTo>
                      <a:lnTo>
                        <a:pt x="738" y="140"/>
                      </a:lnTo>
                      <a:lnTo>
                        <a:pt x="734" y="140"/>
                      </a:lnTo>
                      <a:lnTo>
                        <a:pt x="724" y="138"/>
                      </a:lnTo>
                      <a:lnTo>
                        <a:pt x="718" y="130"/>
                      </a:lnTo>
                      <a:lnTo>
                        <a:pt x="728" y="116"/>
                      </a:lnTo>
                      <a:lnTo>
                        <a:pt x="732" y="116"/>
                      </a:lnTo>
                      <a:lnTo>
                        <a:pt x="728" y="114"/>
                      </a:lnTo>
                      <a:lnTo>
                        <a:pt x="724" y="114"/>
                      </a:lnTo>
                      <a:lnTo>
                        <a:pt x="720" y="116"/>
                      </a:lnTo>
                      <a:lnTo>
                        <a:pt x="718" y="116"/>
                      </a:lnTo>
                      <a:lnTo>
                        <a:pt x="720" y="112"/>
                      </a:lnTo>
                      <a:lnTo>
                        <a:pt x="720" y="106"/>
                      </a:lnTo>
                      <a:lnTo>
                        <a:pt x="736" y="112"/>
                      </a:lnTo>
                      <a:lnTo>
                        <a:pt x="736" y="106"/>
                      </a:lnTo>
                      <a:lnTo>
                        <a:pt x="736" y="104"/>
                      </a:lnTo>
                      <a:lnTo>
                        <a:pt x="734" y="104"/>
                      </a:lnTo>
                      <a:lnTo>
                        <a:pt x="732" y="104"/>
                      </a:lnTo>
                      <a:lnTo>
                        <a:pt x="732" y="98"/>
                      </a:lnTo>
                      <a:lnTo>
                        <a:pt x="720" y="98"/>
                      </a:lnTo>
                      <a:lnTo>
                        <a:pt x="716" y="88"/>
                      </a:lnTo>
                      <a:lnTo>
                        <a:pt x="708" y="86"/>
                      </a:lnTo>
                      <a:lnTo>
                        <a:pt x="700" y="84"/>
                      </a:lnTo>
                      <a:lnTo>
                        <a:pt x="700" y="80"/>
                      </a:lnTo>
                      <a:lnTo>
                        <a:pt x="688" y="76"/>
                      </a:lnTo>
                      <a:lnTo>
                        <a:pt x="688" y="70"/>
                      </a:lnTo>
                      <a:lnTo>
                        <a:pt x="684" y="72"/>
                      </a:lnTo>
                      <a:lnTo>
                        <a:pt x="688" y="60"/>
                      </a:lnTo>
                      <a:lnTo>
                        <a:pt x="692" y="60"/>
                      </a:lnTo>
                      <a:lnTo>
                        <a:pt x="692" y="54"/>
                      </a:lnTo>
                      <a:lnTo>
                        <a:pt x="692" y="52"/>
                      </a:lnTo>
                      <a:lnTo>
                        <a:pt x="690" y="52"/>
                      </a:lnTo>
                      <a:lnTo>
                        <a:pt x="688" y="48"/>
                      </a:lnTo>
                      <a:lnTo>
                        <a:pt x="692" y="44"/>
                      </a:lnTo>
                      <a:lnTo>
                        <a:pt x="708" y="42"/>
                      </a:lnTo>
                      <a:lnTo>
                        <a:pt x="718" y="40"/>
                      </a:lnTo>
                      <a:lnTo>
                        <a:pt x="726" y="40"/>
                      </a:lnTo>
                      <a:lnTo>
                        <a:pt x="734" y="36"/>
                      </a:lnTo>
                      <a:lnTo>
                        <a:pt x="736" y="32"/>
                      </a:lnTo>
                      <a:lnTo>
                        <a:pt x="742" y="24"/>
                      </a:lnTo>
                      <a:lnTo>
                        <a:pt x="746" y="12"/>
                      </a:lnTo>
                      <a:lnTo>
                        <a:pt x="736" y="8"/>
                      </a:lnTo>
                      <a:lnTo>
                        <a:pt x="726" y="8"/>
                      </a:lnTo>
                      <a:lnTo>
                        <a:pt x="718" y="12"/>
                      </a:lnTo>
                      <a:lnTo>
                        <a:pt x="718" y="6"/>
                      </a:lnTo>
                      <a:lnTo>
                        <a:pt x="708" y="0"/>
                      </a:lnTo>
                      <a:lnTo>
                        <a:pt x="700" y="0"/>
                      </a:lnTo>
                      <a:lnTo>
                        <a:pt x="692" y="0"/>
                      </a:lnTo>
                      <a:lnTo>
                        <a:pt x="690" y="6"/>
                      </a:lnTo>
                      <a:lnTo>
                        <a:pt x="672" y="6"/>
                      </a:lnTo>
                      <a:lnTo>
                        <a:pt x="672" y="12"/>
                      </a:lnTo>
                      <a:lnTo>
                        <a:pt x="666" y="14"/>
                      </a:lnTo>
                      <a:lnTo>
                        <a:pt x="670" y="34"/>
                      </a:lnTo>
                      <a:lnTo>
                        <a:pt x="678" y="44"/>
                      </a:lnTo>
                      <a:lnTo>
                        <a:pt x="674" y="44"/>
                      </a:lnTo>
                      <a:lnTo>
                        <a:pt x="672" y="48"/>
                      </a:lnTo>
                      <a:lnTo>
                        <a:pt x="680" y="52"/>
                      </a:lnTo>
                      <a:lnTo>
                        <a:pt x="680" y="66"/>
                      </a:lnTo>
                      <a:lnTo>
                        <a:pt x="678" y="68"/>
                      </a:lnTo>
                      <a:lnTo>
                        <a:pt x="674" y="70"/>
                      </a:lnTo>
                      <a:lnTo>
                        <a:pt x="670" y="72"/>
                      </a:lnTo>
                      <a:lnTo>
                        <a:pt x="670" y="76"/>
                      </a:lnTo>
                      <a:lnTo>
                        <a:pt x="670" y="80"/>
                      </a:lnTo>
                      <a:lnTo>
                        <a:pt x="674" y="80"/>
                      </a:lnTo>
                      <a:lnTo>
                        <a:pt x="674" y="84"/>
                      </a:lnTo>
                      <a:lnTo>
                        <a:pt x="670" y="84"/>
                      </a:lnTo>
                      <a:lnTo>
                        <a:pt x="666" y="80"/>
                      </a:lnTo>
                      <a:lnTo>
                        <a:pt x="662" y="94"/>
                      </a:lnTo>
                      <a:lnTo>
                        <a:pt x="660" y="102"/>
                      </a:lnTo>
                      <a:lnTo>
                        <a:pt x="664" y="106"/>
                      </a:lnTo>
                      <a:lnTo>
                        <a:pt x="656" y="106"/>
                      </a:lnTo>
                      <a:lnTo>
                        <a:pt x="656" y="108"/>
                      </a:lnTo>
                      <a:lnTo>
                        <a:pt x="654" y="112"/>
                      </a:lnTo>
                      <a:lnTo>
                        <a:pt x="666" y="122"/>
                      </a:lnTo>
                      <a:lnTo>
                        <a:pt x="664" y="124"/>
                      </a:lnTo>
                      <a:lnTo>
                        <a:pt x="662" y="126"/>
                      </a:lnTo>
                      <a:lnTo>
                        <a:pt x="664" y="130"/>
                      </a:lnTo>
                      <a:lnTo>
                        <a:pt x="670" y="130"/>
                      </a:lnTo>
                      <a:lnTo>
                        <a:pt x="670" y="132"/>
                      </a:lnTo>
                      <a:lnTo>
                        <a:pt x="672" y="132"/>
                      </a:lnTo>
                      <a:lnTo>
                        <a:pt x="672" y="126"/>
                      </a:lnTo>
                      <a:lnTo>
                        <a:pt x="672" y="122"/>
                      </a:lnTo>
                      <a:lnTo>
                        <a:pt x="678" y="122"/>
                      </a:lnTo>
                      <a:lnTo>
                        <a:pt x="680" y="122"/>
                      </a:lnTo>
                      <a:lnTo>
                        <a:pt x="688" y="132"/>
                      </a:lnTo>
                      <a:lnTo>
                        <a:pt x="692" y="134"/>
                      </a:lnTo>
                      <a:lnTo>
                        <a:pt x="700" y="132"/>
                      </a:lnTo>
                      <a:lnTo>
                        <a:pt x="710" y="126"/>
                      </a:lnTo>
                      <a:lnTo>
                        <a:pt x="710" y="132"/>
                      </a:lnTo>
                      <a:lnTo>
                        <a:pt x="702" y="132"/>
                      </a:lnTo>
                      <a:lnTo>
                        <a:pt x="700" y="140"/>
                      </a:lnTo>
                      <a:lnTo>
                        <a:pt x="702" y="144"/>
                      </a:lnTo>
                      <a:lnTo>
                        <a:pt x="696" y="142"/>
                      </a:lnTo>
                      <a:lnTo>
                        <a:pt x="688" y="142"/>
                      </a:lnTo>
                      <a:lnTo>
                        <a:pt x="684" y="160"/>
                      </a:lnTo>
                      <a:lnTo>
                        <a:pt x="692" y="158"/>
                      </a:lnTo>
                      <a:lnTo>
                        <a:pt x="698" y="158"/>
                      </a:lnTo>
                      <a:lnTo>
                        <a:pt x="698" y="160"/>
                      </a:lnTo>
                      <a:lnTo>
                        <a:pt x="698" y="162"/>
                      </a:lnTo>
                      <a:lnTo>
                        <a:pt x="700" y="166"/>
                      </a:lnTo>
                      <a:lnTo>
                        <a:pt x="692" y="166"/>
                      </a:lnTo>
                      <a:lnTo>
                        <a:pt x="688" y="168"/>
                      </a:lnTo>
                      <a:lnTo>
                        <a:pt x="678" y="176"/>
                      </a:lnTo>
                      <a:lnTo>
                        <a:pt x="670" y="186"/>
                      </a:lnTo>
                      <a:lnTo>
                        <a:pt x="666" y="192"/>
                      </a:lnTo>
                      <a:lnTo>
                        <a:pt x="664" y="196"/>
                      </a:lnTo>
                      <a:lnTo>
                        <a:pt x="666" y="202"/>
                      </a:lnTo>
                      <a:lnTo>
                        <a:pt x="672" y="204"/>
                      </a:lnTo>
                      <a:lnTo>
                        <a:pt x="672" y="206"/>
                      </a:lnTo>
                      <a:lnTo>
                        <a:pt x="670" y="210"/>
                      </a:lnTo>
                      <a:lnTo>
                        <a:pt x="660" y="204"/>
                      </a:lnTo>
                      <a:lnTo>
                        <a:pt x="654" y="196"/>
                      </a:lnTo>
                      <a:lnTo>
                        <a:pt x="652" y="192"/>
                      </a:lnTo>
                      <a:lnTo>
                        <a:pt x="648" y="170"/>
                      </a:lnTo>
                      <a:lnTo>
                        <a:pt x="646" y="174"/>
                      </a:lnTo>
                      <a:lnTo>
                        <a:pt x="646" y="176"/>
                      </a:lnTo>
                      <a:lnTo>
                        <a:pt x="644" y="176"/>
                      </a:lnTo>
                      <a:lnTo>
                        <a:pt x="630" y="162"/>
                      </a:lnTo>
                      <a:lnTo>
                        <a:pt x="626" y="170"/>
                      </a:lnTo>
                      <a:lnTo>
                        <a:pt x="626" y="178"/>
                      </a:lnTo>
                      <a:lnTo>
                        <a:pt x="628" y="184"/>
                      </a:lnTo>
                      <a:lnTo>
                        <a:pt x="616" y="186"/>
                      </a:lnTo>
                      <a:lnTo>
                        <a:pt x="608" y="186"/>
                      </a:lnTo>
                      <a:lnTo>
                        <a:pt x="600" y="186"/>
                      </a:lnTo>
                      <a:lnTo>
                        <a:pt x="598" y="180"/>
                      </a:lnTo>
                      <a:lnTo>
                        <a:pt x="592" y="180"/>
                      </a:lnTo>
                      <a:lnTo>
                        <a:pt x="588" y="184"/>
                      </a:lnTo>
                      <a:lnTo>
                        <a:pt x="584" y="188"/>
                      </a:lnTo>
                      <a:lnTo>
                        <a:pt x="580" y="188"/>
                      </a:lnTo>
                      <a:lnTo>
                        <a:pt x="578" y="186"/>
                      </a:lnTo>
                      <a:lnTo>
                        <a:pt x="570" y="184"/>
                      </a:lnTo>
                      <a:lnTo>
                        <a:pt x="566" y="184"/>
                      </a:lnTo>
                      <a:lnTo>
                        <a:pt x="562" y="184"/>
                      </a:lnTo>
                      <a:lnTo>
                        <a:pt x="556" y="178"/>
                      </a:lnTo>
                      <a:lnTo>
                        <a:pt x="552" y="174"/>
                      </a:lnTo>
                      <a:lnTo>
                        <a:pt x="548" y="176"/>
                      </a:lnTo>
                      <a:lnTo>
                        <a:pt x="544" y="178"/>
                      </a:lnTo>
                      <a:lnTo>
                        <a:pt x="544" y="176"/>
                      </a:lnTo>
                      <a:lnTo>
                        <a:pt x="544" y="178"/>
                      </a:lnTo>
                      <a:lnTo>
                        <a:pt x="538" y="178"/>
                      </a:lnTo>
                      <a:lnTo>
                        <a:pt x="538" y="176"/>
                      </a:lnTo>
                      <a:lnTo>
                        <a:pt x="542" y="174"/>
                      </a:lnTo>
                      <a:lnTo>
                        <a:pt x="542" y="170"/>
                      </a:lnTo>
                      <a:lnTo>
                        <a:pt x="534" y="168"/>
                      </a:lnTo>
                      <a:lnTo>
                        <a:pt x="530" y="170"/>
                      </a:lnTo>
                      <a:lnTo>
                        <a:pt x="528" y="174"/>
                      </a:lnTo>
                      <a:lnTo>
                        <a:pt x="520" y="152"/>
                      </a:lnTo>
                      <a:lnTo>
                        <a:pt x="480" y="156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6"/>
                      </a:lnTo>
                      <a:lnTo>
                        <a:pt x="484" y="176"/>
                      </a:lnTo>
                      <a:lnTo>
                        <a:pt x="482" y="168"/>
                      </a:lnTo>
                      <a:lnTo>
                        <a:pt x="484" y="168"/>
                      </a:lnTo>
                      <a:lnTo>
                        <a:pt x="488" y="170"/>
                      </a:lnTo>
                      <a:lnTo>
                        <a:pt x="492" y="170"/>
                      </a:lnTo>
                      <a:lnTo>
                        <a:pt x="494" y="166"/>
                      </a:lnTo>
                      <a:lnTo>
                        <a:pt x="500" y="166"/>
                      </a:lnTo>
                      <a:lnTo>
                        <a:pt x="508" y="168"/>
                      </a:lnTo>
                      <a:lnTo>
                        <a:pt x="476" y="186"/>
                      </a:lnTo>
                      <a:lnTo>
                        <a:pt x="482" y="196"/>
                      </a:lnTo>
                      <a:lnTo>
                        <a:pt x="482" y="198"/>
                      </a:lnTo>
                      <a:lnTo>
                        <a:pt x="480" y="202"/>
                      </a:lnTo>
                      <a:lnTo>
                        <a:pt x="480" y="204"/>
                      </a:lnTo>
                      <a:lnTo>
                        <a:pt x="482" y="204"/>
                      </a:lnTo>
                      <a:lnTo>
                        <a:pt x="484" y="206"/>
                      </a:lnTo>
                      <a:lnTo>
                        <a:pt x="488" y="206"/>
                      </a:lnTo>
                      <a:lnTo>
                        <a:pt x="488" y="210"/>
                      </a:lnTo>
                      <a:lnTo>
                        <a:pt x="484" y="210"/>
                      </a:lnTo>
                      <a:lnTo>
                        <a:pt x="482" y="210"/>
                      </a:lnTo>
                      <a:lnTo>
                        <a:pt x="480" y="216"/>
                      </a:lnTo>
                      <a:lnTo>
                        <a:pt x="474" y="212"/>
                      </a:lnTo>
                      <a:lnTo>
                        <a:pt x="472" y="198"/>
                      </a:lnTo>
                      <a:lnTo>
                        <a:pt x="470" y="194"/>
                      </a:lnTo>
                      <a:lnTo>
                        <a:pt x="470" y="196"/>
                      </a:lnTo>
                      <a:lnTo>
                        <a:pt x="466" y="204"/>
                      </a:lnTo>
                      <a:lnTo>
                        <a:pt x="462" y="186"/>
                      </a:lnTo>
                      <a:lnTo>
                        <a:pt x="454" y="186"/>
                      </a:lnTo>
                      <a:lnTo>
                        <a:pt x="452" y="180"/>
                      </a:lnTo>
                      <a:lnTo>
                        <a:pt x="448" y="176"/>
                      </a:lnTo>
                      <a:lnTo>
                        <a:pt x="438" y="186"/>
                      </a:lnTo>
                      <a:lnTo>
                        <a:pt x="436" y="186"/>
                      </a:lnTo>
                      <a:lnTo>
                        <a:pt x="436" y="184"/>
                      </a:lnTo>
                      <a:lnTo>
                        <a:pt x="426" y="184"/>
                      </a:lnTo>
                      <a:lnTo>
                        <a:pt x="416" y="186"/>
                      </a:lnTo>
                      <a:lnTo>
                        <a:pt x="402" y="192"/>
                      </a:lnTo>
                      <a:lnTo>
                        <a:pt x="390" y="188"/>
                      </a:lnTo>
                      <a:lnTo>
                        <a:pt x="388" y="186"/>
                      </a:lnTo>
                      <a:lnTo>
                        <a:pt x="388" y="180"/>
                      </a:lnTo>
                      <a:lnTo>
                        <a:pt x="388" y="178"/>
                      </a:lnTo>
                      <a:lnTo>
                        <a:pt x="390" y="176"/>
                      </a:lnTo>
                      <a:lnTo>
                        <a:pt x="390" y="174"/>
                      </a:lnTo>
                      <a:lnTo>
                        <a:pt x="388" y="170"/>
                      </a:lnTo>
                      <a:lnTo>
                        <a:pt x="402" y="170"/>
                      </a:lnTo>
                      <a:lnTo>
                        <a:pt x="392" y="160"/>
                      </a:lnTo>
                      <a:lnTo>
                        <a:pt x="384" y="152"/>
                      </a:lnTo>
                      <a:lnTo>
                        <a:pt x="376" y="152"/>
                      </a:lnTo>
                      <a:lnTo>
                        <a:pt x="374" y="156"/>
                      </a:lnTo>
                      <a:lnTo>
                        <a:pt x="372" y="160"/>
                      </a:lnTo>
                      <a:lnTo>
                        <a:pt x="364" y="160"/>
                      </a:lnTo>
                      <a:lnTo>
                        <a:pt x="352" y="152"/>
                      </a:lnTo>
                      <a:lnTo>
                        <a:pt x="344" y="152"/>
                      </a:lnTo>
                      <a:lnTo>
                        <a:pt x="336" y="150"/>
                      </a:lnTo>
                      <a:lnTo>
                        <a:pt x="336" y="148"/>
                      </a:lnTo>
                      <a:lnTo>
                        <a:pt x="336" y="144"/>
                      </a:lnTo>
                      <a:lnTo>
                        <a:pt x="330" y="144"/>
                      </a:lnTo>
                      <a:lnTo>
                        <a:pt x="330" y="148"/>
                      </a:lnTo>
                      <a:lnTo>
                        <a:pt x="328" y="148"/>
                      </a:lnTo>
                      <a:lnTo>
                        <a:pt x="322" y="142"/>
                      </a:lnTo>
                      <a:lnTo>
                        <a:pt x="302" y="132"/>
                      </a:lnTo>
                      <a:lnTo>
                        <a:pt x="290" y="130"/>
                      </a:lnTo>
                      <a:lnTo>
                        <a:pt x="282" y="126"/>
                      </a:lnTo>
                      <a:lnTo>
                        <a:pt x="276" y="130"/>
                      </a:lnTo>
                      <a:lnTo>
                        <a:pt x="276" y="132"/>
                      </a:lnTo>
                      <a:lnTo>
                        <a:pt x="264" y="140"/>
                      </a:lnTo>
                      <a:lnTo>
                        <a:pt x="258" y="116"/>
                      </a:lnTo>
                      <a:lnTo>
                        <a:pt x="256" y="120"/>
                      </a:lnTo>
                      <a:lnTo>
                        <a:pt x="254" y="122"/>
                      </a:lnTo>
                      <a:lnTo>
                        <a:pt x="256" y="124"/>
                      </a:lnTo>
                      <a:lnTo>
                        <a:pt x="254" y="130"/>
                      </a:lnTo>
                      <a:lnTo>
                        <a:pt x="252" y="142"/>
                      </a:lnTo>
                      <a:lnTo>
                        <a:pt x="248" y="142"/>
                      </a:lnTo>
                      <a:lnTo>
                        <a:pt x="234" y="132"/>
                      </a:lnTo>
                      <a:lnTo>
                        <a:pt x="222" y="120"/>
                      </a:lnTo>
                      <a:lnTo>
                        <a:pt x="222" y="116"/>
                      </a:lnTo>
                      <a:lnTo>
                        <a:pt x="218" y="116"/>
                      </a:lnTo>
                      <a:lnTo>
                        <a:pt x="218" y="114"/>
                      </a:lnTo>
                      <a:lnTo>
                        <a:pt x="204" y="104"/>
                      </a:lnTo>
                      <a:lnTo>
                        <a:pt x="194" y="94"/>
                      </a:lnTo>
                      <a:lnTo>
                        <a:pt x="192" y="104"/>
                      </a:lnTo>
                      <a:lnTo>
                        <a:pt x="194" y="104"/>
                      </a:lnTo>
                      <a:lnTo>
                        <a:pt x="194" y="106"/>
                      </a:lnTo>
                      <a:lnTo>
                        <a:pt x="192" y="108"/>
                      </a:lnTo>
                      <a:lnTo>
                        <a:pt x="184" y="124"/>
                      </a:lnTo>
                      <a:lnTo>
                        <a:pt x="182" y="124"/>
                      </a:lnTo>
                      <a:lnTo>
                        <a:pt x="176" y="122"/>
                      </a:lnTo>
                      <a:lnTo>
                        <a:pt x="168" y="124"/>
                      </a:lnTo>
                      <a:lnTo>
                        <a:pt x="166" y="130"/>
                      </a:lnTo>
                      <a:lnTo>
                        <a:pt x="162" y="142"/>
                      </a:lnTo>
                      <a:lnTo>
                        <a:pt x="158" y="140"/>
                      </a:lnTo>
                      <a:lnTo>
                        <a:pt x="158" y="138"/>
                      </a:lnTo>
                      <a:lnTo>
                        <a:pt x="150" y="142"/>
                      </a:lnTo>
                      <a:lnTo>
                        <a:pt x="150" y="138"/>
                      </a:lnTo>
                      <a:lnTo>
                        <a:pt x="144" y="142"/>
                      </a:lnTo>
                      <a:lnTo>
                        <a:pt x="138" y="144"/>
                      </a:lnTo>
                      <a:lnTo>
                        <a:pt x="132" y="158"/>
                      </a:lnTo>
                      <a:lnTo>
                        <a:pt x="128" y="160"/>
                      </a:lnTo>
                      <a:lnTo>
                        <a:pt x="126" y="160"/>
                      </a:lnTo>
                      <a:lnTo>
                        <a:pt x="122" y="158"/>
                      </a:lnTo>
                      <a:lnTo>
                        <a:pt x="126" y="158"/>
                      </a:lnTo>
                      <a:lnTo>
                        <a:pt x="122" y="158"/>
                      </a:lnTo>
                      <a:lnTo>
                        <a:pt x="138" y="132"/>
                      </a:lnTo>
                      <a:lnTo>
                        <a:pt x="144" y="130"/>
                      </a:lnTo>
                      <a:lnTo>
                        <a:pt x="148" y="126"/>
                      </a:lnTo>
                      <a:lnTo>
                        <a:pt x="156" y="126"/>
                      </a:lnTo>
                      <a:lnTo>
                        <a:pt x="162" y="124"/>
                      </a:lnTo>
                      <a:lnTo>
                        <a:pt x="172" y="116"/>
                      </a:lnTo>
                      <a:lnTo>
                        <a:pt x="174" y="114"/>
                      </a:lnTo>
                      <a:lnTo>
                        <a:pt x="166" y="112"/>
                      </a:lnTo>
                      <a:lnTo>
                        <a:pt x="156" y="112"/>
                      </a:lnTo>
                      <a:lnTo>
                        <a:pt x="150" y="124"/>
                      </a:lnTo>
                      <a:lnTo>
                        <a:pt x="144" y="120"/>
                      </a:lnTo>
                      <a:lnTo>
                        <a:pt x="126" y="126"/>
                      </a:lnTo>
                      <a:lnTo>
                        <a:pt x="122" y="132"/>
                      </a:lnTo>
                      <a:lnTo>
                        <a:pt x="122" y="134"/>
                      </a:lnTo>
                      <a:lnTo>
                        <a:pt x="112" y="138"/>
                      </a:lnTo>
                      <a:lnTo>
                        <a:pt x="112" y="132"/>
                      </a:lnTo>
                      <a:lnTo>
                        <a:pt x="108" y="130"/>
                      </a:lnTo>
                      <a:lnTo>
                        <a:pt x="104" y="126"/>
                      </a:lnTo>
                      <a:lnTo>
                        <a:pt x="102" y="134"/>
                      </a:lnTo>
                      <a:lnTo>
                        <a:pt x="102" y="140"/>
                      </a:lnTo>
                      <a:lnTo>
                        <a:pt x="100" y="140"/>
                      </a:lnTo>
                      <a:lnTo>
                        <a:pt x="100" y="138"/>
                      </a:lnTo>
                      <a:lnTo>
                        <a:pt x="94" y="138"/>
                      </a:lnTo>
                      <a:lnTo>
                        <a:pt x="94" y="140"/>
                      </a:lnTo>
                      <a:lnTo>
                        <a:pt x="94" y="142"/>
                      </a:lnTo>
                      <a:lnTo>
                        <a:pt x="94" y="144"/>
                      </a:lnTo>
                      <a:lnTo>
                        <a:pt x="90" y="144"/>
                      </a:lnTo>
                      <a:lnTo>
                        <a:pt x="82" y="142"/>
                      </a:lnTo>
                      <a:lnTo>
                        <a:pt x="82" y="144"/>
                      </a:lnTo>
                      <a:lnTo>
                        <a:pt x="84" y="148"/>
                      </a:lnTo>
                      <a:lnTo>
                        <a:pt x="84" y="150"/>
                      </a:lnTo>
                      <a:lnTo>
                        <a:pt x="90" y="150"/>
                      </a:lnTo>
                      <a:lnTo>
                        <a:pt x="90" y="152"/>
                      </a:lnTo>
                      <a:lnTo>
                        <a:pt x="90" y="156"/>
                      </a:lnTo>
                      <a:lnTo>
                        <a:pt x="86" y="156"/>
                      </a:lnTo>
                      <a:lnTo>
                        <a:pt x="84" y="156"/>
                      </a:lnTo>
                      <a:lnTo>
                        <a:pt x="82" y="150"/>
                      </a:lnTo>
                      <a:lnTo>
                        <a:pt x="76" y="148"/>
                      </a:lnTo>
                      <a:lnTo>
                        <a:pt x="72" y="148"/>
                      </a:lnTo>
                      <a:lnTo>
                        <a:pt x="68" y="142"/>
                      </a:lnTo>
                      <a:lnTo>
                        <a:pt x="50" y="138"/>
                      </a:lnTo>
                      <a:lnTo>
                        <a:pt x="44" y="132"/>
                      </a:lnTo>
                      <a:lnTo>
                        <a:pt x="38" y="130"/>
                      </a:lnTo>
                      <a:lnTo>
                        <a:pt x="36" y="124"/>
                      </a:lnTo>
                      <a:lnTo>
                        <a:pt x="28" y="124"/>
                      </a:lnTo>
                      <a:lnTo>
                        <a:pt x="26" y="124"/>
                      </a:lnTo>
                      <a:lnTo>
                        <a:pt x="20" y="126"/>
                      </a:lnTo>
                      <a:lnTo>
                        <a:pt x="14" y="126"/>
                      </a:lnTo>
                      <a:lnTo>
                        <a:pt x="8" y="124"/>
                      </a:lnTo>
                      <a:lnTo>
                        <a:pt x="0" y="122"/>
                      </a:lnTo>
                      <a:lnTo>
                        <a:pt x="8" y="358"/>
                      </a:lnTo>
                      <a:lnTo>
                        <a:pt x="12" y="356"/>
                      </a:lnTo>
                      <a:lnTo>
                        <a:pt x="14" y="356"/>
                      </a:lnTo>
                      <a:lnTo>
                        <a:pt x="20" y="356"/>
                      </a:lnTo>
                      <a:lnTo>
                        <a:pt x="26" y="358"/>
                      </a:lnTo>
                      <a:lnTo>
                        <a:pt x="28" y="360"/>
                      </a:lnTo>
                      <a:lnTo>
                        <a:pt x="30" y="358"/>
                      </a:lnTo>
                      <a:lnTo>
                        <a:pt x="36" y="356"/>
                      </a:lnTo>
                      <a:lnTo>
                        <a:pt x="36" y="364"/>
                      </a:lnTo>
                      <a:lnTo>
                        <a:pt x="40" y="374"/>
                      </a:lnTo>
                      <a:lnTo>
                        <a:pt x="46" y="378"/>
                      </a:lnTo>
                      <a:lnTo>
                        <a:pt x="50" y="382"/>
                      </a:lnTo>
                      <a:lnTo>
                        <a:pt x="56" y="386"/>
                      </a:lnTo>
                      <a:lnTo>
                        <a:pt x="58" y="388"/>
                      </a:lnTo>
                      <a:lnTo>
                        <a:pt x="62" y="394"/>
                      </a:lnTo>
                      <a:lnTo>
                        <a:pt x="62" y="396"/>
                      </a:lnTo>
                      <a:lnTo>
                        <a:pt x="66" y="394"/>
                      </a:lnTo>
                      <a:lnTo>
                        <a:pt x="74" y="392"/>
                      </a:lnTo>
                      <a:lnTo>
                        <a:pt x="76" y="388"/>
                      </a:lnTo>
                      <a:lnTo>
                        <a:pt x="80" y="386"/>
                      </a:lnTo>
                      <a:lnTo>
                        <a:pt x="80" y="384"/>
                      </a:lnTo>
                      <a:lnTo>
                        <a:pt x="80" y="382"/>
                      </a:lnTo>
                      <a:lnTo>
                        <a:pt x="80" y="378"/>
                      </a:lnTo>
                      <a:lnTo>
                        <a:pt x="86" y="376"/>
                      </a:lnTo>
                      <a:lnTo>
                        <a:pt x="90" y="376"/>
                      </a:lnTo>
                      <a:lnTo>
                        <a:pt x="92" y="378"/>
                      </a:lnTo>
                      <a:lnTo>
                        <a:pt x="98" y="382"/>
                      </a:lnTo>
                      <a:lnTo>
                        <a:pt x="100" y="382"/>
                      </a:lnTo>
                      <a:lnTo>
                        <a:pt x="102" y="384"/>
                      </a:lnTo>
                      <a:lnTo>
                        <a:pt x="104" y="386"/>
                      </a:lnTo>
                      <a:lnTo>
                        <a:pt x="104" y="392"/>
                      </a:lnTo>
                      <a:lnTo>
                        <a:pt x="108" y="394"/>
                      </a:lnTo>
                      <a:lnTo>
                        <a:pt x="110" y="394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2" y="406"/>
                      </a:lnTo>
                      <a:lnTo>
                        <a:pt x="144" y="428"/>
                      </a:lnTo>
                      <a:lnTo>
                        <a:pt x="146" y="436"/>
                      </a:lnTo>
                      <a:lnTo>
                        <a:pt x="148" y="440"/>
                      </a:lnTo>
                      <a:lnTo>
                        <a:pt x="150" y="442"/>
                      </a:lnTo>
                      <a:lnTo>
                        <a:pt x="156" y="446"/>
                      </a:lnTo>
                      <a:lnTo>
                        <a:pt x="156" y="450"/>
                      </a:lnTo>
                      <a:lnTo>
                        <a:pt x="156" y="456"/>
                      </a:lnTo>
                      <a:lnTo>
                        <a:pt x="162" y="458"/>
                      </a:lnTo>
                      <a:lnTo>
                        <a:pt x="172" y="464"/>
                      </a:lnTo>
                      <a:lnTo>
                        <a:pt x="176" y="466"/>
                      </a:lnTo>
                      <a:lnTo>
                        <a:pt x="176" y="468"/>
                      </a:lnTo>
                      <a:lnTo>
                        <a:pt x="180" y="472"/>
                      </a:lnTo>
                      <a:lnTo>
                        <a:pt x="180" y="474"/>
                      </a:lnTo>
                      <a:lnTo>
                        <a:pt x="182" y="474"/>
                      </a:lnTo>
                      <a:lnTo>
                        <a:pt x="182" y="472"/>
                      </a:lnTo>
                      <a:lnTo>
                        <a:pt x="184" y="472"/>
                      </a:lnTo>
                      <a:lnTo>
                        <a:pt x="186" y="474"/>
                      </a:lnTo>
                      <a:lnTo>
                        <a:pt x="186" y="478"/>
                      </a:lnTo>
                      <a:lnTo>
                        <a:pt x="186" y="482"/>
                      </a:lnTo>
                      <a:lnTo>
                        <a:pt x="190" y="482"/>
                      </a:lnTo>
                      <a:lnTo>
                        <a:pt x="186" y="484"/>
                      </a:lnTo>
                      <a:lnTo>
                        <a:pt x="186" y="486"/>
                      </a:lnTo>
                      <a:lnTo>
                        <a:pt x="186" y="490"/>
                      </a:lnTo>
                      <a:lnTo>
                        <a:pt x="186" y="492"/>
                      </a:lnTo>
                      <a:lnTo>
                        <a:pt x="186" y="494"/>
                      </a:lnTo>
                      <a:lnTo>
                        <a:pt x="182" y="500"/>
                      </a:lnTo>
                      <a:lnTo>
                        <a:pt x="182" y="502"/>
                      </a:lnTo>
                      <a:lnTo>
                        <a:pt x="176" y="510"/>
                      </a:lnTo>
                      <a:lnTo>
                        <a:pt x="174" y="510"/>
                      </a:lnTo>
                      <a:lnTo>
                        <a:pt x="174" y="512"/>
                      </a:lnTo>
                      <a:lnTo>
                        <a:pt x="174" y="514"/>
                      </a:lnTo>
                      <a:lnTo>
                        <a:pt x="172" y="514"/>
                      </a:lnTo>
                      <a:lnTo>
                        <a:pt x="172" y="518"/>
                      </a:lnTo>
                      <a:lnTo>
                        <a:pt x="168" y="520"/>
                      </a:lnTo>
                      <a:lnTo>
                        <a:pt x="176" y="522"/>
                      </a:lnTo>
                      <a:lnTo>
                        <a:pt x="176" y="540"/>
                      </a:lnTo>
                      <a:lnTo>
                        <a:pt x="182" y="546"/>
                      </a:lnTo>
                      <a:lnTo>
                        <a:pt x="180" y="548"/>
                      </a:lnTo>
                      <a:lnTo>
                        <a:pt x="184" y="548"/>
                      </a:lnTo>
                      <a:lnTo>
                        <a:pt x="186" y="546"/>
                      </a:lnTo>
                      <a:lnTo>
                        <a:pt x="186" y="544"/>
                      </a:lnTo>
                      <a:lnTo>
                        <a:pt x="184" y="544"/>
                      </a:lnTo>
                      <a:lnTo>
                        <a:pt x="184" y="540"/>
                      </a:lnTo>
                      <a:lnTo>
                        <a:pt x="190" y="540"/>
                      </a:lnTo>
                      <a:lnTo>
                        <a:pt x="194" y="538"/>
                      </a:lnTo>
                      <a:lnTo>
                        <a:pt x="192" y="550"/>
                      </a:lnTo>
                      <a:lnTo>
                        <a:pt x="186" y="550"/>
                      </a:lnTo>
                      <a:lnTo>
                        <a:pt x="186" y="554"/>
                      </a:lnTo>
                      <a:lnTo>
                        <a:pt x="190" y="556"/>
                      </a:lnTo>
                      <a:lnTo>
                        <a:pt x="192" y="558"/>
                      </a:lnTo>
                      <a:lnTo>
                        <a:pt x="192" y="564"/>
                      </a:lnTo>
                      <a:lnTo>
                        <a:pt x="194" y="564"/>
                      </a:lnTo>
                      <a:lnTo>
                        <a:pt x="194" y="558"/>
                      </a:lnTo>
                      <a:lnTo>
                        <a:pt x="210" y="568"/>
                      </a:lnTo>
                      <a:lnTo>
                        <a:pt x="210" y="594"/>
                      </a:lnTo>
                      <a:lnTo>
                        <a:pt x="200" y="594"/>
                      </a:lnTo>
                      <a:lnTo>
                        <a:pt x="202" y="604"/>
                      </a:lnTo>
                      <a:lnTo>
                        <a:pt x="204" y="612"/>
                      </a:lnTo>
                      <a:lnTo>
                        <a:pt x="216" y="612"/>
                      </a:lnTo>
                      <a:lnTo>
                        <a:pt x="220" y="610"/>
                      </a:lnTo>
                      <a:lnTo>
                        <a:pt x="228" y="612"/>
                      </a:lnTo>
                      <a:lnTo>
                        <a:pt x="228" y="620"/>
                      </a:lnTo>
                      <a:lnTo>
                        <a:pt x="226" y="622"/>
                      </a:lnTo>
                      <a:lnTo>
                        <a:pt x="230" y="620"/>
                      </a:lnTo>
                      <a:lnTo>
                        <a:pt x="234" y="620"/>
                      </a:lnTo>
                      <a:lnTo>
                        <a:pt x="240" y="626"/>
                      </a:lnTo>
                      <a:lnTo>
                        <a:pt x="248" y="630"/>
                      </a:lnTo>
                      <a:lnTo>
                        <a:pt x="248" y="628"/>
                      </a:lnTo>
                      <a:lnTo>
                        <a:pt x="252" y="632"/>
                      </a:lnTo>
                      <a:lnTo>
                        <a:pt x="252" y="636"/>
                      </a:lnTo>
                      <a:lnTo>
                        <a:pt x="252" y="638"/>
                      </a:lnTo>
                      <a:lnTo>
                        <a:pt x="254" y="640"/>
                      </a:lnTo>
                      <a:lnTo>
                        <a:pt x="262" y="644"/>
                      </a:lnTo>
                      <a:lnTo>
                        <a:pt x="266" y="646"/>
                      </a:lnTo>
                      <a:lnTo>
                        <a:pt x="280" y="644"/>
                      </a:lnTo>
                      <a:lnTo>
                        <a:pt x="282" y="644"/>
                      </a:lnTo>
                      <a:lnTo>
                        <a:pt x="266" y="622"/>
                      </a:lnTo>
                      <a:lnTo>
                        <a:pt x="258" y="620"/>
                      </a:lnTo>
                      <a:lnTo>
                        <a:pt x="248" y="618"/>
                      </a:lnTo>
                      <a:lnTo>
                        <a:pt x="244" y="608"/>
                      </a:lnTo>
                      <a:lnTo>
                        <a:pt x="246" y="604"/>
                      </a:lnTo>
                      <a:lnTo>
                        <a:pt x="230" y="602"/>
                      </a:lnTo>
                      <a:lnTo>
                        <a:pt x="246" y="600"/>
                      </a:lnTo>
                      <a:lnTo>
                        <a:pt x="244" y="600"/>
                      </a:lnTo>
                      <a:lnTo>
                        <a:pt x="246" y="596"/>
                      </a:lnTo>
                      <a:lnTo>
                        <a:pt x="248" y="594"/>
                      </a:lnTo>
                      <a:lnTo>
                        <a:pt x="254" y="604"/>
                      </a:lnTo>
                      <a:lnTo>
                        <a:pt x="264" y="608"/>
                      </a:lnTo>
                      <a:lnTo>
                        <a:pt x="266" y="612"/>
                      </a:lnTo>
                      <a:lnTo>
                        <a:pt x="264" y="614"/>
                      </a:lnTo>
                      <a:lnTo>
                        <a:pt x="264" y="618"/>
                      </a:lnTo>
                      <a:lnTo>
                        <a:pt x="270" y="618"/>
                      </a:lnTo>
                      <a:lnTo>
                        <a:pt x="270" y="614"/>
                      </a:lnTo>
                      <a:lnTo>
                        <a:pt x="274" y="612"/>
                      </a:lnTo>
                      <a:lnTo>
                        <a:pt x="274" y="614"/>
                      </a:lnTo>
                      <a:lnTo>
                        <a:pt x="274" y="618"/>
                      </a:lnTo>
                      <a:lnTo>
                        <a:pt x="272" y="620"/>
                      </a:lnTo>
                      <a:lnTo>
                        <a:pt x="280" y="626"/>
                      </a:lnTo>
                      <a:lnTo>
                        <a:pt x="282" y="628"/>
                      </a:lnTo>
                      <a:lnTo>
                        <a:pt x="284" y="630"/>
                      </a:lnTo>
                      <a:lnTo>
                        <a:pt x="680" y="632"/>
                      </a:lnTo>
                      <a:lnTo>
                        <a:pt x="680" y="628"/>
                      </a:lnTo>
                      <a:lnTo>
                        <a:pt x="680" y="626"/>
                      </a:lnTo>
                      <a:lnTo>
                        <a:pt x="682" y="626"/>
                      </a:lnTo>
                      <a:lnTo>
                        <a:pt x="684" y="628"/>
                      </a:lnTo>
                      <a:lnTo>
                        <a:pt x="688" y="632"/>
                      </a:lnTo>
                      <a:lnTo>
                        <a:pt x="688" y="638"/>
                      </a:lnTo>
                      <a:lnTo>
                        <a:pt x="690" y="640"/>
                      </a:lnTo>
                      <a:lnTo>
                        <a:pt x="696" y="640"/>
                      </a:lnTo>
                      <a:lnTo>
                        <a:pt x="702" y="644"/>
                      </a:lnTo>
                      <a:lnTo>
                        <a:pt x="706" y="644"/>
                      </a:lnTo>
                      <a:lnTo>
                        <a:pt x="708" y="638"/>
                      </a:lnTo>
                      <a:lnTo>
                        <a:pt x="714" y="638"/>
                      </a:lnTo>
                      <a:lnTo>
                        <a:pt x="718" y="644"/>
                      </a:lnTo>
                      <a:lnTo>
                        <a:pt x="724" y="646"/>
                      </a:lnTo>
                      <a:lnTo>
                        <a:pt x="734" y="646"/>
                      </a:lnTo>
                      <a:lnTo>
                        <a:pt x="742" y="646"/>
                      </a:lnTo>
                      <a:lnTo>
                        <a:pt x="746" y="646"/>
                      </a:lnTo>
                      <a:lnTo>
                        <a:pt x="750" y="648"/>
                      </a:lnTo>
                      <a:lnTo>
                        <a:pt x="752" y="650"/>
                      </a:lnTo>
                      <a:lnTo>
                        <a:pt x="756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8" name="Freeform: Shape 101"/>
                <p:cNvSpPr/>
                <p:nvPr/>
              </p:nvSpPr>
              <p:spPr bwMode="auto">
                <a:xfrm>
                  <a:off x="6289675" y="1524000"/>
                  <a:ext cx="1463675" cy="952500"/>
                </a:xfrm>
                <a:custGeom>
                  <a:gdLst>
                    <a:gd name="T0" fmla="*/ 754 w 922"/>
                    <a:gd name="T1" fmla="*/ 352 h 600"/>
                    <a:gd name="T2" fmla="*/ 784 w 922"/>
                    <a:gd name="T3" fmla="*/ 544 h 600"/>
                    <a:gd name="T4" fmla="*/ 700 w 922"/>
                    <a:gd name="T5" fmla="*/ 446 h 600"/>
                    <a:gd name="T6" fmla="*/ 342 w 922"/>
                    <a:gd name="T7" fmla="*/ 406 h 600"/>
                    <a:gd name="T8" fmla="*/ 614 w 922"/>
                    <a:gd name="T9" fmla="*/ 378 h 600"/>
                    <a:gd name="T10" fmla="*/ 654 w 922"/>
                    <a:gd name="T11" fmla="*/ 328 h 600"/>
                    <a:gd name="T12" fmla="*/ 656 w 922"/>
                    <a:gd name="T13" fmla="*/ 216 h 600"/>
                    <a:gd name="T14" fmla="*/ 702 w 922"/>
                    <a:gd name="T15" fmla="*/ 28 h 600"/>
                    <a:gd name="T16" fmla="*/ 378 w 922"/>
                    <a:gd name="T17" fmla="*/ 400 h 600"/>
                    <a:gd name="T18" fmla="*/ 558 w 922"/>
                    <a:gd name="T19" fmla="*/ 402 h 600"/>
                    <a:gd name="T20" fmla="*/ 86 w 922"/>
                    <a:gd name="T21" fmla="*/ 336 h 600"/>
                    <a:gd name="T22" fmla="*/ 186 w 922"/>
                    <a:gd name="T23" fmla="*/ 378 h 600"/>
                    <a:gd name="T24" fmla="*/ 296 w 922"/>
                    <a:gd name="T25" fmla="*/ 420 h 600"/>
                    <a:gd name="T26" fmla="*/ 318 w 922"/>
                    <a:gd name="T27" fmla="*/ 380 h 600"/>
                    <a:gd name="T28" fmla="*/ 254 w 922"/>
                    <a:gd name="T29" fmla="*/ 328 h 600"/>
                    <a:gd name="T30" fmla="*/ 376 w 922"/>
                    <a:gd name="T31" fmla="*/ 282 h 600"/>
                    <a:gd name="T32" fmla="*/ 366 w 922"/>
                    <a:gd name="T33" fmla="*/ 356 h 600"/>
                    <a:gd name="T34" fmla="*/ 6 w 922"/>
                    <a:gd name="T35" fmla="*/ 310 h 600"/>
                    <a:gd name="T36" fmla="*/ 96 w 922"/>
                    <a:gd name="T37" fmla="*/ 274 h 600"/>
                    <a:gd name="T38" fmla="*/ 440 w 922"/>
                    <a:gd name="T39" fmla="*/ 264 h 600"/>
                    <a:gd name="T40" fmla="*/ 96 w 922"/>
                    <a:gd name="T41" fmla="*/ 216 h 600"/>
                    <a:gd name="T42" fmla="*/ 296 w 922"/>
                    <a:gd name="T43" fmla="*/ 206 h 600"/>
                    <a:gd name="T44" fmla="*/ 360 w 922"/>
                    <a:gd name="T45" fmla="*/ 200 h 600"/>
                    <a:gd name="T46" fmla="*/ 396 w 922"/>
                    <a:gd name="T47" fmla="*/ 252 h 600"/>
                    <a:gd name="T48" fmla="*/ 138 w 922"/>
                    <a:gd name="T49" fmla="*/ 192 h 600"/>
                    <a:gd name="T50" fmla="*/ 564 w 922"/>
                    <a:gd name="T51" fmla="*/ 264 h 600"/>
                    <a:gd name="T52" fmla="*/ 556 w 922"/>
                    <a:gd name="T53" fmla="*/ 230 h 600"/>
                    <a:gd name="T54" fmla="*/ 210 w 922"/>
                    <a:gd name="T55" fmla="*/ 192 h 600"/>
                    <a:gd name="T56" fmla="*/ 138 w 922"/>
                    <a:gd name="T57" fmla="*/ 252 h 600"/>
                    <a:gd name="T58" fmla="*/ 230 w 922"/>
                    <a:gd name="T59" fmla="*/ 252 h 600"/>
                    <a:gd name="T60" fmla="*/ 428 w 922"/>
                    <a:gd name="T61" fmla="*/ 178 h 600"/>
                    <a:gd name="T62" fmla="*/ 332 w 922"/>
                    <a:gd name="T63" fmla="*/ 164 h 600"/>
                    <a:gd name="T64" fmla="*/ 40 w 922"/>
                    <a:gd name="T65" fmla="*/ 228 h 600"/>
                    <a:gd name="T66" fmla="*/ 110 w 922"/>
                    <a:gd name="T67" fmla="*/ 162 h 600"/>
                    <a:gd name="T68" fmla="*/ 140 w 922"/>
                    <a:gd name="T69" fmla="*/ 154 h 600"/>
                    <a:gd name="T70" fmla="*/ 210 w 922"/>
                    <a:gd name="T71" fmla="*/ 138 h 600"/>
                    <a:gd name="T72" fmla="*/ 278 w 922"/>
                    <a:gd name="T73" fmla="*/ 142 h 600"/>
                    <a:gd name="T74" fmla="*/ 318 w 922"/>
                    <a:gd name="T75" fmla="*/ 136 h 600"/>
                    <a:gd name="T76" fmla="*/ 632 w 922"/>
                    <a:gd name="T77" fmla="*/ 110 h 600"/>
                    <a:gd name="T78" fmla="*/ 450 w 922"/>
                    <a:gd name="T79" fmla="*/ 60 h 600"/>
                    <a:gd name="T80" fmla="*/ 464 w 922"/>
                    <a:gd name="T81" fmla="*/ 134 h 600"/>
                    <a:gd name="T82" fmla="*/ 536 w 922"/>
                    <a:gd name="T83" fmla="*/ 154 h 600"/>
                    <a:gd name="T84" fmla="*/ 522 w 922"/>
                    <a:gd name="T85" fmla="*/ 212 h 600"/>
                    <a:gd name="T86" fmla="*/ 678 w 922"/>
                    <a:gd name="T87" fmla="*/ 196 h 600"/>
                    <a:gd name="T88" fmla="*/ 712 w 922"/>
                    <a:gd name="T89" fmla="*/ 128 h 600"/>
                    <a:gd name="T90" fmla="*/ 818 w 922"/>
                    <a:gd name="T91" fmla="*/ 82 h 600"/>
                    <a:gd name="T92" fmla="*/ 836 w 922"/>
                    <a:gd name="T93" fmla="*/ 8 h 600"/>
                    <a:gd name="T94" fmla="*/ 666 w 922"/>
                    <a:gd name="T95" fmla="*/ 24 h 600"/>
                    <a:gd name="T96" fmla="*/ 560 w 922"/>
                    <a:gd name="T97" fmla="*/ 52 h 600"/>
                    <a:gd name="T98" fmla="*/ 554 w 922"/>
                    <a:gd name="T99" fmla="*/ 78 h 600"/>
                    <a:gd name="T100" fmla="*/ 908 w 922"/>
                    <a:gd name="T101" fmla="*/ 488 h 600"/>
                    <a:gd name="T102" fmla="*/ 844 w 922"/>
                    <a:gd name="T103" fmla="*/ 460 h 600"/>
                    <a:gd name="T104" fmla="*/ 814 w 922"/>
                    <a:gd name="T105" fmla="*/ 380 h 600"/>
                    <a:gd name="T106" fmla="*/ 740 w 922"/>
                    <a:gd name="T107" fmla="*/ 346 h 600"/>
                    <a:gd name="T108" fmla="*/ 578 w 922"/>
                    <a:gd name="T109" fmla="*/ 300 h 600"/>
                    <a:gd name="T110" fmla="*/ 572 w 922"/>
                    <a:gd name="T111" fmla="*/ 292 h 600"/>
                    <a:gd name="T112" fmla="*/ 586 w 922"/>
                    <a:gd name="T113" fmla="*/ 390 h 600"/>
                    <a:gd name="T114" fmla="*/ 702 w 922"/>
                    <a:gd name="T115" fmla="*/ 392 h 600"/>
                    <a:gd name="T116" fmla="*/ 744 w 922"/>
                    <a:gd name="T117" fmla="*/ 492 h 600"/>
                    <a:gd name="T118" fmla="*/ 766 w 922"/>
                    <a:gd name="T119" fmla="*/ 578 h 600"/>
                    <a:gd name="T120" fmla="*/ 830 w 922"/>
                    <a:gd name="T121" fmla="*/ 556 h 600"/>
                    <a:gd name="T122" fmla="*/ 844 w 922"/>
                    <a:gd name="T123" fmla="*/ 498 h 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22" h="600">
                      <a:moveTo>
                        <a:pt x="722" y="124"/>
                      </a:moveTo>
                      <a:lnTo>
                        <a:pt x="722" y="124"/>
                      </a:lnTo>
                      <a:lnTo>
                        <a:pt x="722" y="130"/>
                      </a:lnTo>
                      <a:lnTo>
                        <a:pt x="728" y="130"/>
                      </a:lnTo>
                      <a:lnTo>
                        <a:pt x="732" y="134"/>
                      </a:lnTo>
                      <a:lnTo>
                        <a:pt x="738" y="134"/>
                      </a:lnTo>
                      <a:lnTo>
                        <a:pt x="738" y="128"/>
                      </a:lnTo>
                      <a:lnTo>
                        <a:pt x="740" y="126"/>
                      </a:lnTo>
                      <a:lnTo>
                        <a:pt x="740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close/>
                      <a:moveTo>
                        <a:pt x="868" y="54"/>
                      </a:moveTo>
                      <a:lnTo>
                        <a:pt x="868" y="54"/>
                      </a:lnTo>
                      <a:lnTo>
                        <a:pt x="872" y="52"/>
                      </a:lnTo>
                      <a:lnTo>
                        <a:pt x="868" y="54"/>
                      </a:lnTo>
                      <a:lnTo>
                        <a:pt x="872" y="54"/>
                      </a:lnTo>
                      <a:lnTo>
                        <a:pt x="862" y="62"/>
                      </a:lnTo>
                      <a:lnTo>
                        <a:pt x="854" y="62"/>
                      </a:lnTo>
                      <a:lnTo>
                        <a:pt x="848" y="60"/>
                      </a:lnTo>
                      <a:lnTo>
                        <a:pt x="866" y="56"/>
                      </a:lnTo>
                      <a:lnTo>
                        <a:pt x="866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close/>
                      <a:moveTo>
                        <a:pt x="814" y="24"/>
                      </a:moveTo>
                      <a:lnTo>
                        <a:pt x="814" y="24"/>
                      </a:lnTo>
                      <a:lnTo>
                        <a:pt x="818" y="24"/>
                      </a:lnTo>
                      <a:lnTo>
                        <a:pt x="818" y="26"/>
                      </a:lnTo>
                      <a:lnTo>
                        <a:pt x="814" y="28"/>
                      </a:lnTo>
                      <a:lnTo>
                        <a:pt x="808" y="28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close/>
                      <a:moveTo>
                        <a:pt x="754" y="352"/>
                      </a:moveTo>
                      <a:lnTo>
                        <a:pt x="756" y="354"/>
                      </a:lnTo>
                      <a:lnTo>
                        <a:pt x="756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close/>
                      <a:moveTo>
                        <a:pt x="660" y="334"/>
                      </a:moveTo>
                      <a:lnTo>
                        <a:pt x="660" y="334"/>
                      </a:lnTo>
                      <a:lnTo>
                        <a:pt x="660" y="338"/>
                      </a:lnTo>
                      <a:lnTo>
                        <a:pt x="660" y="344"/>
                      </a:lnTo>
                      <a:lnTo>
                        <a:pt x="658" y="344"/>
                      </a:lnTo>
                      <a:lnTo>
                        <a:pt x="658" y="338"/>
                      </a:lnTo>
                      <a:lnTo>
                        <a:pt x="658" y="336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close/>
                      <a:moveTo>
                        <a:pt x="776" y="596"/>
                      </a:moveTo>
                      <a:lnTo>
                        <a:pt x="778" y="598"/>
                      </a:lnTo>
                      <a:lnTo>
                        <a:pt x="782" y="600"/>
                      </a:lnTo>
                      <a:lnTo>
                        <a:pt x="782" y="598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close/>
                      <a:moveTo>
                        <a:pt x="882" y="574"/>
                      </a:moveTo>
                      <a:lnTo>
                        <a:pt x="882" y="574"/>
                      </a:lnTo>
                      <a:lnTo>
                        <a:pt x="872" y="578"/>
                      </a:lnTo>
                      <a:lnTo>
                        <a:pt x="872" y="582"/>
                      </a:lnTo>
                      <a:lnTo>
                        <a:pt x="880" y="584"/>
                      </a:lnTo>
                      <a:lnTo>
                        <a:pt x="884" y="580"/>
                      </a:lnTo>
                      <a:lnTo>
                        <a:pt x="884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close/>
                      <a:moveTo>
                        <a:pt x="772" y="524"/>
                      </a:moveTo>
                      <a:lnTo>
                        <a:pt x="772" y="524"/>
                      </a:lnTo>
                      <a:lnTo>
                        <a:pt x="778" y="524"/>
                      </a:lnTo>
                      <a:lnTo>
                        <a:pt x="784" y="526"/>
                      </a:lnTo>
                      <a:lnTo>
                        <a:pt x="786" y="530"/>
                      </a:lnTo>
                      <a:lnTo>
                        <a:pt x="790" y="536"/>
                      </a:lnTo>
                      <a:lnTo>
                        <a:pt x="790" y="544"/>
                      </a:lnTo>
                      <a:lnTo>
                        <a:pt x="786" y="544"/>
                      </a:lnTo>
                      <a:lnTo>
                        <a:pt x="784" y="544"/>
                      </a:lnTo>
                      <a:lnTo>
                        <a:pt x="768" y="544"/>
                      </a:lnTo>
                      <a:lnTo>
                        <a:pt x="772" y="538"/>
                      </a:lnTo>
                      <a:lnTo>
                        <a:pt x="774" y="536"/>
                      </a:lnTo>
                      <a:lnTo>
                        <a:pt x="772" y="528"/>
                      </a:lnTo>
                      <a:lnTo>
                        <a:pt x="768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close/>
                      <a:moveTo>
                        <a:pt x="782" y="470"/>
                      </a:moveTo>
                      <a:lnTo>
                        <a:pt x="782" y="470"/>
                      </a:lnTo>
                      <a:lnTo>
                        <a:pt x="786" y="478"/>
                      </a:lnTo>
                      <a:lnTo>
                        <a:pt x="792" y="478"/>
                      </a:lnTo>
                      <a:lnTo>
                        <a:pt x="800" y="478"/>
                      </a:lnTo>
                      <a:lnTo>
                        <a:pt x="804" y="482"/>
                      </a:lnTo>
                      <a:lnTo>
                        <a:pt x="812" y="488"/>
                      </a:lnTo>
                      <a:lnTo>
                        <a:pt x="812" y="492"/>
                      </a:lnTo>
                      <a:lnTo>
                        <a:pt x="808" y="492"/>
                      </a:lnTo>
                      <a:lnTo>
                        <a:pt x="802" y="492"/>
                      </a:lnTo>
                      <a:lnTo>
                        <a:pt x="802" y="496"/>
                      </a:lnTo>
                      <a:lnTo>
                        <a:pt x="792" y="496"/>
                      </a:lnTo>
                      <a:lnTo>
                        <a:pt x="784" y="502"/>
                      </a:lnTo>
                      <a:lnTo>
                        <a:pt x="778" y="490"/>
                      </a:lnTo>
                      <a:lnTo>
                        <a:pt x="776" y="484"/>
                      </a:lnTo>
                      <a:lnTo>
                        <a:pt x="776" y="478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close/>
                      <a:moveTo>
                        <a:pt x="730" y="446"/>
                      </a:moveTo>
                      <a:lnTo>
                        <a:pt x="730" y="454"/>
                      </a:lnTo>
                      <a:lnTo>
                        <a:pt x="736" y="452"/>
                      </a:lnTo>
                      <a:lnTo>
                        <a:pt x="738" y="448"/>
                      </a:lnTo>
                      <a:lnTo>
                        <a:pt x="736" y="448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close/>
                      <a:moveTo>
                        <a:pt x="710" y="438"/>
                      </a:moveTo>
                      <a:lnTo>
                        <a:pt x="710" y="438"/>
                      </a:lnTo>
                      <a:lnTo>
                        <a:pt x="700" y="446"/>
                      </a:lnTo>
                      <a:lnTo>
                        <a:pt x="702" y="462"/>
                      </a:lnTo>
                      <a:lnTo>
                        <a:pt x="714" y="460"/>
                      </a:lnTo>
                      <a:lnTo>
                        <a:pt x="718" y="454"/>
                      </a:lnTo>
                      <a:lnTo>
                        <a:pt x="718" y="446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close/>
                      <a:moveTo>
                        <a:pt x="736" y="434"/>
                      </a:moveTo>
                      <a:lnTo>
                        <a:pt x="732" y="438"/>
                      </a:lnTo>
                      <a:lnTo>
                        <a:pt x="736" y="438"/>
                      </a:lnTo>
                      <a:lnTo>
                        <a:pt x="732" y="442"/>
                      </a:lnTo>
                      <a:lnTo>
                        <a:pt x="736" y="442"/>
                      </a:lnTo>
                      <a:lnTo>
                        <a:pt x="738" y="442"/>
                      </a:lnTo>
                      <a:lnTo>
                        <a:pt x="738" y="436"/>
                      </a:lnTo>
                      <a:lnTo>
                        <a:pt x="738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close/>
                      <a:moveTo>
                        <a:pt x="664" y="410"/>
                      </a:moveTo>
                      <a:lnTo>
                        <a:pt x="666" y="416"/>
                      </a:lnTo>
                      <a:lnTo>
                        <a:pt x="668" y="416"/>
                      </a:lnTo>
                      <a:lnTo>
                        <a:pt x="668" y="412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close/>
                      <a:moveTo>
                        <a:pt x="702" y="408"/>
                      </a:moveTo>
                      <a:lnTo>
                        <a:pt x="702" y="408"/>
                      </a:lnTo>
                      <a:lnTo>
                        <a:pt x="702" y="410"/>
                      </a:lnTo>
                      <a:lnTo>
                        <a:pt x="708" y="412"/>
                      </a:lnTo>
                      <a:lnTo>
                        <a:pt x="708" y="410"/>
                      </a:lnTo>
                      <a:lnTo>
                        <a:pt x="708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close/>
                      <a:moveTo>
                        <a:pt x="342" y="406"/>
                      </a:moveTo>
                      <a:lnTo>
                        <a:pt x="342" y="406"/>
                      </a:lnTo>
                      <a:lnTo>
                        <a:pt x="346" y="410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close/>
                      <a:moveTo>
                        <a:pt x="672" y="402"/>
                      </a:moveTo>
                      <a:lnTo>
                        <a:pt x="672" y="408"/>
                      </a:lnTo>
                      <a:lnTo>
                        <a:pt x="676" y="408"/>
                      </a:lnTo>
                      <a:lnTo>
                        <a:pt x="674" y="408"/>
                      </a:lnTo>
                      <a:lnTo>
                        <a:pt x="674" y="406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close/>
                      <a:moveTo>
                        <a:pt x="660" y="398"/>
                      </a:moveTo>
                      <a:lnTo>
                        <a:pt x="656" y="402"/>
                      </a:lnTo>
                      <a:lnTo>
                        <a:pt x="646" y="402"/>
                      </a:lnTo>
                      <a:lnTo>
                        <a:pt x="646" y="406"/>
                      </a:lnTo>
                      <a:lnTo>
                        <a:pt x="650" y="408"/>
                      </a:lnTo>
                      <a:lnTo>
                        <a:pt x="660" y="408"/>
                      </a:lnTo>
                      <a:lnTo>
                        <a:pt x="666" y="400"/>
                      </a:lnTo>
                      <a:lnTo>
                        <a:pt x="666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close/>
                      <a:moveTo>
                        <a:pt x="802" y="396"/>
                      </a:moveTo>
                      <a:lnTo>
                        <a:pt x="802" y="396"/>
                      </a:lnTo>
                      <a:lnTo>
                        <a:pt x="808" y="398"/>
                      </a:lnTo>
                      <a:lnTo>
                        <a:pt x="808" y="400"/>
                      </a:lnTo>
                      <a:lnTo>
                        <a:pt x="802" y="400"/>
                      </a:lnTo>
                      <a:lnTo>
                        <a:pt x="800" y="398"/>
                      </a:lnTo>
                      <a:lnTo>
                        <a:pt x="796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close/>
                      <a:moveTo>
                        <a:pt x="796" y="388"/>
                      </a:moveTo>
                      <a:lnTo>
                        <a:pt x="796" y="390"/>
                      </a:lnTo>
                      <a:lnTo>
                        <a:pt x="792" y="390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close/>
                      <a:moveTo>
                        <a:pt x="614" y="378"/>
                      </a:moveTo>
                      <a:lnTo>
                        <a:pt x="614" y="378"/>
                      </a:lnTo>
                      <a:lnTo>
                        <a:pt x="620" y="380"/>
                      </a:lnTo>
                      <a:lnTo>
                        <a:pt x="618" y="382"/>
                      </a:lnTo>
                      <a:lnTo>
                        <a:pt x="614" y="382"/>
                      </a:lnTo>
                      <a:lnTo>
                        <a:pt x="612" y="380"/>
                      </a:lnTo>
                      <a:lnTo>
                        <a:pt x="612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close/>
                      <a:moveTo>
                        <a:pt x="784" y="370"/>
                      </a:moveTo>
                      <a:lnTo>
                        <a:pt x="784" y="370"/>
                      </a:lnTo>
                      <a:lnTo>
                        <a:pt x="786" y="382"/>
                      </a:lnTo>
                      <a:lnTo>
                        <a:pt x="784" y="382"/>
                      </a:lnTo>
                      <a:lnTo>
                        <a:pt x="782" y="374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close/>
                      <a:moveTo>
                        <a:pt x="628" y="292"/>
                      </a:moveTo>
                      <a:lnTo>
                        <a:pt x="628" y="292"/>
                      </a:lnTo>
                      <a:lnTo>
                        <a:pt x="628" y="296"/>
                      </a:lnTo>
                      <a:lnTo>
                        <a:pt x="630" y="298"/>
                      </a:lnTo>
                      <a:lnTo>
                        <a:pt x="630" y="300"/>
                      </a:lnTo>
                      <a:lnTo>
                        <a:pt x="628" y="310"/>
                      </a:lnTo>
                      <a:lnTo>
                        <a:pt x="642" y="316"/>
                      </a:lnTo>
                      <a:lnTo>
                        <a:pt x="650" y="318"/>
                      </a:lnTo>
                      <a:lnTo>
                        <a:pt x="660" y="316"/>
                      </a:lnTo>
                      <a:lnTo>
                        <a:pt x="664" y="316"/>
                      </a:lnTo>
                      <a:lnTo>
                        <a:pt x="666" y="316"/>
                      </a:lnTo>
                      <a:lnTo>
                        <a:pt x="666" y="320"/>
                      </a:lnTo>
                      <a:lnTo>
                        <a:pt x="684" y="330"/>
                      </a:lnTo>
                      <a:lnTo>
                        <a:pt x="664" y="326"/>
                      </a:lnTo>
                      <a:lnTo>
                        <a:pt x="664" y="330"/>
                      </a:lnTo>
                      <a:lnTo>
                        <a:pt x="664" y="334"/>
                      </a:lnTo>
                      <a:lnTo>
                        <a:pt x="660" y="334"/>
                      </a:lnTo>
                      <a:lnTo>
                        <a:pt x="660" y="330"/>
                      </a:lnTo>
                      <a:lnTo>
                        <a:pt x="660" y="326"/>
                      </a:lnTo>
                      <a:lnTo>
                        <a:pt x="650" y="328"/>
                      </a:lnTo>
                      <a:lnTo>
                        <a:pt x="654" y="328"/>
                      </a:lnTo>
                      <a:lnTo>
                        <a:pt x="650" y="330"/>
                      </a:lnTo>
                      <a:lnTo>
                        <a:pt x="646" y="330"/>
                      </a:lnTo>
                      <a:lnTo>
                        <a:pt x="648" y="328"/>
                      </a:lnTo>
                      <a:lnTo>
                        <a:pt x="646" y="324"/>
                      </a:lnTo>
                      <a:lnTo>
                        <a:pt x="642" y="324"/>
                      </a:lnTo>
                      <a:lnTo>
                        <a:pt x="640" y="324"/>
                      </a:lnTo>
                      <a:lnTo>
                        <a:pt x="636" y="330"/>
                      </a:lnTo>
                      <a:lnTo>
                        <a:pt x="636" y="334"/>
                      </a:lnTo>
                      <a:lnTo>
                        <a:pt x="640" y="334"/>
                      </a:lnTo>
                      <a:lnTo>
                        <a:pt x="638" y="336"/>
                      </a:lnTo>
                      <a:lnTo>
                        <a:pt x="638" y="338"/>
                      </a:lnTo>
                      <a:lnTo>
                        <a:pt x="628" y="338"/>
                      </a:lnTo>
                      <a:lnTo>
                        <a:pt x="626" y="338"/>
                      </a:lnTo>
                      <a:lnTo>
                        <a:pt x="626" y="336"/>
                      </a:lnTo>
                      <a:lnTo>
                        <a:pt x="628" y="336"/>
                      </a:lnTo>
                      <a:lnTo>
                        <a:pt x="628" y="328"/>
                      </a:lnTo>
                      <a:lnTo>
                        <a:pt x="630" y="328"/>
                      </a:lnTo>
                      <a:lnTo>
                        <a:pt x="630" y="326"/>
                      </a:lnTo>
                      <a:lnTo>
                        <a:pt x="628" y="326"/>
                      </a:lnTo>
                      <a:lnTo>
                        <a:pt x="628" y="324"/>
                      </a:lnTo>
                      <a:lnTo>
                        <a:pt x="628" y="316"/>
                      </a:lnTo>
                      <a:lnTo>
                        <a:pt x="626" y="312"/>
                      </a:lnTo>
                      <a:lnTo>
                        <a:pt x="622" y="310"/>
                      </a:lnTo>
                      <a:lnTo>
                        <a:pt x="622" y="308"/>
                      </a:lnTo>
                      <a:lnTo>
                        <a:pt x="622" y="302"/>
                      </a:lnTo>
                      <a:lnTo>
                        <a:pt x="626" y="302"/>
                      </a:lnTo>
                      <a:lnTo>
                        <a:pt x="626" y="298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close/>
                      <a:moveTo>
                        <a:pt x="646" y="252"/>
                      </a:moveTo>
                      <a:lnTo>
                        <a:pt x="648" y="256"/>
                      </a:lnTo>
                      <a:lnTo>
                        <a:pt x="650" y="256"/>
                      </a:lnTo>
                      <a:lnTo>
                        <a:pt x="654" y="254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close/>
                      <a:moveTo>
                        <a:pt x="656" y="216"/>
                      </a:moveTo>
                      <a:lnTo>
                        <a:pt x="656" y="216"/>
                      </a:lnTo>
                      <a:lnTo>
                        <a:pt x="650" y="218"/>
                      </a:lnTo>
                      <a:lnTo>
                        <a:pt x="648" y="220"/>
                      </a:lnTo>
                      <a:lnTo>
                        <a:pt x="650" y="224"/>
                      </a:lnTo>
                      <a:lnTo>
                        <a:pt x="656" y="228"/>
                      </a:lnTo>
                      <a:lnTo>
                        <a:pt x="658" y="220"/>
                      </a:lnTo>
                      <a:lnTo>
                        <a:pt x="658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close/>
                      <a:moveTo>
                        <a:pt x="626" y="178"/>
                      </a:moveTo>
                      <a:lnTo>
                        <a:pt x="626" y="178"/>
                      </a:lnTo>
                      <a:lnTo>
                        <a:pt x="636" y="180"/>
                      </a:lnTo>
                      <a:lnTo>
                        <a:pt x="630" y="180"/>
                      </a:lnTo>
                      <a:lnTo>
                        <a:pt x="626" y="178"/>
                      </a:lnTo>
                      <a:lnTo>
                        <a:pt x="622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close/>
                      <a:moveTo>
                        <a:pt x="660" y="36"/>
                      </a:moveTo>
                      <a:lnTo>
                        <a:pt x="660" y="36"/>
                      </a:lnTo>
                      <a:lnTo>
                        <a:pt x="664" y="36"/>
                      </a:lnTo>
                      <a:lnTo>
                        <a:pt x="664" y="38"/>
                      </a:lnTo>
                      <a:lnTo>
                        <a:pt x="660" y="42"/>
                      </a:lnTo>
                      <a:lnTo>
                        <a:pt x="658" y="38"/>
                      </a:lnTo>
                      <a:lnTo>
                        <a:pt x="656" y="38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close/>
                      <a:moveTo>
                        <a:pt x="702" y="28"/>
                      </a:moveTo>
                      <a:lnTo>
                        <a:pt x="702" y="28"/>
                      </a:lnTo>
                      <a:lnTo>
                        <a:pt x="704" y="28"/>
                      </a:lnTo>
                      <a:lnTo>
                        <a:pt x="704" y="30"/>
                      </a:lnTo>
                      <a:lnTo>
                        <a:pt x="702" y="34"/>
                      </a:lnTo>
                      <a:lnTo>
                        <a:pt x="700" y="36"/>
                      </a:lnTo>
                      <a:lnTo>
                        <a:pt x="700" y="30"/>
                      </a:lnTo>
                      <a:lnTo>
                        <a:pt x="700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close/>
                      <a:moveTo>
                        <a:pt x="282" y="428"/>
                      </a:moveTo>
                      <a:lnTo>
                        <a:pt x="282" y="428"/>
                      </a:lnTo>
                      <a:lnTo>
                        <a:pt x="278" y="428"/>
                      </a:lnTo>
                      <a:lnTo>
                        <a:pt x="284" y="430"/>
                      </a:lnTo>
                      <a:lnTo>
                        <a:pt x="292" y="434"/>
                      </a:lnTo>
                      <a:lnTo>
                        <a:pt x="288" y="430"/>
                      </a:lnTo>
                      <a:lnTo>
                        <a:pt x="286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close/>
                      <a:moveTo>
                        <a:pt x="330" y="420"/>
                      </a:moveTo>
                      <a:lnTo>
                        <a:pt x="330" y="420"/>
                      </a:lnTo>
                      <a:lnTo>
                        <a:pt x="328" y="424"/>
                      </a:lnTo>
                      <a:lnTo>
                        <a:pt x="328" y="426"/>
                      </a:lnTo>
                      <a:lnTo>
                        <a:pt x="328" y="428"/>
                      </a:lnTo>
                      <a:lnTo>
                        <a:pt x="330" y="428"/>
                      </a:lnTo>
                      <a:lnTo>
                        <a:pt x="336" y="424"/>
                      </a:lnTo>
                      <a:lnTo>
                        <a:pt x="332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close/>
                      <a:moveTo>
                        <a:pt x="350" y="416"/>
                      </a:moveTo>
                      <a:lnTo>
                        <a:pt x="350" y="416"/>
                      </a:lnTo>
                      <a:lnTo>
                        <a:pt x="348" y="418"/>
                      </a:lnTo>
                      <a:lnTo>
                        <a:pt x="346" y="420"/>
                      </a:lnTo>
                      <a:lnTo>
                        <a:pt x="348" y="420"/>
                      </a:lnTo>
                      <a:lnTo>
                        <a:pt x="350" y="420"/>
                      </a:lnTo>
                      <a:lnTo>
                        <a:pt x="354" y="420"/>
                      </a:lnTo>
                      <a:lnTo>
                        <a:pt x="356" y="418"/>
                      </a:lnTo>
                      <a:lnTo>
                        <a:pt x="356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close/>
                      <a:moveTo>
                        <a:pt x="384" y="396"/>
                      </a:moveTo>
                      <a:lnTo>
                        <a:pt x="384" y="398"/>
                      </a:lnTo>
                      <a:lnTo>
                        <a:pt x="378" y="400"/>
                      </a:lnTo>
                      <a:lnTo>
                        <a:pt x="376" y="406"/>
                      </a:lnTo>
                      <a:lnTo>
                        <a:pt x="376" y="412"/>
                      </a:lnTo>
                      <a:lnTo>
                        <a:pt x="372" y="412"/>
                      </a:lnTo>
                      <a:lnTo>
                        <a:pt x="366" y="416"/>
                      </a:lnTo>
                      <a:lnTo>
                        <a:pt x="366" y="418"/>
                      </a:lnTo>
                      <a:lnTo>
                        <a:pt x="366" y="420"/>
                      </a:lnTo>
                      <a:lnTo>
                        <a:pt x="372" y="424"/>
                      </a:lnTo>
                      <a:lnTo>
                        <a:pt x="374" y="424"/>
                      </a:lnTo>
                      <a:lnTo>
                        <a:pt x="376" y="424"/>
                      </a:lnTo>
                      <a:lnTo>
                        <a:pt x="378" y="424"/>
                      </a:lnTo>
                      <a:lnTo>
                        <a:pt x="382" y="420"/>
                      </a:lnTo>
                      <a:lnTo>
                        <a:pt x="382" y="424"/>
                      </a:lnTo>
                      <a:lnTo>
                        <a:pt x="382" y="428"/>
                      </a:lnTo>
                      <a:lnTo>
                        <a:pt x="390" y="434"/>
                      </a:lnTo>
                      <a:lnTo>
                        <a:pt x="396" y="436"/>
                      </a:lnTo>
                      <a:lnTo>
                        <a:pt x="396" y="434"/>
                      </a:lnTo>
                      <a:lnTo>
                        <a:pt x="400" y="430"/>
                      </a:lnTo>
                      <a:lnTo>
                        <a:pt x="400" y="428"/>
                      </a:lnTo>
                      <a:lnTo>
                        <a:pt x="402" y="428"/>
                      </a:lnTo>
                      <a:lnTo>
                        <a:pt x="404" y="430"/>
                      </a:lnTo>
                      <a:lnTo>
                        <a:pt x="422" y="426"/>
                      </a:lnTo>
                      <a:lnTo>
                        <a:pt x="420" y="424"/>
                      </a:lnTo>
                      <a:lnTo>
                        <a:pt x="418" y="424"/>
                      </a:lnTo>
                      <a:lnTo>
                        <a:pt x="418" y="416"/>
                      </a:lnTo>
                      <a:lnTo>
                        <a:pt x="418" y="408"/>
                      </a:lnTo>
                      <a:lnTo>
                        <a:pt x="412" y="406"/>
                      </a:lnTo>
                      <a:lnTo>
                        <a:pt x="402" y="400"/>
                      </a:lnTo>
                      <a:lnTo>
                        <a:pt x="392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close/>
                      <a:moveTo>
                        <a:pt x="546" y="388"/>
                      </a:moveTo>
                      <a:lnTo>
                        <a:pt x="546" y="388"/>
                      </a:lnTo>
                      <a:lnTo>
                        <a:pt x="548" y="398"/>
                      </a:lnTo>
                      <a:lnTo>
                        <a:pt x="550" y="400"/>
                      </a:lnTo>
                      <a:lnTo>
                        <a:pt x="554" y="400"/>
                      </a:lnTo>
                      <a:lnTo>
                        <a:pt x="556" y="400"/>
                      </a:lnTo>
                      <a:lnTo>
                        <a:pt x="558" y="402"/>
                      </a:lnTo>
                      <a:lnTo>
                        <a:pt x="558" y="400"/>
                      </a:lnTo>
                      <a:lnTo>
                        <a:pt x="550" y="396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close/>
                      <a:moveTo>
                        <a:pt x="348" y="370"/>
                      </a:moveTo>
                      <a:lnTo>
                        <a:pt x="348" y="370"/>
                      </a:lnTo>
                      <a:lnTo>
                        <a:pt x="346" y="372"/>
                      </a:lnTo>
                      <a:lnTo>
                        <a:pt x="342" y="378"/>
                      </a:lnTo>
                      <a:lnTo>
                        <a:pt x="342" y="380"/>
                      </a:lnTo>
                      <a:lnTo>
                        <a:pt x="348" y="380"/>
                      </a:lnTo>
                      <a:lnTo>
                        <a:pt x="348" y="374"/>
                      </a:lnTo>
                      <a:lnTo>
                        <a:pt x="348" y="372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close/>
                      <a:moveTo>
                        <a:pt x="400" y="296"/>
                      </a:moveTo>
                      <a:lnTo>
                        <a:pt x="400" y="298"/>
                      </a:lnTo>
                      <a:lnTo>
                        <a:pt x="404" y="298"/>
                      </a:lnTo>
                      <a:lnTo>
                        <a:pt x="404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close/>
                      <a:moveTo>
                        <a:pt x="146" y="290"/>
                      </a:moveTo>
                      <a:lnTo>
                        <a:pt x="146" y="290"/>
                      </a:lnTo>
                      <a:lnTo>
                        <a:pt x="138" y="298"/>
                      </a:lnTo>
                      <a:lnTo>
                        <a:pt x="130" y="306"/>
                      </a:lnTo>
                      <a:lnTo>
                        <a:pt x="122" y="306"/>
                      </a:lnTo>
                      <a:lnTo>
                        <a:pt x="114" y="306"/>
                      </a:lnTo>
                      <a:lnTo>
                        <a:pt x="104" y="312"/>
                      </a:lnTo>
                      <a:lnTo>
                        <a:pt x="102" y="312"/>
                      </a:lnTo>
                      <a:lnTo>
                        <a:pt x="100" y="312"/>
                      </a:lnTo>
                      <a:lnTo>
                        <a:pt x="96" y="316"/>
                      </a:lnTo>
                      <a:lnTo>
                        <a:pt x="96" y="320"/>
                      </a:lnTo>
                      <a:lnTo>
                        <a:pt x="96" y="324"/>
                      </a:lnTo>
                      <a:lnTo>
                        <a:pt x="96" y="328"/>
                      </a:lnTo>
                      <a:lnTo>
                        <a:pt x="94" y="328"/>
                      </a:lnTo>
                      <a:lnTo>
                        <a:pt x="86" y="336"/>
                      </a:lnTo>
                      <a:lnTo>
                        <a:pt x="78" y="344"/>
                      </a:lnTo>
                      <a:lnTo>
                        <a:pt x="76" y="344"/>
                      </a:lnTo>
                      <a:lnTo>
                        <a:pt x="76" y="348"/>
                      </a:lnTo>
                      <a:lnTo>
                        <a:pt x="84" y="348"/>
                      </a:lnTo>
                      <a:lnTo>
                        <a:pt x="86" y="352"/>
                      </a:lnTo>
                      <a:lnTo>
                        <a:pt x="92" y="352"/>
                      </a:lnTo>
                      <a:lnTo>
                        <a:pt x="94" y="348"/>
                      </a:lnTo>
                      <a:lnTo>
                        <a:pt x="96" y="346"/>
                      </a:lnTo>
                      <a:lnTo>
                        <a:pt x="96" y="348"/>
                      </a:lnTo>
                      <a:lnTo>
                        <a:pt x="102" y="352"/>
                      </a:lnTo>
                      <a:lnTo>
                        <a:pt x="94" y="354"/>
                      </a:lnTo>
                      <a:lnTo>
                        <a:pt x="92" y="354"/>
                      </a:lnTo>
                      <a:lnTo>
                        <a:pt x="92" y="356"/>
                      </a:lnTo>
                      <a:lnTo>
                        <a:pt x="100" y="356"/>
                      </a:lnTo>
                      <a:lnTo>
                        <a:pt x="104" y="356"/>
                      </a:lnTo>
                      <a:lnTo>
                        <a:pt x="104" y="352"/>
                      </a:lnTo>
                      <a:lnTo>
                        <a:pt x="140" y="348"/>
                      </a:lnTo>
                      <a:lnTo>
                        <a:pt x="142" y="352"/>
                      </a:lnTo>
                      <a:lnTo>
                        <a:pt x="128" y="354"/>
                      </a:lnTo>
                      <a:lnTo>
                        <a:pt x="114" y="356"/>
                      </a:lnTo>
                      <a:lnTo>
                        <a:pt x="112" y="362"/>
                      </a:lnTo>
                      <a:lnTo>
                        <a:pt x="104" y="364"/>
                      </a:lnTo>
                      <a:lnTo>
                        <a:pt x="96" y="364"/>
                      </a:lnTo>
                      <a:lnTo>
                        <a:pt x="96" y="370"/>
                      </a:lnTo>
                      <a:lnTo>
                        <a:pt x="100" y="370"/>
                      </a:lnTo>
                      <a:lnTo>
                        <a:pt x="102" y="372"/>
                      </a:lnTo>
                      <a:lnTo>
                        <a:pt x="146" y="372"/>
                      </a:lnTo>
                      <a:lnTo>
                        <a:pt x="156" y="370"/>
                      </a:lnTo>
                      <a:lnTo>
                        <a:pt x="158" y="372"/>
                      </a:lnTo>
                      <a:lnTo>
                        <a:pt x="160" y="372"/>
                      </a:lnTo>
                      <a:lnTo>
                        <a:pt x="164" y="372"/>
                      </a:lnTo>
                      <a:lnTo>
                        <a:pt x="170" y="366"/>
                      </a:lnTo>
                      <a:lnTo>
                        <a:pt x="174" y="366"/>
                      </a:lnTo>
                      <a:lnTo>
                        <a:pt x="174" y="370"/>
                      </a:lnTo>
                      <a:lnTo>
                        <a:pt x="176" y="372"/>
                      </a:lnTo>
                      <a:lnTo>
                        <a:pt x="184" y="372"/>
                      </a:lnTo>
                      <a:lnTo>
                        <a:pt x="192" y="370"/>
                      </a:lnTo>
                      <a:lnTo>
                        <a:pt x="186" y="378"/>
                      </a:lnTo>
                      <a:lnTo>
                        <a:pt x="182" y="384"/>
                      </a:lnTo>
                      <a:lnTo>
                        <a:pt x="170" y="384"/>
                      </a:lnTo>
                      <a:lnTo>
                        <a:pt x="164" y="382"/>
                      </a:lnTo>
                      <a:lnTo>
                        <a:pt x="156" y="382"/>
                      </a:lnTo>
                      <a:lnTo>
                        <a:pt x="146" y="382"/>
                      </a:lnTo>
                      <a:lnTo>
                        <a:pt x="136" y="388"/>
                      </a:lnTo>
                      <a:lnTo>
                        <a:pt x="124" y="390"/>
                      </a:lnTo>
                      <a:lnTo>
                        <a:pt x="112" y="388"/>
                      </a:lnTo>
                      <a:lnTo>
                        <a:pt x="112" y="402"/>
                      </a:lnTo>
                      <a:lnTo>
                        <a:pt x="118" y="406"/>
                      </a:lnTo>
                      <a:lnTo>
                        <a:pt x="120" y="406"/>
                      </a:lnTo>
                      <a:lnTo>
                        <a:pt x="120" y="410"/>
                      </a:lnTo>
                      <a:lnTo>
                        <a:pt x="128" y="412"/>
                      </a:lnTo>
                      <a:lnTo>
                        <a:pt x="138" y="412"/>
                      </a:lnTo>
                      <a:lnTo>
                        <a:pt x="148" y="416"/>
                      </a:lnTo>
                      <a:lnTo>
                        <a:pt x="156" y="418"/>
                      </a:lnTo>
                      <a:lnTo>
                        <a:pt x="156" y="424"/>
                      </a:lnTo>
                      <a:lnTo>
                        <a:pt x="156" y="430"/>
                      </a:lnTo>
                      <a:lnTo>
                        <a:pt x="158" y="430"/>
                      </a:lnTo>
                      <a:lnTo>
                        <a:pt x="160" y="428"/>
                      </a:lnTo>
                      <a:lnTo>
                        <a:pt x="164" y="428"/>
                      </a:lnTo>
                      <a:lnTo>
                        <a:pt x="164" y="434"/>
                      </a:lnTo>
                      <a:lnTo>
                        <a:pt x="194" y="430"/>
                      </a:lnTo>
                      <a:lnTo>
                        <a:pt x="206" y="428"/>
                      </a:lnTo>
                      <a:lnTo>
                        <a:pt x="220" y="426"/>
                      </a:lnTo>
                      <a:lnTo>
                        <a:pt x="222" y="420"/>
                      </a:lnTo>
                      <a:lnTo>
                        <a:pt x="240" y="416"/>
                      </a:lnTo>
                      <a:lnTo>
                        <a:pt x="248" y="416"/>
                      </a:lnTo>
                      <a:lnTo>
                        <a:pt x="258" y="406"/>
                      </a:lnTo>
                      <a:lnTo>
                        <a:pt x="268" y="398"/>
                      </a:lnTo>
                      <a:lnTo>
                        <a:pt x="276" y="398"/>
                      </a:lnTo>
                      <a:lnTo>
                        <a:pt x="274" y="402"/>
                      </a:lnTo>
                      <a:lnTo>
                        <a:pt x="272" y="408"/>
                      </a:lnTo>
                      <a:lnTo>
                        <a:pt x="286" y="412"/>
                      </a:lnTo>
                      <a:lnTo>
                        <a:pt x="286" y="420"/>
                      </a:lnTo>
                      <a:lnTo>
                        <a:pt x="292" y="418"/>
                      </a:lnTo>
                      <a:lnTo>
                        <a:pt x="294" y="416"/>
                      </a:lnTo>
                      <a:lnTo>
                        <a:pt x="296" y="420"/>
                      </a:lnTo>
                      <a:lnTo>
                        <a:pt x="310" y="420"/>
                      </a:lnTo>
                      <a:lnTo>
                        <a:pt x="312" y="420"/>
                      </a:lnTo>
                      <a:lnTo>
                        <a:pt x="314" y="420"/>
                      </a:lnTo>
                      <a:lnTo>
                        <a:pt x="314" y="418"/>
                      </a:lnTo>
                      <a:lnTo>
                        <a:pt x="322" y="418"/>
                      </a:lnTo>
                      <a:lnTo>
                        <a:pt x="328" y="418"/>
                      </a:lnTo>
                      <a:lnTo>
                        <a:pt x="330" y="418"/>
                      </a:lnTo>
                      <a:lnTo>
                        <a:pt x="336" y="410"/>
                      </a:lnTo>
                      <a:lnTo>
                        <a:pt x="330" y="408"/>
                      </a:lnTo>
                      <a:lnTo>
                        <a:pt x="324" y="402"/>
                      </a:lnTo>
                      <a:lnTo>
                        <a:pt x="322" y="408"/>
                      </a:lnTo>
                      <a:lnTo>
                        <a:pt x="318" y="408"/>
                      </a:lnTo>
                      <a:lnTo>
                        <a:pt x="312" y="408"/>
                      </a:lnTo>
                      <a:lnTo>
                        <a:pt x="312" y="406"/>
                      </a:lnTo>
                      <a:lnTo>
                        <a:pt x="312" y="402"/>
                      </a:lnTo>
                      <a:lnTo>
                        <a:pt x="306" y="400"/>
                      </a:lnTo>
                      <a:lnTo>
                        <a:pt x="314" y="400"/>
                      </a:lnTo>
                      <a:lnTo>
                        <a:pt x="330" y="402"/>
                      </a:lnTo>
                      <a:lnTo>
                        <a:pt x="332" y="402"/>
                      </a:lnTo>
                      <a:lnTo>
                        <a:pt x="328" y="400"/>
                      </a:lnTo>
                      <a:lnTo>
                        <a:pt x="328" y="396"/>
                      </a:lnTo>
                      <a:lnTo>
                        <a:pt x="330" y="396"/>
                      </a:lnTo>
                      <a:lnTo>
                        <a:pt x="332" y="392"/>
                      </a:lnTo>
                      <a:lnTo>
                        <a:pt x="336" y="392"/>
                      </a:lnTo>
                      <a:lnTo>
                        <a:pt x="336" y="398"/>
                      </a:lnTo>
                      <a:lnTo>
                        <a:pt x="342" y="398"/>
                      </a:lnTo>
                      <a:lnTo>
                        <a:pt x="342" y="402"/>
                      </a:lnTo>
                      <a:lnTo>
                        <a:pt x="348" y="406"/>
                      </a:lnTo>
                      <a:lnTo>
                        <a:pt x="350" y="400"/>
                      </a:lnTo>
                      <a:lnTo>
                        <a:pt x="350" y="398"/>
                      </a:lnTo>
                      <a:lnTo>
                        <a:pt x="348" y="398"/>
                      </a:lnTo>
                      <a:lnTo>
                        <a:pt x="348" y="390"/>
                      </a:lnTo>
                      <a:lnTo>
                        <a:pt x="348" y="388"/>
                      </a:lnTo>
                      <a:lnTo>
                        <a:pt x="348" y="384"/>
                      </a:lnTo>
                      <a:lnTo>
                        <a:pt x="338" y="382"/>
                      </a:lnTo>
                      <a:lnTo>
                        <a:pt x="328" y="382"/>
                      </a:lnTo>
                      <a:lnTo>
                        <a:pt x="320" y="382"/>
                      </a:lnTo>
                      <a:lnTo>
                        <a:pt x="318" y="380"/>
                      </a:lnTo>
                      <a:lnTo>
                        <a:pt x="314" y="374"/>
                      </a:lnTo>
                      <a:lnTo>
                        <a:pt x="314" y="372"/>
                      </a:lnTo>
                      <a:lnTo>
                        <a:pt x="314" y="370"/>
                      </a:lnTo>
                      <a:lnTo>
                        <a:pt x="312" y="370"/>
                      </a:lnTo>
                      <a:lnTo>
                        <a:pt x="312" y="374"/>
                      </a:lnTo>
                      <a:lnTo>
                        <a:pt x="312" y="378"/>
                      </a:lnTo>
                      <a:lnTo>
                        <a:pt x="312" y="374"/>
                      </a:lnTo>
                      <a:lnTo>
                        <a:pt x="300" y="372"/>
                      </a:lnTo>
                      <a:lnTo>
                        <a:pt x="300" y="370"/>
                      </a:lnTo>
                      <a:lnTo>
                        <a:pt x="296" y="364"/>
                      </a:lnTo>
                      <a:lnTo>
                        <a:pt x="294" y="360"/>
                      </a:lnTo>
                      <a:lnTo>
                        <a:pt x="292" y="352"/>
                      </a:lnTo>
                      <a:lnTo>
                        <a:pt x="288" y="348"/>
                      </a:lnTo>
                      <a:lnTo>
                        <a:pt x="284" y="348"/>
                      </a:lnTo>
                      <a:lnTo>
                        <a:pt x="282" y="344"/>
                      </a:lnTo>
                      <a:lnTo>
                        <a:pt x="282" y="338"/>
                      </a:lnTo>
                      <a:lnTo>
                        <a:pt x="282" y="334"/>
                      </a:lnTo>
                      <a:lnTo>
                        <a:pt x="278" y="330"/>
                      </a:lnTo>
                      <a:lnTo>
                        <a:pt x="278" y="328"/>
                      </a:lnTo>
                      <a:lnTo>
                        <a:pt x="268" y="328"/>
                      </a:lnTo>
                      <a:lnTo>
                        <a:pt x="272" y="326"/>
                      </a:lnTo>
                      <a:lnTo>
                        <a:pt x="274" y="324"/>
                      </a:lnTo>
                      <a:lnTo>
                        <a:pt x="274" y="318"/>
                      </a:lnTo>
                      <a:lnTo>
                        <a:pt x="274" y="316"/>
                      </a:lnTo>
                      <a:lnTo>
                        <a:pt x="254" y="292"/>
                      </a:lnTo>
                      <a:lnTo>
                        <a:pt x="246" y="298"/>
                      </a:lnTo>
                      <a:lnTo>
                        <a:pt x="248" y="310"/>
                      </a:lnTo>
                      <a:lnTo>
                        <a:pt x="250" y="318"/>
                      </a:lnTo>
                      <a:lnTo>
                        <a:pt x="256" y="320"/>
                      </a:lnTo>
                      <a:lnTo>
                        <a:pt x="268" y="324"/>
                      </a:lnTo>
                      <a:lnTo>
                        <a:pt x="266" y="328"/>
                      </a:lnTo>
                      <a:lnTo>
                        <a:pt x="264" y="328"/>
                      </a:lnTo>
                      <a:lnTo>
                        <a:pt x="264" y="326"/>
                      </a:lnTo>
                      <a:lnTo>
                        <a:pt x="260" y="326"/>
                      </a:lnTo>
                      <a:lnTo>
                        <a:pt x="258" y="328"/>
                      </a:lnTo>
                      <a:lnTo>
                        <a:pt x="256" y="330"/>
                      </a:lnTo>
                      <a:lnTo>
                        <a:pt x="254" y="330"/>
                      </a:lnTo>
                      <a:lnTo>
                        <a:pt x="254" y="328"/>
                      </a:lnTo>
                      <a:lnTo>
                        <a:pt x="250" y="326"/>
                      </a:lnTo>
                      <a:lnTo>
                        <a:pt x="248" y="326"/>
                      </a:lnTo>
                      <a:lnTo>
                        <a:pt x="246" y="334"/>
                      </a:lnTo>
                      <a:lnTo>
                        <a:pt x="242" y="342"/>
                      </a:lnTo>
                      <a:lnTo>
                        <a:pt x="232" y="344"/>
                      </a:lnTo>
                      <a:lnTo>
                        <a:pt x="232" y="338"/>
                      </a:lnTo>
                      <a:lnTo>
                        <a:pt x="236" y="330"/>
                      </a:lnTo>
                      <a:lnTo>
                        <a:pt x="238" y="326"/>
                      </a:lnTo>
                      <a:lnTo>
                        <a:pt x="240" y="324"/>
                      </a:lnTo>
                      <a:lnTo>
                        <a:pt x="240" y="318"/>
                      </a:lnTo>
                      <a:lnTo>
                        <a:pt x="232" y="316"/>
                      </a:lnTo>
                      <a:lnTo>
                        <a:pt x="230" y="310"/>
                      </a:lnTo>
                      <a:lnTo>
                        <a:pt x="228" y="306"/>
                      </a:lnTo>
                      <a:lnTo>
                        <a:pt x="224" y="308"/>
                      </a:lnTo>
                      <a:lnTo>
                        <a:pt x="218" y="302"/>
                      </a:lnTo>
                      <a:lnTo>
                        <a:pt x="210" y="318"/>
                      </a:lnTo>
                      <a:lnTo>
                        <a:pt x="204" y="318"/>
                      </a:lnTo>
                      <a:lnTo>
                        <a:pt x="196" y="308"/>
                      </a:lnTo>
                      <a:lnTo>
                        <a:pt x="194" y="306"/>
                      </a:lnTo>
                      <a:lnTo>
                        <a:pt x="188" y="300"/>
                      </a:lnTo>
                      <a:lnTo>
                        <a:pt x="178" y="300"/>
                      </a:lnTo>
                      <a:lnTo>
                        <a:pt x="178" y="316"/>
                      </a:lnTo>
                      <a:lnTo>
                        <a:pt x="182" y="328"/>
                      </a:lnTo>
                      <a:lnTo>
                        <a:pt x="174" y="330"/>
                      </a:lnTo>
                      <a:lnTo>
                        <a:pt x="156" y="318"/>
                      </a:lnTo>
                      <a:lnTo>
                        <a:pt x="158" y="306"/>
                      </a:lnTo>
                      <a:lnTo>
                        <a:pt x="156" y="292"/>
                      </a:lnTo>
                      <a:lnTo>
                        <a:pt x="150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close/>
                      <a:moveTo>
                        <a:pt x="376" y="282"/>
                      </a:moveTo>
                      <a:lnTo>
                        <a:pt x="376" y="282"/>
                      </a:lnTo>
                      <a:lnTo>
                        <a:pt x="378" y="280"/>
                      </a:lnTo>
                      <a:lnTo>
                        <a:pt x="378" y="282"/>
                      </a:lnTo>
                      <a:lnTo>
                        <a:pt x="376" y="284"/>
                      </a:lnTo>
                      <a:lnTo>
                        <a:pt x="372" y="284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close/>
                      <a:moveTo>
                        <a:pt x="382" y="270"/>
                      </a:moveTo>
                      <a:lnTo>
                        <a:pt x="382" y="274"/>
                      </a:lnTo>
                      <a:lnTo>
                        <a:pt x="360" y="282"/>
                      </a:lnTo>
                      <a:lnTo>
                        <a:pt x="364" y="282"/>
                      </a:lnTo>
                      <a:lnTo>
                        <a:pt x="366" y="284"/>
                      </a:lnTo>
                      <a:lnTo>
                        <a:pt x="354" y="284"/>
                      </a:lnTo>
                      <a:lnTo>
                        <a:pt x="348" y="282"/>
                      </a:lnTo>
                      <a:lnTo>
                        <a:pt x="338" y="288"/>
                      </a:lnTo>
                      <a:lnTo>
                        <a:pt x="338" y="292"/>
                      </a:lnTo>
                      <a:lnTo>
                        <a:pt x="336" y="292"/>
                      </a:lnTo>
                      <a:lnTo>
                        <a:pt x="336" y="296"/>
                      </a:lnTo>
                      <a:lnTo>
                        <a:pt x="338" y="298"/>
                      </a:lnTo>
                      <a:lnTo>
                        <a:pt x="346" y="300"/>
                      </a:lnTo>
                      <a:lnTo>
                        <a:pt x="354" y="300"/>
                      </a:lnTo>
                      <a:lnTo>
                        <a:pt x="354" y="310"/>
                      </a:lnTo>
                      <a:lnTo>
                        <a:pt x="354" y="312"/>
                      </a:lnTo>
                      <a:lnTo>
                        <a:pt x="350" y="316"/>
                      </a:lnTo>
                      <a:lnTo>
                        <a:pt x="348" y="316"/>
                      </a:lnTo>
                      <a:lnTo>
                        <a:pt x="338" y="316"/>
                      </a:lnTo>
                      <a:lnTo>
                        <a:pt x="328" y="312"/>
                      </a:lnTo>
                      <a:lnTo>
                        <a:pt x="324" y="306"/>
                      </a:lnTo>
                      <a:lnTo>
                        <a:pt x="320" y="308"/>
                      </a:lnTo>
                      <a:lnTo>
                        <a:pt x="314" y="308"/>
                      </a:lnTo>
                      <a:lnTo>
                        <a:pt x="318" y="316"/>
                      </a:lnTo>
                      <a:lnTo>
                        <a:pt x="318" y="318"/>
                      </a:lnTo>
                      <a:lnTo>
                        <a:pt x="324" y="326"/>
                      </a:lnTo>
                      <a:lnTo>
                        <a:pt x="330" y="330"/>
                      </a:lnTo>
                      <a:lnTo>
                        <a:pt x="332" y="330"/>
                      </a:lnTo>
                      <a:lnTo>
                        <a:pt x="342" y="326"/>
                      </a:lnTo>
                      <a:lnTo>
                        <a:pt x="348" y="336"/>
                      </a:lnTo>
                      <a:lnTo>
                        <a:pt x="356" y="338"/>
                      </a:lnTo>
                      <a:lnTo>
                        <a:pt x="360" y="338"/>
                      </a:lnTo>
                      <a:lnTo>
                        <a:pt x="364" y="344"/>
                      </a:lnTo>
                      <a:lnTo>
                        <a:pt x="364" y="348"/>
                      </a:lnTo>
                      <a:lnTo>
                        <a:pt x="366" y="354"/>
                      </a:lnTo>
                      <a:lnTo>
                        <a:pt x="366" y="356"/>
                      </a:lnTo>
                      <a:lnTo>
                        <a:pt x="372" y="360"/>
                      </a:lnTo>
                      <a:lnTo>
                        <a:pt x="374" y="360"/>
                      </a:lnTo>
                      <a:lnTo>
                        <a:pt x="382" y="354"/>
                      </a:lnTo>
                      <a:lnTo>
                        <a:pt x="392" y="348"/>
                      </a:lnTo>
                      <a:lnTo>
                        <a:pt x="394" y="344"/>
                      </a:lnTo>
                      <a:lnTo>
                        <a:pt x="402" y="344"/>
                      </a:lnTo>
                      <a:lnTo>
                        <a:pt x="406" y="342"/>
                      </a:lnTo>
                      <a:lnTo>
                        <a:pt x="410" y="338"/>
                      </a:lnTo>
                      <a:lnTo>
                        <a:pt x="412" y="334"/>
                      </a:lnTo>
                      <a:lnTo>
                        <a:pt x="410" y="316"/>
                      </a:lnTo>
                      <a:lnTo>
                        <a:pt x="412" y="316"/>
                      </a:lnTo>
                      <a:lnTo>
                        <a:pt x="404" y="312"/>
                      </a:lnTo>
                      <a:lnTo>
                        <a:pt x="402" y="316"/>
                      </a:lnTo>
                      <a:lnTo>
                        <a:pt x="400" y="318"/>
                      </a:lnTo>
                      <a:lnTo>
                        <a:pt x="394" y="308"/>
                      </a:lnTo>
                      <a:lnTo>
                        <a:pt x="384" y="306"/>
                      </a:lnTo>
                      <a:lnTo>
                        <a:pt x="382" y="298"/>
                      </a:lnTo>
                      <a:lnTo>
                        <a:pt x="394" y="296"/>
                      </a:lnTo>
                      <a:lnTo>
                        <a:pt x="396" y="292"/>
                      </a:lnTo>
                      <a:lnTo>
                        <a:pt x="390" y="282"/>
                      </a:lnTo>
                      <a:lnTo>
                        <a:pt x="384" y="282"/>
                      </a:lnTo>
                      <a:lnTo>
                        <a:pt x="382" y="280"/>
                      </a:lnTo>
                      <a:lnTo>
                        <a:pt x="384" y="274"/>
                      </a:lnTo>
                      <a:lnTo>
                        <a:pt x="390" y="270"/>
                      </a:lnTo>
                      <a:lnTo>
                        <a:pt x="386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close/>
                      <a:moveTo>
                        <a:pt x="48" y="262"/>
                      </a:moveTo>
                      <a:lnTo>
                        <a:pt x="48" y="262"/>
                      </a:lnTo>
                      <a:lnTo>
                        <a:pt x="40" y="264"/>
                      </a:lnTo>
                      <a:lnTo>
                        <a:pt x="36" y="266"/>
                      </a:lnTo>
                      <a:lnTo>
                        <a:pt x="20" y="272"/>
                      </a:lnTo>
                      <a:lnTo>
                        <a:pt x="4" y="278"/>
                      </a:lnTo>
                      <a:lnTo>
                        <a:pt x="4" y="296"/>
                      </a:lnTo>
                      <a:lnTo>
                        <a:pt x="6" y="302"/>
                      </a:lnTo>
                      <a:lnTo>
                        <a:pt x="10" y="308"/>
                      </a:lnTo>
                      <a:lnTo>
                        <a:pt x="6" y="310"/>
                      </a:lnTo>
                      <a:lnTo>
                        <a:pt x="2" y="310"/>
                      </a:lnTo>
                      <a:lnTo>
                        <a:pt x="4" y="316"/>
                      </a:lnTo>
                      <a:lnTo>
                        <a:pt x="6" y="318"/>
                      </a:lnTo>
                      <a:lnTo>
                        <a:pt x="0" y="338"/>
                      </a:lnTo>
                      <a:lnTo>
                        <a:pt x="4" y="344"/>
                      </a:lnTo>
                      <a:lnTo>
                        <a:pt x="12" y="348"/>
                      </a:lnTo>
                      <a:lnTo>
                        <a:pt x="14" y="356"/>
                      </a:lnTo>
                      <a:lnTo>
                        <a:pt x="14" y="360"/>
                      </a:lnTo>
                      <a:lnTo>
                        <a:pt x="18" y="362"/>
                      </a:lnTo>
                      <a:lnTo>
                        <a:pt x="24" y="362"/>
                      </a:lnTo>
                      <a:lnTo>
                        <a:pt x="30" y="362"/>
                      </a:lnTo>
                      <a:lnTo>
                        <a:pt x="40" y="346"/>
                      </a:lnTo>
                      <a:lnTo>
                        <a:pt x="42" y="346"/>
                      </a:lnTo>
                      <a:lnTo>
                        <a:pt x="42" y="348"/>
                      </a:lnTo>
                      <a:lnTo>
                        <a:pt x="46" y="348"/>
                      </a:lnTo>
                      <a:lnTo>
                        <a:pt x="48" y="348"/>
                      </a:lnTo>
                      <a:lnTo>
                        <a:pt x="46" y="352"/>
                      </a:lnTo>
                      <a:lnTo>
                        <a:pt x="58" y="348"/>
                      </a:lnTo>
                      <a:lnTo>
                        <a:pt x="66" y="348"/>
                      </a:lnTo>
                      <a:lnTo>
                        <a:pt x="68" y="344"/>
                      </a:lnTo>
                      <a:lnTo>
                        <a:pt x="68" y="338"/>
                      </a:lnTo>
                      <a:lnTo>
                        <a:pt x="70" y="334"/>
                      </a:lnTo>
                      <a:lnTo>
                        <a:pt x="70" y="328"/>
                      </a:lnTo>
                      <a:lnTo>
                        <a:pt x="82" y="318"/>
                      </a:lnTo>
                      <a:lnTo>
                        <a:pt x="94" y="308"/>
                      </a:lnTo>
                      <a:lnTo>
                        <a:pt x="112" y="298"/>
                      </a:lnTo>
                      <a:lnTo>
                        <a:pt x="124" y="296"/>
                      </a:lnTo>
                      <a:lnTo>
                        <a:pt x="128" y="296"/>
                      </a:lnTo>
                      <a:lnTo>
                        <a:pt x="130" y="298"/>
                      </a:lnTo>
                      <a:lnTo>
                        <a:pt x="132" y="298"/>
                      </a:lnTo>
                      <a:lnTo>
                        <a:pt x="132" y="296"/>
                      </a:lnTo>
                      <a:lnTo>
                        <a:pt x="138" y="292"/>
                      </a:lnTo>
                      <a:lnTo>
                        <a:pt x="138" y="288"/>
                      </a:lnTo>
                      <a:lnTo>
                        <a:pt x="128" y="284"/>
                      </a:lnTo>
                      <a:lnTo>
                        <a:pt x="124" y="280"/>
                      </a:lnTo>
                      <a:lnTo>
                        <a:pt x="120" y="278"/>
                      </a:lnTo>
                      <a:lnTo>
                        <a:pt x="110" y="274"/>
                      </a:lnTo>
                      <a:lnTo>
                        <a:pt x="96" y="274"/>
                      </a:lnTo>
                      <a:lnTo>
                        <a:pt x="88" y="278"/>
                      </a:lnTo>
                      <a:lnTo>
                        <a:pt x="82" y="278"/>
                      </a:lnTo>
                      <a:lnTo>
                        <a:pt x="76" y="272"/>
                      </a:lnTo>
                      <a:lnTo>
                        <a:pt x="50" y="264"/>
                      </a:lnTo>
                      <a:lnTo>
                        <a:pt x="50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close/>
                      <a:moveTo>
                        <a:pt x="392" y="260"/>
                      </a:moveTo>
                      <a:lnTo>
                        <a:pt x="392" y="260"/>
                      </a:lnTo>
                      <a:lnTo>
                        <a:pt x="390" y="262"/>
                      </a:lnTo>
                      <a:lnTo>
                        <a:pt x="394" y="264"/>
                      </a:lnTo>
                      <a:lnTo>
                        <a:pt x="394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close/>
                      <a:moveTo>
                        <a:pt x="296" y="238"/>
                      </a:moveTo>
                      <a:lnTo>
                        <a:pt x="296" y="238"/>
                      </a:lnTo>
                      <a:lnTo>
                        <a:pt x="296" y="248"/>
                      </a:lnTo>
                      <a:lnTo>
                        <a:pt x="300" y="248"/>
                      </a:lnTo>
                      <a:lnTo>
                        <a:pt x="302" y="246"/>
                      </a:lnTo>
                      <a:lnTo>
                        <a:pt x="300" y="242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close/>
                      <a:moveTo>
                        <a:pt x="422" y="228"/>
                      </a:moveTo>
                      <a:lnTo>
                        <a:pt x="422" y="228"/>
                      </a:lnTo>
                      <a:lnTo>
                        <a:pt x="420" y="234"/>
                      </a:lnTo>
                      <a:lnTo>
                        <a:pt x="418" y="242"/>
                      </a:lnTo>
                      <a:lnTo>
                        <a:pt x="414" y="242"/>
                      </a:lnTo>
                      <a:lnTo>
                        <a:pt x="410" y="254"/>
                      </a:lnTo>
                      <a:lnTo>
                        <a:pt x="418" y="254"/>
                      </a:lnTo>
                      <a:lnTo>
                        <a:pt x="420" y="260"/>
                      </a:lnTo>
                      <a:lnTo>
                        <a:pt x="424" y="262"/>
                      </a:lnTo>
                      <a:lnTo>
                        <a:pt x="430" y="262"/>
                      </a:lnTo>
                      <a:lnTo>
                        <a:pt x="436" y="262"/>
                      </a:lnTo>
                      <a:lnTo>
                        <a:pt x="438" y="262"/>
                      </a:lnTo>
                      <a:lnTo>
                        <a:pt x="440" y="264"/>
                      </a:lnTo>
                      <a:lnTo>
                        <a:pt x="446" y="260"/>
                      </a:lnTo>
                      <a:lnTo>
                        <a:pt x="448" y="254"/>
                      </a:lnTo>
                      <a:lnTo>
                        <a:pt x="448" y="246"/>
                      </a:lnTo>
                      <a:lnTo>
                        <a:pt x="446" y="242"/>
                      </a:lnTo>
                      <a:lnTo>
                        <a:pt x="438" y="228"/>
                      </a:lnTo>
                      <a:lnTo>
                        <a:pt x="430" y="230"/>
                      </a:lnTo>
                      <a:lnTo>
                        <a:pt x="428" y="230"/>
                      </a:lnTo>
                      <a:lnTo>
                        <a:pt x="424" y="230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close/>
                      <a:moveTo>
                        <a:pt x="414" y="228"/>
                      </a:moveTo>
                      <a:lnTo>
                        <a:pt x="414" y="228"/>
                      </a:lnTo>
                      <a:lnTo>
                        <a:pt x="412" y="230"/>
                      </a:lnTo>
                      <a:lnTo>
                        <a:pt x="404" y="234"/>
                      </a:lnTo>
                      <a:lnTo>
                        <a:pt x="404" y="236"/>
                      </a:lnTo>
                      <a:lnTo>
                        <a:pt x="404" y="238"/>
                      </a:lnTo>
                      <a:lnTo>
                        <a:pt x="406" y="238"/>
                      </a:lnTo>
                      <a:lnTo>
                        <a:pt x="414" y="230"/>
                      </a:lnTo>
                      <a:lnTo>
                        <a:pt x="418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close/>
                      <a:moveTo>
                        <a:pt x="96" y="216"/>
                      </a:moveTo>
                      <a:lnTo>
                        <a:pt x="96" y="216"/>
                      </a:lnTo>
                      <a:lnTo>
                        <a:pt x="94" y="218"/>
                      </a:lnTo>
                      <a:lnTo>
                        <a:pt x="94" y="220"/>
                      </a:lnTo>
                      <a:lnTo>
                        <a:pt x="94" y="226"/>
                      </a:lnTo>
                      <a:lnTo>
                        <a:pt x="88" y="228"/>
                      </a:lnTo>
                      <a:lnTo>
                        <a:pt x="84" y="230"/>
                      </a:lnTo>
                      <a:lnTo>
                        <a:pt x="82" y="236"/>
                      </a:lnTo>
                      <a:lnTo>
                        <a:pt x="84" y="242"/>
                      </a:lnTo>
                      <a:lnTo>
                        <a:pt x="88" y="242"/>
                      </a:lnTo>
                      <a:lnTo>
                        <a:pt x="94" y="242"/>
                      </a:lnTo>
                      <a:lnTo>
                        <a:pt x="100" y="226"/>
                      </a:lnTo>
                      <a:lnTo>
                        <a:pt x="102" y="218"/>
                      </a:lnTo>
                      <a:lnTo>
                        <a:pt x="100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close/>
                      <a:moveTo>
                        <a:pt x="124" y="206"/>
                      </a:moveTo>
                      <a:lnTo>
                        <a:pt x="124" y="210"/>
                      </a:lnTo>
                      <a:lnTo>
                        <a:pt x="130" y="210"/>
                      </a:lnTo>
                      <a:lnTo>
                        <a:pt x="130" y="208"/>
                      </a:lnTo>
                      <a:lnTo>
                        <a:pt x="130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close/>
                      <a:moveTo>
                        <a:pt x="600" y="196"/>
                      </a:moveTo>
                      <a:lnTo>
                        <a:pt x="600" y="196"/>
                      </a:lnTo>
                      <a:lnTo>
                        <a:pt x="604" y="202"/>
                      </a:lnTo>
                      <a:lnTo>
                        <a:pt x="604" y="206"/>
                      </a:lnTo>
                      <a:lnTo>
                        <a:pt x="602" y="206"/>
                      </a:lnTo>
                      <a:lnTo>
                        <a:pt x="600" y="200"/>
                      </a:lnTo>
                      <a:lnTo>
                        <a:pt x="600" y="198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close/>
                      <a:moveTo>
                        <a:pt x="492" y="196"/>
                      </a:moveTo>
                      <a:lnTo>
                        <a:pt x="492" y="196"/>
                      </a:lnTo>
                      <a:lnTo>
                        <a:pt x="494" y="196"/>
                      </a:lnTo>
                      <a:lnTo>
                        <a:pt x="492" y="196"/>
                      </a:lnTo>
                      <a:lnTo>
                        <a:pt x="486" y="196"/>
                      </a:lnTo>
                      <a:lnTo>
                        <a:pt x="494" y="206"/>
                      </a:lnTo>
                      <a:lnTo>
                        <a:pt x="500" y="206"/>
                      </a:lnTo>
                      <a:lnTo>
                        <a:pt x="500" y="202"/>
                      </a:lnTo>
                      <a:lnTo>
                        <a:pt x="500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close/>
                      <a:moveTo>
                        <a:pt x="296" y="196"/>
                      </a:moveTo>
                      <a:lnTo>
                        <a:pt x="296" y="196"/>
                      </a:lnTo>
                      <a:lnTo>
                        <a:pt x="294" y="198"/>
                      </a:lnTo>
                      <a:lnTo>
                        <a:pt x="294" y="202"/>
                      </a:lnTo>
                      <a:lnTo>
                        <a:pt x="296" y="208"/>
                      </a:lnTo>
                      <a:lnTo>
                        <a:pt x="296" y="206"/>
                      </a:lnTo>
                      <a:lnTo>
                        <a:pt x="296" y="208"/>
                      </a:lnTo>
                      <a:lnTo>
                        <a:pt x="294" y="210"/>
                      </a:lnTo>
                      <a:lnTo>
                        <a:pt x="294" y="216"/>
                      </a:lnTo>
                      <a:lnTo>
                        <a:pt x="306" y="212"/>
                      </a:lnTo>
                      <a:lnTo>
                        <a:pt x="312" y="216"/>
                      </a:lnTo>
                      <a:lnTo>
                        <a:pt x="314" y="216"/>
                      </a:lnTo>
                      <a:lnTo>
                        <a:pt x="312" y="216"/>
                      </a:lnTo>
                      <a:lnTo>
                        <a:pt x="302" y="220"/>
                      </a:lnTo>
                      <a:lnTo>
                        <a:pt x="300" y="224"/>
                      </a:lnTo>
                      <a:lnTo>
                        <a:pt x="304" y="224"/>
                      </a:lnTo>
                      <a:lnTo>
                        <a:pt x="310" y="224"/>
                      </a:lnTo>
                      <a:lnTo>
                        <a:pt x="306" y="226"/>
                      </a:lnTo>
                      <a:lnTo>
                        <a:pt x="306" y="228"/>
                      </a:lnTo>
                      <a:lnTo>
                        <a:pt x="302" y="234"/>
                      </a:lnTo>
                      <a:lnTo>
                        <a:pt x="302" y="236"/>
                      </a:lnTo>
                      <a:lnTo>
                        <a:pt x="304" y="236"/>
                      </a:lnTo>
                      <a:lnTo>
                        <a:pt x="312" y="236"/>
                      </a:lnTo>
                      <a:lnTo>
                        <a:pt x="318" y="234"/>
                      </a:lnTo>
                      <a:lnTo>
                        <a:pt x="328" y="226"/>
                      </a:lnTo>
                      <a:lnTo>
                        <a:pt x="324" y="224"/>
                      </a:lnTo>
                      <a:lnTo>
                        <a:pt x="324" y="220"/>
                      </a:lnTo>
                      <a:lnTo>
                        <a:pt x="328" y="218"/>
                      </a:lnTo>
                      <a:lnTo>
                        <a:pt x="324" y="210"/>
                      </a:lnTo>
                      <a:lnTo>
                        <a:pt x="318" y="212"/>
                      </a:lnTo>
                      <a:lnTo>
                        <a:pt x="318" y="202"/>
                      </a:lnTo>
                      <a:lnTo>
                        <a:pt x="310" y="202"/>
                      </a:lnTo>
                      <a:lnTo>
                        <a:pt x="306" y="202"/>
                      </a:lnTo>
                      <a:lnTo>
                        <a:pt x="310" y="196"/>
                      </a:lnTo>
                      <a:lnTo>
                        <a:pt x="302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close/>
                      <a:moveTo>
                        <a:pt x="358" y="192"/>
                      </a:moveTo>
                      <a:lnTo>
                        <a:pt x="358" y="192"/>
                      </a:lnTo>
                      <a:lnTo>
                        <a:pt x="354" y="192"/>
                      </a:lnTo>
                      <a:lnTo>
                        <a:pt x="350" y="196"/>
                      </a:lnTo>
                      <a:lnTo>
                        <a:pt x="354" y="198"/>
                      </a:lnTo>
                      <a:lnTo>
                        <a:pt x="360" y="200"/>
                      </a:lnTo>
                      <a:lnTo>
                        <a:pt x="360" y="206"/>
                      </a:lnTo>
                      <a:lnTo>
                        <a:pt x="348" y="206"/>
                      </a:lnTo>
                      <a:lnTo>
                        <a:pt x="354" y="210"/>
                      </a:lnTo>
                      <a:lnTo>
                        <a:pt x="356" y="212"/>
                      </a:lnTo>
                      <a:lnTo>
                        <a:pt x="358" y="212"/>
                      </a:lnTo>
                      <a:lnTo>
                        <a:pt x="358" y="216"/>
                      </a:lnTo>
                      <a:lnTo>
                        <a:pt x="356" y="218"/>
                      </a:lnTo>
                      <a:lnTo>
                        <a:pt x="356" y="220"/>
                      </a:lnTo>
                      <a:lnTo>
                        <a:pt x="360" y="224"/>
                      </a:lnTo>
                      <a:lnTo>
                        <a:pt x="358" y="226"/>
                      </a:lnTo>
                      <a:lnTo>
                        <a:pt x="358" y="228"/>
                      </a:lnTo>
                      <a:lnTo>
                        <a:pt x="350" y="228"/>
                      </a:lnTo>
                      <a:lnTo>
                        <a:pt x="354" y="220"/>
                      </a:lnTo>
                      <a:lnTo>
                        <a:pt x="346" y="212"/>
                      </a:lnTo>
                      <a:lnTo>
                        <a:pt x="338" y="202"/>
                      </a:lnTo>
                      <a:lnTo>
                        <a:pt x="330" y="202"/>
                      </a:lnTo>
                      <a:lnTo>
                        <a:pt x="330" y="210"/>
                      </a:lnTo>
                      <a:lnTo>
                        <a:pt x="332" y="210"/>
                      </a:lnTo>
                      <a:lnTo>
                        <a:pt x="332" y="212"/>
                      </a:lnTo>
                      <a:lnTo>
                        <a:pt x="330" y="218"/>
                      </a:lnTo>
                      <a:lnTo>
                        <a:pt x="338" y="224"/>
                      </a:lnTo>
                      <a:lnTo>
                        <a:pt x="338" y="230"/>
                      </a:lnTo>
                      <a:lnTo>
                        <a:pt x="322" y="230"/>
                      </a:lnTo>
                      <a:lnTo>
                        <a:pt x="322" y="236"/>
                      </a:lnTo>
                      <a:lnTo>
                        <a:pt x="320" y="236"/>
                      </a:lnTo>
                      <a:lnTo>
                        <a:pt x="322" y="242"/>
                      </a:lnTo>
                      <a:lnTo>
                        <a:pt x="322" y="246"/>
                      </a:lnTo>
                      <a:lnTo>
                        <a:pt x="338" y="238"/>
                      </a:lnTo>
                      <a:lnTo>
                        <a:pt x="356" y="234"/>
                      </a:lnTo>
                      <a:lnTo>
                        <a:pt x="358" y="234"/>
                      </a:lnTo>
                      <a:lnTo>
                        <a:pt x="360" y="236"/>
                      </a:lnTo>
                      <a:lnTo>
                        <a:pt x="348" y="244"/>
                      </a:lnTo>
                      <a:lnTo>
                        <a:pt x="350" y="254"/>
                      </a:lnTo>
                      <a:lnTo>
                        <a:pt x="358" y="254"/>
                      </a:lnTo>
                      <a:lnTo>
                        <a:pt x="366" y="254"/>
                      </a:lnTo>
                      <a:lnTo>
                        <a:pt x="378" y="252"/>
                      </a:lnTo>
                      <a:lnTo>
                        <a:pt x="390" y="252"/>
                      </a:lnTo>
                      <a:lnTo>
                        <a:pt x="396" y="252"/>
                      </a:lnTo>
                      <a:lnTo>
                        <a:pt x="396" y="248"/>
                      </a:lnTo>
                      <a:lnTo>
                        <a:pt x="400" y="246"/>
                      </a:lnTo>
                      <a:lnTo>
                        <a:pt x="396" y="242"/>
                      </a:lnTo>
                      <a:lnTo>
                        <a:pt x="394" y="238"/>
                      </a:lnTo>
                      <a:lnTo>
                        <a:pt x="394" y="242"/>
                      </a:lnTo>
                      <a:lnTo>
                        <a:pt x="396" y="236"/>
                      </a:lnTo>
                      <a:lnTo>
                        <a:pt x="396" y="228"/>
                      </a:lnTo>
                      <a:lnTo>
                        <a:pt x="390" y="228"/>
                      </a:lnTo>
                      <a:lnTo>
                        <a:pt x="390" y="224"/>
                      </a:lnTo>
                      <a:lnTo>
                        <a:pt x="390" y="216"/>
                      </a:lnTo>
                      <a:lnTo>
                        <a:pt x="390" y="210"/>
                      </a:lnTo>
                      <a:lnTo>
                        <a:pt x="386" y="206"/>
                      </a:lnTo>
                      <a:lnTo>
                        <a:pt x="378" y="202"/>
                      </a:lnTo>
                      <a:lnTo>
                        <a:pt x="378" y="200"/>
                      </a:lnTo>
                      <a:lnTo>
                        <a:pt x="378" y="198"/>
                      </a:lnTo>
                      <a:lnTo>
                        <a:pt x="376" y="196"/>
                      </a:lnTo>
                      <a:lnTo>
                        <a:pt x="374" y="196"/>
                      </a:lnTo>
                      <a:lnTo>
                        <a:pt x="372" y="198"/>
                      </a:lnTo>
                      <a:lnTo>
                        <a:pt x="372" y="202"/>
                      </a:lnTo>
                      <a:lnTo>
                        <a:pt x="374" y="202"/>
                      </a:lnTo>
                      <a:lnTo>
                        <a:pt x="376" y="202"/>
                      </a:lnTo>
                      <a:lnTo>
                        <a:pt x="374" y="206"/>
                      </a:lnTo>
                      <a:lnTo>
                        <a:pt x="368" y="206"/>
                      </a:lnTo>
                      <a:lnTo>
                        <a:pt x="366" y="206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close/>
                      <a:moveTo>
                        <a:pt x="138" y="192"/>
                      </a:moveTo>
                      <a:lnTo>
                        <a:pt x="138" y="192"/>
                      </a:lnTo>
                      <a:lnTo>
                        <a:pt x="138" y="196"/>
                      </a:lnTo>
                      <a:lnTo>
                        <a:pt x="138" y="198"/>
                      </a:lnTo>
                      <a:lnTo>
                        <a:pt x="142" y="198"/>
                      </a:lnTo>
                      <a:lnTo>
                        <a:pt x="142" y="196"/>
                      </a:lnTo>
                      <a:lnTo>
                        <a:pt x="142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close/>
                      <a:moveTo>
                        <a:pt x="418" y="190"/>
                      </a:moveTo>
                      <a:lnTo>
                        <a:pt x="418" y="190"/>
                      </a:lnTo>
                      <a:lnTo>
                        <a:pt x="412" y="192"/>
                      </a:lnTo>
                      <a:lnTo>
                        <a:pt x="410" y="196"/>
                      </a:lnTo>
                      <a:lnTo>
                        <a:pt x="414" y="206"/>
                      </a:lnTo>
                      <a:lnTo>
                        <a:pt x="422" y="210"/>
                      </a:lnTo>
                      <a:lnTo>
                        <a:pt x="430" y="210"/>
                      </a:lnTo>
                      <a:lnTo>
                        <a:pt x="436" y="210"/>
                      </a:lnTo>
                      <a:lnTo>
                        <a:pt x="440" y="216"/>
                      </a:lnTo>
                      <a:lnTo>
                        <a:pt x="446" y="216"/>
                      </a:lnTo>
                      <a:lnTo>
                        <a:pt x="448" y="212"/>
                      </a:lnTo>
                      <a:lnTo>
                        <a:pt x="450" y="212"/>
                      </a:lnTo>
                      <a:lnTo>
                        <a:pt x="454" y="210"/>
                      </a:lnTo>
                      <a:lnTo>
                        <a:pt x="456" y="216"/>
                      </a:lnTo>
                      <a:lnTo>
                        <a:pt x="466" y="220"/>
                      </a:lnTo>
                      <a:lnTo>
                        <a:pt x="472" y="224"/>
                      </a:lnTo>
                      <a:lnTo>
                        <a:pt x="476" y="230"/>
                      </a:lnTo>
                      <a:lnTo>
                        <a:pt x="474" y="242"/>
                      </a:lnTo>
                      <a:lnTo>
                        <a:pt x="472" y="248"/>
                      </a:lnTo>
                      <a:lnTo>
                        <a:pt x="474" y="260"/>
                      </a:lnTo>
                      <a:lnTo>
                        <a:pt x="476" y="270"/>
                      </a:lnTo>
                      <a:lnTo>
                        <a:pt x="484" y="266"/>
                      </a:lnTo>
                      <a:lnTo>
                        <a:pt x="484" y="264"/>
                      </a:lnTo>
                      <a:lnTo>
                        <a:pt x="486" y="264"/>
                      </a:lnTo>
                      <a:lnTo>
                        <a:pt x="490" y="266"/>
                      </a:lnTo>
                      <a:lnTo>
                        <a:pt x="490" y="270"/>
                      </a:lnTo>
                      <a:lnTo>
                        <a:pt x="494" y="266"/>
                      </a:lnTo>
                      <a:lnTo>
                        <a:pt x="496" y="264"/>
                      </a:lnTo>
                      <a:lnTo>
                        <a:pt x="510" y="262"/>
                      </a:lnTo>
                      <a:lnTo>
                        <a:pt x="514" y="254"/>
                      </a:lnTo>
                      <a:lnTo>
                        <a:pt x="520" y="266"/>
                      </a:lnTo>
                      <a:lnTo>
                        <a:pt x="530" y="266"/>
                      </a:lnTo>
                      <a:lnTo>
                        <a:pt x="540" y="266"/>
                      </a:lnTo>
                      <a:lnTo>
                        <a:pt x="546" y="262"/>
                      </a:lnTo>
                      <a:lnTo>
                        <a:pt x="548" y="262"/>
                      </a:lnTo>
                      <a:lnTo>
                        <a:pt x="550" y="266"/>
                      </a:lnTo>
                      <a:lnTo>
                        <a:pt x="564" y="264"/>
                      </a:lnTo>
                      <a:lnTo>
                        <a:pt x="564" y="266"/>
                      </a:lnTo>
                      <a:lnTo>
                        <a:pt x="566" y="266"/>
                      </a:lnTo>
                      <a:lnTo>
                        <a:pt x="582" y="264"/>
                      </a:lnTo>
                      <a:lnTo>
                        <a:pt x="586" y="264"/>
                      </a:lnTo>
                      <a:lnTo>
                        <a:pt x="592" y="264"/>
                      </a:lnTo>
                      <a:lnTo>
                        <a:pt x="596" y="262"/>
                      </a:lnTo>
                      <a:lnTo>
                        <a:pt x="594" y="260"/>
                      </a:lnTo>
                      <a:lnTo>
                        <a:pt x="600" y="256"/>
                      </a:lnTo>
                      <a:lnTo>
                        <a:pt x="602" y="262"/>
                      </a:lnTo>
                      <a:lnTo>
                        <a:pt x="604" y="264"/>
                      </a:lnTo>
                      <a:lnTo>
                        <a:pt x="608" y="262"/>
                      </a:lnTo>
                      <a:lnTo>
                        <a:pt x="610" y="262"/>
                      </a:lnTo>
                      <a:lnTo>
                        <a:pt x="610" y="264"/>
                      </a:lnTo>
                      <a:lnTo>
                        <a:pt x="626" y="264"/>
                      </a:lnTo>
                      <a:lnTo>
                        <a:pt x="642" y="264"/>
                      </a:lnTo>
                      <a:lnTo>
                        <a:pt x="642" y="256"/>
                      </a:lnTo>
                      <a:lnTo>
                        <a:pt x="642" y="252"/>
                      </a:lnTo>
                      <a:lnTo>
                        <a:pt x="646" y="248"/>
                      </a:lnTo>
                      <a:lnTo>
                        <a:pt x="648" y="246"/>
                      </a:lnTo>
                      <a:lnTo>
                        <a:pt x="654" y="246"/>
                      </a:lnTo>
                      <a:lnTo>
                        <a:pt x="654" y="242"/>
                      </a:lnTo>
                      <a:lnTo>
                        <a:pt x="654" y="238"/>
                      </a:lnTo>
                      <a:lnTo>
                        <a:pt x="638" y="228"/>
                      </a:lnTo>
                      <a:lnTo>
                        <a:pt x="632" y="230"/>
                      </a:lnTo>
                      <a:lnTo>
                        <a:pt x="630" y="230"/>
                      </a:lnTo>
                      <a:lnTo>
                        <a:pt x="628" y="230"/>
                      </a:lnTo>
                      <a:lnTo>
                        <a:pt x="626" y="230"/>
                      </a:lnTo>
                      <a:lnTo>
                        <a:pt x="620" y="226"/>
                      </a:lnTo>
                      <a:lnTo>
                        <a:pt x="612" y="224"/>
                      </a:lnTo>
                      <a:lnTo>
                        <a:pt x="604" y="224"/>
                      </a:lnTo>
                      <a:lnTo>
                        <a:pt x="602" y="228"/>
                      </a:lnTo>
                      <a:lnTo>
                        <a:pt x="600" y="228"/>
                      </a:lnTo>
                      <a:lnTo>
                        <a:pt x="596" y="226"/>
                      </a:lnTo>
                      <a:lnTo>
                        <a:pt x="592" y="226"/>
                      </a:lnTo>
                      <a:lnTo>
                        <a:pt x="592" y="224"/>
                      </a:lnTo>
                      <a:lnTo>
                        <a:pt x="586" y="224"/>
                      </a:lnTo>
                      <a:lnTo>
                        <a:pt x="576" y="228"/>
                      </a:lnTo>
                      <a:lnTo>
                        <a:pt x="556" y="230"/>
                      </a:lnTo>
                      <a:lnTo>
                        <a:pt x="548" y="230"/>
                      </a:lnTo>
                      <a:lnTo>
                        <a:pt x="538" y="228"/>
                      </a:lnTo>
                      <a:lnTo>
                        <a:pt x="538" y="236"/>
                      </a:lnTo>
                      <a:lnTo>
                        <a:pt x="536" y="234"/>
                      </a:lnTo>
                      <a:lnTo>
                        <a:pt x="532" y="230"/>
                      </a:lnTo>
                      <a:lnTo>
                        <a:pt x="530" y="230"/>
                      </a:lnTo>
                      <a:lnTo>
                        <a:pt x="528" y="234"/>
                      </a:lnTo>
                      <a:lnTo>
                        <a:pt x="524" y="234"/>
                      </a:lnTo>
                      <a:lnTo>
                        <a:pt x="510" y="228"/>
                      </a:lnTo>
                      <a:lnTo>
                        <a:pt x="510" y="230"/>
                      </a:lnTo>
                      <a:lnTo>
                        <a:pt x="508" y="230"/>
                      </a:lnTo>
                      <a:lnTo>
                        <a:pt x="508" y="224"/>
                      </a:lnTo>
                      <a:lnTo>
                        <a:pt x="494" y="226"/>
                      </a:lnTo>
                      <a:lnTo>
                        <a:pt x="494" y="220"/>
                      </a:lnTo>
                      <a:lnTo>
                        <a:pt x="486" y="218"/>
                      </a:lnTo>
                      <a:lnTo>
                        <a:pt x="494" y="220"/>
                      </a:lnTo>
                      <a:lnTo>
                        <a:pt x="500" y="220"/>
                      </a:lnTo>
                      <a:lnTo>
                        <a:pt x="502" y="218"/>
                      </a:lnTo>
                      <a:lnTo>
                        <a:pt x="504" y="216"/>
                      </a:lnTo>
                      <a:lnTo>
                        <a:pt x="504" y="210"/>
                      </a:lnTo>
                      <a:lnTo>
                        <a:pt x="500" y="210"/>
                      </a:lnTo>
                      <a:lnTo>
                        <a:pt x="486" y="208"/>
                      </a:lnTo>
                      <a:lnTo>
                        <a:pt x="484" y="202"/>
                      </a:lnTo>
                      <a:lnTo>
                        <a:pt x="482" y="198"/>
                      </a:lnTo>
                      <a:lnTo>
                        <a:pt x="476" y="198"/>
                      </a:lnTo>
                      <a:lnTo>
                        <a:pt x="472" y="200"/>
                      </a:lnTo>
                      <a:lnTo>
                        <a:pt x="464" y="202"/>
                      </a:lnTo>
                      <a:lnTo>
                        <a:pt x="456" y="202"/>
                      </a:lnTo>
                      <a:lnTo>
                        <a:pt x="454" y="198"/>
                      </a:lnTo>
                      <a:lnTo>
                        <a:pt x="450" y="196"/>
                      </a:lnTo>
                      <a:lnTo>
                        <a:pt x="432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close/>
                      <a:moveTo>
                        <a:pt x="214" y="190"/>
                      </a:moveTo>
                      <a:lnTo>
                        <a:pt x="214" y="190"/>
                      </a:lnTo>
                      <a:lnTo>
                        <a:pt x="214" y="192"/>
                      </a:lnTo>
                      <a:lnTo>
                        <a:pt x="210" y="192"/>
                      </a:lnTo>
                      <a:lnTo>
                        <a:pt x="212" y="202"/>
                      </a:lnTo>
                      <a:lnTo>
                        <a:pt x="210" y="212"/>
                      </a:lnTo>
                      <a:lnTo>
                        <a:pt x="220" y="218"/>
                      </a:lnTo>
                      <a:lnTo>
                        <a:pt x="218" y="220"/>
                      </a:lnTo>
                      <a:lnTo>
                        <a:pt x="218" y="226"/>
                      </a:lnTo>
                      <a:lnTo>
                        <a:pt x="218" y="228"/>
                      </a:lnTo>
                      <a:lnTo>
                        <a:pt x="222" y="228"/>
                      </a:lnTo>
                      <a:lnTo>
                        <a:pt x="224" y="234"/>
                      </a:lnTo>
                      <a:lnTo>
                        <a:pt x="206" y="234"/>
                      </a:lnTo>
                      <a:lnTo>
                        <a:pt x="192" y="230"/>
                      </a:lnTo>
                      <a:lnTo>
                        <a:pt x="184" y="226"/>
                      </a:lnTo>
                      <a:lnTo>
                        <a:pt x="176" y="220"/>
                      </a:lnTo>
                      <a:lnTo>
                        <a:pt x="170" y="220"/>
                      </a:lnTo>
                      <a:lnTo>
                        <a:pt x="166" y="220"/>
                      </a:lnTo>
                      <a:lnTo>
                        <a:pt x="156" y="212"/>
                      </a:lnTo>
                      <a:lnTo>
                        <a:pt x="142" y="212"/>
                      </a:lnTo>
                      <a:lnTo>
                        <a:pt x="136" y="210"/>
                      </a:lnTo>
                      <a:lnTo>
                        <a:pt x="132" y="216"/>
                      </a:lnTo>
                      <a:lnTo>
                        <a:pt x="128" y="216"/>
                      </a:lnTo>
                      <a:lnTo>
                        <a:pt x="120" y="212"/>
                      </a:lnTo>
                      <a:lnTo>
                        <a:pt x="120" y="226"/>
                      </a:lnTo>
                      <a:lnTo>
                        <a:pt x="130" y="224"/>
                      </a:lnTo>
                      <a:lnTo>
                        <a:pt x="128" y="226"/>
                      </a:lnTo>
                      <a:lnTo>
                        <a:pt x="114" y="228"/>
                      </a:lnTo>
                      <a:lnTo>
                        <a:pt x="114" y="236"/>
                      </a:lnTo>
                      <a:lnTo>
                        <a:pt x="128" y="236"/>
                      </a:lnTo>
                      <a:lnTo>
                        <a:pt x="112" y="242"/>
                      </a:lnTo>
                      <a:lnTo>
                        <a:pt x="112" y="246"/>
                      </a:lnTo>
                      <a:lnTo>
                        <a:pt x="122" y="246"/>
                      </a:lnTo>
                      <a:lnTo>
                        <a:pt x="130" y="246"/>
                      </a:lnTo>
                      <a:lnTo>
                        <a:pt x="130" y="248"/>
                      </a:lnTo>
                      <a:lnTo>
                        <a:pt x="132" y="248"/>
                      </a:lnTo>
                      <a:lnTo>
                        <a:pt x="136" y="248"/>
                      </a:lnTo>
                      <a:lnTo>
                        <a:pt x="136" y="244"/>
                      </a:lnTo>
                      <a:lnTo>
                        <a:pt x="138" y="244"/>
                      </a:lnTo>
                      <a:lnTo>
                        <a:pt x="140" y="244"/>
                      </a:lnTo>
                      <a:lnTo>
                        <a:pt x="138" y="246"/>
                      </a:lnTo>
                      <a:lnTo>
                        <a:pt x="138" y="252"/>
                      </a:lnTo>
                      <a:lnTo>
                        <a:pt x="140" y="252"/>
                      </a:lnTo>
                      <a:lnTo>
                        <a:pt x="142" y="248"/>
                      </a:lnTo>
                      <a:lnTo>
                        <a:pt x="140" y="246"/>
                      </a:lnTo>
                      <a:lnTo>
                        <a:pt x="146" y="246"/>
                      </a:lnTo>
                      <a:lnTo>
                        <a:pt x="146" y="244"/>
                      </a:lnTo>
                      <a:lnTo>
                        <a:pt x="146" y="238"/>
                      </a:lnTo>
                      <a:lnTo>
                        <a:pt x="142" y="234"/>
                      </a:lnTo>
                      <a:lnTo>
                        <a:pt x="146" y="228"/>
                      </a:lnTo>
                      <a:lnTo>
                        <a:pt x="148" y="228"/>
                      </a:lnTo>
                      <a:lnTo>
                        <a:pt x="150" y="228"/>
                      </a:lnTo>
                      <a:lnTo>
                        <a:pt x="154" y="234"/>
                      </a:lnTo>
                      <a:lnTo>
                        <a:pt x="150" y="246"/>
                      </a:lnTo>
                      <a:lnTo>
                        <a:pt x="174" y="244"/>
                      </a:lnTo>
                      <a:lnTo>
                        <a:pt x="174" y="238"/>
                      </a:lnTo>
                      <a:lnTo>
                        <a:pt x="176" y="238"/>
                      </a:lnTo>
                      <a:lnTo>
                        <a:pt x="182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36"/>
                      </a:lnTo>
                      <a:lnTo>
                        <a:pt x="196" y="246"/>
                      </a:lnTo>
                      <a:lnTo>
                        <a:pt x="188" y="248"/>
                      </a:lnTo>
                      <a:lnTo>
                        <a:pt x="184" y="252"/>
                      </a:lnTo>
                      <a:lnTo>
                        <a:pt x="178" y="252"/>
                      </a:lnTo>
                      <a:lnTo>
                        <a:pt x="168" y="252"/>
                      </a:lnTo>
                      <a:lnTo>
                        <a:pt x="154" y="262"/>
                      </a:lnTo>
                      <a:lnTo>
                        <a:pt x="154" y="264"/>
                      </a:lnTo>
                      <a:lnTo>
                        <a:pt x="156" y="270"/>
                      </a:lnTo>
                      <a:lnTo>
                        <a:pt x="164" y="272"/>
                      </a:lnTo>
                      <a:lnTo>
                        <a:pt x="170" y="272"/>
                      </a:lnTo>
                      <a:lnTo>
                        <a:pt x="176" y="270"/>
                      </a:lnTo>
                      <a:lnTo>
                        <a:pt x="182" y="266"/>
                      </a:lnTo>
                      <a:lnTo>
                        <a:pt x="186" y="262"/>
                      </a:lnTo>
                      <a:lnTo>
                        <a:pt x="192" y="256"/>
                      </a:lnTo>
                      <a:lnTo>
                        <a:pt x="194" y="252"/>
                      </a:lnTo>
                      <a:lnTo>
                        <a:pt x="206" y="254"/>
                      </a:lnTo>
                      <a:lnTo>
                        <a:pt x="222" y="246"/>
                      </a:lnTo>
                      <a:lnTo>
                        <a:pt x="228" y="248"/>
                      </a:lnTo>
                      <a:lnTo>
                        <a:pt x="230" y="252"/>
                      </a:lnTo>
                      <a:lnTo>
                        <a:pt x="236" y="254"/>
                      </a:lnTo>
                      <a:lnTo>
                        <a:pt x="242" y="252"/>
                      </a:lnTo>
                      <a:lnTo>
                        <a:pt x="242" y="246"/>
                      </a:lnTo>
                      <a:lnTo>
                        <a:pt x="246" y="246"/>
                      </a:lnTo>
                      <a:lnTo>
                        <a:pt x="248" y="246"/>
                      </a:lnTo>
                      <a:lnTo>
                        <a:pt x="246" y="246"/>
                      </a:lnTo>
                      <a:lnTo>
                        <a:pt x="258" y="246"/>
                      </a:lnTo>
                      <a:lnTo>
                        <a:pt x="268" y="244"/>
                      </a:lnTo>
                      <a:lnTo>
                        <a:pt x="272" y="242"/>
                      </a:lnTo>
                      <a:lnTo>
                        <a:pt x="274" y="236"/>
                      </a:lnTo>
                      <a:lnTo>
                        <a:pt x="272" y="224"/>
                      </a:lnTo>
                      <a:lnTo>
                        <a:pt x="268" y="216"/>
                      </a:lnTo>
                      <a:lnTo>
                        <a:pt x="266" y="212"/>
                      </a:lnTo>
                      <a:lnTo>
                        <a:pt x="260" y="212"/>
                      </a:lnTo>
                      <a:lnTo>
                        <a:pt x="258" y="210"/>
                      </a:lnTo>
                      <a:lnTo>
                        <a:pt x="258" y="212"/>
                      </a:lnTo>
                      <a:lnTo>
                        <a:pt x="258" y="220"/>
                      </a:lnTo>
                      <a:lnTo>
                        <a:pt x="258" y="228"/>
                      </a:lnTo>
                      <a:lnTo>
                        <a:pt x="254" y="228"/>
                      </a:lnTo>
                      <a:lnTo>
                        <a:pt x="254" y="226"/>
                      </a:lnTo>
                      <a:lnTo>
                        <a:pt x="254" y="224"/>
                      </a:lnTo>
                      <a:lnTo>
                        <a:pt x="254" y="220"/>
                      </a:lnTo>
                      <a:lnTo>
                        <a:pt x="250" y="220"/>
                      </a:lnTo>
                      <a:lnTo>
                        <a:pt x="248" y="220"/>
                      </a:lnTo>
                      <a:lnTo>
                        <a:pt x="246" y="224"/>
                      </a:lnTo>
                      <a:lnTo>
                        <a:pt x="246" y="218"/>
                      </a:lnTo>
                      <a:lnTo>
                        <a:pt x="246" y="210"/>
                      </a:lnTo>
                      <a:lnTo>
                        <a:pt x="238" y="212"/>
                      </a:lnTo>
                      <a:lnTo>
                        <a:pt x="232" y="210"/>
                      </a:lnTo>
                      <a:lnTo>
                        <a:pt x="220" y="200"/>
                      </a:lnTo>
                      <a:lnTo>
                        <a:pt x="222" y="198"/>
                      </a:lnTo>
                      <a:lnTo>
                        <a:pt x="222" y="196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close/>
                      <a:moveTo>
                        <a:pt x="442" y="170"/>
                      </a:moveTo>
                      <a:lnTo>
                        <a:pt x="442" y="170"/>
                      </a:lnTo>
                      <a:lnTo>
                        <a:pt x="428" y="178"/>
                      </a:lnTo>
                      <a:lnTo>
                        <a:pt x="422" y="178"/>
                      </a:lnTo>
                      <a:lnTo>
                        <a:pt x="420" y="174"/>
                      </a:lnTo>
                      <a:lnTo>
                        <a:pt x="418" y="174"/>
                      </a:lnTo>
                      <a:lnTo>
                        <a:pt x="414" y="180"/>
                      </a:lnTo>
                      <a:lnTo>
                        <a:pt x="418" y="180"/>
                      </a:lnTo>
                      <a:lnTo>
                        <a:pt x="422" y="178"/>
                      </a:lnTo>
                      <a:lnTo>
                        <a:pt x="432" y="182"/>
                      </a:lnTo>
                      <a:lnTo>
                        <a:pt x="442" y="184"/>
                      </a:lnTo>
                      <a:lnTo>
                        <a:pt x="450" y="184"/>
                      </a:lnTo>
                      <a:lnTo>
                        <a:pt x="458" y="182"/>
                      </a:lnTo>
                      <a:lnTo>
                        <a:pt x="460" y="180"/>
                      </a:lnTo>
                      <a:lnTo>
                        <a:pt x="460" y="174"/>
                      </a:lnTo>
                      <a:lnTo>
                        <a:pt x="460" y="172"/>
                      </a:lnTo>
                      <a:lnTo>
                        <a:pt x="458" y="170"/>
                      </a:lnTo>
                      <a:lnTo>
                        <a:pt x="450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close/>
                      <a:moveTo>
                        <a:pt x="494" y="164"/>
                      </a:moveTo>
                      <a:lnTo>
                        <a:pt x="494" y="164"/>
                      </a:lnTo>
                      <a:lnTo>
                        <a:pt x="486" y="174"/>
                      </a:lnTo>
                      <a:lnTo>
                        <a:pt x="490" y="178"/>
                      </a:lnTo>
                      <a:lnTo>
                        <a:pt x="490" y="180"/>
                      </a:lnTo>
                      <a:lnTo>
                        <a:pt x="500" y="180"/>
                      </a:lnTo>
                      <a:lnTo>
                        <a:pt x="504" y="170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close/>
                      <a:moveTo>
                        <a:pt x="332" y="164"/>
                      </a:moveTo>
                      <a:lnTo>
                        <a:pt x="332" y="164"/>
                      </a:lnTo>
                      <a:lnTo>
                        <a:pt x="330" y="172"/>
                      </a:lnTo>
                      <a:lnTo>
                        <a:pt x="338" y="178"/>
                      </a:lnTo>
                      <a:lnTo>
                        <a:pt x="338" y="174"/>
                      </a:lnTo>
                      <a:lnTo>
                        <a:pt x="340" y="174"/>
                      </a:lnTo>
                      <a:lnTo>
                        <a:pt x="342" y="172"/>
                      </a:lnTo>
                      <a:lnTo>
                        <a:pt x="342" y="170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close/>
                      <a:moveTo>
                        <a:pt x="282" y="164"/>
                      </a:moveTo>
                      <a:lnTo>
                        <a:pt x="282" y="164"/>
                      </a:lnTo>
                      <a:lnTo>
                        <a:pt x="286" y="182"/>
                      </a:lnTo>
                      <a:lnTo>
                        <a:pt x="292" y="182"/>
                      </a:lnTo>
                      <a:lnTo>
                        <a:pt x="292" y="174"/>
                      </a:lnTo>
                      <a:lnTo>
                        <a:pt x="286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close/>
                      <a:moveTo>
                        <a:pt x="110" y="162"/>
                      </a:moveTo>
                      <a:lnTo>
                        <a:pt x="110" y="162"/>
                      </a:lnTo>
                      <a:lnTo>
                        <a:pt x="106" y="166"/>
                      </a:lnTo>
                      <a:lnTo>
                        <a:pt x="104" y="170"/>
                      </a:lnTo>
                      <a:lnTo>
                        <a:pt x="102" y="172"/>
                      </a:lnTo>
                      <a:lnTo>
                        <a:pt x="100" y="174"/>
                      </a:lnTo>
                      <a:lnTo>
                        <a:pt x="94" y="178"/>
                      </a:lnTo>
                      <a:lnTo>
                        <a:pt x="86" y="172"/>
                      </a:lnTo>
                      <a:lnTo>
                        <a:pt x="74" y="172"/>
                      </a:lnTo>
                      <a:lnTo>
                        <a:pt x="64" y="178"/>
                      </a:lnTo>
                      <a:lnTo>
                        <a:pt x="52" y="184"/>
                      </a:lnTo>
                      <a:lnTo>
                        <a:pt x="46" y="192"/>
                      </a:lnTo>
                      <a:lnTo>
                        <a:pt x="42" y="192"/>
                      </a:lnTo>
                      <a:lnTo>
                        <a:pt x="40" y="190"/>
                      </a:lnTo>
                      <a:lnTo>
                        <a:pt x="38" y="190"/>
                      </a:lnTo>
                      <a:lnTo>
                        <a:pt x="36" y="192"/>
                      </a:lnTo>
                      <a:lnTo>
                        <a:pt x="32" y="198"/>
                      </a:lnTo>
                      <a:lnTo>
                        <a:pt x="30" y="198"/>
                      </a:lnTo>
                      <a:lnTo>
                        <a:pt x="30" y="206"/>
                      </a:lnTo>
                      <a:lnTo>
                        <a:pt x="24" y="206"/>
                      </a:lnTo>
                      <a:lnTo>
                        <a:pt x="18" y="206"/>
                      </a:lnTo>
                      <a:lnTo>
                        <a:pt x="6" y="210"/>
                      </a:lnTo>
                      <a:lnTo>
                        <a:pt x="14" y="220"/>
                      </a:lnTo>
                      <a:lnTo>
                        <a:pt x="22" y="228"/>
                      </a:lnTo>
                      <a:lnTo>
                        <a:pt x="36" y="224"/>
                      </a:lnTo>
                      <a:lnTo>
                        <a:pt x="36" y="226"/>
                      </a:lnTo>
                      <a:lnTo>
                        <a:pt x="38" y="226"/>
                      </a:lnTo>
                      <a:lnTo>
                        <a:pt x="40" y="228"/>
                      </a:lnTo>
                      <a:lnTo>
                        <a:pt x="42" y="226"/>
                      </a:lnTo>
                      <a:lnTo>
                        <a:pt x="46" y="224"/>
                      </a:lnTo>
                      <a:lnTo>
                        <a:pt x="48" y="224"/>
                      </a:lnTo>
                      <a:lnTo>
                        <a:pt x="50" y="226"/>
                      </a:lnTo>
                      <a:lnTo>
                        <a:pt x="50" y="216"/>
                      </a:lnTo>
                      <a:lnTo>
                        <a:pt x="52" y="226"/>
                      </a:lnTo>
                      <a:lnTo>
                        <a:pt x="60" y="228"/>
                      </a:lnTo>
                      <a:lnTo>
                        <a:pt x="68" y="220"/>
                      </a:lnTo>
                      <a:lnTo>
                        <a:pt x="68" y="212"/>
                      </a:lnTo>
                      <a:lnTo>
                        <a:pt x="74" y="216"/>
                      </a:lnTo>
                      <a:lnTo>
                        <a:pt x="74" y="210"/>
                      </a:lnTo>
                      <a:lnTo>
                        <a:pt x="78" y="210"/>
                      </a:lnTo>
                      <a:lnTo>
                        <a:pt x="78" y="206"/>
                      </a:lnTo>
                      <a:lnTo>
                        <a:pt x="78" y="198"/>
                      </a:lnTo>
                      <a:lnTo>
                        <a:pt x="82" y="198"/>
                      </a:lnTo>
                      <a:lnTo>
                        <a:pt x="86" y="200"/>
                      </a:lnTo>
                      <a:lnTo>
                        <a:pt x="86" y="192"/>
                      </a:lnTo>
                      <a:lnTo>
                        <a:pt x="94" y="192"/>
                      </a:lnTo>
                      <a:lnTo>
                        <a:pt x="86" y="208"/>
                      </a:lnTo>
                      <a:lnTo>
                        <a:pt x="92" y="208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10" y="198"/>
                      </a:lnTo>
                      <a:lnTo>
                        <a:pt x="112" y="192"/>
                      </a:lnTo>
                      <a:lnTo>
                        <a:pt x="112" y="190"/>
                      </a:lnTo>
                      <a:lnTo>
                        <a:pt x="110" y="188"/>
                      </a:lnTo>
                      <a:lnTo>
                        <a:pt x="114" y="188"/>
                      </a:lnTo>
                      <a:lnTo>
                        <a:pt x="122" y="190"/>
                      </a:lnTo>
                      <a:lnTo>
                        <a:pt x="122" y="188"/>
                      </a:lnTo>
                      <a:lnTo>
                        <a:pt x="120" y="184"/>
                      </a:lnTo>
                      <a:lnTo>
                        <a:pt x="120" y="182"/>
                      </a:lnTo>
                      <a:lnTo>
                        <a:pt x="124" y="182"/>
                      </a:lnTo>
                      <a:lnTo>
                        <a:pt x="124" y="180"/>
                      </a:lnTo>
                      <a:lnTo>
                        <a:pt x="124" y="178"/>
                      </a:lnTo>
                      <a:lnTo>
                        <a:pt x="128" y="178"/>
                      </a:lnTo>
                      <a:lnTo>
                        <a:pt x="128" y="170"/>
                      </a:lnTo>
                      <a:lnTo>
                        <a:pt x="122" y="166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close/>
                      <a:moveTo>
                        <a:pt x="610" y="160"/>
                      </a:moveTo>
                      <a:lnTo>
                        <a:pt x="610" y="160"/>
                      </a:lnTo>
                      <a:lnTo>
                        <a:pt x="610" y="162"/>
                      </a:lnTo>
                      <a:lnTo>
                        <a:pt x="610" y="164"/>
                      </a:lnTo>
                      <a:lnTo>
                        <a:pt x="608" y="164"/>
                      </a:lnTo>
                      <a:lnTo>
                        <a:pt x="608" y="162"/>
                      </a:lnTo>
                      <a:lnTo>
                        <a:pt x="608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close/>
                      <a:moveTo>
                        <a:pt x="202" y="160"/>
                      </a:moveTo>
                      <a:lnTo>
                        <a:pt x="200" y="162"/>
                      </a:lnTo>
                      <a:lnTo>
                        <a:pt x="196" y="162"/>
                      </a:lnTo>
                      <a:lnTo>
                        <a:pt x="192" y="160"/>
                      </a:lnTo>
                      <a:lnTo>
                        <a:pt x="182" y="166"/>
                      </a:lnTo>
                      <a:lnTo>
                        <a:pt x="176" y="170"/>
                      </a:lnTo>
                      <a:lnTo>
                        <a:pt x="170" y="172"/>
                      </a:lnTo>
                      <a:lnTo>
                        <a:pt x="166" y="170"/>
                      </a:lnTo>
                      <a:lnTo>
                        <a:pt x="164" y="170"/>
                      </a:lnTo>
                      <a:lnTo>
                        <a:pt x="164" y="190"/>
                      </a:lnTo>
                      <a:lnTo>
                        <a:pt x="174" y="196"/>
                      </a:lnTo>
                      <a:lnTo>
                        <a:pt x="188" y="192"/>
                      </a:lnTo>
                      <a:lnTo>
                        <a:pt x="202" y="190"/>
                      </a:lnTo>
                      <a:lnTo>
                        <a:pt x="204" y="184"/>
                      </a:lnTo>
                      <a:lnTo>
                        <a:pt x="206" y="178"/>
                      </a:lnTo>
                      <a:lnTo>
                        <a:pt x="204" y="174"/>
                      </a:lnTo>
                      <a:lnTo>
                        <a:pt x="202" y="172"/>
                      </a:lnTo>
                      <a:lnTo>
                        <a:pt x="206" y="172"/>
                      </a:lnTo>
                      <a:lnTo>
                        <a:pt x="210" y="172"/>
                      </a:lnTo>
                      <a:lnTo>
                        <a:pt x="214" y="166"/>
                      </a:lnTo>
                      <a:lnTo>
                        <a:pt x="214" y="164"/>
                      </a:lnTo>
                      <a:lnTo>
                        <a:pt x="210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close/>
                      <a:moveTo>
                        <a:pt x="140" y="154"/>
                      </a:moveTo>
                      <a:lnTo>
                        <a:pt x="140" y="154"/>
                      </a:lnTo>
                      <a:lnTo>
                        <a:pt x="132" y="160"/>
                      </a:lnTo>
                      <a:lnTo>
                        <a:pt x="132" y="166"/>
                      </a:lnTo>
                      <a:lnTo>
                        <a:pt x="136" y="170"/>
                      </a:lnTo>
                      <a:lnTo>
                        <a:pt x="138" y="172"/>
                      </a:lnTo>
                      <a:lnTo>
                        <a:pt x="146" y="172"/>
                      </a:lnTo>
                      <a:lnTo>
                        <a:pt x="150" y="162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close/>
                      <a:moveTo>
                        <a:pt x="160" y="144"/>
                      </a:moveTo>
                      <a:lnTo>
                        <a:pt x="160" y="144"/>
                      </a:lnTo>
                      <a:lnTo>
                        <a:pt x="156" y="154"/>
                      </a:lnTo>
                      <a:lnTo>
                        <a:pt x="174" y="152"/>
                      </a:lnTo>
                      <a:lnTo>
                        <a:pt x="182" y="156"/>
                      </a:lnTo>
                      <a:lnTo>
                        <a:pt x="182" y="160"/>
                      </a:lnTo>
                      <a:lnTo>
                        <a:pt x="192" y="152"/>
                      </a:lnTo>
                      <a:lnTo>
                        <a:pt x="188" y="148"/>
                      </a:lnTo>
                      <a:lnTo>
                        <a:pt x="188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close/>
                      <a:moveTo>
                        <a:pt x="210" y="138"/>
                      </a:moveTo>
                      <a:lnTo>
                        <a:pt x="210" y="138"/>
                      </a:lnTo>
                      <a:lnTo>
                        <a:pt x="204" y="142"/>
                      </a:lnTo>
                      <a:lnTo>
                        <a:pt x="200" y="144"/>
                      </a:lnTo>
                      <a:lnTo>
                        <a:pt x="192" y="144"/>
                      </a:lnTo>
                      <a:lnTo>
                        <a:pt x="194" y="146"/>
                      </a:lnTo>
                      <a:lnTo>
                        <a:pt x="194" y="148"/>
                      </a:lnTo>
                      <a:lnTo>
                        <a:pt x="194" y="152"/>
                      </a:lnTo>
                      <a:lnTo>
                        <a:pt x="204" y="154"/>
                      </a:lnTo>
                      <a:lnTo>
                        <a:pt x="206" y="154"/>
                      </a:lnTo>
                      <a:lnTo>
                        <a:pt x="214" y="156"/>
                      </a:lnTo>
                      <a:lnTo>
                        <a:pt x="220" y="154"/>
                      </a:lnTo>
                      <a:lnTo>
                        <a:pt x="222" y="152"/>
                      </a:lnTo>
                      <a:lnTo>
                        <a:pt x="222" y="146"/>
                      </a:lnTo>
                      <a:lnTo>
                        <a:pt x="220" y="142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close/>
                      <a:moveTo>
                        <a:pt x="560" y="136"/>
                      </a:moveTo>
                      <a:lnTo>
                        <a:pt x="560" y="136"/>
                      </a:lnTo>
                      <a:lnTo>
                        <a:pt x="564" y="136"/>
                      </a:lnTo>
                      <a:lnTo>
                        <a:pt x="560" y="138"/>
                      </a:lnTo>
                      <a:lnTo>
                        <a:pt x="558" y="142"/>
                      </a:lnTo>
                      <a:lnTo>
                        <a:pt x="558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close/>
                      <a:moveTo>
                        <a:pt x="382" y="136"/>
                      </a:moveTo>
                      <a:lnTo>
                        <a:pt x="382" y="154"/>
                      </a:lnTo>
                      <a:lnTo>
                        <a:pt x="392" y="156"/>
                      </a:lnTo>
                      <a:lnTo>
                        <a:pt x="400" y="160"/>
                      </a:lnTo>
                      <a:lnTo>
                        <a:pt x="396" y="160"/>
                      </a:lnTo>
                      <a:lnTo>
                        <a:pt x="394" y="160"/>
                      </a:lnTo>
                      <a:lnTo>
                        <a:pt x="402" y="172"/>
                      </a:lnTo>
                      <a:lnTo>
                        <a:pt x="406" y="174"/>
                      </a:lnTo>
                      <a:lnTo>
                        <a:pt x="418" y="172"/>
                      </a:lnTo>
                      <a:lnTo>
                        <a:pt x="432" y="170"/>
                      </a:lnTo>
                      <a:lnTo>
                        <a:pt x="428" y="154"/>
                      </a:lnTo>
                      <a:lnTo>
                        <a:pt x="424" y="152"/>
                      </a:lnTo>
                      <a:lnTo>
                        <a:pt x="422" y="152"/>
                      </a:lnTo>
                      <a:lnTo>
                        <a:pt x="414" y="152"/>
                      </a:lnTo>
                      <a:lnTo>
                        <a:pt x="406" y="144"/>
                      </a:lnTo>
                      <a:lnTo>
                        <a:pt x="394" y="142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close/>
                      <a:moveTo>
                        <a:pt x="274" y="124"/>
                      </a:moveTo>
                      <a:lnTo>
                        <a:pt x="274" y="124"/>
                      </a:lnTo>
                      <a:lnTo>
                        <a:pt x="272" y="126"/>
                      </a:lnTo>
                      <a:lnTo>
                        <a:pt x="268" y="128"/>
                      </a:lnTo>
                      <a:lnTo>
                        <a:pt x="268" y="138"/>
                      </a:lnTo>
                      <a:lnTo>
                        <a:pt x="276" y="136"/>
                      </a:lnTo>
                      <a:lnTo>
                        <a:pt x="276" y="142"/>
                      </a:lnTo>
                      <a:lnTo>
                        <a:pt x="278" y="142"/>
                      </a:lnTo>
                      <a:lnTo>
                        <a:pt x="278" y="138"/>
                      </a:lnTo>
                      <a:lnTo>
                        <a:pt x="282" y="142"/>
                      </a:lnTo>
                      <a:lnTo>
                        <a:pt x="278" y="146"/>
                      </a:lnTo>
                      <a:lnTo>
                        <a:pt x="282" y="146"/>
                      </a:lnTo>
                      <a:lnTo>
                        <a:pt x="284" y="146"/>
                      </a:lnTo>
                      <a:lnTo>
                        <a:pt x="288" y="144"/>
                      </a:lnTo>
                      <a:lnTo>
                        <a:pt x="288" y="146"/>
                      </a:lnTo>
                      <a:lnTo>
                        <a:pt x="288" y="148"/>
                      </a:lnTo>
                      <a:lnTo>
                        <a:pt x="286" y="148"/>
                      </a:lnTo>
                      <a:lnTo>
                        <a:pt x="292" y="154"/>
                      </a:lnTo>
                      <a:lnTo>
                        <a:pt x="284" y="156"/>
                      </a:lnTo>
                      <a:lnTo>
                        <a:pt x="284" y="160"/>
                      </a:lnTo>
                      <a:lnTo>
                        <a:pt x="300" y="154"/>
                      </a:lnTo>
                      <a:lnTo>
                        <a:pt x="312" y="152"/>
                      </a:lnTo>
                      <a:lnTo>
                        <a:pt x="324" y="152"/>
                      </a:lnTo>
                      <a:lnTo>
                        <a:pt x="338" y="160"/>
                      </a:lnTo>
                      <a:lnTo>
                        <a:pt x="340" y="162"/>
                      </a:lnTo>
                      <a:lnTo>
                        <a:pt x="342" y="164"/>
                      </a:lnTo>
                      <a:lnTo>
                        <a:pt x="350" y="166"/>
                      </a:lnTo>
                      <a:lnTo>
                        <a:pt x="356" y="172"/>
                      </a:lnTo>
                      <a:lnTo>
                        <a:pt x="358" y="178"/>
                      </a:lnTo>
                      <a:lnTo>
                        <a:pt x="364" y="174"/>
                      </a:lnTo>
                      <a:lnTo>
                        <a:pt x="366" y="178"/>
                      </a:lnTo>
                      <a:lnTo>
                        <a:pt x="372" y="170"/>
                      </a:lnTo>
                      <a:lnTo>
                        <a:pt x="372" y="166"/>
                      </a:lnTo>
                      <a:lnTo>
                        <a:pt x="372" y="162"/>
                      </a:lnTo>
                      <a:lnTo>
                        <a:pt x="366" y="160"/>
                      </a:lnTo>
                      <a:lnTo>
                        <a:pt x="360" y="152"/>
                      </a:lnTo>
                      <a:lnTo>
                        <a:pt x="358" y="148"/>
                      </a:lnTo>
                      <a:lnTo>
                        <a:pt x="354" y="152"/>
                      </a:lnTo>
                      <a:lnTo>
                        <a:pt x="346" y="148"/>
                      </a:lnTo>
                      <a:lnTo>
                        <a:pt x="336" y="138"/>
                      </a:lnTo>
                      <a:lnTo>
                        <a:pt x="332" y="138"/>
                      </a:lnTo>
                      <a:lnTo>
                        <a:pt x="330" y="142"/>
                      </a:lnTo>
                      <a:lnTo>
                        <a:pt x="328" y="136"/>
                      </a:lnTo>
                      <a:lnTo>
                        <a:pt x="324" y="134"/>
                      </a:lnTo>
                      <a:lnTo>
                        <a:pt x="320" y="134"/>
                      </a:lnTo>
                      <a:lnTo>
                        <a:pt x="318" y="136"/>
                      </a:lnTo>
                      <a:lnTo>
                        <a:pt x="318" y="138"/>
                      </a:lnTo>
                      <a:lnTo>
                        <a:pt x="312" y="138"/>
                      </a:lnTo>
                      <a:lnTo>
                        <a:pt x="312" y="134"/>
                      </a:lnTo>
                      <a:lnTo>
                        <a:pt x="300" y="128"/>
                      </a:lnTo>
                      <a:lnTo>
                        <a:pt x="300" y="136"/>
                      </a:lnTo>
                      <a:lnTo>
                        <a:pt x="294" y="138"/>
                      </a:lnTo>
                      <a:lnTo>
                        <a:pt x="292" y="128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close/>
                      <a:moveTo>
                        <a:pt x="576" y="112"/>
                      </a:moveTo>
                      <a:lnTo>
                        <a:pt x="576" y="112"/>
                      </a:lnTo>
                      <a:lnTo>
                        <a:pt x="584" y="124"/>
                      </a:lnTo>
                      <a:lnTo>
                        <a:pt x="592" y="126"/>
                      </a:lnTo>
                      <a:lnTo>
                        <a:pt x="594" y="130"/>
                      </a:lnTo>
                      <a:lnTo>
                        <a:pt x="584" y="134"/>
                      </a:lnTo>
                      <a:lnTo>
                        <a:pt x="586" y="136"/>
                      </a:lnTo>
                      <a:lnTo>
                        <a:pt x="612" y="136"/>
                      </a:lnTo>
                      <a:lnTo>
                        <a:pt x="612" y="142"/>
                      </a:lnTo>
                      <a:lnTo>
                        <a:pt x="564" y="138"/>
                      </a:lnTo>
                      <a:lnTo>
                        <a:pt x="564" y="134"/>
                      </a:lnTo>
                      <a:lnTo>
                        <a:pt x="578" y="128"/>
                      </a:lnTo>
                      <a:lnTo>
                        <a:pt x="578" y="124"/>
                      </a:lnTo>
                      <a:lnTo>
                        <a:pt x="574" y="118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close/>
                      <a:moveTo>
                        <a:pt x="648" y="88"/>
                      </a:moveTo>
                      <a:lnTo>
                        <a:pt x="648" y="88"/>
                      </a:lnTo>
                      <a:lnTo>
                        <a:pt x="632" y="90"/>
                      </a:lnTo>
                      <a:lnTo>
                        <a:pt x="618" y="92"/>
                      </a:lnTo>
                      <a:lnTo>
                        <a:pt x="618" y="96"/>
                      </a:lnTo>
                      <a:lnTo>
                        <a:pt x="620" y="96"/>
                      </a:lnTo>
                      <a:lnTo>
                        <a:pt x="622" y="96"/>
                      </a:lnTo>
                      <a:lnTo>
                        <a:pt x="622" y="102"/>
                      </a:lnTo>
                      <a:lnTo>
                        <a:pt x="622" y="106"/>
                      </a:lnTo>
                      <a:lnTo>
                        <a:pt x="626" y="108"/>
                      </a:lnTo>
                      <a:lnTo>
                        <a:pt x="632" y="110"/>
                      </a:lnTo>
                      <a:lnTo>
                        <a:pt x="638" y="110"/>
                      </a:lnTo>
                      <a:lnTo>
                        <a:pt x="640" y="108"/>
                      </a:lnTo>
                      <a:lnTo>
                        <a:pt x="646" y="108"/>
                      </a:lnTo>
                      <a:lnTo>
                        <a:pt x="646" y="110"/>
                      </a:lnTo>
                      <a:lnTo>
                        <a:pt x="640" y="116"/>
                      </a:lnTo>
                      <a:lnTo>
                        <a:pt x="632" y="116"/>
                      </a:lnTo>
                      <a:lnTo>
                        <a:pt x="626" y="112"/>
                      </a:lnTo>
                      <a:lnTo>
                        <a:pt x="622" y="110"/>
                      </a:lnTo>
                      <a:lnTo>
                        <a:pt x="620" y="106"/>
                      </a:lnTo>
                      <a:lnTo>
                        <a:pt x="614" y="98"/>
                      </a:lnTo>
                      <a:lnTo>
                        <a:pt x="612" y="92"/>
                      </a:lnTo>
                      <a:lnTo>
                        <a:pt x="610" y="90"/>
                      </a:lnTo>
                      <a:lnTo>
                        <a:pt x="600" y="90"/>
                      </a:lnTo>
                      <a:lnTo>
                        <a:pt x="586" y="88"/>
                      </a:lnTo>
                      <a:lnTo>
                        <a:pt x="566" y="90"/>
                      </a:lnTo>
                      <a:lnTo>
                        <a:pt x="560" y="92"/>
                      </a:lnTo>
                      <a:lnTo>
                        <a:pt x="560" y="98"/>
                      </a:lnTo>
                      <a:lnTo>
                        <a:pt x="564" y="100"/>
                      </a:lnTo>
                      <a:lnTo>
                        <a:pt x="550" y="110"/>
                      </a:lnTo>
                      <a:lnTo>
                        <a:pt x="550" y="108"/>
                      </a:lnTo>
                      <a:lnTo>
                        <a:pt x="550" y="106"/>
                      </a:lnTo>
                      <a:lnTo>
                        <a:pt x="554" y="100"/>
                      </a:lnTo>
                      <a:lnTo>
                        <a:pt x="548" y="98"/>
                      </a:lnTo>
                      <a:lnTo>
                        <a:pt x="546" y="96"/>
                      </a:lnTo>
                      <a:lnTo>
                        <a:pt x="546" y="90"/>
                      </a:lnTo>
                      <a:lnTo>
                        <a:pt x="542" y="88"/>
                      </a:lnTo>
                      <a:lnTo>
                        <a:pt x="542" y="90"/>
                      </a:lnTo>
                      <a:lnTo>
                        <a:pt x="542" y="92"/>
                      </a:lnTo>
                      <a:lnTo>
                        <a:pt x="530" y="90"/>
                      </a:lnTo>
                      <a:lnTo>
                        <a:pt x="530" y="92"/>
                      </a:lnTo>
                      <a:lnTo>
                        <a:pt x="496" y="92"/>
                      </a:lnTo>
                      <a:lnTo>
                        <a:pt x="492" y="90"/>
                      </a:lnTo>
                      <a:lnTo>
                        <a:pt x="486" y="90"/>
                      </a:lnTo>
                      <a:lnTo>
                        <a:pt x="482" y="78"/>
                      </a:lnTo>
                      <a:lnTo>
                        <a:pt x="478" y="70"/>
                      </a:lnTo>
                      <a:lnTo>
                        <a:pt x="476" y="66"/>
                      </a:lnTo>
                      <a:lnTo>
                        <a:pt x="466" y="62"/>
                      </a:lnTo>
                      <a:lnTo>
                        <a:pt x="450" y="60"/>
                      </a:lnTo>
                      <a:lnTo>
                        <a:pt x="418" y="56"/>
                      </a:lnTo>
                      <a:lnTo>
                        <a:pt x="418" y="62"/>
                      </a:lnTo>
                      <a:lnTo>
                        <a:pt x="442" y="64"/>
                      </a:lnTo>
                      <a:lnTo>
                        <a:pt x="440" y="74"/>
                      </a:lnTo>
                      <a:lnTo>
                        <a:pt x="418" y="70"/>
                      </a:lnTo>
                      <a:lnTo>
                        <a:pt x="418" y="78"/>
                      </a:lnTo>
                      <a:lnTo>
                        <a:pt x="436" y="78"/>
                      </a:lnTo>
                      <a:lnTo>
                        <a:pt x="440" y="82"/>
                      </a:lnTo>
                      <a:lnTo>
                        <a:pt x="442" y="82"/>
                      </a:lnTo>
                      <a:lnTo>
                        <a:pt x="446" y="80"/>
                      </a:lnTo>
                      <a:lnTo>
                        <a:pt x="450" y="80"/>
                      </a:lnTo>
                      <a:lnTo>
                        <a:pt x="454" y="82"/>
                      </a:lnTo>
                      <a:lnTo>
                        <a:pt x="456" y="88"/>
                      </a:lnTo>
                      <a:lnTo>
                        <a:pt x="432" y="90"/>
                      </a:lnTo>
                      <a:lnTo>
                        <a:pt x="432" y="92"/>
                      </a:lnTo>
                      <a:lnTo>
                        <a:pt x="436" y="98"/>
                      </a:lnTo>
                      <a:lnTo>
                        <a:pt x="424" y="98"/>
                      </a:lnTo>
                      <a:lnTo>
                        <a:pt x="446" y="102"/>
                      </a:lnTo>
                      <a:lnTo>
                        <a:pt x="446" y="98"/>
                      </a:lnTo>
                      <a:lnTo>
                        <a:pt x="448" y="100"/>
                      </a:lnTo>
                      <a:lnTo>
                        <a:pt x="448" y="106"/>
                      </a:lnTo>
                      <a:lnTo>
                        <a:pt x="454" y="102"/>
                      </a:lnTo>
                      <a:lnTo>
                        <a:pt x="458" y="102"/>
                      </a:lnTo>
                      <a:lnTo>
                        <a:pt x="460" y="106"/>
                      </a:lnTo>
                      <a:lnTo>
                        <a:pt x="446" y="106"/>
                      </a:lnTo>
                      <a:lnTo>
                        <a:pt x="432" y="106"/>
                      </a:lnTo>
                      <a:lnTo>
                        <a:pt x="436" y="118"/>
                      </a:lnTo>
                      <a:lnTo>
                        <a:pt x="438" y="120"/>
                      </a:lnTo>
                      <a:lnTo>
                        <a:pt x="446" y="124"/>
                      </a:lnTo>
                      <a:lnTo>
                        <a:pt x="458" y="126"/>
                      </a:lnTo>
                      <a:lnTo>
                        <a:pt x="460" y="126"/>
                      </a:lnTo>
                      <a:lnTo>
                        <a:pt x="454" y="126"/>
                      </a:lnTo>
                      <a:lnTo>
                        <a:pt x="446" y="128"/>
                      </a:lnTo>
                      <a:lnTo>
                        <a:pt x="442" y="128"/>
                      </a:lnTo>
                      <a:lnTo>
                        <a:pt x="446" y="130"/>
                      </a:lnTo>
                      <a:lnTo>
                        <a:pt x="456" y="136"/>
                      </a:lnTo>
                      <a:lnTo>
                        <a:pt x="460" y="134"/>
                      </a:lnTo>
                      <a:lnTo>
                        <a:pt x="464" y="134"/>
                      </a:lnTo>
                      <a:lnTo>
                        <a:pt x="468" y="128"/>
                      </a:lnTo>
                      <a:lnTo>
                        <a:pt x="476" y="128"/>
                      </a:lnTo>
                      <a:lnTo>
                        <a:pt x="484" y="128"/>
                      </a:lnTo>
                      <a:lnTo>
                        <a:pt x="484" y="134"/>
                      </a:lnTo>
                      <a:lnTo>
                        <a:pt x="460" y="138"/>
                      </a:lnTo>
                      <a:lnTo>
                        <a:pt x="468" y="154"/>
                      </a:lnTo>
                      <a:lnTo>
                        <a:pt x="472" y="154"/>
                      </a:lnTo>
                      <a:lnTo>
                        <a:pt x="472" y="156"/>
                      </a:lnTo>
                      <a:lnTo>
                        <a:pt x="468" y="160"/>
                      </a:lnTo>
                      <a:lnTo>
                        <a:pt x="468" y="162"/>
                      </a:lnTo>
                      <a:lnTo>
                        <a:pt x="490" y="162"/>
                      </a:lnTo>
                      <a:lnTo>
                        <a:pt x="492" y="156"/>
                      </a:lnTo>
                      <a:lnTo>
                        <a:pt x="494" y="156"/>
                      </a:lnTo>
                      <a:lnTo>
                        <a:pt x="496" y="160"/>
                      </a:lnTo>
                      <a:lnTo>
                        <a:pt x="502" y="162"/>
                      </a:lnTo>
                      <a:lnTo>
                        <a:pt x="504" y="162"/>
                      </a:lnTo>
                      <a:lnTo>
                        <a:pt x="510" y="160"/>
                      </a:lnTo>
                      <a:lnTo>
                        <a:pt x="512" y="156"/>
                      </a:lnTo>
                      <a:lnTo>
                        <a:pt x="512" y="154"/>
                      </a:lnTo>
                      <a:lnTo>
                        <a:pt x="514" y="152"/>
                      </a:lnTo>
                      <a:lnTo>
                        <a:pt x="522" y="152"/>
                      </a:lnTo>
                      <a:lnTo>
                        <a:pt x="528" y="148"/>
                      </a:lnTo>
                      <a:lnTo>
                        <a:pt x="528" y="144"/>
                      </a:lnTo>
                      <a:lnTo>
                        <a:pt x="528" y="142"/>
                      </a:lnTo>
                      <a:lnTo>
                        <a:pt x="528" y="138"/>
                      </a:lnTo>
                      <a:lnTo>
                        <a:pt x="530" y="138"/>
                      </a:lnTo>
                      <a:lnTo>
                        <a:pt x="530" y="144"/>
                      </a:lnTo>
                      <a:lnTo>
                        <a:pt x="536" y="144"/>
                      </a:lnTo>
                      <a:lnTo>
                        <a:pt x="542" y="138"/>
                      </a:lnTo>
                      <a:lnTo>
                        <a:pt x="556" y="136"/>
                      </a:lnTo>
                      <a:lnTo>
                        <a:pt x="554" y="138"/>
                      </a:lnTo>
                      <a:lnTo>
                        <a:pt x="556" y="138"/>
                      </a:lnTo>
                      <a:lnTo>
                        <a:pt x="556" y="142"/>
                      </a:lnTo>
                      <a:lnTo>
                        <a:pt x="554" y="144"/>
                      </a:lnTo>
                      <a:lnTo>
                        <a:pt x="546" y="146"/>
                      </a:lnTo>
                      <a:lnTo>
                        <a:pt x="538" y="146"/>
                      </a:lnTo>
                      <a:lnTo>
                        <a:pt x="538" y="154"/>
                      </a:lnTo>
                      <a:lnTo>
                        <a:pt x="536" y="154"/>
                      </a:lnTo>
                      <a:lnTo>
                        <a:pt x="536" y="156"/>
                      </a:lnTo>
                      <a:lnTo>
                        <a:pt x="536" y="162"/>
                      </a:lnTo>
                      <a:lnTo>
                        <a:pt x="550" y="160"/>
                      </a:lnTo>
                      <a:lnTo>
                        <a:pt x="560" y="160"/>
                      </a:lnTo>
                      <a:lnTo>
                        <a:pt x="572" y="156"/>
                      </a:lnTo>
                      <a:lnTo>
                        <a:pt x="582" y="148"/>
                      </a:lnTo>
                      <a:lnTo>
                        <a:pt x="578" y="164"/>
                      </a:lnTo>
                      <a:lnTo>
                        <a:pt x="582" y="170"/>
                      </a:lnTo>
                      <a:lnTo>
                        <a:pt x="584" y="170"/>
                      </a:lnTo>
                      <a:lnTo>
                        <a:pt x="592" y="172"/>
                      </a:lnTo>
                      <a:lnTo>
                        <a:pt x="604" y="172"/>
                      </a:lnTo>
                      <a:lnTo>
                        <a:pt x="602" y="174"/>
                      </a:lnTo>
                      <a:lnTo>
                        <a:pt x="602" y="180"/>
                      </a:lnTo>
                      <a:lnTo>
                        <a:pt x="600" y="182"/>
                      </a:lnTo>
                      <a:lnTo>
                        <a:pt x="596" y="184"/>
                      </a:lnTo>
                      <a:lnTo>
                        <a:pt x="586" y="184"/>
                      </a:lnTo>
                      <a:lnTo>
                        <a:pt x="574" y="182"/>
                      </a:lnTo>
                      <a:lnTo>
                        <a:pt x="574" y="174"/>
                      </a:lnTo>
                      <a:lnTo>
                        <a:pt x="568" y="174"/>
                      </a:lnTo>
                      <a:lnTo>
                        <a:pt x="564" y="174"/>
                      </a:lnTo>
                      <a:lnTo>
                        <a:pt x="558" y="166"/>
                      </a:lnTo>
                      <a:lnTo>
                        <a:pt x="550" y="166"/>
                      </a:lnTo>
                      <a:lnTo>
                        <a:pt x="546" y="166"/>
                      </a:lnTo>
                      <a:lnTo>
                        <a:pt x="530" y="170"/>
                      </a:lnTo>
                      <a:lnTo>
                        <a:pt x="532" y="178"/>
                      </a:lnTo>
                      <a:lnTo>
                        <a:pt x="538" y="180"/>
                      </a:lnTo>
                      <a:lnTo>
                        <a:pt x="540" y="180"/>
                      </a:lnTo>
                      <a:lnTo>
                        <a:pt x="540" y="178"/>
                      </a:lnTo>
                      <a:lnTo>
                        <a:pt x="540" y="184"/>
                      </a:lnTo>
                      <a:lnTo>
                        <a:pt x="522" y="192"/>
                      </a:lnTo>
                      <a:lnTo>
                        <a:pt x="512" y="196"/>
                      </a:lnTo>
                      <a:lnTo>
                        <a:pt x="508" y="200"/>
                      </a:lnTo>
                      <a:lnTo>
                        <a:pt x="508" y="206"/>
                      </a:lnTo>
                      <a:lnTo>
                        <a:pt x="510" y="212"/>
                      </a:lnTo>
                      <a:lnTo>
                        <a:pt x="512" y="212"/>
                      </a:lnTo>
                      <a:lnTo>
                        <a:pt x="514" y="210"/>
                      </a:lnTo>
                      <a:lnTo>
                        <a:pt x="520" y="210"/>
                      </a:lnTo>
                      <a:lnTo>
                        <a:pt x="522" y="212"/>
                      </a:lnTo>
                      <a:lnTo>
                        <a:pt x="528" y="216"/>
                      </a:lnTo>
                      <a:lnTo>
                        <a:pt x="536" y="212"/>
                      </a:lnTo>
                      <a:lnTo>
                        <a:pt x="532" y="210"/>
                      </a:lnTo>
                      <a:lnTo>
                        <a:pt x="540" y="208"/>
                      </a:lnTo>
                      <a:lnTo>
                        <a:pt x="542" y="210"/>
                      </a:lnTo>
                      <a:lnTo>
                        <a:pt x="546" y="212"/>
                      </a:lnTo>
                      <a:lnTo>
                        <a:pt x="546" y="210"/>
                      </a:lnTo>
                      <a:lnTo>
                        <a:pt x="546" y="208"/>
                      </a:lnTo>
                      <a:lnTo>
                        <a:pt x="548" y="208"/>
                      </a:lnTo>
                      <a:lnTo>
                        <a:pt x="548" y="210"/>
                      </a:lnTo>
                      <a:lnTo>
                        <a:pt x="574" y="218"/>
                      </a:lnTo>
                      <a:lnTo>
                        <a:pt x="576" y="212"/>
                      </a:lnTo>
                      <a:lnTo>
                        <a:pt x="578" y="210"/>
                      </a:lnTo>
                      <a:lnTo>
                        <a:pt x="574" y="202"/>
                      </a:lnTo>
                      <a:lnTo>
                        <a:pt x="578" y="202"/>
                      </a:lnTo>
                      <a:lnTo>
                        <a:pt x="584" y="206"/>
                      </a:lnTo>
                      <a:lnTo>
                        <a:pt x="586" y="200"/>
                      </a:lnTo>
                      <a:lnTo>
                        <a:pt x="592" y="196"/>
                      </a:lnTo>
                      <a:lnTo>
                        <a:pt x="592" y="210"/>
                      </a:lnTo>
                      <a:lnTo>
                        <a:pt x="618" y="208"/>
                      </a:lnTo>
                      <a:lnTo>
                        <a:pt x="620" y="202"/>
                      </a:lnTo>
                      <a:lnTo>
                        <a:pt x="620" y="200"/>
                      </a:lnTo>
                      <a:lnTo>
                        <a:pt x="622" y="198"/>
                      </a:lnTo>
                      <a:lnTo>
                        <a:pt x="626" y="208"/>
                      </a:lnTo>
                      <a:lnTo>
                        <a:pt x="628" y="206"/>
                      </a:lnTo>
                      <a:lnTo>
                        <a:pt x="628" y="202"/>
                      </a:lnTo>
                      <a:lnTo>
                        <a:pt x="632" y="206"/>
                      </a:lnTo>
                      <a:lnTo>
                        <a:pt x="638" y="206"/>
                      </a:lnTo>
                      <a:lnTo>
                        <a:pt x="638" y="220"/>
                      </a:lnTo>
                      <a:lnTo>
                        <a:pt x="658" y="206"/>
                      </a:lnTo>
                      <a:lnTo>
                        <a:pt x="660" y="208"/>
                      </a:lnTo>
                      <a:lnTo>
                        <a:pt x="664" y="210"/>
                      </a:lnTo>
                      <a:lnTo>
                        <a:pt x="666" y="210"/>
                      </a:lnTo>
                      <a:lnTo>
                        <a:pt x="672" y="206"/>
                      </a:lnTo>
                      <a:lnTo>
                        <a:pt x="678" y="198"/>
                      </a:lnTo>
                      <a:lnTo>
                        <a:pt x="682" y="198"/>
                      </a:lnTo>
                      <a:lnTo>
                        <a:pt x="678" y="198"/>
                      </a:lnTo>
                      <a:lnTo>
                        <a:pt x="678" y="196"/>
                      </a:lnTo>
                      <a:lnTo>
                        <a:pt x="668" y="196"/>
                      </a:lnTo>
                      <a:lnTo>
                        <a:pt x="666" y="190"/>
                      </a:lnTo>
                      <a:lnTo>
                        <a:pt x="660" y="184"/>
                      </a:lnTo>
                      <a:lnTo>
                        <a:pt x="646" y="180"/>
                      </a:lnTo>
                      <a:lnTo>
                        <a:pt x="678" y="178"/>
                      </a:lnTo>
                      <a:lnTo>
                        <a:pt x="678" y="164"/>
                      </a:lnTo>
                      <a:lnTo>
                        <a:pt x="694" y="166"/>
                      </a:lnTo>
                      <a:lnTo>
                        <a:pt x="702" y="166"/>
                      </a:lnTo>
                      <a:lnTo>
                        <a:pt x="710" y="164"/>
                      </a:lnTo>
                      <a:lnTo>
                        <a:pt x="712" y="160"/>
                      </a:lnTo>
                      <a:lnTo>
                        <a:pt x="708" y="160"/>
                      </a:lnTo>
                      <a:lnTo>
                        <a:pt x="708" y="156"/>
                      </a:lnTo>
                      <a:lnTo>
                        <a:pt x="720" y="156"/>
                      </a:lnTo>
                      <a:lnTo>
                        <a:pt x="718" y="154"/>
                      </a:lnTo>
                      <a:lnTo>
                        <a:pt x="718" y="152"/>
                      </a:lnTo>
                      <a:lnTo>
                        <a:pt x="714" y="148"/>
                      </a:lnTo>
                      <a:lnTo>
                        <a:pt x="722" y="148"/>
                      </a:lnTo>
                      <a:lnTo>
                        <a:pt x="730" y="148"/>
                      </a:lnTo>
                      <a:lnTo>
                        <a:pt x="730" y="146"/>
                      </a:lnTo>
                      <a:lnTo>
                        <a:pt x="732" y="144"/>
                      </a:lnTo>
                      <a:lnTo>
                        <a:pt x="732" y="142"/>
                      </a:lnTo>
                      <a:lnTo>
                        <a:pt x="732" y="138"/>
                      </a:lnTo>
                      <a:lnTo>
                        <a:pt x="728" y="138"/>
                      </a:lnTo>
                      <a:lnTo>
                        <a:pt x="726" y="138"/>
                      </a:lnTo>
                      <a:lnTo>
                        <a:pt x="726" y="142"/>
                      </a:lnTo>
                      <a:lnTo>
                        <a:pt x="720" y="142"/>
                      </a:lnTo>
                      <a:lnTo>
                        <a:pt x="720" y="136"/>
                      </a:lnTo>
                      <a:lnTo>
                        <a:pt x="712" y="134"/>
                      </a:lnTo>
                      <a:lnTo>
                        <a:pt x="704" y="134"/>
                      </a:lnTo>
                      <a:lnTo>
                        <a:pt x="696" y="136"/>
                      </a:lnTo>
                      <a:lnTo>
                        <a:pt x="682" y="142"/>
                      </a:lnTo>
                      <a:lnTo>
                        <a:pt x="682" y="138"/>
                      </a:lnTo>
                      <a:lnTo>
                        <a:pt x="686" y="138"/>
                      </a:lnTo>
                      <a:lnTo>
                        <a:pt x="686" y="134"/>
                      </a:lnTo>
                      <a:lnTo>
                        <a:pt x="678" y="128"/>
                      </a:lnTo>
                      <a:lnTo>
                        <a:pt x="702" y="130"/>
                      </a:lnTo>
                      <a:lnTo>
                        <a:pt x="712" y="130"/>
                      </a:lnTo>
                      <a:lnTo>
                        <a:pt x="712" y="128"/>
                      </a:lnTo>
                      <a:lnTo>
                        <a:pt x="710" y="126"/>
                      </a:lnTo>
                      <a:lnTo>
                        <a:pt x="700" y="124"/>
                      </a:lnTo>
                      <a:lnTo>
                        <a:pt x="720" y="124"/>
                      </a:lnTo>
                      <a:lnTo>
                        <a:pt x="718" y="120"/>
                      </a:lnTo>
                      <a:lnTo>
                        <a:pt x="708" y="118"/>
                      </a:lnTo>
                      <a:lnTo>
                        <a:pt x="694" y="118"/>
                      </a:lnTo>
                      <a:lnTo>
                        <a:pt x="694" y="112"/>
                      </a:lnTo>
                      <a:lnTo>
                        <a:pt x="696" y="112"/>
                      </a:lnTo>
                      <a:lnTo>
                        <a:pt x="700" y="116"/>
                      </a:lnTo>
                      <a:lnTo>
                        <a:pt x="702" y="116"/>
                      </a:lnTo>
                      <a:lnTo>
                        <a:pt x="704" y="116"/>
                      </a:lnTo>
                      <a:lnTo>
                        <a:pt x="708" y="112"/>
                      </a:lnTo>
                      <a:lnTo>
                        <a:pt x="708" y="110"/>
                      </a:lnTo>
                      <a:lnTo>
                        <a:pt x="710" y="110"/>
                      </a:lnTo>
                      <a:lnTo>
                        <a:pt x="714" y="116"/>
                      </a:lnTo>
                      <a:lnTo>
                        <a:pt x="720" y="120"/>
                      </a:lnTo>
                      <a:lnTo>
                        <a:pt x="722" y="120"/>
                      </a:lnTo>
                      <a:lnTo>
                        <a:pt x="722" y="118"/>
                      </a:lnTo>
                      <a:lnTo>
                        <a:pt x="722" y="116"/>
                      </a:lnTo>
                      <a:lnTo>
                        <a:pt x="746" y="116"/>
                      </a:lnTo>
                      <a:lnTo>
                        <a:pt x="750" y="116"/>
                      </a:lnTo>
                      <a:lnTo>
                        <a:pt x="758" y="116"/>
                      </a:lnTo>
                      <a:lnTo>
                        <a:pt x="764" y="116"/>
                      </a:lnTo>
                      <a:lnTo>
                        <a:pt x="764" y="112"/>
                      </a:lnTo>
                      <a:lnTo>
                        <a:pt x="760" y="108"/>
                      </a:lnTo>
                      <a:lnTo>
                        <a:pt x="776" y="106"/>
                      </a:lnTo>
                      <a:lnTo>
                        <a:pt x="778" y="102"/>
                      </a:lnTo>
                      <a:lnTo>
                        <a:pt x="772" y="98"/>
                      </a:lnTo>
                      <a:lnTo>
                        <a:pt x="774" y="98"/>
                      </a:lnTo>
                      <a:lnTo>
                        <a:pt x="776" y="98"/>
                      </a:lnTo>
                      <a:lnTo>
                        <a:pt x="774" y="96"/>
                      </a:lnTo>
                      <a:lnTo>
                        <a:pt x="786" y="98"/>
                      </a:lnTo>
                      <a:lnTo>
                        <a:pt x="800" y="90"/>
                      </a:lnTo>
                      <a:lnTo>
                        <a:pt x="796" y="90"/>
                      </a:lnTo>
                      <a:lnTo>
                        <a:pt x="796" y="88"/>
                      </a:lnTo>
                      <a:lnTo>
                        <a:pt x="800" y="84"/>
                      </a:lnTo>
                      <a:lnTo>
                        <a:pt x="804" y="90"/>
                      </a:lnTo>
                      <a:lnTo>
                        <a:pt x="818" y="82"/>
                      </a:lnTo>
                      <a:lnTo>
                        <a:pt x="830" y="72"/>
                      </a:lnTo>
                      <a:lnTo>
                        <a:pt x="840" y="72"/>
                      </a:lnTo>
                      <a:lnTo>
                        <a:pt x="854" y="70"/>
                      </a:lnTo>
                      <a:lnTo>
                        <a:pt x="864" y="70"/>
                      </a:lnTo>
                      <a:lnTo>
                        <a:pt x="874" y="66"/>
                      </a:lnTo>
                      <a:lnTo>
                        <a:pt x="880" y="64"/>
                      </a:lnTo>
                      <a:lnTo>
                        <a:pt x="880" y="60"/>
                      </a:lnTo>
                      <a:lnTo>
                        <a:pt x="880" y="56"/>
                      </a:lnTo>
                      <a:lnTo>
                        <a:pt x="874" y="54"/>
                      </a:lnTo>
                      <a:lnTo>
                        <a:pt x="886" y="48"/>
                      </a:lnTo>
                      <a:lnTo>
                        <a:pt x="900" y="44"/>
                      </a:lnTo>
                      <a:lnTo>
                        <a:pt x="908" y="42"/>
                      </a:lnTo>
                      <a:lnTo>
                        <a:pt x="908" y="36"/>
                      </a:lnTo>
                      <a:lnTo>
                        <a:pt x="912" y="36"/>
                      </a:lnTo>
                      <a:lnTo>
                        <a:pt x="920" y="36"/>
                      </a:lnTo>
                      <a:lnTo>
                        <a:pt x="920" y="34"/>
                      </a:lnTo>
                      <a:lnTo>
                        <a:pt x="922" y="30"/>
                      </a:lnTo>
                      <a:lnTo>
                        <a:pt x="922" y="28"/>
                      </a:lnTo>
                      <a:lnTo>
                        <a:pt x="922" y="26"/>
                      </a:lnTo>
                      <a:lnTo>
                        <a:pt x="908" y="26"/>
                      </a:lnTo>
                      <a:lnTo>
                        <a:pt x="904" y="24"/>
                      </a:lnTo>
                      <a:lnTo>
                        <a:pt x="902" y="20"/>
                      </a:lnTo>
                      <a:lnTo>
                        <a:pt x="900" y="24"/>
                      </a:lnTo>
                      <a:lnTo>
                        <a:pt x="894" y="24"/>
                      </a:lnTo>
                      <a:lnTo>
                        <a:pt x="892" y="18"/>
                      </a:lnTo>
                      <a:lnTo>
                        <a:pt x="884" y="12"/>
                      </a:lnTo>
                      <a:lnTo>
                        <a:pt x="876" y="12"/>
                      </a:lnTo>
                      <a:lnTo>
                        <a:pt x="856" y="10"/>
                      </a:lnTo>
                      <a:lnTo>
                        <a:pt x="850" y="10"/>
                      </a:lnTo>
                      <a:lnTo>
                        <a:pt x="850" y="8"/>
                      </a:lnTo>
                      <a:lnTo>
                        <a:pt x="848" y="8"/>
                      </a:lnTo>
                      <a:lnTo>
                        <a:pt x="846" y="8"/>
                      </a:lnTo>
                      <a:lnTo>
                        <a:pt x="844" y="16"/>
                      </a:lnTo>
                      <a:lnTo>
                        <a:pt x="822" y="26"/>
                      </a:lnTo>
                      <a:lnTo>
                        <a:pt x="820" y="24"/>
                      </a:lnTo>
                      <a:lnTo>
                        <a:pt x="836" y="16"/>
                      </a:lnTo>
                      <a:lnTo>
                        <a:pt x="836" y="10"/>
                      </a:lnTo>
                      <a:lnTo>
                        <a:pt x="836" y="8"/>
                      </a:lnTo>
                      <a:lnTo>
                        <a:pt x="832" y="6"/>
                      </a:lnTo>
                      <a:lnTo>
                        <a:pt x="828" y="6"/>
                      </a:lnTo>
                      <a:lnTo>
                        <a:pt x="820" y="6"/>
                      </a:lnTo>
                      <a:lnTo>
                        <a:pt x="808" y="8"/>
                      </a:lnTo>
                      <a:lnTo>
                        <a:pt x="800" y="6"/>
                      </a:lnTo>
                      <a:lnTo>
                        <a:pt x="792" y="2"/>
                      </a:lnTo>
                      <a:lnTo>
                        <a:pt x="786" y="0"/>
                      </a:lnTo>
                      <a:lnTo>
                        <a:pt x="778" y="2"/>
                      </a:lnTo>
                      <a:lnTo>
                        <a:pt x="768" y="8"/>
                      </a:lnTo>
                      <a:lnTo>
                        <a:pt x="772" y="12"/>
                      </a:lnTo>
                      <a:lnTo>
                        <a:pt x="766" y="12"/>
                      </a:lnTo>
                      <a:lnTo>
                        <a:pt x="768" y="12"/>
                      </a:lnTo>
                      <a:lnTo>
                        <a:pt x="766" y="10"/>
                      </a:lnTo>
                      <a:lnTo>
                        <a:pt x="760" y="10"/>
                      </a:lnTo>
                      <a:lnTo>
                        <a:pt x="754" y="16"/>
                      </a:lnTo>
                      <a:lnTo>
                        <a:pt x="748" y="18"/>
                      </a:lnTo>
                      <a:lnTo>
                        <a:pt x="744" y="18"/>
                      </a:lnTo>
                      <a:lnTo>
                        <a:pt x="740" y="16"/>
                      </a:lnTo>
                      <a:lnTo>
                        <a:pt x="740" y="12"/>
                      </a:lnTo>
                      <a:lnTo>
                        <a:pt x="738" y="12"/>
                      </a:lnTo>
                      <a:lnTo>
                        <a:pt x="700" y="12"/>
                      </a:lnTo>
                      <a:lnTo>
                        <a:pt x="700" y="16"/>
                      </a:lnTo>
                      <a:lnTo>
                        <a:pt x="696" y="16"/>
                      </a:lnTo>
                      <a:lnTo>
                        <a:pt x="694" y="12"/>
                      </a:lnTo>
                      <a:lnTo>
                        <a:pt x="696" y="12"/>
                      </a:lnTo>
                      <a:lnTo>
                        <a:pt x="694" y="12"/>
                      </a:lnTo>
                      <a:lnTo>
                        <a:pt x="690" y="16"/>
                      </a:lnTo>
                      <a:lnTo>
                        <a:pt x="686" y="18"/>
                      </a:lnTo>
                      <a:lnTo>
                        <a:pt x="686" y="20"/>
                      </a:lnTo>
                      <a:lnTo>
                        <a:pt x="690" y="18"/>
                      </a:lnTo>
                      <a:lnTo>
                        <a:pt x="690" y="24"/>
                      </a:lnTo>
                      <a:lnTo>
                        <a:pt x="696" y="24"/>
                      </a:lnTo>
                      <a:lnTo>
                        <a:pt x="700" y="28"/>
                      </a:lnTo>
                      <a:lnTo>
                        <a:pt x="694" y="28"/>
                      </a:lnTo>
                      <a:lnTo>
                        <a:pt x="686" y="26"/>
                      </a:lnTo>
                      <a:lnTo>
                        <a:pt x="686" y="20"/>
                      </a:lnTo>
                      <a:lnTo>
                        <a:pt x="678" y="24"/>
                      </a:lnTo>
                      <a:lnTo>
                        <a:pt x="666" y="24"/>
                      </a:lnTo>
                      <a:lnTo>
                        <a:pt x="666" y="20"/>
                      </a:lnTo>
                      <a:lnTo>
                        <a:pt x="666" y="18"/>
                      </a:lnTo>
                      <a:lnTo>
                        <a:pt x="664" y="18"/>
                      </a:lnTo>
                      <a:lnTo>
                        <a:pt x="660" y="30"/>
                      </a:lnTo>
                      <a:lnTo>
                        <a:pt x="650" y="30"/>
                      </a:lnTo>
                      <a:lnTo>
                        <a:pt x="654" y="28"/>
                      </a:lnTo>
                      <a:lnTo>
                        <a:pt x="650" y="28"/>
                      </a:lnTo>
                      <a:lnTo>
                        <a:pt x="646" y="26"/>
                      </a:lnTo>
                      <a:lnTo>
                        <a:pt x="646" y="34"/>
                      </a:lnTo>
                      <a:lnTo>
                        <a:pt x="620" y="26"/>
                      </a:lnTo>
                      <a:lnTo>
                        <a:pt x="622" y="42"/>
                      </a:lnTo>
                      <a:lnTo>
                        <a:pt x="620" y="42"/>
                      </a:lnTo>
                      <a:lnTo>
                        <a:pt x="614" y="38"/>
                      </a:lnTo>
                      <a:lnTo>
                        <a:pt x="614" y="46"/>
                      </a:lnTo>
                      <a:lnTo>
                        <a:pt x="610" y="38"/>
                      </a:lnTo>
                      <a:lnTo>
                        <a:pt x="604" y="34"/>
                      </a:lnTo>
                      <a:lnTo>
                        <a:pt x="596" y="30"/>
                      </a:lnTo>
                      <a:lnTo>
                        <a:pt x="586" y="30"/>
                      </a:lnTo>
                      <a:lnTo>
                        <a:pt x="578" y="26"/>
                      </a:lnTo>
                      <a:lnTo>
                        <a:pt x="574" y="20"/>
                      </a:lnTo>
                      <a:lnTo>
                        <a:pt x="560" y="20"/>
                      </a:lnTo>
                      <a:lnTo>
                        <a:pt x="560" y="26"/>
                      </a:lnTo>
                      <a:lnTo>
                        <a:pt x="564" y="26"/>
                      </a:lnTo>
                      <a:lnTo>
                        <a:pt x="566" y="28"/>
                      </a:lnTo>
                      <a:lnTo>
                        <a:pt x="566" y="34"/>
                      </a:lnTo>
                      <a:lnTo>
                        <a:pt x="540" y="34"/>
                      </a:lnTo>
                      <a:lnTo>
                        <a:pt x="542" y="36"/>
                      </a:lnTo>
                      <a:lnTo>
                        <a:pt x="542" y="42"/>
                      </a:lnTo>
                      <a:lnTo>
                        <a:pt x="546" y="42"/>
                      </a:lnTo>
                      <a:lnTo>
                        <a:pt x="548" y="42"/>
                      </a:lnTo>
                      <a:lnTo>
                        <a:pt x="550" y="38"/>
                      </a:lnTo>
                      <a:lnTo>
                        <a:pt x="556" y="44"/>
                      </a:lnTo>
                      <a:lnTo>
                        <a:pt x="566" y="44"/>
                      </a:lnTo>
                      <a:lnTo>
                        <a:pt x="582" y="42"/>
                      </a:lnTo>
                      <a:lnTo>
                        <a:pt x="574" y="54"/>
                      </a:lnTo>
                      <a:lnTo>
                        <a:pt x="574" y="46"/>
                      </a:lnTo>
                      <a:lnTo>
                        <a:pt x="566" y="48"/>
                      </a:lnTo>
                      <a:lnTo>
                        <a:pt x="560" y="52"/>
                      </a:lnTo>
                      <a:lnTo>
                        <a:pt x="556" y="46"/>
                      </a:lnTo>
                      <a:lnTo>
                        <a:pt x="548" y="44"/>
                      </a:lnTo>
                      <a:lnTo>
                        <a:pt x="546" y="46"/>
                      </a:lnTo>
                      <a:lnTo>
                        <a:pt x="548" y="48"/>
                      </a:lnTo>
                      <a:lnTo>
                        <a:pt x="548" y="52"/>
                      </a:lnTo>
                      <a:lnTo>
                        <a:pt x="546" y="54"/>
                      </a:lnTo>
                      <a:lnTo>
                        <a:pt x="536" y="42"/>
                      </a:lnTo>
                      <a:lnTo>
                        <a:pt x="530" y="38"/>
                      </a:lnTo>
                      <a:lnTo>
                        <a:pt x="522" y="42"/>
                      </a:lnTo>
                      <a:lnTo>
                        <a:pt x="514" y="48"/>
                      </a:lnTo>
                      <a:lnTo>
                        <a:pt x="512" y="54"/>
                      </a:lnTo>
                      <a:lnTo>
                        <a:pt x="510" y="54"/>
                      </a:lnTo>
                      <a:lnTo>
                        <a:pt x="502" y="52"/>
                      </a:lnTo>
                      <a:lnTo>
                        <a:pt x="494" y="52"/>
                      </a:lnTo>
                      <a:lnTo>
                        <a:pt x="486" y="52"/>
                      </a:lnTo>
                      <a:lnTo>
                        <a:pt x="478" y="54"/>
                      </a:lnTo>
                      <a:lnTo>
                        <a:pt x="478" y="56"/>
                      </a:lnTo>
                      <a:lnTo>
                        <a:pt x="500" y="54"/>
                      </a:lnTo>
                      <a:lnTo>
                        <a:pt x="486" y="60"/>
                      </a:lnTo>
                      <a:lnTo>
                        <a:pt x="486" y="62"/>
                      </a:lnTo>
                      <a:lnTo>
                        <a:pt x="492" y="62"/>
                      </a:lnTo>
                      <a:lnTo>
                        <a:pt x="520" y="60"/>
                      </a:lnTo>
                      <a:lnTo>
                        <a:pt x="490" y="66"/>
                      </a:lnTo>
                      <a:lnTo>
                        <a:pt x="486" y="72"/>
                      </a:lnTo>
                      <a:lnTo>
                        <a:pt x="508" y="66"/>
                      </a:lnTo>
                      <a:lnTo>
                        <a:pt x="528" y="64"/>
                      </a:lnTo>
                      <a:lnTo>
                        <a:pt x="522" y="70"/>
                      </a:lnTo>
                      <a:lnTo>
                        <a:pt x="512" y="70"/>
                      </a:lnTo>
                      <a:lnTo>
                        <a:pt x="504" y="72"/>
                      </a:lnTo>
                      <a:lnTo>
                        <a:pt x="496" y="74"/>
                      </a:lnTo>
                      <a:lnTo>
                        <a:pt x="494" y="80"/>
                      </a:lnTo>
                      <a:lnTo>
                        <a:pt x="518" y="78"/>
                      </a:lnTo>
                      <a:lnTo>
                        <a:pt x="540" y="78"/>
                      </a:lnTo>
                      <a:lnTo>
                        <a:pt x="542" y="80"/>
                      </a:lnTo>
                      <a:lnTo>
                        <a:pt x="542" y="82"/>
                      </a:lnTo>
                      <a:lnTo>
                        <a:pt x="548" y="82"/>
                      </a:lnTo>
                      <a:lnTo>
                        <a:pt x="550" y="78"/>
                      </a:lnTo>
                      <a:lnTo>
                        <a:pt x="554" y="78"/>
                      </a:lnTo>
                      <a:lnTo>
                        <a:pt x="556" y="74"/>
                      </a:lnTo>
                      <a:lnTo>
                        <a:pt x="556" y="84"/>
                      </a:lnTo>
                      <a:lnTo>
                        <a:pt x="576" y="88"/>
                      </a:lnTo>
                      <a:lnTo>
                        <a:pt x="578" y="88"/>
                      </a:lnTo>
                      <a:lnTo>
                        <a:pt x="582" y="80"/>
                      </a:lnTo>
                      <a:lnTo>
                        <a:pt x="586" y="80"/>
                      </a:lnTo>
                      <a:lnTo>
                        <a:pt x="586" y="78"/>
                      </a:lnTo>
                      <a:lnTo>
                        <a:pt x="586" y="72"/>
                      </a:lnTo>
                      <a:lnTo>
                        <a:pt x="590" y="78"/>
                      </a:lnTo>
                      <a:lnTo>
                        <a:pt x="592" y="80"/>
                      </a:lnTo>
                      <a:lnTo>
                        <a:pt x="596" y="80"/>
                      </a:lnTo>
                      <a:lnTo>
                        <a:pt x="604" y="80"/>
                      </a:lnTo>
                      <a:lnTo>
                        <a:pt x="618" y="74"/>
                      </a:lnTo>
                      <a:lnTo>
                        <a:pt x="638" y="74"/>
                      </a:lnTo>
                      <a:lnTo>
                        <a:pt x="660" y="72"/>
                      </a:lnTo>
                      <a:lnTo>
                        <a:pt x="676" y="70"/>
                      </a:lnTo>
                      <a:lnTo>
                        <a:pt x="696" y="64"/>
                      </a:lnTo>
                      <a:lnTo>
                        <a:pt x="692" y="66"/>
                      </a:lnTo>
                      <a:lnTo>
                        <a:pt x="686" y="66"/>
                      </a:lnTo>
                      <a:lnTo>
                        <a:pt x="686" y="72"/>
                      </a:lnTo>
                      <a:lnTo>
                        <a:pt x="702" y="72"/>
                      </a:lnTo>
                      <a:lnTo>
                        <a:pt x="684" y="74"/>
                      </a:lnTo>
                      <a:lnTo>
                        <a:pt x="666" y="78"/>
                      </a:lnTo>
                      <a:lnTo>
                        <a:pt x="664" y="82"/>
                      </a:lnTo>
                      <a:lnTo>
                        <a:pt x="678" y="82"/>
                      </a:lnTo>
                      <a:lnTo>
                        <a:pt x="690" y="80"/>
                      </a:lnTo>
                      <a:lnTo>
                        <a:pt x="684" y="82"/>
                      </a:lnTo>
                      <a:lnTo>
                        <a:pt x="678" y="88"/>
                      </a:lnTo>
                      <a:lnTo>
                        <a:pt x="672" y="88"/>
                      </a:lnTo>
                      <a:lnTo>
                        <a:pt x="664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close/>
                      <a:moveTo>
                        <a:pt x="904" y="492"/>
                      </a:moveTo>
                      <a:lnTo>
                        <a:pt x="904" y="492"/>
                      </a:lnTo>
                      <a:lnTo>
                        <a:pt x="910" y="492"/>
                      </a:lnTo>
                      <a:lnTo>
                        <a:pt x="910" y="490"/>
                      </a:lnTo>
                      <a:lnTo>
                        <a:pt x="908" y="488"/>
                      </a:lnTo>
                      <a:lnTo>
                        <a:pt x="912" y="488"/>
                      </a:lnTo>
                      <a:lnTo>
                        <a:pt x="920" y="492"/>
                      </a:lnTo>
                      <a:lnTo>
                        <a:pt x="922" y="474"/>
                      </a:lnTo>
                      <a:lnTo>
                        <a:pt x="914" y="470"/>
                      </a:lnTo>
                      <a:lnTo>
                        <a:pt x="918" y="466"/>
                      </a:lnTo>
                      <a:lnTo>
                        <a:pt x="912" y="466"/>
                      </a:lnTo>
                      <a:lnTo>
                        <a:pt x="912" y="464"/>
                      </a:lnTo>
                      <a:lnTo>
                        <a:pt x="910" y="466"/>
                      </a:lnTo>
                      <a:lnTo>
                        <a:pt x="910" y="470"/>
                      </a:lnTo>
                      <a:lnTo>
                        <a:pt x="910" y="472"/>
                      </a:lnTo>
                      <a:lnTo>
                        <a:pt x="904" y="472"/>
                      </a:lnTo>
                      <a:lnTo>
                        <a:pt x="900" y="472"/>
                      </a:lnTo>
                      <a:lnTo>
                        <a:pt x="894" y="478"/>
                      </a:lnTo>
                      <a:lnTo>
                        <a:pt x="900" y="466"/>
                      </a:lnTo>
                      <a:lnTo>
                        <a:pt x="892" y="466"/>
                      </a:lnTo>
                      <a:lnTo>
                        <a:pt x="892" y="474"/>
                      </a:lnTo>
                      <a:lnTo>
                        <a:pt x="892" y="472"/>
                      </a:lnTo>
                      <a:lnTo>
                        <a:pt x="890" y="472"/>
                      </a:lnTo>
                      <a:lnTo>
                        <a:pt x="890" y="470"/>
                      </a:lnTo>
                      <a:lnTo>
                        <a:pt x="882" y="470"/>
                      </a:lnTo>
                      <a:lnTo>
                        <a:pt x="874" y="470"/>
                      </a:lnTo>
                      <a:lnTo>
                        <a:pt x="876" y="464"/>
                      </a:lnTo>
                      <a:lnTo>
                        <a:pt x="880" y="462"/>
                      </a:lnTo>
                      <a:lnTo>
                        <a:pt x="876" y="456"/>
                      </a:lnTo>
                      <a:lnTo>
                        <a:pt x="874" y="454"/>
                      </a:lnTo>
                      <a:lnTo>
                        <a:pt x="872" y="454"/>
                      </a:lnTo>
                      <a:lnTo>
                        <a:pt x="872" y="460"/>
                      </a:lnTo>
                      <a:lnTo>
                        <a:pt x="866" y="460"/>
                      </a:lnTo>
                      <a:lnTo>
                        <a:pt x="868" y="448"/>
                      </a:lnTo>
                      <a:lnTo>
                        <a:pt x="862" y="448"/>
                      </a:lnTo>
                      <a:lnTo>
                        <a:pt x="862" y="456"/>
                      </a:lnTo>
                      <a:lnTo>
                        <a:pt x="858" y="454"/>
                      </a:lnTo>
                      <a:lnTo>
                        <a:pt x="856" y="454"/>
                      </a:lnTo>
                      <a:lnTo>
                        <a:pt x="856" y="452"/>
                      </a:lnTo>
                      <a:lnTo>
                        <a:pt x="854" y="452"/>
                      </a:lnTo>
                      <a:lnTo>
                        <a:pt x="854" y="456"/>
                      </a:lnTo>
                      <a:lnTo>
                        <a:pt x="848" y="456"/>
                      </a:lnTo>
                      <a:lnTo>
                        <a:pt x="844" y="460"/>
                      </a:lnTo>
                      <a:lnTo>
                        <a:pt x="846" y="448"/>
                      </a:lnTo>
                      <a:lnTo>
                        <a:pt x="844" y="448"/>
                      </a:lnTo>
                      <a:lnTo>
                        <a:pt x="838" y="448"/>
                      </a:lnTo>
                      <a:lnTo>
                        <a:pt x="836" y="438"/>
                      </a:lnTo>
                      <a:lnTo>
                        <a:pt x="832" y="438"/>
                      </a:lnTo>
                      <a:lnTo>
                        <a:pt x="828" y="438"/>
                      </a:lnTo>
                      <a:lnTo>
                        <a:pt x="818" y="436"/>
                      </a:lnTo>
                      <a:lnTo>
                        <a:pt x="812" y="428"/>
                      </a:lnTo>
                      <a:lnTo>
                        <a:pt x="822" y="426"/>
                      </a:lnTo>
                      <a:lnTo>
                        <a:pt x="822" y="424"/>
                      </a:lnTo>
                      <a:lnTo>
                        <a:pt x="826" y="420"/>
                      </a:lnTo>
                      <a:lnTo>
                        <a:pt x="820" y="412"/>
                      </a:lnTo>
                      <a:lnTo>
                        <a:pt x="836" y="412"/>
                      </a:lnTo>
                      <a:lnTo>
                        <a:pt x="830" y="408"/>
                      </a:lnTo>
                      <a:lnTo>
                        <a:pt x="822" y="402"/>
                      </a:lnTo>
                      <a:lnTo>
                        <a:pt x="820" y="406"/>
                      </a:lnTo>
                      <a:lnTo>
                        <a:pt x="818" y="406"/>
                      </a:lnTo>
                      <a:lnTo>
                        <a:pt x="812" y="400"/>
                      </a:lnTo>
                      <a:lnTo>
                        <a:pt x="818" y="400"/>
                      </a:lnTo>
                      <a:lnTo>
                        <a:pt x="820" y="398"/>
                      </a:lnTo>
                      <a:lnTo>
                        <a:pt x="826" y="396"/>
                      </a:lnTo>
                      <a:lnTo>
                        <a:pt x="828" y="396"/>
                      </a:lnTo>
                      <a:lnTo>
                        <a:pt x="828" y="390"/>
                      </a:lnTo>
                      <a:lnTo>
                        <a:pt x="828" y="384"/>
                      </a:lnTo>
                      <a:lnTo>
                        <a:pt x="826" y="388"/>
                      </a:lnTo>
                      <a:lnTo>
                        <a:pt x="826" y="382"/>
                      </a:lnTo>
                      <a:lnTo>
                        <a:pt x="822" y="382"/>
                      </a:lnTo>
                      <a:lnTo>
                        <a:pt x="820" y="380"/>
                      </a:lnTo>
                      <a:lnTo>
                        <a:pt x="818" y="388"/>
                      </a:lnTo>
                      <a:lnTo>
                        <a:pt x="812" y="390"/>
                      </a:lnTo>
                      <a:lnTo>
                        <a:pt x="810" y="390"/>
                      </a:lnTo>
                      <a:lnTo>
                        <a:pt x="810" y="384"/>
                      </a:lnTo>
                      <a:lnTo>
                        <a:pt x="808" y="384"/>
                      </a:lnTo>
                      <a:lnTo>
                        <a:pt x="808" y="382"/>
                      </a:lnTo>
                      <a:lnTo>
                        <a:pt x="810" y="378"/>
                      </a:lnTo>
                      <a:lnTo>
                        <a:pt x="812" y="378"/>
                      </a:lnTo>
                      <a:lnTo>
                        <a:pt x="812" y="380"/>
                      </a:lnTo>
                      <a:lnTo>
                        <a:pt x="814" y="380"/>
                      </a:lnTo>
                      <a:lnTo>
                        <a:pt x="814" y="374"/>
                      </a:lnTo>
                      <a:lnTo>
                        <a:pt x="810" y="374"/>
                      </a:lnTo>
                      <a:lnTo>
                        <a:pt x="808" y="374"/>
                      </a:lnTo>
                      <a:lnTo>
                        <a:pt x="804" y="372"/>
                      </a:lnTo>
                      <a:lnTo>
                        <a:pt x="804" y="370"/>
                      </a:lnTo>
                      <a:lnTo>
                        <a:pt x="802" y="370"/>
                      </a:lnTo>
                      <a:lnTo>
                        <a:pt x="800" y="370"/>
                      </a:lnTo>
                      <a:lnTo>
                        <a:pt x="796" y="372"/>
                      </a:lnTo>
                      <a:lnTo>
                        <a:pt x="794" y="372"/>
                      </a:lnTo>
                      <a:lnTo>
                        <a:pt x="792" y="372"/>
                      </a:lnTo>
                      <a:lnTo>
                        <a:pt x="794" y="370"/>
                      </a:lnTo>
                      <a:lnTo>
                        <a:pt x="786" y="366"/>
                      </a:lnTo>
                      <a:lnTo>
                        <a:pt x="784" y="364"/>
                      </a:lnTo>
                      <a:lnTo>
                        <a:pt x="782" y="364"/>
                      </a:lnTo>
                      <a:lnTo>
                        <a:pt x="782" y="362"/>
                      </a:lnTo>
                      <a:lnTo>
                        <a:pt x="778" y="360"/>
                      </a:lnTo>
                      <a:lnTo>
                        <a:pt x="778" y="366"/>
                      </a:lnTo>
                      <a:lnTo>
                        <a:pt x="774" y="366"/>
                      </a:lnTo>
                      <a:lnTo>
                        <a:pt x="768" y="366"/>
                      </a:lnTo>
                      <a:lnTo>
                        <a:pt x="772" y="362"/>
                      </a:lnTo>
                      <a:lnTo>
                        <a:pt x="774" y="362"/>
                      </a:lnTo>
                      <a:lnTo>
                        <a:pt x="776" y="362"/>
                      </a:lnTo>
                      <a:lnTo>
                        <a:pt x="776" y="356"/>
                      </a:lnTo>
                      <a:lnTo>
                        <a:pt x="766" y="354"/>
                      </a:lnTo>
                      <a:lnTo>
                        <a:pt x="768" y="354"/>
                      </a:lnTo>
                      <a:lnTo>
                        <a:pt x="766" y="352"/>
                      </a:lnTo>
                      <a:lnTo>
                        <a:pt x="764" y="352"/>
                      </a:lnTo>
                      <a:lnTo>
                        <a:pt x="758" y="352"/>
                      </a:lnTo>
                      <a:lnTo>
                        <a:pt x="756" y="360"/>
                      </a:lnTo>
                      <a:lnTo>
                        <a:pt x="754" y="360"/>
                      </a:lnTo>
                      <a:lnTo>
                        <a:pt x="748" y="360"/>
                      </a:lnTo>
                      <a:lnTo>
                        <a:pt x="748" y="352"/>
                      </a:lnTo>
                      <a:lnTo>
                        <a:pt x="748" y="348"/>
                      </a:lnTo>
                      <a:lnTo>
                        <a:pt x="746" y="352"/>
                      </a:lnTo>
                      <a:lnTo>
                        <a:pt x="738" y="360"/>
                      </a:lnTo>
                      <a:lnTo>
                        <a:pt x="736" y="352"/>
                      </a:lnTo>
                      <a:lnTo>
                        <a:pt x="736" y="346"/>
                      </a:lnTo>
                      <a:lnTo>
                        <a:pt x="740" y="346"/>
                      </a:lnTo>
                      <a:lnTo>
                        <a:pt x="740" y="342"/>
                      </a:lnTo>
                      <a:lnTo>
                        <a:pt x="744" y="336"/>
                      </a:lnTo>
                      <a:lnTo>
                        <a:pt x="732" y="334"/>
                      </a:lnTo>
                      <a:lnTo>
                        <a:pt x="736" y="330"/>
                      </a:lnTo>
                      <a:lnTo>
                        <a:pt x="736" y="328"/>
                      </a:lnTo>
                      <a:lnTo>
                        <a:pt x="736" y="326"/>
                      </a:lnTo>
                      <a:lnTo>
                        <a:pt x="732" y="324"/>
                      </a:lnTo>
                      <a:lnTo>
                        <a:pt x="732" y="318"/>
                      </a:lnTo>
                      <a:lnTo>
                        <a:pt x="726" y="318"/>
                      </a:lnTo>
                      <a:lnTo>
                        <a:pt x="720" y="320"/>
                      </a:lnTo>
                      <a:lnTo>
                        <a:pt x="714" y="324"/>
                      </a:lnTo>
                      <a:lnTo>
                        <a:pt x="710" y="324"/>
                      </a:lnTo>
                      <a:lnTo>
                        <a:pt x="704" y="318"/>
                      </a:lnTo>
                      <a:lnTo>
                        <a:pt x="690" y="316"/>
                      </a:lnTo>
                      <a:lnTo>
                        <a:pt x="668" y="312"/>
                      </a:lnTo>
                      <a:lnTo>
                        <a:pt x="672" y="308"/>
                      </a:lnTo>
                      <a:lnTo>
                        <a:pt x="684" y="306"/>
                      </a:lnTo>
                      <a:lnTo>
                        <a:pt x="690" y="302"/>
                      </a:lnTo>
                      <a:lnTo>
                        <a:pt x="692" y="300"/>
                      </a:lnTo>
                      <a:lnTo>
                        <a:pt x="692" y="298"/>
                      </a:lnTo>
                      <a:lnTo>
                        <a:pt x="682" y="284"/>
                      </a:lnTo>
                      <a:lnTo>
                        <a:pt x="678" y="282"/>
                      </a:lnTo>
                      <a:lnTo>
                        <a:pt x="674" y="280"/>
                      </a:lnTo>
                      <a:lnTo>
                        <a:pt x="660" y="284"/>
                      </a:lnTo>
                      <a:lnTo>
                        <a:pt x="658" y="284"/>
                      </a:lnTo>
                      <a:lnTo>
                        <a:pt x="656" y="284"/>
                      </a:lnTo>
                      <a:lnTo>
                        <a:pt x="654" y="282"/>
                      </a:lnTo>
                      <a:lnTo>
                        <a:pt x="646" y="280"/>
                      </a:lnTo>
                      <a:lnTo>
                        <a:pt x="640" y="282"/>
                      </a:lnTo>
                      <a:lnTo>
                        <a:pt x="630" y="288"/>
                      </a:lnTo>
                      <a:lnTo>
                        <a:pt x="630" y="292"/>
                      </a:lnTo>
                      <a:lnTo>
                        <a:pt x="628" y="290"/>
                      </a:lnTo>
                      <a:lnTo>
                        <a:pt x="628" y="284"/>
                      </a:lnTo>
                      <a:lnTo>
                        <a:pt x="614" y="282"/>
                      </a:lnTo>
                      <a:lnTo>
                        <a:pt x="602" y="284"/>
                      </a:lnTo>
                      <a:lnTo>
                        <a:pt x="578" y="298"/>
                      </a:lnTo>
                      <a:lnTo>
                        <a:pt x="582" y="300"/>
                      </a:lnTo>
                      <a:lnTo>
                        <a:pt x="578" y="300"/>
                      </a:lnTo>
                      <a:lnTo>
                        <a:pt x="582" y="306"/>
                      </a:lnTo>
                      <a:lnTo>
                        <a:pt x="578" y="306"/>
                      </a:lnTo>
                      <a:lnTo>
                        <a:pt x="576" y="306"/>
                      </a:lnTo>
                      <a:lnTo>
                        <a:pt x="576" y="302"/>
                      </a:lnTo>
                      <a:lnTo>
                        <a:pt x="568" y="308"/>
                      </a:lnTo>
                      <a:lnTo>
                        <a:pt x="568" y="316"/>
                      </a:lnTo>
                      <a:lnTo>
                        <a:pt x="572" y="318"/>
                      </a:lnTo>
                      <a:lnTo>
                        <a:pt x="572" y="320"/>
                      </a:lnTo>
                      <a:lnTo>
                        <a:pt x="576" y="320"/>
                      </a:lnTo>
                      <a:lnTo>
                        <a:pt x="584" y="320"/>
                      </a:lnTo>
                      <a:lnTo>
                        <a:pt x="584" y="330"/>
                      </a:lnTo>
                      <a:lnTo>
                        <a:pt x="582" y="328"/>
                      </a:lnTo>
                      <a:lnTo>
                        <a:pt x="578" y="326"/>
                      </a:lnTo>
                      <a:lnTo>
                        <a:pt x="574" y="326"/>
                      </a:lnTo>
                      <a:lnTo>
                        <a:pt x="568" y="326"/>
                      </a:lnTo>
                      <a:lnTo>
                        <a:pt x="568" y="328"/>
                      </a:lnTo>
                      <a:lnTo>
                        <a:pt x="566" y="330"/>
                      </a:lnTo>
                      <a:lnTo>
                        <a:pt x="568" y="334"/>
                      </a:lnTo>
                      <a:lnTo>
                        <a:pt x="574" y="336"/>
                      </a:lnTo>
                      <a:lnTo>
                        <a:pt x="578" y="336"/>
                      </a:lnTo>
                      <a:lnTo>
                        <a:pt x="578" y="342"/>
                      </a:lnTo>
                      <a:lnTo>
                        <a:pt x="576" y="344"/>
                      </a:lnTo>
                      <a:lnTo>
                        <a:pt x="576" y="348"/>
                      </a:lnTo>
                      <a:lnTo>
                        <a:pt x="576" y="354"/>
                      </a:lnTo>
                      <a:lnTo>
                        <a:pt x="576" y="356"/>
                      </a:lnTo>
                      <a:lnTo>
                        <a:pt x="574" y="354"/>
                      </a:lnTo>
                      <a:lnTo>
                        <a:pt x="572" y="352"/>
                      </a:lnTo>
                      <a:lnTo>
                        <a:pt x="564" y="354"/>
                      </a:lnTo>
                      <a:lnTo>
                        <a:pt x="556" y="354"/>
                      </a:lnTo>
                      <a:lnTo>
                        <a:pt x="568" y="348"/>
                      </a:lnTo>
                      <a:lnTo>
                        <a:pt x="566" y="342"/>
                      </a:lnTo>
                      <a:lnTo>
                        <a:pt x="560" y="338"/>
                      </a:lnTo>
                      <a:lnTo>
                        <a:pt x="556" y="336"/>
                      </a:lnTo>
                      <a:lnTo>
                        <a:pt x="556" y="328"/>
                      </a:lnTo>
                      <a:lnTo>
                        <a:pt x="556" y="312"/>
                      </a:lnTo>
                      <a:lnTo>
                        <a:pt x="558" y="302"/>
                      </a:lnTo>
                      <a:lnTo>
                        <a:pt x="564" y="296"/>
                      </a:lnTo>
                      <a:lnTo>
                        <a:pt x="572" y="292"/>
                      </a:lnTo>
                      <a:lnTo>
                        <a:pt x="576" y="290"/>
                      </a:lnTo>
                      <a:lnTo>
                        <a:pt x="592" y="288"/>
                      </a:lnTo>
                      <a:lnTo>
                        <a:pt x="592" y="282"/>
                      </a:lnTo>
                      <a:lnTo>
                        <a:pt x="586" y="282"/>
                      </a:lnTo>
                      <a:lnTo>
                        <a:pt x="556" y="282"/>
                      </a:lnTo>
                      <a:lnTo>
                        <a:pt x="522" y="290"/>
                      </a:lnTo>
                      <a:lnTo>
                        <a:pt x="522" y="298"/>
                      </a:lnTo>
                      <a:lnTo>
                        <a:pt x="518" y="300"/>
                      </a:lnTo>
                      <a:lnTo>
                        <a:pt x="518" y="306"/>
                      </a:lnTo>
                      <a:lnTo>
                        <a:pt x="518" y="310"/>
                      </a:lnTo>
                      <a:lnTo>
                        <a:pt x="510" y="316"/>
                      </a:lnTo>
                      <a:lnTo>
                        <a:pt x="508" y="328"/>
                      </a:lnTo>
                      <a:lnTo>
                        <a:pt x="502" y="342"/>
                      </a:lnTo>
                      <a:lnTo>
                        <a:pt x="508" y="344"/>
                      </a:lnTo>
                      <a:lnTo>
                        <a:pt x="510" y="346"/>
                      </a:lnTo>
                      <a:lnTo>
                        <a:pt x="510" y="348"/>
                      </a:lnTo>
                      <a:lnTo>
                        <a:pt x="508" y="352"/>
                      </a:lnTo>
                      <a:lnTo>
                        <a:pt x="520" y="356"/>
                      </a:lnTo>
                      <a:lnTo>
                        <a:pt x="538" y="356"/>
                      </a:lnTo>
                      <a:lnTo>
                        <a:pt x="538" y="362"/>
                      </a:lnTo>
                      <a:lnTo>
                        <a:pt x="530" y="362"/>
                      </a:lnTo>
                      <a:lnTo>
                        <a:pt x="524" y="360"/>
                      </a:lnTo>
                      <a:lnTo>
                        <a:pt x="532" y="370"/>
                      </a:lnTo>
                      <a:lnTo>
                        <a:pt x="540" y="374"/>
                      </a:lnTo>
                      <a:lnTo>
                        <a:pt x="538" y="374"/>
                      </a:lnTo>
                      <a:lnTo>
                        <a:pt x="538" y="378"/>
                      </a:lnTo>
                      <a:lnTo>
                        <a:pt x="540" y="380"/>
                      </a:lnTo>
                      <a:lnTo>
                        <a:pt x="542" y="380"/>
                      </a:lnTo>
                      <a:lnTo>
                        <a:pt x="546" y="378"/>
                      </a:lnTo>
                      <a:lnTo>
                        <a:pt x="546" y="372"/>
                      </a:lnTo>
                      <a:lnTo>
                        <a:pt x="550" y="372"/>
                      </a:lnTo>
                      <a:lnTo>
                        <a:pt x="558" y="380"/>
                      </a:lnTo>
                      <a:lnTo>
                        <a:pt x="564" y="388"/>
                      </a:lnTo>
                      <a:lnTo>
                        <a:pt x="574" y="388"/>
                      </a:lnTo>
                      <a:lnTo>
                        <a:pt x="574" y="384"/>
                      </a:lnTo>
                      <a:lnTo>
                        <a:pt x="576" y="384"/>
                      </a:lnTo>
                      <a:lnTo>
                        <a:pt x="578" y="388"/>
                      </a:lnTo>
                      <a:lnTo>
                        <a:pt x="586" y="390"/>
                      </a:lnTo>
                      <a:lnTo>
                        <a:pt x="594" y="390"/>
                      </a:lnTo>
                      <a:lnTo>
                        <a:pt x="610" y="388"/>
                      </a:lnTo>
                      <a:lnTo>
                        <a:pt x="610" y="392"/>
                      </a:lnTo>
                      <a:lnTo>
                        <a:pt x="620" y="396"/>
                      </a:lnTo>
                      <a:lnTo>
                        <a:pt x="628" y="396"/>
                      </a:lnTo>
                      <a:lnTo>
                        <a:pt x="620" y="388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8" y="388"/>
                      </a:lnTo>
                      <a:lnTo>
                        <a:pt x="646" y="400"/>
                      </a:lnTo>
                      <a:lnTo>
                        <a:pt x="642" y="396"/>
                      </a:lnTo>
                      <a:lnTo>
                        <a:pt x="646" y="392"/>
                      </a:lnTo>
                      <a:lnTo>
                        <a:pt x="638" y="388"/>
                      </a:lnTo>
                      <a:lnTo>
                        <a:pt x="636" y="384"/>
                      </a:lnTo>
                      <a:lnTo>
                        <a:pt x="632" y="382"/>
                      </a:lnTo>
                      <a:lnTo>
                        <a:pt x="648" y="382"/>
                      </a:lnTo>
                      <a:lnTo>
                        <a:pt x="660" y="390"/>
                      </a:lnTo>
                      <a:lnTo>
                        <a:pt x="666" y="390"/>
                      </a:lnTo>
                      <a:lnTo>
                        <a:pt x="674" y="388"/>
                      </a:lnTo>
                      <a:lnTo>
                        <a:pt x="672" y="378"/>
                      </a:lnTo>
                      <a:lnTo>
                        <a:pt x="668" y="378"/>
                      </a:lnTo>
                      <a:lnTo>
                        <a:pt x="668" y="380"/>
                      </a:lnTo>
                      <a:lnTo>
                        <a:pt x="666" y="382"/>
                      </a:lnTo>
                      <a:lnTo>
                        <a:pt x="666" y="380"/>
                      </a:lnTo>
                      <a:lnTo>
                        <a:pt x="664" y="378"/>
                      </a:lnTo>
                      <a:lnTo>
                        <a:pt x="674" y="372"/>
                      </a:lnTo>
                      <a:lnTo>
                        <a:pt x="676" y="378"/>
                      </a:lnTo>
                      <a:lnTo>
                        <a:pt x="678" y="384"/>
                      </a:lnTo>
                      <a:lnTo>
                        <a:pt x="682" y="382"/>
                      </a:lnTo>
                      <a:lnTo>
                        <a:pt x="678" y="380"/>
                      </a:lnTo>
                      <a:lnTo>
                        <a:pt x="684" y="380"/>
                      </a:lnTo>
                      <a:lnTo>
                        <a:pt x="690" y="398"/>
                      </a:lnTo>
                      <a:lnTo>
                        <a:pt x="692" y="396"/>
                      </a:lnTo>
                      <a:lnTo>
                        <a:pt x="692" y="390"/>
                      </a:lnTo>
                      <a:lnTo>
                        <a:pt x="694" y="390"/>
                      </a:lnTo>
                      <a:lnTo>
                        <a:pt x="696" y="390"/>
                      </a:lnTo>
                      <a:lnTo>
                        <a:pt x="700" y="388"/>
                      </a:lnTo>
                      <a:lnTo>
                        <a:pt x="702" y="392"/>
                      </a:lnTo>
                      <a:lnTo>
                        <a:pt x="708" y="396"/>
                      </a:lnTo>
                      <a:lnTo>
                        <a:pt x="704" y="398"/>
                      </a:lnTo>
                      <a:lnTo>
                        <a:pt x="704" y="402"/>
                      </a:lnTo>
                      <a:lnTo>
                        <a:pt x="714" y="396"/>
                      </a:lnTo>
                      <a:lnTo>
                        <a:pt x="718" y="398"/>
                      </a:lnTo>
                      <a:lnTo>
                        <a:pt x="714" y="408"/>
                      </a:lnTo>
                      <a:lnTo>
                        <a:pt x="722" y="412"/>
                      </a:lnTo>
                      <a:lnTo>
                        <a:pt x="714" y="416"/>
                      </a:lnTo>
                      <a:lnTo>
                        <a:pt x="714" y="420"/>
                      </a:lnTo>
                      <a:lnTo>
                        <a:pt x="712" y="424"/>
                      </a:lnTo>
                      <a:lnTo>
                        <a:pt x="714" y="426"/>
                      </a:lnTo>
                      <a:lnTo>
                        <a:pt x="720" y="426"/>
                      </a:lnTo>
                      <a:lnTo>
                        <a:pt x="720" y="428"/>
                      </a:lnTo>
                      <a:lnTo>
                        <a:pt x="720" y="430"/>
                      </a:lnTo>
                      <a:lnTo>
                        <a:pt x="720" y="434"/>
                      </a:lnTo>
                      <a:lnTo>
                        <a:pt x="732" y="426"/>
                      </a:lnTo>
                      <a:lnTo>
                        <a:pt x="740" y="420"/>
                      </a:lnTo>
                      <a:lnTo>
                        <a:pt x="740" y="418"/>
                      </a:lnTo>
                      <a:lnTo>
                        <a:pt x="744" y="418"/>
                      </a:lnTo>
                      <a:lnTo>
                        <a:pt x="744" y="420"/>
                      </a:lnTo>
                      <a:lnTo>
                        <a:pt x="746" y="420"/>
                      </a:lnTo>
                      <a:lnTo>
                        <a:pt x="744" y="434"/>
                      </a:lnTo>
                      <a:lnTo>
                        <a:pt x="744" y="438"/>
                      </a:lnTo>
                      <a:lnTo>
                        <a:pt x="746" y="436"/>
                      </a:lnTo>
                      <a:lnTo>
                        <a:pt x="748" y="436"/>
                      </a:lnTo>
                      <a:lnTo>
                        <a:pt x="748" y="442"/>
                      </a:lnTo>
                      <a:lnTo>
                        <a:pt x="756" y="442"/>
                      </a:lnTo>
                      <a:lnTo>
                        <a:pt x="756" y="446"/>
                      </a:lnTo>
                      <a:lnTo>
                        <a:pt x="754" y="454"/>
                      </a:lnTo>
                      <a:lnTo>
                        <a:pt x="760" y="466"/>
                      </a:lnTo>
                      <a:lnTo>
                        <a:pt x="750" y="466"/>
                      </a:lnTo>
                      <a:lnTo>
                        <a:pt x="754" y="470"/>
                      </a:lnTo>
                      <a:lnTo>
                        <a:pt x="750" y="472"/>
                      </a:lnTo>
                      <a:lnTo>
                        <a:pt x="748" y="478"/>
                      </a:lnTo>
                      <a:lnTo>
                        <a:pt x="758" y="482"/>
                      </a:lnTo>
                      <a:lnTo>
                        <a:pt x="754" y="482"/>
                      </a:lnTo>
                      <a:lnTo>
                        <a:pt x="748" y="482"/>
                      </a:lnTo>
                      <a:lnTo>
                        <a:pt x="744" y="492"/>
                      </a:lnTo>
                      <a:lnTo>
                        <a:pt x="732" y="506"/>
                      </a:lnTo>
                      <a:lnTo>
                        <a:pt x="750" y="526"/>
                      </a:lnTo>
                      <a:lnTo>
                        <a:pt x="718" y="534"/>
                      </a:lnTo>
                      <a:lnTo>
                        <a:pt x="700" y="536"/>
                      </a:lnTo>
                      <a:lnTo>
                        <a:pt x="682" y="536"/>
                      </a:lnTo>
                      <a:lnTo>
                        <a:pt x="682" y="548"/>
                      </a:lnTo>
                      <a:lnTo>
                        <a:pt x="678" y="560"/>
                      </a:lnTo>
                      <a:lnTo>
                        <a:pt x="676" y="556"/>
                      </a:lnTo>
                      <a:lnTo>
                        <a:pt x="676" y="560"/>
                      </a:lnTo>
                      <a:lnTo>
                        <a:pt x="676" y="562"/>
                      </a:lnTo>
                      <a:lnTo>
                        <a:pt x="686" y="566"/>
                      </a:lnTo>
                      <a:lnTo>
                        <a:pt x="694" y="570"/>
                      </a:lnTo>
                      <a:lnTo>
                        <a:pt x="702" y="566"/>
                      </a:lnTo>
                      <a:lnTo>
                        <a:pt x="704" y="564"/>
                      </a:lnTo>
                      <a:lnTo>
                        <a:pt x="708" y="562"/>
                      </a:lnTo>
                      <a:lnTo>
                        <a:pt x="712" y="556"/>
                      </a:lnTo>
                      <a:lnTo>
                        <a:pt x="714" y="556"/>
                      </a:lnTo>
                      <a:lnTo>
                        <a:pt x="726" y="562"/>
                      </a:lnTo>
                      <a:lnTo>
                        <a:pt x="726" y="560"/>
                      </a:lnTo>
                      <a:lnTo>
                        <a:pt x="728" y="556"/>
                      </a:lnTo>
                      <a:lnTo>
                        <a:pt x="718" y="552"/>
                      </a:lnTo>
                      <a:lnTo>
                        <a:pt x="720" y="548"/>
                      </a:lnTo>
                      <a:lnTo>
                        <a:pt x="722" y="548"/>
                      </a:lnTo>
                      <a:lnTo>
                        <a:pt x="722" y="546"/>
                      </a:lnTo>
                      <a:lnTo>
                        <a:pt x="722" y="544"/>
                      </a:lnTo>
                      <a:lnTo>
                        <a:pt x="726" y="544"/>
                      </a:lnTo>
                      <a:lnTo>
                        <a:pt x="728" y="554"/>
                      </a:lnTo>
                      <a:lnTo>
                        <a:pt x="732" y="552"/>
                      </a:lnTo>
                      <a:lnTo>
                        <a:pt x="736" y="548"/>
                      </a:lnTo>
                      <a:lnTo>
                        <a:pt x="740" y="560"/>
                      </a:lnTo>
                      <a:lnTo>
                        <a:pt x="748" y="556"/>
                      </a:lnTo>
                      <a:lnTo>
                        <a:pt x="750" y="562"/>
                      </a:lnTo>
                      <a:lnTo>
                        <a:pt x="750" y="566"/>
                      </a:lnTo>
                      <a:lnTo>
                        <a:pt x="756" y="566"/>
                      </a:lnTo>
                      <a:lnTo>
                        <a:pt x="758" y="578"/>
                      </a:lnTo>
                      <a:lnTo>
                        <a:pt x="764" y="574"/>
                      </a:lnTo>
                      <a:lnTo>
                        <a:pt x="766" y="580"/>
                      </a:lnTo>
                      <a:lnTo>
                        <a:pt x="766" y="578"/>
                      </a:lnTo>
                      <a:lnTo>
                        <a:pt x="766" y="574"/>
                      </a:lnTo>
                      <a:lnTo>
                        <a:pt x="768" y="574"/>
                      </a:lnTo>
                      <a:lnTo>
                        <a:pt x="774" y="578"/>
                      </a:lnTo>
                      <a:lnTo>
                        <a:pt x="774" y="582"/>
                      </a:lnTo>
                      <a:lnTo>
                        <a:pt x="766" y="582"/>
                      </a:lnTo>
                      <a:lnTo>
                        <a:pt x="766" y="588"/>
                      </a:lnTo>
                      <a:lnTo>
                        <a:pt x="772" y="590"/>
                      </a:lnTo>
                      <a:lnTo>
                        <a:pt x="774" y="592"/>
                      </a:lnTo>
                      <a:lnTo>
                        <a:pt x="784" y="590"/>
                      </a:lnTo>
                      <a:lnTo>
                        <a:pt x="794" y="590"/>
                      </a:lnTo>
                      <a:lnTo>
                        <a:pt x="794" y="588"/>
                      </a:lnTo>
                      <a:lnTo>
                        <a:pt x="802" y="588"/>
                      </a:lnTo>
                      <a:lnTo>
                        <a:pt x="814" y="592"/>
                      </a:lnTo>
                      <a:lnTo>
                        <a:pt x="814" y="588"/>
                      </a:lnTo>
                      <a:lnTo>
                        <a:pt x="818" y="588"/>
                      </a:lnTo>
                      <a:lnTo>
                        <a:pt x="820" y="592"/>
                      </a:lnTo>
                      <a:lnTo>
                        <a:pt x="826" y="592"/>
                      </a:lnTo>
                      <a:lnTo>
                        <a:pt x="828" y="590"/>
                      </a:lnTo>
                      <a:lnTo>
                        <a:pt x="832" y="590"/>
                      </a:lnTo>
                      <a:lnTo>
                        <a:pt x="836" y="596"/>
                      </a:lnTo>
                      <a:lnTo>
                        <a:pt x="844" y="596"/>
                      </a:lnTo>
                      <a:lnTo>
                        <a:pt x="854" y="596"/>
                      </a:lnTo>
                      <a:lnTo>
                        <a:pt x="850" y="590"/>
                      </a:lnTo>
                      <a:lnTo>
                        <a:pt x="854" y="584"/>
                      </a:lnTo>
                      <a:lnTo>
                        <a:pt x="846" y="584"/>
                      </a:lnTo>
                      <a:lnTo>
                        <a:pt x="840" y="584"/>
                      </a:lnTo>
                      <a:lnTo>
                        <a:pt x="836" y="578"/>
                      </a:lnTo>
                      <a:lnTo>
                        <a:pt x="830" y="578"/>
                      </a:lnTo>
                      <a:lnTo>
                        <a:pt x="826" y="578"/>
                      </a:lnTo>
                      <a:lnTo>
                        <a:pt x="808" y="564"/>
                      </a:lnTo>
                      <a:lnTo>
                        <a:pt x="808" y="562"/>
                      </a:lnTo>
                      <a:lnTo>
                        <a:pt x="804" y="556"/>
                      </a:lnTo>
                      <a:lnTo>
                        <a:pt x="820" y="562"/>
                      </a:lnTo>
                      <a:lnTo>
                        <a:pt x="822" y="562"/>
                      </a:lnTo>
                      <a:lnTo>
                        <a:pt x="826" y="562"/>
                      </a:lnTo>
                      <a:lnTo>
                        <a:pt x="826" y="560"/>
                      </a:lnTo>
                      <a:lnTo>
                        <a:pt x="826" y="556"/>
                      </a:lnTo>
                      <a:lnTo>
                        <a:pt x="830" y="556"/>
                      </a:lnTo>
                      <a:lnTo>
                        <a:pt x="836" y="562"/>
                      </a:lnTo>
                      <a:lnTo>
                        <a:pt x="846" y="562"/>
                      </a:lnTo>
                      <a:lnTo>
                        <a:pt x="856" y="562"/>
                      </a:lnTo>
                      <a:lnTo>
                        <a:pt x="858" y="566"/>
                      </a:lnTo>
                      <a:lnTo>
                        <a:pt x="862" y="572"/>
                      </a:lnTo>
                      <a:lnTo>
                        <a:pt x="864" y="572"/>
                      </a:lnTo>
                      <a:lnTo>
                        <a:pt x="868" y="572"/>
                      </a:lnTo>
                      <a:lnTo>
                        <a:pt x="854" y="562"/>
                      </a:lnTo>
                      <a:lnTo>
                        <a:pt x="862" y="556"/>
                      </a:lnTo>
                      <a:lnTo>
                        <a:pt x="864" y="556"/>
                      </a:lnTo>
                      <a:lnTo>
                        <a:pt x="862" y="556"/>
                      </a:lnTo>
                      <a:lnTo>
                        <a:pt x="862" y="548"/>
                      </a:lnTo>
                      <a:lnTo>
                        <a:pt x="864" y="548"/>
                      </a:lnTo>
                      <a:lnTo>
                        <a:pt x="868" y="548"/>
                      </a:lnTo>
                      <a:lnTo>
                        <a:pt x="868" y="544"/>
                      </a:lnTo>
                      <a:lnTo>
                        <a:pt x="864" y="542"/>
                      </a:lnTo>
                      <a:lnTo>
                        <a:pt x="864" y="536"/>
                      </a:lnTo>
                      <a:lnTo>
                        <a:pt x="858" y="536"/>
                      </a:lnTo>
                      <a:lnTo>
                        <a:pt x="856" y="542"/>
                      </a:lnTo>
                      <a:lnTo>
                        <a:pt x="836" y="524"/>
                      </a:lnTo>
                      <a:lnTo>
                        <a:pt x="832" y="516"/>
                      </a:lnTo>
                      <a:lnTo>
                        <a:pt x="832" y="510"/>
                      </a:lnTo>
                      <a:lnTo>
                        <a:pt x="830" y="510"/>
                      </a:lnTo>
                      <a:lnTo>
                        <a:pt x="826" y="510"/>
                      </a:lnTo>
                      <a:lnTo>
                        <a:pt x="822" y="506"/>
                      </a:lnTo>
                      <a:lnTo>
                        <a:pt x="822" y="500"/>
                      </a:lnTo>
                      <a:lnTo>
                        <a:pt x="826" y="500"/>
                      </a:lnTo>
                      <a:lnTo>
                        <a:pt x="826" y="502"/>
                      </a:lnTo>
                      <a:lnTo>
                        <a:pt x="828" y="502"/>
                      </a:lnTo>
                      <a:lnTo>
                        <a:pt x="830" y="506"/>
                      </a:lnTo>
                      <a:lnTo>
                        <a:pt x="826" y="492"/>
                      </a:lnTo>
                      <a:lnTo>
                        <a:pt x="826" y="488"/>
                      </a:lnTo>
                      <a:lnTo>
                        <a:pt x="828" y="488"/>
                      </a:lnTo>
                      <a:lnTo>
                        <a:pt x="832" y="496"/>
                      </a:lnTo>
                      <a:lnTo>
                        <a:pt x="832" y="492"/>
                      </a:lnTo>
                      <a:lnTo>
                        <a:pt x="832" y="490"/>
                      </a:lnTo>
                      <a:lnTo>
                        <a:pt x="838" y="484"/>
                      </a:lnTo>
                      <a:lnTo>
                        <a:pt x="844" y="498"/>
                      </a:lnTo>
                      <a:lnTo>
                        <a:pt x="848" y="502"/>
                      </a:lnTo>
                      <a:lnTo>
                        <a:pt x="856" y="506"/>
                      </a:lnTo>
                      <a:lnTo>
                        <a:pt x="858" y="502"/>
                      </a:lnTo>
                      <a:lnTo>
                        <a:pt x="864" y="502"/>
                      </a:lnTo>
                      <a:lnTo>
                        <a:pt x="858" y="508"/>
                      </a:lnTo>
                      <a:lnTo>
                        <a:pt x="864" y="510"/>
                      </a:lnTo>
                      <a:lnTo>
                        <a:pt x="872" y="510"/>
                      </a:lnTo>
                      <a:lnTo>
                        <a:pt x="868" y="516"/>
                      </a:lnTo>
                      <a:lnTo>
                        <a:pt x="872" y="518"/>
                      </a:lnTo>
                      <a:lnTo>
                        <a:pt x="880" y="516"/>
                      </a:lnTo>
                      <a:lnTo>
                        <a:pt x="874" y="520"/>
                      </a:lnTo>
                      <a:lnTo>
                        <a:pt x="874" y="524"/>
                      </a:lnTo>
                      <a:lnTo>
                        <a:pt x="876" y="524"/>
                      </a:lnTo>
                      <a:lnTo>
                        <a:pt x="892" y="528"/>
                      </a:lnTo>
                      <a:lnTo>
                        <a:pt x="892" y="518"/>
                      </a:lnTo>
                      <a:lnTo>
                        <a:pt x="890" y="508"/>
                      </a:lnTo>
                      <a:lnTo>
                        <a:pt x="892" y="508"/>
                      </a:lnTo>
                      <a:lnTo>
                        <a:pt x="892" y="510"/>
                      </a:lnTo>
                      <a:lnTo>
                        <a:pt x="904" y="510"/>
                      </a:lnTo>
                      <a:lnTo>
                        <a:pt x="902" y="508"/>
                      </a:lnTo>
                      <a:lnTo>
                        <a:pt x="902" y="50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close/>
                      <a:moveTo>
                        <a:pt x="364" y="98"/>
                      </a:moveTo>
                      <a:lnTo>
                        <a:pt x="364" y="98"/>
                      </a:lnTo>
                      <a:lnTo>
                        <a:pt x="364" y="106"/>
                      </a:lnTo>
                      <a:lnTo>
                        <a:pt x="366" y="110"/>
                      </a:lnTo>
                      <a:lnTo>
                        <a:pt x="372" y="116"/>
                      </a:lnTo>
                      <a:lnTo>
                        <a:pt x="376" y="116"/>
                      </a:lnTo>
                      <a:lnTo>
                        <a:pt x="374" y="112"/>
                      </a:lnTo>
                      <a:lnTo>
                        <a:pt x="368" y="100"/>
                      </a:lnTo>
                      <a:lnTo>
                        <a:pt x="366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9" name="Freeform: Shape 102"/>
                <p:cNvSpPr/>
                <p:nvPr/>
              </p:nvSpPr>
              <p:spPr bwMode="auto">
                <a:xfrm>
                  <a:off x="7435850" y="4305300"/>
                  <a:ext cx="920750" cy="1136650"/>
                </a:xfrm>
                <a:custGeom>
                  <a:gdLst>
                    <a:gd name="T0" fmla="*/ 360 w 580"/>
                    <a:gd name="T1" fmla="*/ 64 h 716"/>
                    <a:gd name="T2" fmla="*/ 364 w 580"/>
                    <a:gd name="T3" fmla="*/ 92 h 716"/>
                    <a:gd name="T4" fmla="*/ 378 w 580"/>
                    <a:gd name="T5" fmla="*/ 110 h 716"/>
                    <a:gd name="T6" fmla="*/ 432 w 580"/>
                    <a:gd name="T7" fmla="*/ 120 h 716"/>
                    <a:gd name="T8" fmla="*/ 448 w 580"/>
                    <a:gd name="T9" fmla="*/ 146 h 716"/>
                    <a:gd name="T10" fmla="*/ 486 w 580"/>
                    <a:gd name="T11" fmla="*/ 148 h 716"/>
                    <a:gd name="T12" fmla="*/ 548 w 580"/>
                    <a:gd name="T13" fmla="*/ 182 h 716"/>
                    <a:gd name="T14" fmla="*/ 580 w 580"/>
                    <a:gd name="T15" fmla="*/ 224 h 716"/>
                    <a:gd name="T16" fmla="*/ 542 w 580"/>
                    <a:gd name="T17" fmla="*/ 294 h 716"/>
                    <a:gd name="T18" fmla="*/ 516 w 580"/>
                    <a:gd name="T19" fmla="*/ 334 h 716"/>
                    <a:gd name="T20" fmla="*/ 512 w 580"/>
                    <a:gd name="T21" fmla="*/ 400 h 716"/>
                    <a:gd name="T22" fmla="*/ 502 w 580"/>
                    <a:gd name="T23" fmla="*/ 448 h 716"/>
                    <a:gd name="T24" fmla="*/ 468 w 580"/>
                    <a:gd name="T25" fmla="*/ 508 h 716"/>
                    <a:gd name="T26" fmla="*/ 424 w 580"/>
                    <a:gd name="T27" fmla="*/ 526 h 716"/>
                    <a:gd name="T28" fmla="*/ 378 w 580"/>
                    <a:gd name="T29" fmla="*/ 556 h 716"/>
                    <a:gd name="T30" fmla="*/ 378 w 580"/>
                    <a:gd name="T31" fmla="*/ 602 h 716"/>
                    <a:gd name="T32" fmla="*/ 350 w 580"/>
                    <a:gd name="T33" fmla="*/ 666 h 716"/>
                    <a:gd name="T34" fmla="*/ 336 w 580"/>
                    <a:gd name="T35" fmla="*/ 656 h 716"/>
                    <a:gd name="T36" fmla="*/ 308 w 580"/>
                    <a:gd name="T37" fmla="*/ 716 h 716"/>
                    <a:gd name="T38" fmla="*/ 290 w 580"/>
                    <a:gd name="T39" fmla="*/ 676 h 716"/>
                    <a:gd name="T40" fmla="*/ 246 w 580"/>
                    <a:gd name="T41" fmla="*/ 652 h 716"/>
                    <a:gd name="T42" fmla="*/ 268 w 580"/>
                    <a:gd name="T43" fmla="*/ 616 h 716"/>
                    <a:gd name="T44" fmla="*/ 292 w 580"/>
                    <a:gd name="T45" fmla="*/ 594 h 716"/>
                    <a:gd name="T46" fmla="*/ 292 w 580"/>
                    <a:gd name="T47" fmla="*/ 562 h 716"/>
                    <a:gd name="T48" fmla="*/ 282 w 580"/>
                    <a:gd name="T49" fmla="*/ 528 h 716"/>
                    <a:gd name="T50" fmla="*/ 268 w 580"/>
                    <a:gd name="T51" fmla="*/ 492 h 716"/>
                    <a:gd name="T52" fmla="*/ 242 w 580"/>
                    <a:gd name="T53" fmla="*/ 472 h 716"/>
                    <a:gd name="T54" fmla="*/ 242 w 580"/>
                    <a:gd name="T55" fmla="*/ 424 h 716"/>
                    <a:gd name="T56" fmla="*/ 232 w 580"/>
                    <a:gd name="T57" fmla="*/ 388 h 716"/>
                    <a:gd name="T58" fmla="*/ 202 w 580"/>
                    <a:gd name="T59" fmla="*/ 344 h 716"/>
                    <a:gd name="T60" fmla="*/ 170 w 580"/>
                    <a:gd name="T61" fmla="*/ 328 h 716"/>
                    <a:gd name="T62" fmla="*/ 134 w 580"/>
                    <a:gd name="T63" fmla="*/ 310 h 716"/>
                    <a:gd name="T64" fmla="*/ 114 w 580"/>
                    <a:gd name="T65" fmla="*/ 284 h 716"/>
                    <a:gd name="T66" fmla="*/ 82 w 580"/>
                    <a:gd name="T67" fmla="*/ 312 h 716"/>
                    <a:gd name="T68" fmla="*/ 52 w 580"/>
                    <a:gd name="T69" fmla="*/ 262 h 716"/>
                    <a:gd name="T70" fmla="*/ 18 w 580"/>
                    <a:gd name="T71" fmla="*/ 256 h 716"/>
                    <a:gd name="T72" fmla="*/ 2 w 580"/>
                    <a:gd name="T73" fmla="*/ 226 h 716"/>
                    <a:gd name="T74" fmla="*/ 16 w 580"/>
                    <a:gd name="T75" fmla="*/ 194 h 716"/>
                    <a:gd name="T76" fmla="*/ 56 w 580"/>
                    <a:gd name="T77" fmla="*/ 170 h 716"/>
                    <a:gd name="T78" fmla="*/ 74 w 580"/>
                    <a:gd name="T79" fmla="*/ 102 h 716"/>
                    <a:gd name="T80" fmla="*/ 98 w 580"/>
                    <a:gd name="T81" fmla="*/ 80 h 716"/>
                    <a:gd name="T82" fmla="*/ 134 w 580"/>
                    <a:gd name="T83" fmla="*/ 80 h 716"/>
                    <a:gd name="T84" fmla="*/ 154 w 580"/>
                    <a:gd name="T85" fmla="*/ 64 h 716"/>
                    <a:gd name="T86" fmla="*/ 146 w 580"/>
                    <a:gd name="T87" fmla="*/ 56 h 716"/>
                    <a:gd name="T88" fmla="*/ 136 w 580"/>
                    <a:gd name="T89" fmla="*/ 20 h 716"/>
                    <a:gd name="T90" fmla="*/ 168 w 580"/>
                    <a:gd name="T91" fmla="*/ 28 h 716"/>
                    <a:gd name="T92" fmla="*/ 188 w 580"/>
                    <a:gd name="T93" fmla="*/ 18 h 716"/>
                    <a:gd name="T94" fmla="*/ 214 w 580"/>
                    <a:gd name="T95" fmla="*/ 6 h 716"/>
                    <a:gd name="T96" fmla="*/ 218 w 580"/>
                    <a:gd name="T97" fmla="*/ 26 h 716"/>
                    <a:gd name="T98" fmla="*/ 216 w 580"/>
                    <a:gd name="T99" fmla="*/ 70 h 716"/>
                    <a:gd name="T100" fmla="*/ 234 w 580"/>
                    <a:gd name="T101" fmla="*/ 70 h 716"/>
                    <a:gd name="T102" fmla="*/ 264 w 580"/>
                    <a:gd name="T103" fmla="*/ 66 h 716"/>
                    <a:gd name="T104" fmla="*/ 290 w 580"/>
                    <a:gd name="T105" fmla="*/ 56 h 716"/>
                    <a:gd name="T106" fmla="*/ 326 w 580"/>
                    <a:gd name="T107" fmla="*/ 48 h 716"/>
                    <a:gd name="T108" fmla="*/ 378 w 580"/>
                    <a:gd name="T109" fmla="*/ 120 h 716"/>
                    <a:gd name="T110" fmla="*/ 372 w 580"/>
                    <a:gd name="T111" fmla="*/ 126 h 716"/>
                    <a:gd name="T112" fmla="*/ 344 w 580"/>
                    <a:gd name="T113" fmla="*/ 88 h 716"/>
                    <a:gd name="T114" fmla="*/ 352 w 580"/>
                    <a:gd name="T115" fmla="*/ 128 h 716"/>
                    <a:gd name="T116" fmla="*/ 326 w 580"/>
                    <a:gd name="T117" fmla="*/ 116 h 716"/>
                    <a:gd name="T118" fmla="*/ 344 w 580"/>
                    <a:gd name="T119" fmla="*/ 88 h 716"/>
                    <a:gd name="T120" fmla="*/ 352 w 580"/>
                    <a:gd name="T121" fmla="*/ 78 h 7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80" h="716">
                      <a:moveTo>
                        <a:pt x="334" y="18"/>
                      </a:moveTo>
                      <a:lnTo>
                        <a:pt x="340" y="16"/>
                      </a:lnTo>
                      <a:lnTo>
                        <a:pt x="342" y="26"/>
                      </a:lnTo>
                      <a:lnTo>
                        <a:pt x="346" y="42"/>
                      </a:lnTo>
                      <a:lnTo>
                        <a:pt x="350" y="56"/>
                      </a:lnTo>
                      <a:lnTo>
                        <a:pt x="360" y="56"/>
                      </a:lnTo>
                      <a:lnTo>
                        <a:pt x="360" y="60"/>
                      </a:lnTo>
                      <a:lnTo>
                        <a:pt x="360" y="64"/>
                      </a:lnTo>
                      <a:lnTo>
                        <a:pt x="346" y="70"/>
                      </a:lnTo>
                      <a:lnTo>
                        <a:pt x="360" y="78"/>
                      </a:lnTo>
                      <a:lnTo>
                        <a:pt x="360" y="80"/>
                      </a:lnTo>
                      <a:lnTo>
                        <a:pt x="354" y="88"/>
                      </a:lnTo>
                      <a:lnTo>
                        <a:pt x="358" y="90"/>
                      </a:lnTo>
                      <a:lnTo>
                        <a:pt x="360" y="92"/>
                      </a:lnTo>
                      <a:lnTo>
                        <a:pt x="362" y="92"/>
                      </a:lnTo>
                      <a:lnTo>
                        <a:pt x="364" y="92"/>
                      </a:lnTo>
                      <a:lnTo>
                        <a:pt x="364" y="90"/>
                      </a:lnTo>
                      <a:lnTo>
                        <a:pt x="370" y="90"/>
                      </a:lnTo>
                      <a:lnTo>
                        <a:pt x="368" y="98"/>
                      </a:lnTo>
                      <a:lnTo>
                        <a:pt x="376" y="98"/>
                      </a:lnTo>
                      <a:lnTo>
                        <a:pt x="380" y="98"/>
                      </a:lnTo>
                      <a:lnTo>
                        <a:pt x="380" y="100"/>
                      </a:lnTo>
                      <a:lnTo>
                        <a:pt x="380" y="106"/>
                      </a:lnTo>
                      <a:lnTo>
                        <a:pt x="378" y="110"/>
                      </a:lnTo>
                      <a:lnTo>
                        <a:pt x="380" y="112"/>
                      </a:lnTo>
                      <a:lnTo>
                        <a:pt x="386" y="112"/>
                      </a:lnTo>
                      <a:lnTo>
                        <a:pt x="388" y="106"/>
                      </a:lnTo>
                      <a:lnTo>
                        <a:pt x="398" y="106"/>
                      </a:lnTo>
                      <a:lnTo>
                        <a:pt x="408" y="108"/>
                      </a:lnTo>
                      <a:lnTo>
                        <a:pt x="426" y="118"/>
                      </a:lnTo>
                      <a:lnTo>
                        <a:pt x="426" y="120"/>
                      </a:lnTo>
                      <a:lnTo>
                        <a:pt x="432" y="120"/>
                      </a:lnTo>
                      <a:lnTo>
                        <a:pt x="434" y="128"/>
                      </a:lnTo>
                      <a:lnTo>
                        <a:pt x="440" y="128"/>
                      </a:lnTo>
                      <a:lnTo>
                        <a:pt x="440" y="130"/>
                      </a:lnTo>
                      <a:lnTo>
                        <a:pt x="440" y="134"/>
                      </a:lnTo>
                      <a:lnTo>
                        <a:pt x="436" y="138"/>
                      </a:lnTo>
                      <a:lnTo>
                        <a:pt x="442" y="142"/>
                      </a:lnTo>
                      <a:lnTo>
                        <a:pt x="442" y="146"/>
                      </a:lnTo>
                      <a:lnTo>
                        <a:pt x="448" y="146"/>
                      </a:lnTo>
                      <a:lnTo>
                        <a:pt x="450" y="138"/>
                      </a:lnTo>
                      <a:lnTo>
                        <a:pt x="458" y="136"/>
                      </a:lnTo>
                      <a:lnTo>
                        <a:pt x="462" y="138"/>
                      </a:lnTo>
                      <a:lnTo>
                        <a:pt x="468" y="144"/>
                      </a:lnTo>
                      <a:lnTo>
                        <a:pt x="472" y="144"/>
                      </a:lnTo>
                      <a:lnTo>
                        <a:pt x="478" y="142"/>
                      </a:lnTo>
                      <a:lnTo>
                        <a:pt x="480" y="146"/>
                      </a:lnTo>
                      <a:lnTo>
                        <a:pt x="486" y="148"/>
                      </a:lnTo>
                      <a:lnTo>
                        <a:pt x="490" y="146"/>
                      </a:lnTo>
                      <a:lnTo>
                        <a:pt x="502" y="146"/>
                      </a:lnTo>
                      <a:lnTo>
                        <a:pt x="516" y="154"/>
                      </a:lnTo>
                      <a:lnTo>
                        <a:pt x="530" y="162"/>
                      </a:lnTo>
                      <a:lnTo>
                        <a:pt x="538" y="172"/>
                      </a:lnTo>
                      <a:lnTo>
                        <a:pt x="542" y="182"/>
                      </a:lnTo>
                      <a:lnTo>
                        <a:pt x="544" y="182"/>
                      </a:lnTo>
                      <a:lnTo>
                        <a:pt x="548" y="182"/>
                      </a:lnTo>
                      <a:lnTo>
                        <a:pt x="550" y="180"/>
                      </a:lnTo>
                      <a:lnTo>
                        <a:pt x="552" y="180"/>
                      </a:lnTo>
                      <a:lnTo>
                        <a:pt x="552" y="188"/>
                      </a:lnTo>
                      <a:lnTo>
                        <a:pt x="566" y="184"/>
                      </a:lnTo>
                      <a:lnTo>
                        <a:pt x="568" y="192"/>
                      </a:lnTo>
                      <a:lnTo>
                        <a:pt x="570" y="202"/>
                      </a:lnTo>
                      <a:lnTo>
                        <a:pt x="578" y="208"/>
                      </a:lnTo>
                      <a:lnTo>
                        <a:pt x="580" y="224"/>
                      </a:lnTo>
                      <a:lnTo>
                        <a:pt x="578" y="242"/>
                      </a:lnTo>
                      <a:lnTo>
                        <a:pt x="576" y="256"/>
                      </a:lnTo>
                      <a:lnTo>
                        <a:pt x="568" y="270"/>
                      </a:lnTo>
                      <a:lnTo>
                        <a:pt x="566" y="274"/>
                      </a:lnTo>
                      <a:lnTo>
                        <a:pt x="558" y="280"/>
                      </a:lnTo>
                      <a:lnTo>
                        <a:pt x="552" y="282"/>
                      </a:lnTo>
                      <a:lnTo>
                        <a:pt x="548" y="288"/>
                      </a:lnTo>
                      <a:lnTo>
                        <a:pt x="542" y="294"/>
                      </a:lnTo>
                      <a:lnTo>
                        <a:pt x="538" y="306"/>
                      </a:lnTo>
                      <a:lnTo>
                        <a:pt x="532" y="326"/>
                      </a:lnTo>
                      <a:lnTo>
                        <a:pt x="520" y="318"/>
                      </a:lnTo>
                      <a:lnTo>
                        <a:pt x="520" y="320"/>
                      </a:lnTo>
                      <a:lnTo>
                        <a:pt x="522" y="324"/>
                      </a:lnTo>
                      <a:lnTo>
                        <a:pt x="522" y="326"/>
                      </a:lnTo>
                      <a:lnTo>
                        <a:pt x="516" y="330"/>
                      </a:lnTo>
                      <a:lnTo>
                        <a:pt x="516" y="334"/>
                      </a:lnTo>
                      <a:lnTo>
                        <a:pt x="516" y="344"/>
                      </a:lnTo>
                      <a:lnTo>
                        <a:pt x="512" y="344"/>
                      </a:lnTo>
                      <a:lnTo>
                        <a:pt x="512" y="346"/>
                      </a:lnTo>
                      <a:lnTo>
                        <a:pt x="516" y="348"/>
                      </a:lnTo>
                      <a:lnTo>
                        <a:pt x="516" y="362"/>
                      </a:lnTo>
                      <a:lnTo>
                        <a:pt x="516" y="382"/>
                      </a:lnTo>
                      <a:lnTo>
                        <a:pt x="516" y="398"/>
                      </a:lnTo>
                      <a:lnTo>
                        <a:pt x="512" y="400"/>
                      </a:lnTo>
                      <a:lnTo>
                        <a:pt x="512" y="406"/>
                      </a:lnTo>
                      <a:lnTo>
                        <a:pt x="514" y="410"/>
                      </a:lnTo>
                      <a:lnTo>
                        <a:pt x="516" y="418"/>
                      </a:lnTo>
                      <a:lnTo>
                        <a:pt x="512" y="420"/>
                      </a:lnTo>
                      <a:lnTo>
                        <a:pt x="506" y="424"/>
                      </a:lnTo>
                      <a:lnTo>
                        <a:pt x="506" y="434"/>
                      </a:lnTo>
                      <a:lnTo>
                        <a:pt x="506" y="442"/>
                      </a:lnTo>
                      <a:lnTo>
                        <a:pt x="502" y="448"/>
                      </a:lnTo>
                      <a:lnTo>
                        <a:pt x="494" y="460"/>
                      </a:lnTo>
                      <a:lnTo>
                        <a:pt x="486" y="470"/>
                      </a:lnTo>
                      <a:lnTo>
                        <a:pt x="480" y="476"/>
                      </a:lnTo>
                      <a:lnTo>
                        <a:pt x="484" y="488"/>
                      </a:lnTo>
                      <a:lnTo>
                        <a:pt x="484" y="494"/>
                      </a:lnTo>
                      <a:lnTo>
                        <a:pt x="476" y="500"/>
                      </a:lnTo>
                      <a:lnTo>
                        <a:pt x="476" y="506"/>
                      </a:lnTo>
                      <a:lnTo>
                        <a:pt x="468" y="508"/>
                      </a:lnTo>
                      <a:lnTo>
                        <a:pt x="466" y="508"/>
                      </a:lnTo>
                      <a:lnTo>
                        <a:pt x="460" y="506"/>
                      </a:lnTo>
                      <a:lnTo>
                        <a:pt x="460" y="510"/>
                      </a:lnTo>
                      <a:lnTo>
                        <a:pt x="436" y="512"/>
                      </a:lnTo>
                      <a:lnTo>
                        <a:pt x="436" y="516"/>
                      </a:lnTo>
                      <a:lnTo>
                        <a:pt x="432" y="516"/>
                      </a:lnTo>
                      <a:lnTo>
                        <a:pt x="434" y="524"/>
                      </a:lnTo>
                      <a:lnTo>
                        <a:pt x="424" y="526"/>
                      </a:lnTo>
                      <a:lnTo>
                        <a:pt x="412" y="528"/>
                      </a:lnTo>
                      <a:lnTo>
                        <a:pt x="412" y="530"/>
                      </a:lnTo>
                      <a:lnTo>
                        <a:pt x="412" y="536"/>
                      </a:lnTo>
                      <a:lnTo>
                        <a:pt x="406" y="542"/>
                      </a:lnTo>
                      <a:lnTo>
                        <a:pt x="398" y="544"/>
                      </a:lnTo>
                      <a:lnTo>
                        <a:pt x="382" y="552"/>
                      </a:lnTo>
                      <a:lnTo>
                        <a:pt x="382" y="556"/>
                      </a:lnTo>
                      <a:lnTo>
                        <a:pt x="378" y="556"/>
                      </a:lnTo>
                      <a:lnTo>
                        <a:pt x="376" y="556"/>
                      </a:lnTo>
                      <a:lnTo>
                        <a:pt x="376" y="558"/>
                      </a:lnTo>
                      <a:lnTo>
                        <a:pt x="376" y="562"/>
                      </a:lnTo>
                      <a:lnTo>
                        <a:pt x="378" y="562"/>
                      </a:lnTo>
                      <a:lnTo>
                        <a:pt x="372" y="566"/>
                      </a:lnTo>
                      <a:lnTo>
                        <a:pt x="372" y="572"/>
                      </a:lnTo>
                      <a:lnTo>
                        <a:pt x="372" y="588"/>
                      </a:lnTo>
                      <a:lnTo>
                        <a:pt x="378" y="602"/>
                      </a:lnTo>
                      <a:lnTo>
                        <a:pt x="378" y="616"/>
                      </a:lnTo>
                      <a:lnTo>
                        <a:pt x="372" y="620"/>
                      </a:lnTo>
                      <a:lnTo>
                        <a:pt x="368" y="626"/>
                      </a:lnTo>
                      <a:lnTo>
                        <a:pt x="362" y="630"/>
                      </a:lnTo>
                      <a:lnTo>
                        <a:pt x="360" y="636"/>
                      </a:lnTo>
                      <a:lnTo>
                        <a:pt x="354" y="644"/>
                      </a:lnTo>
                      <a:lnTo>
                        <a:pt x="354" y="652"/>
                      </a:lnTo>
                      <a:lnTo>
                        <a:pt x="350" y="666"/>
                      </a:lnTo>
                      <a:lnTo>
                        <a:pt x="344" y="672"/>
                      </a:lnTo>
                      <a:lnTo>
                        <a:pt x="342" y="676"/>
                      </a:lnTo>
                      <a:lnTo>
                        <a:pt x="350" y="654"/>
                      </a:lnTo>
                      <a:lnTo>
                        <a:pt x="346" y="654"/>
                      </a:lnTo>
                      <a:lnTo>
                        <a:pt x="346" y="656"/>
                      </a:lnTo>
                      <a:lnTo>
                        <a:pt x="342" y="656"/>
                      </a:lnTo>
                      <a:lnTo>
                        <a:pt x="336" y="652"/>
                      </a:lnTo>
                      <a:lnTo>
                        <a:pt x="336" y="656"/>
                      </a:lnTo>
                      <a:lnTo>
                        <a:pt x="336" y="664"/>
                      </a:lnTo>
                      <a:lnTo>
                        <a:pt x="316" y="688"/>
                      </a:lnTo>
                      <a:lnTo>
                        <a:pt x="316" y="690"/>
                      </a:lnTo>
                      <a:lnTo>
                        <a:pt x="316" y="692"/>
                      </a:lnTo>
                      <a:lnTo>
                        <a:pt x="318" y="694"/>
                      </a:lnTo>
                      <a:lnTo>
                        <a:pt x="318" y="700"/>
                      </a:lnTo>
                      <a:lnTo>
                        <a:pt x="310" y="712"/>
                      </a:lnTo>
                      <a:lnTo>
                        <a:pt x="308" y="716"/>
                      </a:lnTo>
                      <a:lnTo>
                        <a:pt x="306" y="708"/>
                      </a:lnTo>
                      <a:lnTo>
                        <a:pt x="314" y="698"/>
                      </a:lnTo>
                      <a:lnTo>
                        <a:pt x="306" y="694"/>
                      </a:lnTo>
                      <a:lnTo>
                        <a:pt x="304" y="690"/>
                      </a:lnTo>
                      <a:lnTo>
                        <a:pt x="300" y="684"/>
                      </a:lnTo>
                      <a:lnTo>
                        <a:pt x="298" y="682"/>
                      </a:lnTo>
                      <a:lnTo>
                        <a:pt x="298" y="680"/>
                      </a:lnTo>
                      <a:lnTo>
                        <a:pt x="290" y="676"/>
                      </a:lnTo>
                      <a:lnTo>
                        <a:pt x="286" y="674"/>
                      </a:lnTo>
                      <a:lnTo>
                        <a:pt x="282" y="670"/>
                      </a:lnTo>
                      <a:lnTo>
                        <a:pt x="278" y="666"/>
                      </a:lnTo>
                      <a:lnTo>
                        <a:pt x="274" y="666"/>
                      </a:lnTo>
                      <a:lnTo>
                        <a:pt x="272" y="664"/>
                      </a:lnTo>
                      <a:lnTo>
                        <a:pt x="270" y="656"/>
                      </a:lnTo>
                      <a:lnTo>
                        <a:pt x="256" y="648"/>
                      </a:lnTo>
                      <a:lnTo>
                        <a:pt x="246" y="652"/>
                      </a:lnTo>
                      <a:lnTo>
                        <a:pt x="250" y="642"/>
                      </a:lnTo>
                      <a:lnTo>
                        <a:pt x="252" y="636"/>
                      </a:lnTo>
                      <a:lnTo>
                        <a:pt x="254" y="634"/>
                      </a:lnTo>
                      <a:lnTo>
                        <a:pt x="260" y="628"/>
                      </a:lnTo>
                      <a:lnTo>
                        <a:pt x="260" y="624"/>
                      </a:lnTo>
                      <a:lnTo>
                        <a:pt x="262" y="620"/>
                      </a:lnTo>
                      <a:lnTo>
                        <a:pt x="264" y="618"/>
                      </a:lnTo>
                      <a:lnTo>
                        <a:pt x="268" y="616"/>
                      </a:lnTo>
                      <a:lnTo>
                        <a:pt x="270" y="616"/>
                      </a:lnTo>
                      <a:lnTo>
                        <a:pt x="272" y="610"/>
                      </a:lnTo>
                      <a:lnTo>
                        <a:pt x="278" y="608"/>
                      </a:lnTo>
                      <a:lnTo>
                        <a:pt x="280" y="602"/>
                      </a:lnTo>
                      <a:lnTo>
                        <a:pt x="286" y="598"/>
                      </a:lnTo>
                      <a:lnTo>
                        <a:pt x="286" y="594"/>
                      </a:lnTo>
                      <a:lnTo>
                        <a:pt x="290" y="594"/>
                      </a:lnTo>
                      <a:lnTo>
                        <a:pt x="292" y="594"/>
                      </a:lnTo>
                      <a:lnTo>
                        <a:pt x="296" y="592"/>
                      </a:lnTo>
                      <a:lnTo>
                        <a:pt x="300" y="590"/>
                      </a:lnTo>
                      <a:lnTo>
                        <a:pt x="300" y="588"/>
                      </a:lnTo>
                      <a:lnTo>
                        <a:pt x="300" y="572"/>
                      </a:lnTo>
                      <a:lnTo>
                        <a:pt x="300" y="558"/>
                      </a:lnTo>
                      <a:lnTo>
                        <a:pt x="298" y="558"/>
                      </a:lnTo>
                      <a:lnTo>
                        <a:pt x="296" y="558"/>
                      </a:lnTo>
                      <a:lnTo>
                        <a:pt x="292" y="562"/>
                      </a:lnTo>
                      <a:lnTo>
                        <a:pt x="290" y="558"/>
                      </a:lnTo>
                      <a:lnTo>
                        <a:pt x="288" y="558"/>
                      </a:lnTo>
                      <a:lnTo>
                        <a:pt x="288" y="552"/>
                      </a:lnTo>
                      <a:lnTo>
                        <a:pt x="288" y="542"/>
                      </a:lnTo>
                      <a:lnTo>
                        <a:pt x="290" y="534"/>
                      </a:lnTo>
                      <a:lnTo>
                        <a:pt x="290" y="526"/>
                      </a:lnTo>
                      <a:lnTo>
                        <a:pt x="288" y="526"/>
                      </a:lnTo>
                      <a:lnTo>
                        <a:pt x="282" y="528"/>
                      </a:lnTo>
                      <a:lnTo>
                        <a:pt x="280" y="528"/>
                      </a:lnTo>
                      <a:lnTo>
                        <a:pt x="280" y="526"/>
                      </a:lnTo>
                      <a:lnTo>
                        <a:pt x="280" y="520"/>
                      </a:lnTo>
                      <a:lnTo>
                        <a:pt x="280" y="502"/>
                      </a:lnTo>
                      <a:lnTo>
                        <a:pt x="278" y="498"/>
                      </a:lnTo>
                      <a:lnTo>
                        <a:pt x="272" y="494"/>
                      </a:lnTo>
                      <a:lnTo>
                        <a:pt x="270" y="494"/>
                      </a:lnTo>
                      <a:lnTo>
                        <a:pt x="268" y="492"/>
                      </a:lnTo>
                      <a:lnTo>
                        <a:pt x="268" y="490"/>
                      </a:lnTo>
                      <a:lnTo>
                        <a:pt x="264" y="488"/>
                      </a:lnTo>
                      <a:lnTo>
                        <a:pt x="262" y="490"/>
                      </a:lnTo>
                      <a:lnTo>
                        <a:pt x="252" y="490"/>
                      </a:lnTo>
                      <a:lnTo>
                        <a:pt x="246" y="488"/>
                      </a:lnTo>
                      <a:lnTo>
                        <a:pt x="244" y="484"/>
                      </a:lnTo>
                      <a:lnTo>
                        <a:pt x="244" y="480"/>
                      </a:lnTo>
                      <a:lnTo>
                        <a:pt x="242" y="472"/>
                      </a:lnTo>
                      <a:lnTo>
                        <a:pt x="244" y="464"/>
                      </a:lnTo>
                      <a:lnTo>
                        <a:pt x="242" y="460"/>
                      </a:lnTo>
                      <a:lnTo>
                        <a:pt x="238" y="454"/>
                      </a:lnTo>
                      <a:lnTo>
                        <a:pt x="236" y="448"/>
                      </a:lnTo>
                      <a:lnTo>
                        <a:pt x="242" y="446"/>
                      </a:lnTo>
                      <a:lnTo>
                        <a:pt x="236" y="444"/>
                      </a:lnTo>
                      <a:lnTo>
                        <a:pt x="238" y="436"/>
                      </a:lnTo>
                      <a:lnTo>
                        <a:pt x="242" y="424"/>
                      </a:lnTo>
                      <a:lnTo>
                        <a:pt x="242" y="418"/>
                      </a:lnTo>
                      <a:lnTo>
                        <a:pt x="242" y="416"/>
                      </a:lnTo>
                      <a:lnTo>
                        <a:pt x="238" y="410"/>
                      </a:lnTo>
                      <a:lnTo>
                        <a:pt x="234" y="406"/>
                      </a:lnTo>
                      <a:lnTo>
                        <a:pt x="232" y="402"/>
                      </a:lnTo>
                      <a:lnTo>
                        <a:pt x="228" y="394"/>
                      </a:lnTo>
                      <a:lnTo>
                        <a:pt x="228" y="390"/>
                      </a:lnTo>
                      <a:lnTo>
                        <a:pt x="232" y="388"/>
                      </a:lnTo>
                      <a:lnTo>
                        <a:pt x="208" y="388"/>
                      </a:lnTo>
                      <a:lnTo>
                        <a:pt x="208" y="384"/>
                      </a:lnTo>
                      <a:lnTo>
                        <a:pt x="206" y="380"/>
                      </a:lnTo>
                      <a:lnTo>
                        <a:pt x="202" y="372"/>
                      </a:lnTo>
                      <a:lnTo>
                        <a:pt x="202" y="366"/>
                      </a:lnTo>
                      <a:lnTo>
                        <a:pt x="208" y="360"/>
                      </a:lnTo>
                      <a:lnTo>
                        <a:pt x="206" y="352"/>
                      </a:lnTo>
                      <a:lnTo>
                        <a:pt x="202" y="344"/>
                      </a:lnTo>
                      <a:lnTo>
                        <a:pt x="200" y="338"/>
                      </a:lnTo>
                      <a:lnTo>
                        <a:pt x="198" y="336"/>
                      </a:lnTo>
                      <a:lnTo>
                        <a:pt x="196" y="336"/>
                      </a:lnTo>
                      <a:lnTo>
                        <a:pt x="190" y="338"/>
                      </a:lnTo>
                      <a:lnTo>
                        <a:pt x="186" y="336"/>
                      </a:lnTo>
                      <a:lnTo>
                        <a:pt x="180" y="336"/>
                      </a:lnTo>
                      <a:lnTo>
                        <a:pt x="172" y="334"/>
                      </a:lnTo>
                      <a:lnTo>
                        <a:pt x="170" y="328"/>
                      </a:lnTo>
                      <a:lnTo>
                        <a:pt x="164" y="326"/>
                      </a:lnTo>
                      <a:lnTo>
                        <a:pt x="162" y="324"/>
                      </a:lnTo>
                      <a:lnTo>
                        <a:pt x="154" y="318"/>
                      </a:lnTo>
                      <a:lnTo>
                        <a:pt x="150" y="312"/>
                      </a:lnTo>
                      <a:lnTo>
                        <a:pt x="146" y="310"/>
                      </a:lnTo>
                      <a:lnTo>
                        <a:pt x="144" y="312"/>
                      </a:lnTo>
                      <a:lnTo>
                        <a:pt x="142" y="312"/>
                      </a:lnTo>
                      <a:lnTo>
                        <a:pt x="134" y="310"/>
                      </a:lnTo>
                      <a:lnTo>
                        <a:pt x="128" y="308"/>
                      </a:lnTo>
                      <a:lnTo>
                        <a:pt x="126" y="302"/>
                      </a:lnTo>
                      <a:lnTo>
                        <a:pt x="126" y="298"/>
                      </a:lnTo>
                      <a:lnTo>
                        <a:pt x="128" y="292"/>
                      </a:lnTo>
                      <a:lnTo>
                        <a:pt x="132" y="288"/>
                      </a:lnTo>
                      <a:lnTo>
                        <a:pt x="128" y="282"/>
                      </a:lnTo>
                      <a:lnTo>
                        <a:pt x="120" y="282"/>
                      </a:lnTo>
                      <a:lnTo>
                        <a:pt x="114" y="284"/>
                      </a:lnTo>
                      <a:lnTo>
                        <a:pt x="106" y="288"/>
                      </a:lnTo>
                      <a:lnTo>
                        <a:pt x="100" y="290"/>
                      </a:lnTo>
                      <a:lnTo>
                        <a:pt x="96" y="298"/>
                      </a:lnTo>
                      <a:lnTo>
                        <a:pt x="90" y="306"/>
                      </a:lnTo>
                      <a:lnTo>
                        <a:pt x="84" y="306"/>
                      </a:lnTo>
                      <a:lnTo>
                        <a:pt x="82" y="308"/>
                      </a:lnTo>
                      <a:lnTo>
                        <a:pt x="82" y="310"/>
                      </a:lnTo>
                      <a:lnTo>
                        <a:pt x="82" y="312"/>
                      </a:lnTo>
                      <a:lnTo>
                        <a:pt x="80" y="312"/>
                      </a:lnTo>
                      <a:lnTo>
                        <a:pt x="74" y="316"/>
                      </a:lnTo>
                      <a:lnTo>
                        <a:pt x="72" y="312"/>
                      </a:lnTo>
                      <a:lnTo>
                        <a:pt x="70" y="312"/>
                      </a:lnTo>
                      <a:lnTo>
                        <a:pt x="66" y="312"/>
                      </a:lnTo>
                      <a:lnTo>
                        <a:pt x="48" y="308"/>
                      </a:lnTo>
                      <a:lnTo>
                        <a:pt x="52" y="264"/>
                      </a:lnTo>
                      <a:lnTo>
                        <a:pt x="52" y="262"/>
                      </a:lnTo>
                      <a:lnTo>
                        <a:pt x="52" y="260"/>
                      </a:lnTo>
                      <a:lnTo>
                        <a:pt x="52" y="262"/>
                      </a:lnTo>
                      <a:lnTo>
                        <a:pt x="38" y="266"/>
                      </a:lnTo>
                      <a:lnTo>
                        <a:pt x="26" y="266"/>
                      </a:lnTo>
                      <a:lnTo>
                        <a:pt x="24" y="266"/>
                      </a:lnTo>
                      <a:lnTo>
                        <a:pt x="24" y="262"/>
                      </a:lnTo>
                      <a:lnTo>
                        <a:pt x="20" y="260"/>
                      </a:lnTo>
                      <a:lnTo>
                        <a:pt x="18" y="256"/>
                      </a:lnTo>
                      <a:lnTo>
                        <a:pt x="16" y="254"/>
                      </a:lnTo>
                      <a:lnTo>
                        <a:pt x="12" y="252"/>
                      </a:lnTo>
                      <a:lnTo>
                        <a:pt x="8" y="246"/>
                      </a:lnTo>
                      <a:lnTo>
                        <a:pt x="6" y="244"/>
                      </a:lnTo>
                      <a:lnTo>
                        <a:pt x="6" y="236"/>
                      </a:lnTo>
                      <a:lnTo>
                        <a:pt x="6" y="234"/>
                      </a:lnTo>
                      <a:lnTo>
                        <a:pt x="6" y="230"/>
                      </a:lnTo>
                      <a:lnTo>
                        <a:pt x="2" y="226"/>
                      </a:lnTo>
                      <a:lnTo>
                        <a:pt x="0" y="218"/>
                      </a:lnTo>
                      <a:lnTo>
                        <a:pt x="2" y="218"/>
                      </a:lnTo>
                      <a:lnTo>
                        <a:pt x="6" y="218"/>
                      </a:lnTo>
                      <a:lnTo>
                        <a:pt x="8" y="218"/>
                      </a:lnTo>
                      <a:lnTo>
                        <a:pt x="8" y="210"/>
                      </a:lnTo>
                      <a:lnTo>
                        <a:pt x="10" y="208"/>
                      </a:lnTo>
                      <a:lnTo>
                        <a:pt x="12" y="202"/>
                      </a:lnTo>
                      <a:lnTo>
                        <a:pt x="16" y="194"/>
                      </a:lnTo>
                      <a:lnTo>
                        <a:pt x="16" y="190"/>
                      </a:lnTo>
                      <a:lnTo>
                        <a:pt x="20" y="184"/>
                      </a:lnTo>
                      <a:lnTo>
                        <a:pt x="28" y="180"/>
                      </a:lnTo>
                      <a:lnTo>
                        <a:pt x="34" y="178"/>
                      </a:lnTo>
                      <a:lnTo>
                        <a:pt x="42" y="174"/>
                      </a:lnTo>
                      <a:lnTo>
                        <a:pt x="52" y="172"/>
                      </a:lnTo>
                      <a:lnTo>
                        <a:pt x="54" y="172"/>
                      </a:lnTo>
                      <a:lnTo>
                        <a:pt x="56" y="170"/>
                      </a:lnTo>
                      <a:lnTo>
                        <a:pt x="56" y="166"/>
                      </a:lnTo>
                      <a:lnTo>
                        <a:pt x="72" y="126"/>
                      </a:lnTo>
                      <a:lnTo>
                        <a:pt x="74" y="120"/>
                      </a:lnTo>
                      <a:lnTo>
                        <a:pt x="72" y="116"/>
                      </a:lnTo>
                      <a:lnTo>
                        <a:pt x="66" y="110"/>
                      </a:lnTo>
                      <a:lnTo>
                        <a:pt x="64" y="110"/>
                      </a:lnTo>
                      <a:lnTo>
                        <a:pt x="64" y="106"/>
                      </a:lnTo>
                      <a:lnTo>
                        <a:pt x="74" y="102"/>
                      </a:lnTo>
                      <a:lnTo>
                        <a:pt x="74" y="98"/>
                      </a:lnTo>
                      <a:lnTo>
                        <a:pt x="72" y="94"/>
                      </a:lnTo>
                      <a:lnTo>
                        <a:pt x="66" y="94"/>
                      </a:lnTo>
                      <a:lnTo>
                        <a:pt x="66" y="88"/>
                      </a:lnTo>
                      <a:lnTo>
                        <a:pt x="74" y="84"/>
                      </a:lnTo>
                      <a:lnTo>
                        <a:pt x="96" y="82"/>
                      </a:lnTo>
                      <a:lnTo>
                        <a:pt x="96" y="78"/>
                      </a:lnTo>
                      <a:lnTo>
                        <a:pt x="98" y="80"/>
                      </a:lnTo>
                      <a:lnTo>
                        <a:pt x="102" y="78"/>
                      </a:lnTo>
                      <a:lnTo>
                        <a:pt x="106" y="72"/>
                      </a:lnTo>
                      <a:lnTo>
                        <a:pt x="110" y="72"/>
                      </a:lnTo>
                      <a:lnTo>
                        <a:pt x="114" y="80"/>
                      </a:lnTo>
                      <a:lnTo>
                        <a:pt x="116" y="80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34" y="80"/>
                      </a:lnTo>
                      <a:lnTo>
                        <a:pt x="136" y="80"/>
                      </a:lnTo>
                      <a:lnTo>
                        <a:pt x="138" y="78"/>
                      </a:lnTo>
                      <a:lnTo>
                        <a:pt x="138" y="74"/>
                      </a:lnTo>
                      <a:lnTo>
                        <a:pt x="142" y="74"/>
                      </a:lnTo>
                      <a:lnTo>
                        <a:pt x="146" y="72"/>
                      </a:lnTo>
                      <a:lnTo>
                        <a:pt x="150" y="70"/>
                      </a:lnTo>
                      <a:lnTo>
                        <a:pt x="152" y="70"/>
                      </a:lnTo>
                      <a:lnTo>
                        <a:pt x="154" y="64"/>
                      </a:lnTo>
                      <a:lnTo>
                        <a:pt x="154" y="62"/>
                      </a:lnTo>
                      <a:lnTo>
                        <a:pt x="156" y="62"/>
                      </a:lnTo>
                      <a:lnTo>
                        <a:pt x="162" y="60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6" y="54"/>
                      </a:lnTo>
                      <a:lnTo>
                        <a:pt x="152" y="56"/>
                      </a:lnTo>
                      <a:lnTo>
                        <a:pt x="146" y="56"/>
                      </a:lnTo>
                      <a:lnTo>
                        <a:pt x="144" y="54"/>
                      </a:lnTo>
                      <a:lnTo>
                        <a:pt x="142" y="48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38" y="30"/>
                      </a:lnTo>
                      <a:lnTo>
                        <a:pt x="136" y="26"/>
                      </a:lnTo>
                      <a:lnTo>
                        <a:pt x="136" y="24"/>
                      </a:lnTo>
                      <a:lnTo>
                        <a:pt x="136" y="20"/>
                      </a:lnTo>
                      <a:lnTo>
                        <a:pt x="134" y="20"/>
                      </a:lnTo>
                      <a:lnTo>
                        <a:pt x="138" y="18"/>
                      </a:lnTo>
                      <a:lnTo>
                        <a:pt x="144" y="20"/>
                      </a:lnTo>
                      <a:lnTo>
                        <a:pt x="150" y="24"/>
                      </a:lnTo>
                      <a:lnTo>
                        <a:pt x="152" y="24"/>
                      </a:lnTo>
                      <a:lnTo>
                        <a:pt x="156" y="26"/>
                      </a:lnTo>
                      <a:lnTo>
                        <a:pt x="162" y="28"/>
                      </a:lnTo>
                      <a:lnTo>
                        <a:pt x="168" y="28"/>
                      </a:lnTo>
                      <a:lnTo>
                        <a:pt x="164" y="26"/>
                      </a:lnTo>
                      <a:lnTo>
                        <a:pt x="164" y="24"/>
                      </a:lnTo>
                      <a:lnTo>
                        <a:pt x="168" y="20"/>
                      </a:lnTo>
                      <a:lnTo>
                        <a:pt x="170" y="20"/>
                      </a:lnTo>
                      <a:lnTo>
                        <a:pt x="178" y="24"/>
                      </a:lnTo>
                      <a:lnTo>
                        <a:pt x="182" y="20"/>
                      </a:lnTo>
                      <a:lnTo>
                        <a:pt x="186" y="18"/>
                      </a:lnTo>
                      <a:lnTo>
                        <a:pt x="188" y="18"/>
                      </a:lnTo>
                      <a:lnTo>
                        <a:pt x="188" y="16"/>
                      </a:lnTo>
                      <a:lnTo>
                        <a:pt x="190" y="12"/>
                      </a:lnTo>
                      <a:lnTo>
                        <a:pt x="198" y="10"/>
                      </a:lnTo>
                      <a:lnTo>
                        <a:pt x="200" y="6"/>
                      </a:lnTo>
                      <a:lnTo>
                        <a:pt x="198" y="0"/>
                      </a:lnTo>
                      <a:lnTo>
                        <a:pt x="202" y="2"/>
                      </a:lnTo>
                      <a:lnTo>
                        <a:pt x="210" y="2"/>
                      </a:lnTo>
                      <a:lnTo>
                        <a:pt x="214" y="6"/>
                      </a:lnTo>
                      <a:lnTo>
                        <a:pt x="214" y="8"/>
                      </a:lnTo>
                      <a:lnTo>
                        <a:pt x="208" y="12"/>
                      </a:lnTo>
                      <a:lnTo>
                        <a:pt x="216" y="16"/>
                      </a:lnTo>
                      <a:lnTo>
                        <a:pt x="218" y="16"/>
                      </a:lnTo>
                      <a:lnTo>
                        <a:pt x="216" y="18"/>
                      </a:lnTo>
                      <a:lnTo>
                        <a:pt x="216" y="20"/>
                      </a:lnTo>
                      <a:lnTo>
                        <a:pt x="216" y="24"/>
                      </a:lnTo>
                      <a:lnTo>
                        <a:pt x="218" y="26"/>
                      </a:lnTo>
                      <a:lnTo>
                        <a:pt x="216" y="28"/>
                      </a:lnTo>
                      <a:lnTo>
                        <a:pt x="208" y="34"/>
                      </a:lnTo>
                      <a:lnTo>
                        <a:pt x="208" y="44"/>
                      </a:lnTo>
                      <a:lnTo>
                        <a:pt x="208" y="56"/>
                      </a:lnTo>
                      <a:lnTo>
                        <a:pt x="208" y="60"/>
                      </a:lnTo>
                      <a:lnTo>
                        <a:pt x="208" y="62"/>
                      </a:lnTo>
                      <a:lnTo>
                        <a:pt x="210" y="66"/>
                      </a:lnTo>
                      <a:lnTo>
                        <a:pt x="216" y="70"/>
                      </a:lnTo>
                      <a:lnTo>
                        <a:pt x="218" y="72"/>
                      </a:lnTo>
                      <a:lnTo>
                        <a:pt x="220" y="74"/>
                      </a:lnTo>
                      <a:lnTo>
                        <a:pt x="224" y="78"/>
                      </a:lnTo>
                      <a:lnTo>
                        <a:pt x="228" y="74"/>
                      </a:lnTo>
                      <a:lnTo>
                        <a:pt x="228" y="72"/>
                      </a:lnTo>
                      <a:lnTo>
                        <a:pt x="232" y="72"/>
                      </a:lnTo>
                      <a:lnTo>
                        <a:pt x="234" y="72"/>
                      </a:lnTo>
                      <a:lnTo>
                        <a:pt x="234" y="70"/>
                      </a:lnTo>
                      <a:lnTo>
                        <a:pt x="234" y="66"/>
                      </a:lnTo>
                      <a:lnTo>
                        <a:pt x="236" y="66"/>
                      </a:lnTo>
                      <a:lnTo>
                        <a:pt x="238" y="64"/>
                      </a:lnTo>
                      <a:lnTo>
                        <a:pt x="242" y="64"/>
                      </a:lnTo>
                      <a:lnTo>
                        <a:pt x="246" y="64"/>
                      </a:lnTo>
                      <a:lnTo>
                        <a:pt x="250" y="64"/>
                      </a:lnTo>
                      <a:lnTo>
                        <a:pt x="254" y="64"/>
                      </a:lnTo>
                      <a:lnTo>
                        <a:pt x="264" y="66"/>
                      </a:lnTo>
                      <a:lnTo>
                        <a:pt x="270" y="62"/>
                      </a:lnTo>
                      <a:lnTo>
                        <a:pt x="264" y="56"/>
                      </a:lnTo>
                      <a:lnTo>
                        <a:pt x="268" y="48"/>
                      </a:lnTo>
                      <a:lnTo>
                        <a:pt x="274" y="52"/>
                      </a:lnTo>
                      <a:lnTo>
                        <a:pt x="280" y="48"/>
                      </a:lnTo>
                      <a:lnTo>
                        <a:pt x="282" y="54"/>
                      </a:lnTo>
                      <a:lnTo>
                        <a:pt x="290" y="54"/>
                      </a:lnTo>
                      <a:lnTo>
                        <a:pt x="290" y="56"/>
                      </a:lnTo>
                      <a:lnTo>
                        <a:pt x="292" y="62"/>
                      </a:lnTo>
                      <a:lnTo>
                        <a:pt x="298" y="62"/>
                      </a:lnTo>
                      <a:lnTo>
                        <a:pt x="300" y="62"/>
                      </a:lnTo>
                      <a:lnTo>
                        <a:pt x="304" y="60"/>
                      </a:lnTo>
                      <a:lnTo>
                        <a:pt x="310" y="56"/>
                      </a:lnTo>
                      <a:lnTo>
                        <a:pt x="316" y="62"/>
                      </a:lnTo>
                      <a:lnTo>
                        <a:pt x="322" y="56"/>
                      </a:lnTo>
                      <a:lnTo>
                        <a:pt x="326" y="48"/>
                      </a:lnTo>
                      <a:lnTo>
                        <a:pt x="326" y="34"/>
                      </a:lnTo>
                      <a:lnTo>
                        <a:pt x="332" y="24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close/>
                      <a:moveTo>
                        <a:pt x="380" y="112"/>
                      </a:moveTo>
                      <a:lnTo>
                        <a:pt x="380" y="118"/>
                      </a:lnTo>
                      <a:lnTo>
                        <a:pt x="378" y="120"/>
                      </a:lnTo>
                      <a:lnTo>
                        <a:pt x="378" y="116"/>
                      </a:lnTo>
                      <a:lnTo>
                        <a:pt x="378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close/>
                      <a:moveTo>
                        <a:pt x="378" y="120"/>
                      </a:moveTo>
                      <a:lnTo>
                        <a:pt x="378" y="124"/>
                      </a:lnTo>
                      <a:lnTo>
                        <a:pt x="372" y="126"/>
                      </a:lnTo>
                      <a:lnTo>
                        <a:pt x="372" y="128"/>
                      </a:lnTo>
                      <a:lnTo>
                        <a:pt x="368" y="128"/>
                      </a:lnTo>
                      <a:lnTo>
                        <a:pt x="370" y="126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close/>
                      <a:moveTo>
                        <a:pt x="344" y="88"/>
                      </a:moveTo>
                      <a:lnTo>
                        <a:pt x="344" y="88"/>
                      </a:lnTo>
                      <a:lnTo>
                        <a:pt x="346" y="90"/>
                      </a:lnTo>
                      <a:lnTo>
                        <a:pt x="346" y="94"/>
                      </a:lnTo>
                      <a:lnTo>
                        <a:pt x="360" y="92"/>
                      </a:lnTo>
                      <a:lnTo>
                        <a:pt x="352" y="102"/>
                      </a:lnTo>
                      <a:lnTo>
                        <a:pt x="346" y="110"/>
                      </a:lnTo>
                      <a:lnTo>
                        <a:pt x="350" y="118"/>
                      </a:lnTo>
                      <a:lnTo>
                        <a:pt x="360" y="128"/>
                      </a:lnTo>
                      <a:lnTo>
                        <a:pt x="352" y="128"/>
                      </a:lnTo>
                      <a:lnTo>
                        <a:pt x="342" y="112"/>
                      </a:lnTo>
                      <a:lnTo>
                        <a:pt x="340" y="112"/>
                      </a:lnTo>
                      <a:lnTo>
                        <a:pt x="336" y="112"/>
                      </a:lnTo>
                      <a:lnTo>
                        <a:pt x="340" y="116"/>
                      </a:lnTo>
                      <a:lnTo>
                        <a:pt x="334" y="116"/>
                      </a:lnTo>
                      <a:lnTo>
                        <a:pt x="336" y="126"/>
                      </a:lnTo>
                      <a:lnTo>
                        <a:pt x="332" y="116"/>
                      </a:lnTo>
                      <a:lnTo>
                        <a:pt x="326" y="116"/>
                      </a:lnTo>
                      <a:lnTo>
                        <a:pt x="322" y="118"/>
                      </a:lnTo>
                      <a:lnTo>
                        <a:pt x="324" y="112"/>
                      </a:lnTo>
                      <a:lnTo>
                        <a:pt x="332" y="108"/>
                      </a:lnTo>
                      <a:lnTo>
                        <a:pt x="336" y="94"/>
                      </a:lnTo>
                      <a:lnTo>
                        <a:pt x="340" y="90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close/>
                      <a:moveTo>
                        <a:pt x="352" y="78"/>
                      </a:moveTo>
                      <a:lnTo>
                        <a:pt x="352" y="78"/>
                      </a:lnTo>
                      <a:lnTo>
                        <a:pt x="354" y="80"/>
                      </a:lnTo>
                      <a:lnTo>
                        <a:pt x="350" y="82"/>
                      </a:lnTo>
                      <a:lnTo>
                        <a:pt x="350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0" name="Freeform: Shape 103"/>
                <p:cNvSpPr/>
                <p:nvPr/>
              </p:nvSpPr>
              <p:spPr bwMode="auto">
                <a:xfrm>
                  <a:off x="7543800" y="4752975"/>
                  <a:ext cx="273050" cy="346075"/>
                </a:xfrm>
                <a:custGeom>
                  <a:gdLst>
                    <a:gd name="T0" fmla="*/ 12 w 172"/>
                    <a:gd name="T1" fmla="*/ 98 h 218"/>
                    <a:gd name="T2" fmla="*/ 10 w 172"/>
                    <a:gd name="T3" fmla="*/ 100 h 218"/>
                    <a:gd name="T4" fmla="*/ 10 w 172"/>
                    <a:gd name="T5" fmla="*/ 108 h 218"/>
                    <a:gd name="T6" fmla="*/ 4 w 172"/>
                    <a:gd name="T7" fmla="*/ 128 h 218"/>
                    <a:gd name="T8" fmla="*/ 10 w 172"/>
                    <a:gd name="T9" fmla="*/ 146 h 218"/>
                    <a:gd name="T10" fmla="*/ 18 w 172"/>
                    <a:gd name="T11" fmla="*/ 154 h 218"/>
                    <a:gd name="T12" fmla="*/ 22 w 172"/>
                    <a:gd name="T13" fmla="*/ 174 h 218"/>
                    <a:gd name="T14" fmla="*/ 28 w 172"/>
                    <a:gd name="T15" fmla="*/ 190 h 218"/>
                    <a:gd name="T16" fmla="*/ 28 w 172"/>
                    <a:gd name="T17" fmla="*/ 210 h 218"/>
                    <a:gd name="T18" fmla="*/ 48 w 172"/>
                    <a:gd name="T19" fmla="*/ 206 h 218"/>
                    <a:gd name="T20" fmla="*/ 60 w 172"/>
                    <a:gd name="T21" fmla="*/ 208 h 218"/>
                    <a:gd name="T22" fmla="*/ 76 w 172"/>
                    <a:gd name="T23" fmla="*/ 216 h 218"/>
                    <a:gd name="T24" fmla="*/ 80 w 172"/>
                    <a:gd name="T25" fmla="*/ 210 h 218"/>
                    <a:gd name="T26" fmla="*/ 86 w 172"/>
                    <a:gd name="T27" fmla="*/ 208 h 218"/>
                    <a:gd name="T28" fmla="*/ 116 w 172"/>
                    <a:gd name="T29" fmla="*/ 188 h 218"/>
                    <a:gd name="T30" fmla="*/ 120 w 172"/>
                    <a:gd name="T31" fmla="*/ 178 h 218"/>
                    <a:gd name="T32" fmla="*/ 124 w 172"/>
                    <a:gd name="T33" fmla="*/ 164 h 218"/>
                    <a:gd name="T34" fmla="*/ 148 w 172"/>
                    <a:gd name="T35" fmla="*/ 156 h 218"/>
                    <a:gd name="T36" fmla="*/ 168 w 172"/>
                    <a:gd name="T37" fmla="*/ 168 h 218"/>
                    <a:gd name="T38" fmla="*/ 168 w 172"/>
                    <a:gd name="T39" fmla="*/ 162 h 218"/>
                    <a:gd name="T40" fmla="*/ 172 w 172"/>
                    <a:gd name="T41" fmla="*/ 142 h 218"/>
                    <a:gd name="T42" fmla="*/ 172 w 172"/>
                    <a:gd name="T43" fmla="*/ 134 h 218"/>
                    <a:gd name="T44" fmla="*/ 166 w 172"/>
                    <a:gd name="T45" fmla="*/ 124 h 218"/>
                    <a:gd name="T46" fmla="*/ 160 w 172"/>
                    <a:gd name="T47" fmla="*/ 114 h 218"/>
                    <a:gd name="T48" fmla="*/ 162 w 172"/>
                    <a:gd name="T49" fmla="*/ 106 h 218"/>
                    <a:gd name="T50" fmla="*/ 140 w 172"/>
                    <a:gd name="T51" fmla="*/ 102 h 218"/>
                    <a:gd name="T52" fmla="*/ 134 w 172"/>
                    <a:gd name="T53" fmla="*/ 90 h 218"/>
                    <a:gd name="T54" fmla="*/ 140 w 172"/>
                    <a:gd name="T55" fmla="*/ 78 h 218"/>
                    <a:gd name="T56" fmla="*/ 134 w 172"/>
                    <a:gd name="T57" fmla="*/ 62 h 218"/>
                    <a:gd name="T58" fmla="*/ 130 w 172"/>
                    <a:gd name="T59" fmla="*/ 54 h 218"/>
                    <a:gd name="T60" fmla="*/ 122 w 172"/>
                    <a:gd name="T61" fmla="*/ 56 h 218"/>
                    <a:gd name="T62" fmla="*/ 112 w 172"/>
                    <a:gd name="T63" fmla="*/ 54 h 218"/>
                    <a:gd name="T64" fmla="*/ 102 w 172"/>
                    <a:gd name="T65" fmla="*/ 46 h 218"/>
                    <a:gd name="T66" fmla="*/ 94 w 172"/>
                    <a:gd name="T67" fmla="*/ 42 h 218"/>
                    <a:gd name="T68" fmla="*/ 80 w 172"/>
                    <a:gd name="T69" fmla="*/ 32 h 218"/>
                    <a:gd name="T70" fmla="*/ 76 w 172"/>
                    <a:gd name="T71" fmla="*/ 32 h 218"/>
                    <a:gd name="T72" fmla="*/ 66 w 172"/>
                    <a:gd name="T73" fmla="*/ 28 h 218"/>
                    <a:gd name="T74" fmla="*/ 58 w 172"/>
                    <a:gd name="T75" fmla="*/ 20 h 218"/>
                    <a:gd name="T76" fmla="*/ 60 w 172"/>
                    <a:gd name="T77" fmla="*/ 10 h 218"/>
                    <a:gd name="T78" fmla="*/ 60 w 172"/>
                    <a:gd name="T79" fmla="*/ 0 h 218"/>
                    <a:gd name="T80" fmla="*/ 46 w 172"/>
                    <a:gd name="T81" fmla="*/ 2 h 218"/>
                    <a:gd name="T82" fmla="*/ 32 w 172"/>
                    <a:gd name="T83" fmla="*/ 8 h 218"/>
                    <a:gd name="T84" fmla="*/ 22 w 172"/>
                    <a:gd name="T85" fmla="*/ 24 h 218"/>
                    <a:gd name="T86" fmla="*/ 14 w 172"/>
                    <a:gd name="T87" fmla="*/ 26 h 218"/>
                    <a:gd name="T88" fmla="*/ 14 w 172"/>
                    <a:gd name="T89" fmla="*/ 32 h 218"/>
                    <a:gd name="T90" fmla="*/ 6 w 172"/>
                    <a:gd name="T91" fmla="*/ 34 h 218"/>
                    <a:gd name="T92" fmla="*/ 2 w 172"/>
                    <a:gd name="T93" fmla="*/ 32 h 218"/>
                    <a:gd name="T94" fmla="*/ 6 w 172"/>
                    <a:gd name="T95" fmla="*/ 50 h 218"/>
                    <a:gd name="T96" fmla="*/ 2 w 172"/>
                    <a:gd name="T97" fmla="*/ 64 h 218"/>
                    <a:gd name="T98" fmla="*/ 6 w 172"/>
                    <a:gd name="T99" fmla="*/ 82 h 218"/>
                    <a:gd name="T100" fmla="*/ 4 w 172"/>
                    <a:gd name="T101" fmla="*/ 88 h 218"/>
                    <a:gd name="T102" fmla="*/ 6 w 172"/>
                    <a:gd name="T103" fmla="*/ 92 h 218"/>
                    <a:gd name="T104" fmla="*/ 40 w 172"/>
                    <a:gd name="T105" fmla="*/ 150 h 218"/>
                    <a:gd name="T106" fmla="*/ 42 w 172"/>
                    <a:gd name="T107" fmla="*/ 154 h 218"/>
                    <a:gd name="T108" fmla="*/ 40 w 172"/>
                    <a:gd name="T109" fmla="*/ 156 h 218"/>
                    <a:gd name="T110" fmla="*/ 38 w 172"/>
                    <a:gd name="T111" fmla="*/ 150 h 218"/>
                    <a:gd name="T112" fmla="*/ 40 w 172"/>
                    <a:gd name="T113" fmla="*/ 150 h 2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2" h="218">
                      <a:moveTo>
                        <a:pt x="6" y="92"/>
                      </a:moveTo>
                      <a:lnTo>
                        <a:pt x="12" y="98"/>
                      </a:lnTo>
                      <a:lnTo>
                        <a:pt x="18" y="102"/>
                      </a:lnTo>
                      <a:lnTo>
                        <a:pt x="10" y="100"/>
                      </a:lnTo>
                      <a:lnTo>
                        <a:pt x="10" y="102"/>
                      </a:lnTo>
                      <a:lnTo>
                        <a:pt x="10" y="108"/>
                      </a:lnTo>
                      <a:lnTo>
                        <a:pt x="2" y="120"/>
                      </a:lnTo>
                      <a:lnTo>
                        <a:pt x="4" y="128"/>
                      </a:lnTo>
                      <a:lnTo>
                        <a:pt x="6" y="136"/>
                      </a:lnTo>
                      <a:lnTo>
                        <a:pt x="10" y="146"/>
                      </a:lnTo>
                      <a:lnTo>
                        <a:pt x="14" y="152"/>
                      </a:lnTo>
                      <a:lnTo>
                        <a:pt x="18" y="154"/>
                      </a:lnTo>
                      <a:lnTo>
                        <a:pt x="22" y="168"/>
                      </a:lnTo>
                      <a:lnTo>
                        <a:pt x="22" y="174"/>
                      </a:lnTo>
                      <a:lnTo>
                        <a:pt x="24" y="182"/>
                      </a:lnTo>
                      <a:lnTo>
                        <a:pt x="28" y="190"/>
                      </a:lnTo>
                      <a:lnTo>
                        <a:pt x="28" y="198"/>
                      </a:lnTo>
                      <a:lnTo>
                        <a:pt x="28" y="210"/>
                      </a:lnTo>
                      <a:lnTo>
                        <a:pt x="38" y="214"/>
                      </a:lnTo>
                      <a:lnTo>
                        <a:pt x="48" y="206"/>
                      </a:lnTo>
                      <a:lnTo>
                        <a:pt x="52" y="206"/>
                      </a:lnTo>
                      <a:lnTo>
                        <a:pt x="60" y="208"/>
                      </a:lnTo>
                      <a:lnTo>
                        <a:pt x="70" y="208"/>
                      </a:lnTo>
                      <a:lnTo>
                        <a:pt x="76" y="216"/>
                      </a:lnTo>
                      <a:lnTo>
                        <a:pt x="76" y="218"/>
                      </a:lnTo>
                      <a:lnTo>
                        <a:pt x="80" y="210"/>
                      </a:lnTo>
                      <a:lnTo>
                        <a:pt x="84" y="206"/>
                      </a:lnTo>
                      <a:lnTo>
                        <a:pt x="86" y="208"/>
                      </a:lnTo>
                      <a:lnTo>
                        <a:pt x="106" y="208"/>
                      </a:lnTo>
                      <a:lnTo>
                        <a:pt x="116" y="188"/>
                      </a:lnTo>
                      <a:lnTo>
                        <a:pt x="116" y="182"/>
                      </a:lnTo>
                      <a:lnTo>
                        <a:pt x="120" y="178"/>
                      </a:lnTo>
                      <a:lnTo>
                        <a:pt x="122" y="172"/>
                      </a:lnTo>
                      <a:lnTo>
                        <a:pt x="124" y="164"/>
                      </a:lnTo>
                      <a:lnTo>
                        <a:pt x="130" y="160"/>
                      </a:lnTo>
                      <a:lnTo>
                        <a:pt x="148" y="156"/>
                      </a:lnTo>
                      <a:lnTo>
                        <a:pt x="160" y="160"/>
                      </a:lnTo>
                      <a:lnTo>
                        <a:pt x="168" y="168"/>
                      </a:lnTo>
                      <a:lnTo>
                        <a:pt x="172" y="164"/>
                      </a:lnTo>
                      <a:lnTo>
                        <a:pt x="168" y="162"/>
                      </a:lnTo>
                      <a:lnTo>
                        <a:pt x="170" y="154"/>
                      </a:lnTo>
                      <a:lnTo>
                        <a:pt x="172" y="142"/>
                      </a:lnTo>
                      <a:lnTo>
                        <a:pt x="172" y="136"/>
                      </a:lnTo>
                      <a:lnTo>
                        <a:pt x="172" y="134"/>
                      </a:lnTo>
                      <a:lnTo>
                        <a:pt x="170" y="128"/>
                      </a:lnTo>
                      <a:lnTo>
                        <a:pt x="166" y="124"/>
                      </a:lnTo>
                      <a:lnTo>
                        <a:pt x="162" y="120"/>
                      </a:lnTo>
                      <a:lnTo>
                        <a:pt x="160" y="114"/>
                      </a:lnTo>
                      <a:lnTo>
                        <a:pt x="160" y="108"/>
                      </a:lnTo>
                      <a:lnTo>
                        <a:pt x="162" y="106"/>
                      </a:lnTo>
                      <a:lnTo>
                        <a:pt x="140" y="106"/>
                      </a:lnTo>
                      <a:lnTo>
                        <a:pt x="140" y="102"/>
                      </a:lnTo>
                      <a:lnTo>
                        <a:pt x="138" y="98"/>
                      </a:lnTo>
                      <a:lnTo>
                        <a:pt x="134" y="90"/>
                      </a:lnTo>
                      <a:lnTo>
                        <a:pt x="134" y="84"/>
                      </a:lnTo>
                      <a:lnTo>
                        <a:pt x="140" y="78"/>
                      </a:lnTo>
                      <a:lnTo>
                        <a:pt x="138" y="70"/>
                      </a:lnTo>
                      <a:lnTo>
                        <a:pt x="134" y="62"/>
                      </a:lnTo>
                      <a:lnTo>
                        <a:pt x="132" y="56"/>
                      </a:lnTo>
                      <a:lnTo>
                        <a:pt x="130" y="54"/>
                      </a:lnTo>
                      <a:lnTo>
                        <a:pt x="126" y="54"/>
                      </a:lnTo>
                      <a:lnTo>
                        <a:pt x="122" y="56"/>
                      </a:lnTo>
                      <a:lnTo>
                        <a:pt x="116" y="54"/>
                      </a:lnTo>
                      <a:lnTo>
                        <a:pt x="112" y="54"/>
                      </a:lnTo>
                      <a:lnTo>
                        <a:pt x="104" y="52"/>
                      </a:lnTo>
                      <a:lnTo>
                        <a:pt x="102" y="46"/>
                      </a:lnTo>
                      <a:lnTo>
                        <a:pt x="96" y="44"/>
                      </a:lnTo>
                      <a:lnTo>
                        <a:pt x="94" y="42"/>
                      </a:lnTo>
                      <a:lnTo>
                        <a:pt x="86" y="36"/>
                      </a:lnTo>
                      <a:lnTo>
                        <a:pt x="80" y="32"/>
                      </a:lnTo>
                      <a:lnTo>
                        <a:pt x="78" y="28"/>
                      </a:lnTo>
                      <a:lnTo>
                        <a:pt x="76" y="32"/>
                      </a:lnTo>
                      <a:lnTo>
                        <a:pt x="74" y="32"/>
                      </a:lnTo>
                      <a:lnTo>
                        <a:pt x="66" y="28"/>
                      </a:lnTo>
                      <a:lnTo>
                        <a:pt x="60" y="26"/>
                      </a:lnTo>
                      <a:lnTo>
                        <a:pt x="58" y="20"/>
                      </a:lnTo>
                      <a:lnTo>
                        <a:pt x="58" y="16"/>
                      </a:lnTo>
                      <a:lnTo>
                        <a:pt x="60" y="10"/>
                      </a:lnTo>
                      <a:lnTo>
                        <a:pt x="64" y="6"/>
                      </a:lnTo>
                      <a:lnTo>
                        <a:pt x="60" y="0"/>
                      </a:lnTo>
                      <a:lnTo>
                        <a:pt x="52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8"/>
                      </a:lnTo>
                      <a:lnTo>
                        <a:pt x="28" y="16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6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2" y="32"/>
                      </a:lnTo>
                      <a:lnTo>
                        <a:pt x="6" y="34"/>
                      </a:lnTo>
                      <a:lnTo>
                        <a:pt x="4" y="32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6" y="50"/>
                      </a:lnTo>
                      <a:lnTo>
                        <a:pt x="4" y="62"/>
                      </a:lnTo>
                      <a:lnTo>
                        <a:pt x="2" y="64"/>
                      </a:lnTo>
                      <a:lnTo>
                        <a:pt x="2" y="72"/>
                      </a:lnTo>
                      <a:lnTo>
                        <a:pt x="6" y="82"/>
                      </a:lnTo>
                      <a:lnTo>
                        <a:pt x="4" y="84"/>
                      </a:lnTo>
                      <a:lnTo>
                        <a:pt x="4" y="88"/>
                      </a:lnTo>
                      <a:lnTo>
                        <a:pt x="6" y="92"/>
                      </a:lnTo>
                      <a:lnTo>
                        <a:pt x="6" y="92"/>
                      </a:lnTo>
                      <a:lnTo>
                        <a:pt x="6" y="92"/>
                      </a:lnTo>
                      <a:close/>
                      <a:moveTo>
                        <a:pt x="40" y="150"/>
                      </a:move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2" y="160"/>
                      </a:lnTo>
                      <a:lnTo>
                        <a:pt x="40" y="156"/>
                      </a:lnTo>
                      <a:lnTo>
                        <a:pt x="38" y="152"/>
                      </a:lnTo>
                      <a:lnTo>
                        <a:pt x="38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1" name="Freeform: Shape 104"/>
                <p:cNvSpPr/>
                <p:nvPr/>
              </p:nvSpPr>
              <p:spPr bwMode="auto">
                <a:xfrm>
                  <a:off x="7102475" y="3917950"/>
                  <a:ext cx="25400" cy="73025"/>
                </a:xfrm>
                <a:custGeom>
                  <a:gdLst>
                    <a:gd name="T0" fmla="*/ 10 w 16"/>
                    <a:gd name="T1" fmla="*/ 0 h 46"/>
                    <a:gd name="T2" fmla="*/ 10 w 16"/>
                    <a:gd name="T3" fmla="*/ 0 h 46"/>
                    <a:gd name="T4" fmla="*/ 8 w 16"/>
                    <a:gd name="T5" fmla="*/ 0 h 46"/>
                    <a:gd name="T6" fmla="*/ 6 w 16"/>
                    <a:gd name="T7" fmla="*/ 0 h 46"/>
                    <a:gd name="T8" fmla="*/ 6 w 16"/>
                    <a:gd name="T9" fmla="*/ 2 h 46"/>
                    <a:gd name="T10" fmla="*/ 0 w 16"/>
                    <a:gd name="T11" fmla="*/ 4 h 46"/>
                    <a:gd name="T12" fmla="*/ 0 w 16"/>
                    <a:gd name="T13" fmla="*/ 46 h 46"/>
                    <a:gd name="T14" fmla="*/ 8 w 16"/>
                    <a:gd name="T15" fmla="*/ 46 h 46"/>
                    <a:gd name="T16" fmla="*/ 14 w 16"/>
                    <a:gd name="T17" fmla="*/ 22 h 46"/>
                    <a:gd name="T18" fmla="*/ 16 w 16"/>
                    <a:gd name="T19" fmla="*/ 12 h 46"/>
                    <a:gd name="T20" fmla="*/ 16 w 16"/>
                    <a:gd name="T21" fmla="*/ 4 h 46"/>
                    <a:gd name="T22" fmla="*/ 14 w 16"/>
                    <a:gd name="T23" fmla="*/ 0 h 46"/>
                    <a:gd name="T24" fmla="*/ 10 w 16"/>
                    <a:gd name="T25" fmla="*/ 0 h 46"/>
                    <a:gd name="T26" fmla="*/ 10 w 16"/>
                    <a:gd name="T27" fmla="*/ 0 h 46"/>
                    <a:gd name="T28" fmla="*/ 10 w 16"/>
                    <a:gd name="T29" fmla="*/ 0 h 4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8" y="46"/>
                      </a:lnTo>
                      <a:lnTo>
                        <a:pt x="14" y="22"/>
                      </a:lnTo>
                      <a:lnTo>
                        <a:pt x="16" y="12"/>
                      </a:ln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2" name="Freeform: Shape 105"/>
                <p:cNvSpPr/>
                <p:nvPr/>
              </p:nvSpPr>
              <p:spPr bwMode="auto">
                <a:xfrm>
                  <a:off x="7350125" y="3721100"/>
                  <a:ext cx="12700" cy="19050"/>
                </a:xfrm>
                <a:custGeom>
                  <a:gdLst>
                    <a:gd name="T0" fmla="*/ 0 w 8"/>
                    <a:gd name="T1" fmla="*/ 0 h 12"/>
                    <a:gd name="T2" fmla="*/ 0 w 8"/>
                    <a:gd name="T3" fmla="*/ 0 h 12"/>
                    <a:gd name="T4" fmla="*/ 0 w 8"/>
                    <a:gd name="T5" fmla="*/ 12 h 12"/>
                    <a:gd name="T6" fmla="*/ 8 w 8"/>
                    <a:gd name="T7" fmla="*/ 8 h 12"/>
                    <a:gd name="T8" fmla="*/ 8 w 8"/>
                    <a:gd name="T9" fmla="*/ 6 h 12"/>
                    <a:gd name="T10" fmla="*/ 0 w 8"/>
                    <a:gd name="T11" fmla="*/ 0 h 12"/>
                    <a:gd name="T12" fmla="*/ 0 w 8"/>
                    <a:gd name="T13" fmla="*/ 0 h 12"/>
                    <a:gd name="T14" fmla="*/ 0 w 8"/>
                    <a:gd name="T15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3" name="Freeform: Shape 106"/>
                <p:cNvSpPr/>
                <p:nvPr/>
              </p:nvSpPr>
              <p:spPr bwMode="auto">
                <a:xfrm>
                  <a:off x="7464425" y="5080000"/>
                  <a:ext cx="447675" cy="1066800"/>
                </a:xfrm>
                <a:custGeom>
                  <a:gdLst>
                    <a:gd name="T0" fmla="*/ 114 w 282"/>
                    <a:gd name="T1" fmla="*/ 666 h 672"/>
                    <a:gd name="T2" fmla="*/ 72 w 282"/>
                    <a:gd name="T3" fmla="*/ 630 h 672"/>
                    <a:gd name="T4" fmla="*/ 134 w 282"/>
                    <a:gd name="T5" fmla="*/ 0 h 672"/>
                    <a:gd name="T6" fmla="*/ 102 w 282"/>
                    <a:gd name="T7" fmla="*/ 0 h 672"/>
                    <a:gd name="T8" fmla="*/ 92 w 282"/>
                    <a:gd name="T9" fmla="*/ 22 h 672"/>
                    <a:gd name="T10" fmla="*/ 82 w 282"/>
                    <a:gd name="T11" fmla="*/ 44 h 672"/>
                    <a:gd name="T12" fmla="*/ 74 w 282"/>
                    <a:gd name="T13" fmla="*/ 76 h 672"/>
                    <a:gd name="T14" fmla="*/ 72 w 282"/>
                    <a:gd name="T15" fmla="*/ 104 h 672"/>
                    <a:gd name="T16" fmla="*/ 56 w 282"/>
                    <a:gd name="T17" fmla="*/ 158 h 672"/>
                    <a:gd name="T18" fmla="*/ 52 w 282"/>
                    <a:gd name="T19" fmla="*/ 202 h 672"/>
                    <a:gd name="T20" fmla="*/ 46 w 282"/>
                    <a:gd name="T21" fmla="*/ 246 h 672"/>
                    <a:gd name="T22" fmla="*/ 38 w 282"/>
                    <a:gd name="T23" fmla="*/ 278 h 672"/>
                    <a:gd name="T24" fmla="*/ 32 w 282"/>
                    <a:gd name="T25" fmla="*/ 310 h 672"/>
                    <a:gd name="T26" fmla="*/ 18 w 282"/>
                    <a:gd name="T27" fmla="*/ 352 h 672"/>
                    <a:gd name="T28" fmla="*/ 20 w 282"/>
                    <a:gd name="T29" fmla="*/ 382 h 672"/>
                    <a:gd name="T30" fmla="*/ 18 w 282"/>
                    <a:gd name="T31" fmla="*/ 414 h 672"/>
                    <a:gd name="T32" fmla="*/ 26 w 282"/>
                    <a:gd name="T33" fmla="*/ 440 h 672"/>
                    <a:gd name="T34" fmla="*/ 26 w 282"/>
                    <a:gd name="T35" fmla="*/ 460 h 672"/>
                    <a:gd name="T36" fmla="*/ 24 w 282"/>
                    <a:gd name="T37" fmla="*/ 480 h 672"/>
                    <a:gd name="T38" fmla="*/ 14 w 282"/>
                    <a:gd name="T39" fmla="*/ 516 h 672"/>
                    <a:gd name="T40" fmla="*/ 0 w 282"/>
                    <a:gd name="T41" fmla="*/ 542 h 672"/>
                    <a:gd name="T42" fmla="*/ 0 w 282"/>
                    <a:gd name="T43" fmla="*/ 576 h 672"/>
                    <a:gd name="T44" fmla="*/ 8 w 282"/>
                    <a:gd name="T45" fmla="*/ 586 h 672"/>
                    <a:gd name="T46" fmla="*/ 66 w 282"/>
                    <a:gd name="T47" fmla="*/ 612 h 672"/>
                    <a:gd name="T48" fmla="*/ 62 w 282"/>
                    <a:gd name="T49" fmla="*/ 580 h 672"/>
                    <a:gd name="T50" fmla="*/ 66 w 282"/>
                    <a:gd name="T51" fmla="*/ 560 h 672"/>
                    <a:gd name="T52" fmla="*/ 84 w 282"/>
                    <a:gd name="T53" fmla="*/ 552 h 672"/>
                    <a:gd name="T54" fmla="*/ 108 w 282"/>
                    <a:gd name="T55" fmla="*/ 510 h 672"/>
                    <a:gd name="T56" fmla="*/ 82 w 282"/>
                    <a:gd name="T57" fmla="*/ 484 h 672"/>
                    <a:gd name="T58" fmla="*/ 114 w 282"/>
                    <a:gd name="T59" fmla="*/ 460 h 672"/>
                    <a:gd name="T60" fmla="*/ 118 w 282"/>
                    <a:gd name="T61" fmla="*/ 432 h 672"/>
                    <a:gd name="T62" fmla="*/ 124 w 282"/>
                    <a:gd name="T63" fmla="*/ 412 h 672"/>
                    <a:gd name="T64" fmla="*/ 138 w 282"/>
                    <a:gd name="T65" fmla="*/ 414 h 672"/>
                    <a:gd name="T66" fmla="*/ 126 w 282"/>
                    <a:gd name="T67" fmla="*/ 402 h 672"/>
                    <a:gd name="T68" fmla="*/ 132 w 282"/>
                    <a:gd name="T69" fmla="*/ 374 h 672"/>
                    <a:gd name="T70" fmla="*/ 164 w 282"/>
                    <a:gd name="T71" fmla="*/ 342 h 672"/>
                    <a:gd name="T72" fmla="*/ 166 w 282"/>
                    <a:gd name="T73" fmla="*/ 336 h 672"/>
                    <a:gd name="T74" fmla="*/ 234 w 282"/>
                    <a:gd name="T75" fmla="*/ 304 h 672"/>
                    <a:gd name="T76" fmla="*/ 228 w 282"/>
                    <a:gd name="T77" fmla="*/ 268 h 672"/>
                    <a:gd name="T78" fmla="*/ 214 w 282"/>
                    <a:gd name="T79" fmla="*/ 230 h 672"/>
                    <a:gd name="T80" fmla="*/ 218 w 282"/>
                    <a:gd name="T81" fmla="*/ 210 h 672"/>
                    <a:gd name="T82" fmla="*/ 220 w 282"/>
                    <a:gd name="T83" fmla="*/ 186 h 672"/>
                    <a:gd name="T84" fmla="*/ 226 w 282"/>
                    <a:gd name="T85" fmla="*/ 166 h 672"/>
                    <a:gd name="T86" fmla="*/ 242 w 282"/>
                    <a:gd name="T87" fmla="*/ 136 h 672"/>
                    <a:gd name="T88" fmla="*/ 260 w 282"/>
                    <a:gd name="T89" fmla="*/ 120 h 672"/>
                    <a:gd name="T90" fmla="*/ 278 w 282"/>
                    <a:gd name="T91" fmla="*/ 104 h 672"/>
                    <a:gd name="T92" fmla="*/ 278 w 282"/>
                    <a:gd name="T93" fmla="*/ 72 h 672"/>
                    <a:gd name="T94" fmla="*/ 268 w 282"/>
                    <a:gd name="T95" fmla="*/ 86 h 672"/>
                    <a:gd name="T96" fmla="*/ 250 w 282"/>
                    <a:gd name="T97" fmla="*/ 104 h 672"/>
                    <a:gd name="T98" fmla="*/ 210 w 282"/>
                    <a:gd name="T99" fmla="*/ 102 h 672"/>
                    <a:gd name="T100" fmla="*/ 224 w 282"/>
                    <a:gd name="T101" fmla="*/ 66 h 672"/>
                    <a:gd name="T102" fmla="*/ 200 w 282"/>
                    <a:gd name="T103" fmla="*/ 48 h 672"/>
                    <a:gd name="T104" fmla="*/ 182 w 282"/>
                    <a:gd name="T105" fmla="*/ 28 h 672"/>
                    <a:gd name="T106" fmla="*/ 156 w 282"/>
                    <a:gd name="T107" fmla="*/ 2 h 672"/>
                    <a:gd name="T108" fmla="*/ 132 w 282"/>
                    <a:gd name="T109" fmla="*/ 670 h 672"/>
                    <a:gd name="T110" fmla="*/ 132 w 282"/>
                    <a:gd name="T111" fmla="*/ 666 h 67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2" h="672">
                      <a:moveTo>
                        <a:pt x="66" y="626"/>
                      </a:moveTo>
                      <a:lnTo>
                        <a:pt x="66" y="670"/>
                      </a:lnTo>
                      <a:lnTo>
                        <a:pt x="70" y="668"/>
                      </a:lnTo>
                      <a:lnTo>
                        <a:pt x="80" y="670"/>
                      </a:lnTo>
                      <a:lnTo>
                        <a:pt x="114" y="672"/>
                      </a:lnTo>
                      <a:lnTo>
                        <a:pt x="114" y="666"/>
                      </a:lnTo>
                      <a:lnTo>
                        <a:pt x="108" y="666"/>
                      </a:lnTo>
                      <a:lnTo>
                        <a:pt x="102" y="666"/>
                      </a:lnTo>
                      <a:lnTo>
                        <a:pt x="96" y="666"/>
                      </a:lnTo>
                      <a:lnTo>
                        <a:pt x="72" y="644"/>
                      </a:lnTo>
                      <a:lnTo>
                        <a:pt x="72" y="634"/>
                      </a:lnTo>
                      <a:lnTo>
                        <a:pt x="72" y="630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close/>
                      <a:moveTo>
                        <a:pt x="156" y="2"/>
                      </a:moveTo>
                      <a:lnTo>
                        <a:pt x="136" y="2"/>
                      </a:lnTo>
                      <a:lnTo>
                        <a:pt x="134" y="0"/>
                      </a:lnTo>
                      <a:lnTo>
                        <a:pt x="132" y="4"/>
                      </a:lnTo>
                      <a:lnTo>
                        <a:pt x="126" y="12"/>
                      </a:lnTo>
                      <a:lnTo>
                        <a:pt x="126" y="10"/>
                      </a:lnTo>
                      <a:lnTo>
                        <a:pt x="120" y="2"/>
                      </a:lnTo>
                      <a:lnTo>
                        <a:pt x="110" y="2"/>
                      </a:lnTo>
                      <a:lnTo>
                        <a:pt x="102" y="0"/>
                      </a:lnTo>
                      <a:lnTo>
                        <a:pt x="98" y="0"/>
                      </a:lnTo>
                      <a:lnTo>
                        <a:pt x="88" y="8"/>
                      </a:lnTo>
                      <a:lnTo>
                        <a:pt x="88" y="12"/>
                      </a:lnTo>
                      <a:lnTo>
                        <a:pt x="88" y="18"/>
                      </a:lnTo>
                      <a:lnTo>
                        <a:pt x="90" y="20"/>
                      </a:lnTo>
                      <a:lnTo>
                        <a:pt x="92" y="22"/>
                      </a:lnTo>
                      <a:lnTo>
                        <a:pt x="92" y="26"/>
                      </a:lnTo>
                      <a:lnTo>
                        <a:pt x="92" y="36"/>
                      </a:lnTo>
                      <a:lnTo>
                        <a:pt x="90" y="38"/>
                      </a:lnTo>
                      <a:lnTo>
                        <a:pt x="88" y="38"/>
                      </a:lnTo>
                      <a:lnTo>
                        <a:pt x="84" y="40"/>
                      </a:lnTo>
                      <a:lnTo>
                        <a:pt x="82" y="44"/>
                      </a:lnTo>
                      <a:lnTo>
                        <a:pt x="80" y="46"/>
                      </a:lnTo>
                      <a:lnTo>
                        <a:pt x="78" y="48"/>
                      </a:lnTo>
                      <a:lnTo>
                        <a:pt x="74" y="52"/>
                      </a:lnTo>
                      <a:lnTo>
                        <a:pt x="72" y="54"/>
                      </a:lnTo>
                      <a:lnTo>
                        <a:pt x="72" y="68"/>
                      </a:lnTo>
                      <a:lnTo>
                        <a:pt x="74" y="76"/>
                      </a:lnTo>
                      <a:lnTo>
                        <a:pt x="74" y="80"/>
                      </a:lnTo>
                      <a:lnTo>
                        <a:pt x="74" y="82"/>
                      </a:lnTo>
                      <a:lnTo>
                        <a:pt x="72" y="84"/>
                      </a:lnTo>
                      <a:lnTo>
                        <a:pt x="72" y="92"/>
                      </a:lnTo>
                      <a:lnTo>
                        <a:pt x="74" y="98"/>
                      </a:lnTo>
                      <a:lnTo>
                        <a:pt x="72" y="104"/>
                      </a:lnTo>
                      <a:lnTo>
                        <a:pt x="64" y="118"/>
                      </a:lnTo>
                      <a:lnTo>
                        <a:pt x="60" y="122"/>
                      </a:lnTo>
                      <a:lnTo>
                        <a:pt x="60" y="126"/>
                      </a:lnTo>
                      <a:lnTo>
                        <a:pt x="56" y="130"/>
                      </a:lnTo>
                      <a:lnTo>
                        <a:pt x="54" y="150"/>
                      </a:lnTo>
                      <a:lnTo>
                        <a:pt x="56" y="158"/>
                      </a:lnTo>
                      <a:lnTo>
                        <a:pt x="54" y="166"/>
                      </a:lnTo>
                      <a:lnTo>
                        <a:pt x="52" y="172"/>
                      </a:lnTo>
                      <a:lnTo>
                        <a:pt x="52" y="178"/>
                      </a:lnTo>
                      <a:lnTo>
                        <a:pt x="48" y="186"/>
                      </a:lnTo>
                      <a:lnTo>
                        <a:pt x="48" y="194"/>
                      </a:lnTo>
                      <a:lnTo>
                        <a:pt x="52" y="202"/>
                      </a:lnTo>
                      <a:lnTo>
                        <a:pt x="48" y="208"/>
                      </a:lnTo>
                      <a:lnTo>
                        <a:pt x="46" y="214"/>
                      </a:lnTo>
                      <a:lnTo>
                        <a:pt x="46" y="220"/>
                      </a:lnTo>
                      <a:lnTo>
                        <a:pt x="48" y="228"/>
                      </a:lnTo>
                      <a:lnTo>
                        <a:pt x="48" y="232"/>
                      </a:lnTo>
                      <a:lnTo>
                        <a:pt x="46" y="246"/>
                      </a:lnTo>
                      <a:lnTo>
                        <a:pt x="42" y="256"/>
                      </a:lnTo>
                      <a:lnTo>
                        <a:pt x="42" y="260"/>
                      </a:lnTo>
                      <a:lnTo>
                        <a:pt x="42" y="266"/>
                      </a:lnTo>
                      <a:lnTo>
                        <a:pt x="42" y="272"/>
                      </a:lnTo>
                      <a:lnTo>
                        <a:pt x="42" y="276"/>
                      </a:lnTo>
                      <a:lnTo>
                        <a:pt x="38" y="278"/>
                      </a:lnTo>
                      <a:lnTo>
                        <a:pt x="36" y="278"/>
                      </a:lnTo>
                      <a:lnTo>
                        <a:pt x="32" y="284"/>
                      </a:lnTo>
                      <a:lnTo>
                        <a:pt x="32" y="286"/>
                      </a:lnTo>
                      <a:lnTo>
                        <a:pt x="28" y="292"/>
                      </a:lnTo>
                      <a:lnTo>
                        <a:pt x="28" y="304"/>
                      </a:lnTo>
                      <a:lnTo>
                        <a:pt x="32" y="310"/>
                      </a:lnTo>
                      <a:lnTo>
                        <a:pt x="32" y="318"/>
                      </a:lnTo>
                      <a:lnTo>
                        <a:pt x="28" y="320"/>
                      </a:lnTo>
                      <a:lnTo>
                        <a:pt x="24" y="332"/>
                      </a:lnTo>
                      <a:lnTo>
                        <a:pt x="24" y="342"/>
                      </a:lnTo>
                      <a:lnTo>
                        <a:pt x="20" y="348"/>
                      </a:lnTo>
                      <a:lnTo>
                        <a:pt x="18" y="352"/>
                      </a:lnTo>
                      <a:lnTo>
                        <a:pt x="16" y="356"/>
                      </a:lnTo>
                      <a:lnTo>
                        <a:pt x="18" y="360"/>
                      </a:lnTo>
                      <a:lnTo>
                        <a:pt x="20" y="368"/>
                      </a:lnTo>
                      <a:lnTo>
                        <a:pt x="18" y="376"/>
                      </a:lnTo>
                      <a:lnTo>
                        <a:pt x="18" y="378"/>
                      </a:lnTo>
                      <a:lnTo>
                        <a:pt x="20" y="382"/>
                      </a:lnTo>
                      <a:lnTo>
                        <a:pt x="24" y="382"/>
                      </a:lnTo>
                      <a:lnTo>
                        <a:pt x="24" y="386"/>
                      </a:lnTo>
                      <a:lnTo>
                        <a:pt x="24" y="400"/>
                      </a:lnTo>
                      <a:lnTo>
                        <a:pt x="20" y="406"/>
                      </a:lnTo>
                      <a:lnTo>
                        <a:pt x="18" y="412"/>
                      </a:lnTo>
                      <a:lnTo>
                        <a:pt x="18" y="414"/>
                      </a:lnTo>
                      <a:lnTo>
                        <a:pt x="24" y="420"/>
                      </a:lnTo>
                      <a:lnTo>
                        <a:pt x="24" y="422"/>
                      </a:lnTo>
                      <a:lnTo>
                        <a:pt x="24" y="424"/>
                      </a:lnTo>
                      <a:lnTo>
                        <a:pt x="24" y="430"/>
                      </a:lnTo>
                      <a:lnTo>
                        <a:pt x="26" y="434"/>
                      </a:lnTo>
                      <a:lnTo>
                        <a:pt x="26" y="440"/>
                      </a:lnTo>
                      <a:lnTo>
                        <a:pt x="28" y="442"/>
                      </a:lnTo>
                      <a:lnTo>
                        <a:pt x="26" y="446"/>
                      </a:lnTo>
                      <a:lnTo>
                        <a:pt x="24" y="450"/>
                      </a:lnTo>
                      <a:lnTo>
                        <a:pt x="24" y="456"/>
                      </a:lnTo>
                      <a:lnTo>
                        <a:pt x="26" y="458"/>
                      </a:lnTo>
                      <a:lnTo>
                        <a:pt x="26" y="460"/>
                      </a:lnTo>
                      <a:lnTo>
                        <a:pt x="24" y="462"/>
                      </a:lnTo>
                      <a:lnTo>
                        <a:pt x="20" y="462"/>
                      </a:lnTo>
                      <a:lnTo>
                        <a:pt x="20" y="468"/>
                      </a:lnTo>
                      <a:lnTo>
                        <a:pt x="18" y="470"/>
                      </a:lnTo>
                      <a:lnTo>
                        <a:pt x="20" y="476"/>
                      </a:lnTo>
                      <a:lnTo>
                        <a:pt x="24" y="480"/>
                      </a:lnTo>
                      <a:lnTo>
                        <a:pt x="20" y="486"/>
                      </a:lnTo>
                      <a:lnTo>
                        <a:pt x="20" y="494"/>
                      </a:lnTo>
                      <a:lnTo>
                        <a:pt x="20" y="502"/>
                      </a:lnTo>
                      <a:lnTo>
                        <a:pt x="20" y="506"/>
                      </a:lnTo>
                      <a:lnTo>
                        <a:pt x="16" y="512"/>
                      </a:lnTo>
                      <a:lnTo>
                        <a:pt x="14" y="516"/>
                      </a:lnTo>
                      <a:lnTo>
                        <a:pt x="14" y="522"/>
                      </a:lnTo>
                      <a:lnTo>
                        <a:pt x="16" y="526"/>
                      </a:lnTo>
                      <a:lnTo>
                        <a:pt x="14" y="532"/>
                      </a:lnTo>
                      <a:lnTo>
                        <a:pt x="6" y="538"/>
                      </a:lnTo>
                      <a:lnTo>
                        <a:pt x="2" y="538"/>
                      </a:lnTo>
                      <a:lnTo>
                        <a:pt x="0" y="542"/>
                      </a:lnTo>
                      <a:lnTo>
                        <a:pt x="2" y="550"/>
                      </a:lnTo>
                      <a:lnTo>
                        <a:pt x="2" y="556"/>
                      </a:lnTo>
                      <a:lnTo>
                        <a:pt x="0" y="560"/>
                      </a:lnTo>
                      <a:lnTo>
                        <a:pt x="0" y="566"/>
                      </a:lnTo>
                      <a:lnTo>
                        <a:pt x="0" y="572"/>
                      </a:lnTo>
                      <a:lnTo>
                        <a:pt x="0" y="576"/>
                      </a:lnTo>
                      <a:lnTo>
                        <a:pt x="2" y="576"/>
                      </a:lnTo>
                      <a:lnTo>
                        <a:pt x="8" y="572"/>
                      </a:lnTo>
                      <a:lnTo>
                        <a:pt x="10" y="576"/>
                      </a:lnTo>
                      <a:lnTo>
                        <a:pt x="14" y="580"/>
                      </a:lnTo>
                      <a:lnTo>
                        <a:pt x="10" y="584"/>
                      </a:lnTo>
                      <a:lnTo>
                        <a:pt x="8" y="586"/>
                      </a:lnTo>
                      <a:lnTo>
                        <a:pt x="8" y="588"/>
                      </a:lnTo>
                      <a:lnTo>
                        <a:pt x="14" y="596"/>
                      </a:lnTo>
                      <a:lnTo>
                        <a:pt x="18" y="604"/>
                      </a:lnTo>
                      <a:lnTo>
                        <a:pt x="24" y="612"/>
                      </a:lnTo>
                      <a:lnTo>
                        <a:pt x="44" y="608"/>
                      </a:lnTo>
                      <a:lnTo>
                        <a:pt x="66" y="612"/>
                      </a:lnTo>
                      <a:lnTo>
                        <a:pt x="66" y="604"/>
                      </a:lnTo>
                      <a:lnTo>
                        <a:pt x="60" y="604"/>
                      </a:lnTo>
                      <a:lnTo>
                        <a:pt x="62" y="602"/>
                      </a:lnTo>
                      <a:lnTo>
                        <a:pt x="62" y="594"/>
                      </a:lnTo>
                      <a:lnTo>
                        <a:pt x="62" y="588"/>
                      </a:lnTo>
                      <a:lnTo>
                        <a:pt x="62" y="580"/>
                      </a:lnTo>
                      <a:lnTo>
                        <a:pt x="66" y="578"/>
                      </a:lnTo>
                      <a:lnTo>
                        <a:pt x="72" y="578"/>
                      </a:lnTo>
                      <a:lnTo>
                        <a:pt x="70" y="572"/>
                      </a:lnTo>
                      <a:lnTo>
                        <a:pt x="64" y="570"/>
                      </a:lnTo>
                      <a:lnTo>
                        <a:pt x="66" y="566"/>
                      </a:lnTo>
                      <a:lnTo>
                        <a:pt x="66" y="560"/>
                      </a:lnTo>
                      <a:lnTo>
                        <a:pt x="72" y="566"/>
                      </a:lnTo>
                      <a:lnTo>
                        <a:pt x="72" y="570"/>
                      </a:lnTo>
                      <a:lnTo>
                        <a:pt x="78" y="568"/>
                      </a:lnTo>
                      <a:lnTo>
                        <a:pt x="82" y="568"/>
                      </a:lnTo>
                      <a:lnTo>
                        <a:pt x="82" y="560"/>
                      </a:lnTo>
                      <a:lnTo>
                        <a:pt x="84" y="552"/>
                      </a:lnTo>
                      <a:lnTo>
                        <a:pt x="90" y="542"/>
                      </a:lnTo>
                      <a:lnTo>
                        <a:pt x="100" y="532"/>
                      </a:lnTo>
                      <a:lnTo>
                        <a:pt x="114" y="524"/>
                      </a:lnTo>
                      <a:lnTo>
                        <a:pt x="108" y="516"/>
                      </a:lnTo>
                      <a:lnTo>
                        <a:pt x="108" y="514"/>
                      </a:lnTo>
                      <a:lnTo>
                        <a:pt x="108" y="510"/>
                      </a:lnTo>
                      <a:lnTo>
                        <a:pt x="106" y="504"/>
                      </a:lnTo>
                      <a:lnTo>
                        <a:pt x="100" y="504"/>
                      </a:lnTo>
                      <a:lnTo>
                        <a:pt x="96" y="504"/>
                      </a:lnTo>
                      <a:lnTo>
                        <a:pt x="92" y="496"/>
                      </a:lnTo>
                      <a:lnTo>
                        <a:pt x="84" y="488"/>
                      </a:lnTo>
                      <a:lnTo>
                        <a:pt x="82" y="484"/>
                      </a:lnTo>
                      <a:lnTo>
                        <a:pt x="84" y="478"/>
                      </a:lnTo>
                      <a:lnTo>
                        <a:pt x="92" y="474"/>
                      </a:lnTo>
                      <a:lnTo>
                        <a:pt x="102" y="458"/>
                      </a:lnTo>
                      <a:lnTo>
                        <a:pt x="106" y="458"/>
                      </a:lnTo>
                      <a:lnTo>
                        <a:pt x="110" y="460"/>
                      </a:lnTo>
                      <a:lnTo>
                        <a:pt x="114" y="460"/>
                      </a:lnTo>
                      <a:lnTo>
                        <a:pt x="114" y="456"/>
                      </a:lnTo>
                      <a:lnTo>
                        <a:pt x="114" y="452"/>
                      </a:lnTo>
                      <a:lnTo>
                        <a:pt x="114" y="450"/>
                      </a:lnTo>
                      <a:lnTo>
                        <a:pt x="116" y="448"/>
                      </a:lnTo>
                      <a:lnTo>
                        <a:pt x="118" y="448"/>
                      </a:lnTo>
                      <a:lnTo>
                        <a:pt x="118" y="432"/>
                      </a:lnTo>
                      <a:lnTo>
                        <a:pt x="120" y="420"/>
                      </a:lnTo>
                      <a:lnTo>
                        <a:pt x="126" y="420"/>
                      </a:lnTo>
                      <a:lnTo>
                        <a:pt x="128" y="416"/>
                      </a:lnTo>
                      <a:lnTo>
                        <a:pt x="132" y="414"/>
                      </a:lnTo>
                      <a:lnTo>
                        <a:pt x="128" y="412"/>
                      </a:lnTo>
                      <a:lnTo>
                        <a:pt x="124" y="412"/>
                      </a:lnTo>
                      <a:lnTo>
                        <a:pt x="126" y="406"/>
                      </a:lnTo>
                      <a:lnTo>
                        <a:pt x="132" y="406"/>
                      </a:lnTo>
                      <a:lnTo>
                        <a:pt x="134" y="406"/>
                      </a:lnTo>
                      <a:lnTo>
                        <a:pt x="136" y="410"/>
                      </a:lnTo>
                      <a:lnTo>
                        <a:pt x="138" y="412"/>
                      </a:lnTo>
                      <a:lnTo>
                        <a:pt x="138" y="414"/>
                      </a:lnTo>
                      <a:lnTo>
                        <a:pt x="144" y="412"/>
                      </a:lnTo>
                      <a:lnTo>
                        <a:pt x="144" y="410"/>
                      </a:lnTo>
                      <a:lnTo>
                        <a:pt x="144" y="406"/>
                      </a:lnTo>
                      <a:lnTo>
                        <a:pt x="144" y="402"/>
                      </a:lnTo>
                      <a:lnTo>
                        <a:pt x="134" y="404"/>
                      </a:lnTo>
                      <a:lnTo>
                        <a:pt x="126" y="402"/>
                      </a:lnTo>
                      <a:lnTo>
                        <a:pt x="126" y="388"/>
                      </a:lnTo>
                      <a:lnTo>
                        <a:pt x="124" y="388"/>
                      </a:lnTo>
                      <a:lnTo>
                        <a:pt x="118" y="386"/>
                      </a:lnTo>
                      <a:lnTo>
                        <a:pt x="124" y="370"/>
                      </a:lnTo>
                      <a:lnTo>
                        <a:pt x="128" y="374"/>
                      </a:lnTo>
                      <a:lnTo>
                        <a:pt x="132" y="374"/>
                      </a:lnTo>
                      <a:lnTo>
                        <a:pt x="134" y="376"/>
                      </a:lnTo>
                      <a:lnTo>
                        <a:pt x="134" y="382"/>
                      </a:lnTo>
                      <a:lnTo>
                        <a:pt x="146" y="382"/>
                      </a:lnTo>
                      <a:lnTo>
                        <a:pt x="154" y="376"/>
                      </a:lnTo>
                      <a:lnTo>
                        <a:pt x="162" y="370"/>
                      </a:lnTo>
                      <a:lnTo>
                        <a:pt x="164" y="342"/>
                      </a:lnTo>
                      <a:lnTo>
                        <a:pt x="156" y="338"/>
                      </a:lnTo>
                      <a:lnTo>
                        <a:pt x="156" y="336"/>
                      </a:lnTo>
                      <a:lnTo>
                        <a:pt x="156" y="332"/>
                      </a:lnTo>
                      <a:lnTo>
                        <a:pt x="160" y="330"/>
                      </a:lnTo>
                      <a:lnTo>
                        <a:pt x="162" y="332"/>
                      </a:lnTo>
                      <a:lnTo>
                        <a:pt x="166" y="336"/>
                      </a:lnTo>
                      <a:lnTo>
                        <a:pt x="172" y="332"/>
                      </a:lnTo>
                      <a:lnTo>
                        <a:pt x="198" y="328"/>
                      </a:lnTo>
                      <a:lnTo>
                        <a:pt x="208" y="324"/>
                      </a:lnTo>
                      <a:lnTo>
                        <a:pt x="218" y="320"/>
                      </a:lnTo>
                      <a:lnTo>
                        <a:pt x="228" y="312"/>
                      </a:lnTo>
                      <a:lnTo>
                        <a:pt x="234" y="304"/>
                      </a:lnTo>
                      <a:lnTo>
                        <a:pt x="238" y="282"/>
                      </a:lnTo>
                      <a:lnTo>
                        <a:pt x="234" y="278"/>
                      </a:lnTo>
                      <a:lnTo>
                        <a:pt x="232" y="278"/>
                      </a:lnTo>
                      <a:lnTo>
                        <a:pt x="228" y="276"/>
                      </a:lnTo>
                      <a:lnTo>
                        <a:pt x="228" y="272"/>
                      </a:lnTo>
                      <a:lnTo>
                        <a:pt x="228" y="268"/>
                      </a:lnTo>
                      <a:lnTo>
                        <a:pt x="232" y="266"/>
                      </a:lnTo>
                      <a:lnTo>
                        <a:pt x="232" y="264"/>
                      </a:lnTo>
                      <a:lnTo>
                        <a:pt x="224" y="256"/>
                      </a:lnTo>
                      <a:lnTo>
                        <a:pt x="218" y="246"/>
                      </a:lnTo>
                      <a:lnTo>
                        <a:pt x="210" y="230"/>
                      </a:lnTo>
                      <a:lnTo>
                        <a:pt x="214" y="230"/>
                      </a:lnTo>
                      <a:lnTo>
                        <a:pt x="214" y="228"/>
                      </a:lnTo>
                      <a:lnTo>
                        <a:pt x="214" y="220"/>
                      </a:lnTo>
                      <a:lnTo>
                        <a:pt x="216" y="214"/>
                      </a:lnTo>
                      <a:lnTo>
                        <a:pt x="214" y="214"/>
                      </a:lnTo>
                      <a:lnTo>
                        <a:pt x="216" y="212"/>
                      </a:lnTo>
                      <a:lnTo>
                        <a:pt x="218" y="210"/>
                      </a:lnTo>
                      <a:lnTo>
                        <a:pt x="218" y="204"/>
                      </a:lnTo>
                      <a:lnTo>
                        <a:pt x="218" y="200"/>
                      </a:lnTo>
                      <a:lnTo>
                        <a:pt x="218" y="196"/>
                      </a:lnTo>
                      <a:lnTo>
                        <a:pt x="218" y="194"/>
                      </a:lnTo>
                      <a:lnTo>
                        <a:pt x="220" y="192"/>
                      </a:lnTo>
                      <a:lnTo>
                        <a:pt x="220" y="186"/>
                      </a:lnTo>
                      <a:lnTo>
                        <a:pt x="220" y="184"/>
                      </a:lnTo>
                      <a:lnTo>
                        <a:pt x="224" y="182"/>
                      </a:lnTo>
                      <a:lnTo>
                        <a:pt x="224" y="178"/>
                      </a:lnTo>
                      <a:lnTo>
                        <a:pt x="224" y="176"/>
                      </a:lnTo>
                      <a:lnTo>
                        <a:pt x="224" y="172"/>
                      </a:lnTo>
                      <a:lnTo>
                        <a:pt x="226" y="166"/>
                      </a:lnTo>
                      <a:lnTo>
                        <a:pt x="228" y="164"/>
                      </a:lnTo>
                      <a:lnTo>
                        <a:pt x="232" y="154"/>
                      </a:lnTo>
                      <a:lnTo>
                        <a:pt x="234" y="148"/>
                      </a:lnTo>
                      <a:lnTo>
                        <a:pt x="236" y="146"/>
                      </a:lnTo>
                      <a:lnTo>
                        <a:pt x="242" y="140"/>
                      </a:lnTo>
                      <a:lnTo>
                        <a:pt x="242" y="136"/>
                      </a:lnTo>
                      <a:lnTo>
                        <a:pt x="244" y="132"/>
                      </a:lnTo>
                      <a:lnTo>
                        <a:pt x="246" y="130"/>
                      </a:lnTo>
                      <a:lnTo>
                        <a:pt x="250" y="128"/>
                      </a:lnTo>
                      <a:lnTo>
                        <a:pt x="252" y="128"/>
                      </a:lnTo>
                      <a:lnTo>
                        <a:pt x="254" y="122"/>
                      </a:lnTo>
                      <a:lnTo>
                        <a:pt x="260" y="120"/>
                      </a:lnTo>
                      <a:lnTo>
                        <a:pt x="262" y="114"/>
                      </a:lnTo>
                      <a:lnTo>
                        <a:pt x="268" y="110"/>
                      </a:lnTo>
                      <a:lnTo>
                        <a:pt x="268" y="108"/>
                      </a:lnTo>
                      <a:lnTo>
                        <a:pt x="272" y="108"/>
                      </a:lnTo>
                      <a:lnTo>
                        <a:pt x="274" y="108"/>
                      </a:lnTo>
                      <a:lnTo>
                        <a:pt x="278" y="104"/>
                      </a:lnTo>
                      <a:lnTo>
                        <a:pt x="282" y="102"/>
                      </a:lnTo>
                      <a:lnTo>
                        <a:pt x="282" y="100"/>
                      </a:lnTo>
                      <a:lnTo>
                        <a:pt x="282" y="84"/>
                      </a:lnTo>
                      <a:lnTo>
                        <a:pt x="282" y="72"/>
                      </a:lnTo>
                      <a:lnTo>
                        <a:pt x="280" y="72"/>
                      </a:lnTo>
                      <a:lnTo>
                        <a:pt x="278" y="72"/>
                      </a:lnTo>
                      <a:lnTo>
                        <a:pt x="274" y="74"/>
                      </a:lnTo>
                      <a:lnTo>
                        <a:pt x="272" y="72"/>
                      </a:lnTo>
                      <a:lnTo>
                        <a:pt x="270" y="72"/>
                      </a:lnTo>
                      <a:lnTo>
                        <a:pt x="268" y="74"/>
                      </a:lnTo>
                      <a:lnTo>
                        <a:pt x="268" y="80"/>
                      </a:lnTo>
                      <a:lnTo>
                        <a:pt x="268" y="86"/>
                      </a:lnTo>
                      <a:lnTo>
                        <a:pt x="264" y="92"/>
                      </a:lnTo>
                      <a:lnTo>
                        <a:pt x="262" y="98"/>
                      </a:lnTo>
                      <a:lnTo>
                        <a:pt x="260" y="102"/>
                      </a:lnTo>
                      <a:lnTo>
                        <a:pt x="256" y="104"/>
                      </a:lnTo>
                      <a:lnTo>
                        <a:pt x="254" y="104"/>
                      </a:lnTo>
                      <a:lnTo>
                        <a:pt x="250" y="104"/>
                      </a:lnTo>
                      <a:lnTo>
                        <a:pt x="236" y="104"/>
                      </a:lnTo>
                      <a:lnTo>
                        <a:pt x="232" y="104"/>
                      </a:lnTo>
                      <a:lnTo>
                        <a:pt x="226" y="102"/>
                      </a:lnTo>
                      <a:lnTo>
                        <a:pt x="220" y="102"/>
                      </a:lnTo>
                      <a:lnTo>
                        <a:pt x="216" y="102"/>
                      </a:lnTo>
                      <a:lnTo>
                        <a:pt x="210" y="102"/>
                      </a:lnTo>
                      <a:lnTo>
                        <a:pt x="210" y="100"/>
                      </a:lnTo>
                      <a:lnTo>
                        <a:pt x="216" y="90"/>
                      </a:lnTo>
                      <a:lnTo>
                        <a:pt x="220" y="84"/>
                      </a:lnTo>
                      <a:lnTo>
                        <a:pt x="224" y="76"/>
                      </a:lnTo>
                      <a:lnTo>
                        <a:pt x="224" y="68"/>
                      </a:lnTo>
                      <a:lnTo>
                        <a:pt x="224" y="66"/>
                      </a:lnTo>
                      <a:lnTo>
                        <a:pt x="220" y="64"/>
                      </a:lnTo>
                      <a:lnTo>
                        <a:pt x="216" y="58"/>
                      </a:lnTo>
                      <a:lnTo>
                        <a:pt x="214" y="54"/>
                      </a:lnTo>
                      <a:lnTo>
                        <a:pt x="206" y="48"/>
                      </a:lnTo>
                      <a:lnTo>
                        <a:pt x="202" y="48"/>
                      </a:lnTo>
                      <a:lnTo>
                        <a:pt x="200" y="48"/>
                      </a:lnTo>
                      <a:lnTo>
                        <a:pt x="198" y="46"/>
                      </a:lnTo>
                      <a:lnTo>
                        <a:pt x="192" y="40"/>
                      </a:lnTo>
                      <a:lnTo>
                        <a:pt x="188" y="38"/>
                      </a:lnTo>
                      <a:lnTo>
                        <a:pt x="184" y="36"/>
                      </a:lnTo>
                      <a:lnTo>
                        <a:pt x="184" y="34"/>
                      </a:lnTo>
                      <a:lnTo>
                        <a:pt x="182" y="28"/>
                      </a:lnTo>
                      <a:lnTo>
                        <a:pt x="180" y="22"/>
                      </a:lnTo>
                      <a:lnTo>
                        <a:pt x="174" y="20"/>
                      </a:lnTo>
                      <a:lnTo>
                        <a:pt x="172" y="18"/>
                      </a:lnTo>
                      <a:lnTo>
                        <a:pt x="170" y="16"/>
                      </a:lnTo>
                      <a:lnTo>
                        <a:pt x="166" y="8"/>
                      </a:lnTo>
                      <a:lnTo>
                        <a:pt x="156" y="2"/>
                      </a:lnTo>
                      <a:lnTo>
                        <a:pt x="156" y="2"/>
                      </a:lnTo>
                      <a:lnTo>
                        <a:pt x="156" y="2"/>
                      </a:lnTo>
                      <a:close/>
                      <a:moveTo>
                        <a:pt x="132" y="666"/>
                      </a:moveTo>
                      <a:lnTo>
                        <a:pt x="132" y="666"/>
                      </a:lnTo>
                      <a:lnTo>
                        <a:pt x="128" y="668"/>
                      </a:lnTo>
                      <a:lnTo>
                        <a:pt x="132" y="670"/>
                      </a:lnTo>
                      <a:lnTo>
                        <a:pt x="134" y="670"/>
                      </a:lnTo>
                      <a:lnTo>
                        <a:pt x="132" y="670"/>
                      </a:lnTo>
                      <a:lnTo>
                        <a:pt x="138" y="670"/>
                      </a:lnTo>
                      <a:lnTo>
                        <a:pt x="138" y="668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4" name="Freeform: Shape 107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5" name="Freeform: Shape 108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6" name="Freeform: Shape 109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7" name="Freeform: Shape 110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8" name="Freeform: Shape 111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9" name="Freeform: Shape 112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0" name="Freeform: Shape 113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1" name="Freeform: Shape 114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2" name="Freeform: Shape 115"/>
                <p:cNvSpPr/>
                <p:nvPr/>
              </p:nvSpPr>
              <p:spPr bwMode="auto">
                <a:xfrm flipH="1">
                  <a:off x="7705725" y="393065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3" name="Freeform: Shape 116"/>
                <p:cNvSpPr/>
                <p:nvPr/>
              </p:nvSpPr>
              <p:spPr bwMode="auto">
                <a:xfrm flipH="1">
                  <a:off x="7705725" y="393065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4" name="Freeform: Shape 117"/>
                <p:cNvSpPr/>
                <p:nvPr/>
              </p:nvSpPr>
              <p:spPr bwMode="auto">
                <a:xfrm flipH="1">
                  <a:off x="7705725" y="3930650"/>
                  <a:ext cx="0" cy="3175"/>
                </a:xfrm>
                <a:custGeom>
                  <a:gdLst>
                    <a:gd name="T0" fmla="*/ 0 h 2"/>
                    <a:gd name="T1" fmla="*/ 2 h 2"/>
                    <a:gd name="T2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5" name="Freeform: Shape 118"/>
                <p:cNvSpPr/>
                <p:nvPr/>
              </p:nvSpPr>
              <p:spPr bwMode="auto">
                <a:xfrm flipH="1">
                  <a:off x="7705725" y="3930650"/>
                  <a:ext cx="0" cy="3175"/>
                </a:xfrm>
                <a:custGeom>
                  <a:gdLst>
                    <a:gd name="T0" fmla="*/ 0 h 2"/>
                    <a:gd name="T1" fmla="*/ 2 h 2"/>
                    <a:gd name="T2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6" name="Freeform: Shape 119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7" name="Freeform: Shape 120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8" name="Freeform: Shape 121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9" name="Freeform: Shape 122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0" name="Freeform: Shape 123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1" name="Freeform: Shape 124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2" name="Freeform: Shape 125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3" name="Freeform: Shape 126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4" name="Freeform: Shape 127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5" name="Freeform: Shape 128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6" name="Freeform: Shape 129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7" name="Freeform: Shape 130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8" name="Freeform: Shape 131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9" name="Freeform: Shape 132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0" name="Freeform: Shape 133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1" name="Freeform: Shape 134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2" name="Freeform: Shape 135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3" name="Freeform: Shape 136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4" name="Freeform: Shape 137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5" name="Freeform: Shape 138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6" name="Freeform: Shape 139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7" name="Freeform: Shape 140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8" name="Freeform: Shape 141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9" name="Freeform: Shape 142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0" name="Freeform: Shape 143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1" name="Freeform: Shape 144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2" name="Freeform: Shape 145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3" name="Freeform: Shape 146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4" name="Freeform: Shape 147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5" name="Freeform: Shape 148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6" name="Freeform: Shape 149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7" name="Freeform: Shape 150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8" name="Freeform: Shape 151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9" name="Freeform: Shape 152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0" name="Freeform: Shape 153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1" name="Freeform: Shape 154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2" name="Freeform: Shape 155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3" name="Freeform: Shape 156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4" name="Freeform: Shape 157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5" name="Freeform: Shape 158"/>
                <p:cNvSpPr/>
                <p:nvPr/>
              </p:nvSpPr>
              <p:spPr bwMode="auto">
                <a:xfrm>
                  <a:off x="7724775" y="3937000"/>
                  <a:ext cx="3175" cy="6350"/>
                </a:xfrm>
                <a:custGeom>
                  <a:gdLst>
                    <a:gd name="T0" fmla="*/ 2 w 2"/>
                    <a:gd name="T1" fmla="*/ 4 h 4"/>
                    <a:gd name="T2" fmla="*/ 2 w 2"/>
                    <a:gd name="T3" fmla="*/ 4 h 4"/>
                    <a:gd name="T4" fmla="*/ 0 w 2"/>
                    <a:gd name="T5" fmla="*/ 4 h 4"/>
                    <a:gd name="T6" fmla="*/ 0 w 2"/>
                    <a:gd name="T7" fmla="*/ 0 h 4"/>
                    <a:gd name="T8" fmla="*/ 2 w 2"/>
                    <a:gd name="T9" fmla="*/ 0 h 4"/>
                    <a:gd name="T10" fmla="*/ 2 w 2"/>
                    <a:gd name="T11" fmla="*/ 4 h 4"/>
                    <a:gd name="T12" fmla="*/ 2 w 2"/>
                    <a:gd name="T13" fmla="*/ 4 h 4"/>
                    <a:gd name="T14" fmla="*/ 2 w 2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6" name="Freeform: Shape 159"/>
                <p:cNvSpPr/>
                <p:nvPr/>
              </p:nvSpPr>
              <p:spPr bwMode="auto">
                <a:xfrm>
                  <a:off x="7699375" y="3921125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0 h 4"/>
                    <a:gd name="T4" fmla="*/ 0 w 4"/>
                    <a:gd name="T5" fmla="*/ 4 h 4"/>
                    <a:gd name="T6" fmla="*/ 2 w 4"/>
                    <a:gd name="T7" fmla="*/ 4 h 4"/>
                    <a:gd name="T8" fmla="*/ 4 w 4"/>
                    <a:gd name="T9" fmla="*/ 4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7" name="Freeform: Shape 160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8" name="Freeform: Shape 161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9" name="Freeform: Shape 162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0" name="Freeform: Shape 163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1" name="Freeform: Shape 164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2" name="Freeform: Shape 165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3" name="Freeform: Shape 166"/>
                <p:cNvSpPr/>
                <p:nvPr/>
              </p:nvSpPr>
              <p:spPr bwMode="auto">
                <a:xfrm>
                  <a:off x="7483475" y="3810000"/>
                  <a:ext cx="22225" cy="9525"/>
                </a:xfrm>
                <a:custGeom>
                  <a:gdLst>
                    <a:gd name="T0" fmla="*/ 0 w 14"/>
                    <a:gd name="T1" fmla="*/ 2 h 6"/>
                    <a:gd name="T2" fmla="*/ 0 w 14"/>
                    <a:gd name="T3" fmla="*/ 0 h 6"/>
                    <a:gd name="T4" fmla="*/ 4 w 14"/>
                    <a:gd name="T5" fmla="*/ 2 h 6"/>
                    <a:gd name="T6" fmla="*/ 6 w 14"/>
                    <a:gd name="T7" fmla="*/ 0 h 6"/>
                    <a:gd name="T8" fmla="*/ 8 w 14"/>
                    <a:gd name="T9" fmla="*/ 2 h 6"/>
                    <a:gd name="T10" fmla="*/ 12 w 14"/>
                    <a:gd name="T11" fmla="*/ 2 h 6"/>
                    <a:gd name="T12" fmla="*/ 14 w 14"/>
                    <a:gd name="T13" fmla="*/ 2 h 6"/>
                    <a:gd name="T14" fmla="*/ 14 w 14"/>
                    <a:gd name="T15" fmla="*/ 4 h 6"/>
                    <a:gd name="T16" fmla="*/ 14 w 14"/>
                    <a:gd name="T17" fmla="*/ 6 h 6"/>
                    <a:gd name="T18" fmla="*/ 12 w 14"/>
                    <a:gd name="T19" fmla="*/ 4 h 6"/>
                    <a:gd name="T20" fmla="*/ 12 w 14"/>
                    <a:gd name="T21" fmla="*/ 2 h 6"/>
                    <a:gd name="T22" fmla="*/ 6 w 14"/>
                    <a:gd name="T23" fmla="*/ 2 h 6"/>
                    <a:gd name="T24" fmla="*/ 4 w 14"/>
                    <a:gd name="T25" fmla="*/ 2 h 6"/>
                    <a:gd name="T26" fmla="*/ 0 w 14"/>
                    <a:gd name="T27" fmla="*/ 2 h 6"/>
                    <a:gd name="T28" fmla="*/ 0 w 14"/>
                    <a:gd name="T29" fmla="*/ 2 h 6"/>
                    <a:gd name="T30" fmla="*/ 0 w 14"/>
                    <a:gd name="T31" fmla="*/ 2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6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4" y="6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4" name="Freeform: Shape 167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5" name="Freeform: Shape 168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6" name="Freeform: Shape 169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7" name="Freeform: Shape 170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8" name="Freeform: Shape 171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9" name="Freeform: Shape 172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0" name="Freeform: Shape 173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1" name="Freeform: Shape 174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2" name="Freeform: Shape 175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3" name="Freeform: Shape 176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4" name="Freeform: Shape 177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5" name="Freeform: Shape 178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6" name="Freeform: Shape 179"/>
                <p:cNvSpPr/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7" name="Freeform: Shape 180"/>
                <p:cNvSpPr/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8" name="Freeform: Shape 181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  <a:gd name="T8" fmla="*/ 2 w 2"/>
                    <a:gd name="T9" fmla="*/ 2 h 2"/>
                    <a:gd name="T10" fmla="*/ 2 w 2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9" name="Freeform: Shape 182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0" name="Freeform: Shape 183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1" name="Freeform: Shape 184"/>
                <p:cNvSpPr/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2" name="Freeform: Shape 185"/>
                <p:cNvSpPr/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3" name="Freeform: Shape 186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4" name="Freeform: Shape 187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5" name="Freeform: Shape 188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6" name="Freeform: Shape 189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7" name="Freeform: Shape 190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8" name="Freeform: Shape 191"/>
                <p:cNvSpPr/>
                <p:nvPr/>
              </p:nvSpPr>
              <p:spPr bwMode="auto">
                <a:xfrm flipH="1">
                  <a:off x="7327900" y="3886200"/>
                  <a:ext cx="0" cy="3175"/>
                </a:xfrm>
                <a:custGeom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9" name="Freeform: Shape 192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  <a:gd name="T16" fmla="*/ 8 w 8"/>
                    <a:gd name="T17" fmla="*/ 2 h 4"/>
                    <a:gd name="T18" fmla="*/ 8 w 8"/>
                    <a:gd name="T19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0" name="Freeform: Shape 193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1" name="Freeform: Shape 194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2" name="Freeform: Shape 195"/>
                <p:cNvSpPr/>
                <p:nvPr/>
              </p:nvSpPr>
              <p:spPr bwMode="auto">
                <a:xfrm>
                  <a:off x="7727950" y="3971925"/>
                  <a:ext cx="19050" cy="15875"/>
                </a:xfrm>
                <a:custGeom>
                  <a:gdLst>
                    <a:gd name="T0" fmla="*/ 6 w 12"/>
                    <a:gd name="T1" fmla="*/ 4 h 10"/>
                    <a:gd name="T2" fmla="*/ 6 w 12"/>
                    <a:gd name="T3" fmla="*/ 2 h 10"/>
                    <a:gd name="T4" fmla="*/ 6 w 12"/>
                    <a:gd name="T5" fmla="*/ 0 h 10"/>
                    <a:gd name="T6" fmla="*/ 8 w 12"/>
                    <a:gd name="T7" fmla="*/ 2 h 10"/>
                    <a:gd name="T8" fmla="*/ 12 w 12"/>
                    <a:gd name="T9" fmla="*/ 4 h 10"/>
                    <a:gd name="T10" fmla="*/ 8 w 12"/>
                    <a:gd name="T11" fmla="*/ 4 h 10"/>
                    <a:gd name="T12" fmla="*/ 6 w 12"/>
                    <a:gd name="T13" fmla="*/ 4 h 10"/>
                    <a:gd name="T14" fmla="*/ 4 w 12"/>
                    <a:gd name="T15" fmla="*/ 8 h 10"/>
                    <a:gd name="T16" fmla="*/ 6 w 12"/>
                    <a:gd name="T17" fmla="*/ 8 h 10"/>
                    <a:gd name="T18" fmla="*/ 6 w 12"/>
                    <a:gd name="T19" fmla="*/ 10 h 10"/>
                    <a:gd name="T20" fmla="*/ 4 w 12"/>
                    <a:gd name="T21" fmla="*/ 10 h 10"/>
                    <a:gd name="T22" fmla="*/ 4 w 12"/>
                    <a:gd name="T23" fmla="*/ 8 h 10"/>
                    <a:gd name="T24" fmla="*/ 4 w 12"/>
                    <a:gd name="T25" fmla="*/ 4 h 10"/>
                    <a:gd name="T26" fmla="*/ 0 w 12"/>
                    <a:gd name="T27" fmla="*/ 4 h 10"/>
                    <a:gd name="T28" fmla="*/ 0 w 12"/>
                    <a:gd name="T29" fmla="*/ 2 h 10"/>
                    <a:gd name="T30" fmla="*/ 4 w 12"/>
                    <a:gd name="T31" fmla="*/ 2 h 10"/>
                    <a:gd name="T32" fmla="*/ 4 w 12"/>
                    <a:gd name="T33" fmla="*/ 4 h 10"/>
                    <a:gd name="T34" fmla="*/ 6 w 12"/>
                    <a:gd name="T35" fmla="*/ 4 h 10"/>
                    <a:gd name="T36" fmla="*/ 6 w 12"/>
                    <a:gd name="T37" fmla="*/ 4 h 10"/>
                    <a:gd name="T38" fmla="*/ 6 w 12"/>
                    <a:gd name="T39" fmla="*/ 4 h 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" h="10">
                      <a:moveTo>
                        <a:pt x="6" y="4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3" name="Freeform: Shape 196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4" name="Freeform: Shape 197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5" name="Freeform: Shape 198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6" name="Freeform: Shape 199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7" name="Freeform: Shape 200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8" name="Freeform: Shape 201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9" name="Freeform: Shape 202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0" name="Freeform: Shape 203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1" name="Freeform: Shape 204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2" name="Freeform: Shape 205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3" name="Freeform: Shape 206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4" name="Freeform: Shape 207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5" name="Freeform: Shape 208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6" name="Freeform: Shape 209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7" name="Freeform: Shape 210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8" name="Freeform: Shape 211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9" name="Freeform: Shape 212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0" name="Freeform: Shape 213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1" name="Freeform: Shape 214"/>
                <p:cNvSpPr/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2" name="Freeform: Shape 215"/>
                <p:cNvSpPr/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6" name="Group 9"/>
            <p:cNvGrpSpPr/>
            <p:nvPr/>
          </p:nvGrpSpPr>
          <p:grpSpPr>
            <a:xfrm>
              <a:off x="1964987" y="3590964"/>
              <a:ext cx="5060180" cy="1633996"/>
              <a:chOff x="2878221" y="3453717"/>
              <a:chExt cx="6273820" cy="2025901"/>
            </a:xfrm>
          </p:grpSpPr>
          <p:sp>
            <p:nvSpPr>
              <p:cNvPr id="50" name="TextBox 33"/>
              <p:cNvSpPr txBox="1"/>
              <p:nvPr/>
            </p:nvSpPr>
            <p:spPr bwMode="auto">
              <a:xfrm>
                <a:off x="4405404" y="3453717"/>
                <a:ext cx="691824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Asia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1" name="TextBox 34"/>
              <p:cNvSpPr txBox="1"/>
              <p:nvPr/>
            </p:nvSpPr>
            <p:spPr bwMode="auto">
              <a:xfrm>
                <a:off x="7295233" y="3560877"/>
                <a:ext cx="879470" cy="335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North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America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2" name="TextBox 35"/>
              <p:cNvSpPr txBox="1"/>
              <p:nvPr/>
            </p:nvSpPr>
            <p:spPr bwMode="auto">
              <a:xfrm>
                <a:off x="8136429" y="4972458"/>
                <a:ext cx="1015612" cy="335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South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America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3" name="TextBox 36"/>
              <p:cNvSpPr txBox="1"/>
              <p:nvPr/>
            </p:nvSpPr>
            <p:spPr bwMode="auto">
              <a:xfrm>
                <a:off x="4866665" y="532475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Oceania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4" name="TextBox 37"/>
              <p:cNvSpPr txBox="1"/>
              <p:nvPr/>
            </p:nvSpPr>
            <p:spPr bwMode="auto">
              <a:xfrm>
                <a:off x="2878221" y="442502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Africa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5" name="TextBox 38"/>
              <p:cNvSpPr txBox="1"/>
              <p:nvPr/>
            </p:nvSpPr>
            <p:spPr bwMode="auto">
              <a:xfrm>
                <a:off x="3027474" y="354709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Europe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6" name="TextBox 39"/>
              <p:cNvSpPr txBox="1"/>
              <p:nvPr/>
            </p:nvSpPr>
            <p:spPr bwMode="auto">
              <a:xfrm>
                <a:off x="3464508" y="4125265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Middle East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oup 493"/>
            <p:cNvGrpSpPr/>
            <p:nvPr/>
          </p:nvGrpSpPr>
          <p:grpSpPr>
            <a:xfrm>
              <a:off x="1860715" y="3456398"/>
              <a:ext cx="358534" cy="380693"/>
              <a:chOff x="1860715" y="3238987"/>
              <a:chExt cx="358534" cy="380693"/>
            </a:xfrm>
          </p:grpSpPr>
          <p:grpSp>
            <p:nvGrpSpPr>
              <p:cNvPr id="46" name="Group 29"/>
              <p:cNvGrpSpPr/>
              <p:nvPr/>
            </p:nvGrpSpPr>
            <p:grpSpPr>
              <a:xfrm>
                <a:off x="1860715" y="3238987"/>
                <a:ext cx="358534" cy="380693"/>
                <a:chOff x="4495288" y="3723693"/>
                <a:chExt cx="685640" cy="728012"/>
              </a:xfrm>
              <a:solidFill>
                <a:schemeClr val="accent1"/>
              </a:solidFill>
            </p:grpSpPr>
            <p:sp>
              <p:nvSpPr>
                <p:cNvPr id="48" name="Rectangle 31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Isosceles Triangle 32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7" name="TextBox 30"/>
              <p:cNvSpPr txBox="1"/>
              <p:nvPr/>
            </p:nvSpPr>
            <p:spPr bwMode="auto">
              <a:xfrm>
                <a:off x="1888617" y="3263401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01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" name="Group 492"/>
            <p:cNvGrpSpPr/>
            <p:nvPr/>
          </p:nvGrpSpPr>
          <p:grpSpPr>
            <a:xfrm>
              <a:off x="2795825" y="3708520"/>
              <a:ext cx="358534" cy="380693"/>
              <a:chOff x="2795825" y="3491109"/>
              <a:chExt cx="358534" cy="380693"/>
            </a:xfrm>
          </p:grpSpPr>
          <p:grpSp>
            <p:nvGrpSpPr>
              <p:cNvPr id="42" name="Group 25"/>
              <p:cNvGrpSpPr/>
              <p:nvPr/>
            </p:nvGrpSpPr>
            <p:grpSpPr>
              <a:xfrm>
                <a:off x="2795825" y="3491109"/>
                <a:ext cx="358534" cy="380693"/>
                <a:chOff x="4495288" y="3723693"/>
                <a:chExt cx="685640" cy="728012"/>
              </a:xfrm>
              <a:solidFill>
                <a:schemeClr val="accent2"/>
              </a:solidFill>
            </p:grpSpPr>
            <p:sp>
              <p:nvSpPr>
                <p:cNvPr id="44" name="Rectangle 27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Isosceles Triangle 28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3" name="TextBox 26"/>
              <p:cNvSpPr txBox="1"/>
              <p:nvPr/>
            </p:nvSpPr>
            <p:spPr bwMode="auto">
              <a:xfrm>
                <a:off x="2823727" y="3515523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02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491"/>
            <p:cNvGrpSpPr/>
            <p:nvPr/>
          </p:nvGrpSpPr>
          <p:grpSpPr>
            <a:xfrm>
              <a:off x="3941500" y="4687187"/>
              <a:ext cx="358534" cy="380693"/>
              <a:chOff x="3941500" y="4469776"/>
              <a:chExt cx="358534" cy="380693"/>
            </a:xfrm>
          </p:grpSpPr>
          <p:grpSp>
            <p:nvGrpSpPr>
              <p:cNvPr id="38" name="Group 21"/>
              <p:cNvGrpSpPr/>
              <p:nvPr/>
            </p:nvGrpSpPr>
            <p:grpSpPr>
              <a:xfrm>
                <a:off x="3941500" y="4469776"/>
                <a:ext cx="358534" cy="380693"/>
                <a:chOff x="4495288" y="3723693"/>
                <a:chExt cx="685640" cy="728012"/>
              </a:xfrm>
              <a:solidFill>
                <a:schemeClr val="accent3"/>
              </a:solidFill>
            </p:grpSpPr>
            <p:sp>
              <p:nvSpPr>
                <p:cNvPr id="40" name="Rectangle 23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Isosceles Triangle 24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9" name="TextBox 22"/>
              <p:cNvSpPr txBox="1"/>
              <p:nvPr/>
            </p:nvSpPr>
            <p:spPr bwMode="auto">
              <a:xfrm>
                <a:off x="3969402" y="4494190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03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oup 490"/>
            <p:cNvGrpSpPr/>
            <p:nvPr/>
          </p:nvGrpSpPr>
          <p:grpSpPr>
            <a:xfrm>
              <a:off x="6091837" y="3776332"/>
              <a:ext cx="358534" cy="380693"/>
              <a:chOff x="6091837" y="3558921"/>
              <a:chExt cx="358534" cy="380693"/>
            </a:xfrm>
          </p:grpSpPr>
          <p:grpSp>
            <p:nvGrpSpPr>
              <p:cNvPr id="34" name="Group 17"/>
              <p:cNvGrpSpPr/>
              <p:nvPr/>
            </p:nvGrpSpPr>
            <p:grpSpPr>
              <a:xfrm>
                <a:off x="6091837" y="3558921"/>
                <a:ext cx="358534" cy="380693"/>
                <a:chOff x="4495288" y="3723693"/>
                <a:chExt cx="685640" cy="728012"/>
              </a:xfrm>
              <a:solidFill>
                <a:schemeClr val="accent4"/>
              </a:solidFill>
            </p:grpSpPr>
            <p:sp>
              <p:nvSpPr>
                <p:cNvPr id="36" name="Rectangle 19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Isosceles Triangle 20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5" name="TextBox 18"/>
              <p:cNvSpPr txBox="1"/>
              <p:nvPr/>
            </p:nvSpPr>
            <p:spPr bwMode="auto">
              <a:xfrm>
                <a:off x="6119739" y="3583335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04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1" name="Straight Connector 14"/>
            <p:cNvCxnSpPr/>
            <p:nvPr/>
          </p:nvCxnSpPr>
          <p:spPr>
            <a:xfrm>
              <a:off x="2038393" y="3837556"/>
              <a:ext cx="934295" cy="24330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5"/>
            <p:cNvCxnSpPr/>
            <p:nvPr/>
          </p:nvCxnSpPr>
          <p:spPr>
            <a:xfrm flipV="1">
              <a:off x="4121059" y="4150974"/>
              <a:ext cx="2143629" cy="92148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6"/>
            <p:cNvCxnSpPr/>
            <p:nvPr/>
          </p:nvCxnSpPr>
          <p:spPr>
            <a:xfrm>
              <a:off x="2988467" y="4090159"/>
              <a:ext cx="1139651" cy="99189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2" name="千图设计师MC：ID 29795607库_组合 481"/>
          <p:cNvGrpSpPr/>
          <p:nvPr>
            <p:custDataLst>
              <p:tags r:id="rId3"/>
            </p:custDataLst>
          </p:nvPr>
        </p:nvGrpSpPr>
        <p:grpSpPr>
          <a:xfrm>
            <a:off x="1220406" y="1556791"/>
            <a:ext cx="4050003" cy="608024"/>
            <a:chOff x="1220406" y="1556791"/>
            <a:chExt cx="4050003" cy="608024"/>
          </a:xfrm>
        </p:grpSpPr>
        <p:grpSp>
          <p:nvGrpSpPr>
            <p:cNvPr id="5" name="Group 2"/>
            <p:cNvGrpSpPr/>
            <p:nvPr/>
          </p:nvGrpSpPr>
          <p:grpSpPr>
            <a:xfrm>
              <a:off x="1756414" y="1567162"/>
              <a:ext cx="3513995" cy="597653"/>
              <a:chOff x="2410262" y="1567163"/>
              <a:chExt cx="3513995" cy="597653"/>
            </a:xfrm>
          </p:grpSpPr>
          <p:sp>
            <p:nvSpPr>
              <p:cNvPr id="23" name="TextBox 488"/>
              <p:cNvSpPr txBox="1"/>
              <p:nvPr/>
            </p:nvSpPr>
            <p:spPr bwMode="auto">
              <a:xfrm>
                <a:off x="2410262" y="1567163"/>
                <a:ext cx="3513994" cy="3330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base" latinLnBrk="0" hangingPunct="1">
                  <a:buClr>
                    <a:prstClr val="white"/>
                  </a:buClr>
                  <a:buSzTx/>
                  <a:buFontTx/>
                  <a:buNone/>
                  <a:defRPr/>
                </a:pPr>
                <a:r>
                  <a:rPr kumimoji="1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</a:rPr>
                  <a:t>输入标题文本</a:t>
                </a:r>
                <a:endParaRPr kumimoji="1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TextBox 489"/>
              <p:cNvSpPr txBox="1"/>
              <p:nvPr/>
            </p:nvSpPr>
            <p:spPr bwMode="auto">
              <a:xfrm>
                <a:off x="2410263" y="1900228"/>
                <a:ext cx="3513994" cy="26458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</a:rPr>
                  <a:t>请替换文字内容复制你的内容到此</a:t>
                </a: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Freeform: Shape 500"/>
            <p:cNvSpPr/>
            <p:nvPr/>
          </p:nvSpPr>
          <p:spPr bwMode="auto">
            <a:xfrm>
              <a:off x="1220406" y="1556791"/>
              <a:ext cx="536008" cy="536008"/>
            </a:xfrm>
            <a:custGeom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7838650" y="1875308"/>
            <a:ext cx="3241568" cy="956436"/>
            <a:chOff x="7838650" y="1875308"/>
            <a:chExt cx="3241568" cy="956436"/>
          </a:xfrm>
        </p:grpSpPr>
        <p:sp>
          <p:nvSpPr>
            <p:cNvPr id="16" name="Freeform: Shape 479"/>
            <p:cNvSpPr/>
            <p:nvPr/>
          </p:nvSpPr>
          <p:spPr>
            <a:xfrm flipV="1">
              <a:off x="7838812" y="1878430"/>
              <a:ext cx="657037" cy="953312"/>
            </a:xfrm>
            <a:custGeom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480"/>
            <p:cNvSpPr/>
            <p:nvPr/>
          </p:nvSpPr>
          <p:spPr>
            <a:xfrm flipV="1">
              <a:off x="8495610" y="1878430"/>
              <a:ext cx="2584608" cy="953314"/>
            </a:xfrm>
            <a:custGeom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478"/>
            <p:cNvSpPr txBox="1"/>
            <p:nvPr/>
          </p:nvSpPr>
          <p:spPr bwMode="auto">
            <a:xfrm>
              <a:off x="7838650" y="1882318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01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Box 495"/>
            <p:cNvSpPr txBox="1"/>
            <p:nvPr/>
          </p:nvSpPr>
          <p:spPr bwMode="auto">
            <a:xfrm>
              <a:off x="8495608" y="1875308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9" name="千图设计师MC：ID 29795607库_组合 478"/>
          <p:cNvGrpSpPr/>
          <p:nvPr>
            <p:custDataLst>
              <p:tags r:id="rId5"/>
            </p:custDataLst>
          </p:nvPr>
        </p:nvGrpSpPr>
        <p:grpSpPr>
          <a:xfrm>
            <a:off x="7838650" y="2760747"/>
            <a:ext cx="3241568" cy="954845"/>
            <a:chOff x="7838650" y="2760747"/>
            <a:chExt cx="3241568" cy="954845"/>
          </a:xfrm>
        </p:grpSpPr>
        <p:sp>
          <p:nvSpPr>
            <p:cNvPr id="13" name="Freeform: Shape 473"/>
            <p:cNvSpPr/>
            <p:nvPr/>
          </p:nvSpPr>
          <p:spPr>
            <a:xfrm flipV="1">
              <a:off x="7838812" y="2762278"/>
              <a:ext cx="657037" cy="953312"/>
            </a:xfrm>
            <a:custGeom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474"/>
            <p:cNvSpPr/>
            <p:nvPr/>
          </p:nvSpPr>
          <p:spPr>
            <a:xfrm flipV="1">
              <a:off x="8495610" y="2762278"/>
              <a:ext cx="2584608" cy="953314"/>
            </a:xfrm>
            <a:custGeom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472"/>
            <p:cNvSpPr txBox="1"/>
            <p:nvPr/>
          </p:nvSpPr>
          <p:spPr bwMode="auto">
            <a:xfrm>
              <a:off x="7838650" y="2771089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TextBox 475"/>
            <p:cNvSpPr txBox="1"/>
            <p:nvPr/>
          </p:nvSpPr>
          <p:spPr bwMode="auto">
            <a:xfrm>
              <a:off x="8495608" y="2760747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0" name="千图设计师MC：ID 29795607库_组合 479"/>
          <p:cNvGrpSpPr/>
          <p:nvPr>
            <p:custDataLst>
              <p:tags r:id="rId6"/>
            </p:custDataLst>
          </p:nvPr>
        </p:nvGrpSpPr>
        <p:grpSpPr>
          <a:xfrm>
            <a:off x="7838650" y="3649243"/>
            <a:ext cx="3241568" cy="953318"/>
            <a:chOff x="7838650" y="3649243"/>
            <a:chExt cx="3241568" cy="953318"/>
          </a:xfrm>
        </p:grpSpPr>
        <p:sp>
          <p:nvSpPr>
            <p:cNvPr id="10" name="Freeform: Shape 467"/>
            <p:cNvSpPr/>
            <p:nvPr/>
          </p:nvSpPr>
          <p:spPr>
            <a:xfrm flipV="1">
              <a:off x="8495610" y="3649247"/>
              <a:ext cx="2584608" cy="953314"/>
            </a:xfrm>
            <a:custGeom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468"/>
            <p:cNvSpPr/>
            <p:nvPr/>
          </p:nvSpPr>
          <p:spPr>
            <a:xfrm flipV="1">
              <a:off x="7838812" y="3649247"/>
              <a:ext cx="657037" cy="953312"/>
            </a:xfrm>
            <a:custGeom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466"/>
            <p:cNvSpPr txBox="1"/>
            <p:nvPr/>
          </p:nvSpPr>
          <p:spPr bwMode="auto">
            <a:xfrm>
              <a:off x="7838650" y="3649243"/>
              <a:ext cx="656957" cy="63375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03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TextBox 476"/>
            <p:cNvSpPr txBox="1"/>
            <p:nvPr/>
          </p:nvSpPr>
          <p:spPr bwMode="auto">
            <a:xfrm>
              <a:off x="8495608" y="3653465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1" name="千图设计师MC：ID 29795607库_组合 480"/>
          <p:cNvGrpSpPr/>
          <p:nvPr>
            <p:custDataLst>
              <p:tags r:id="rId7"/>
            </p:custDataLst>
          </p:nvPr>
        </p:nvGrpSpPr>
        <p:grpSpPr>
          <a:xfrm>
            <a:off x="7838650" y="4533093"/>
            <a:ext cx="3241568" cy="651412"/>
            <a:chOff x="7838650" y="4533093"/>
            <a:chExt cx="3241568" cy="651412"/>
          </a:xfrm>
        </p:grpSpPr>
        <p:sp>
          <p:nvSpPr>
            <p:cNvPr id="7" name="Rectangle 5"/>
            <p:cNvSpPr/>
            <p:nvPr/>
          </p:nvSpPr>
          <p:spPr>
            <a:xfrm>
              <a:off x="7838652" y="4535363"/>
              <a:ext cx="656956" cy="64914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 6"/>
            <p:cNvSpPr/>
            <p:nvPr/>
          </p:nvSpPr>
          <p:spPr>
            <a:xfrm>
              <a:off x="8495610" y="4535364"/>
              <a:ext cx="2584608" cy="6491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TextBox 4"/>
            <p:cNvSpPr txBox="1"/>
            <p:nvPr/>
          </p:nvSpPr>
          <p:spPr bwMode="auto">
            <a:xfrm>
              <a:off x="7838650" y="4533093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04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477"/>
            <p:cNvSpPr txBox="1"/>
            <p:nvPr/>
          </p:nvSpPr>
          <p:spPr bwMode="auto">
            <a:xfrm>
              <a:off x="8495608" y="4538904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83" name="矩形 48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23"/>
          <p:cNvGrpSpPr/>
          <p:nvPr>
            <p:custDataLst>
              <p:tags r:id="rId2"/>
            </p:custDataLst>
          </p:nvPr>
        </p:nvGrpSpPr>
        <p:grpSpPr>
          <a:xfrm>
            <a:off x="4034973" y="1296538"/>
            <a:ext cx="4122056" cy="4122050"/>
            <a:chOff x="4304529" y="1637529"/>
            <a:chExt cx="3582945" cy="3582943"/>
          </a:xfrm>
        </p:grpSpPr>
        <p:sp>
          <p:nvSpPr>
            <p:cNvPr id="22" name="Freeform: Shape 22"/>
            <p:cNvSpPr/>
            <p:nvPr/>
          </p:nvSpPr>
          <p:spPr>
            <a:xfrm rot="2700000">
              <a:off x="6410112" y="3113292"/>
              <a:ext cx="392065" cy="1651703"/>
            </a:xfrm>
            <a:custGeom>
              <a:gdLst>
                <a:gd name="connsiteX0" fmla="*/ 1 w 392065"/>
                <a:gd name="connsiteY0" fmla="*/ 300431 h 1651703"/>
                <a:gd name="connsiteX1" fmla="*/ 300432 w 392065"/>
                <a:gd name="connsiteY1" fmla="*/ 0 h 1651703"/>
                <a:gd name="connsiteX2" fmla="*/ 319965 w 392065"/>
                <a:gd name="connsiteY2" fmla="*/ 84208 h 1651703"/>
                <a:gd name="connsiteX3" fmla="*/ 392065 w 392065"/>
                <a:gd name="connsiteY3" fmla="*/ 825851 h 1651703"/>
                <a:gd name="connsiteX4" fmla="*/ 319965 w 392065"/>
                <a:gd name="connsiteY4" fmla="*/ 1567495 h 1651703"/>
                <a:gd name="connsiteX5" fmla="*/ 300432 w 392065"/>
                <a:gd name="connsiteY5" fmla="*/ 1651703 h 1651703"/>
                <a:gd name="connsiteX6" fmla="*/ 0 w 392065"/>
                <a:gd name="connsiteY6" fmla="*/ 1351271 h 1651703"/>
                <a:gd name="connsiteX7" fmla="*/ 12427 w 392065"/>
                <a:gd name="connsiteY7" fmla="*/ 1297695 h 1651703"/>
                <a:gd name="connsiteX8" fmla="*/ 58298 w 392065"/>
                <a:gd name="connsiteY8" fmla="*/ 825849 h 1651703"/>
                <a:gd name="connsiteX9" fmla="*/ 12427 w 392065"/>
                <a:gd name="connsiteY9" fmla="*/ 354003 h 16517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2065" h="1651703">
                  <a:moveTo>
                    <a:pt x="1" y="300431"/>
                  </a:moveTo>
                  <a:lnTo>
                    <a:pt x="300432" y="0"/>
                  </a:lnTo>
                  <a:lnTo>
                    <a:pt x="319965" y="84208"/>
                  </a:lnTo>
                  <a:cubicBezTo>
                    <a:pt x="366392" y="312160"/>
                    <a:pt x="392065" y="562779"/>
                    <a:pt x="392065" y="825851"/>
                  </a:cubicBezTo>
                  <a:cubicBezTo>
                    <a:pt x="392065" y="1088923"/>
                    <a:pt x="366392" y="1339545"/>
                    <a:pt x="319965" y="1567495"/>
                  </a:cubicBezTo>
                  <a:lnTo>
                    <a:pt x="300432" y="1651703"/>
                  </a:lnTo>
                  <a:lnTo>
                    <a:pt x="0" y="1351271"/>
                  </a:lnTo>
                  <a:lnTo>
                    <a:pt x="12427" y="1297695"/>
                  </a:lnTo>
                  <a:cubicBezTo>
                    <a:pt x="41964" y="1152669"/>
                    <a:pt x="58298" y="993220"/>
                    <a:pt x="58298" y="825849"/>
                  </a:cubicBezTo>
                  <a:cubicBezTo>
                    <a:pt x="58298" y="658479"/>
                    <a:pt x="41965" y="499030"/>
                    <a:pt x="12427" y="3540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7"/>
            <p:cNvSpPr/>
            <p:nvPr/>
          </p:nvSpPr>
          <p:spPr>
            <a:xfrm rot="2700000">
              <a:off x="6235770" y="1923637"/>
              <a:ext cx="1651703" cy="1079487"/>
            </a:xfrm>
            <a:custGeom>
              <a:gdLst>
                <a:gd name="connsiteX0" fmla="*/ 468725 w 1651703"/>
                <a:gd name="connsiteY0" fmla="*/ 149730 h 1079487"/>
                <a:gd name="connsiteX1" fmla="*/ 825851 w 1651703"/>
                <a:gd name="connsiteY1" fmla="*/ 0 h 1079487"/>
                <a:gd name="connsiteX2" fmla="*/ 1632601 w 1651703"/>
                <a:gd name="connsiteY2" fmla="*/ 997140 h 1079487"/>
                <a:gd name="connsiteX3" fmla="*/ 1651703 w 1651703"/>
                <a:gd name="connsiteY3" fmla="*/ 1079486 h 1079487"/>
                <a:gd name="connsiteX4" fmla="*/ 1567495 w 1651703"/>
                <a:gd name="connsiteY4" fmla="*/ 1059954 h 1079487"/>
                <a:gd name="connsiteX5" fmla="*/ 825852 w 1651703"/>
                <a:gd name="connsiteY5" fmla="*/ 987853 h 1079487"/>
                <a:gd name="connsiteX6" fmla="*/ 84209 w 1651703"/>
                <a:gd name="connsiteY6" fmla="*/ 1059954 h 1079487"/>
                <a:gd name="connsiteX7" fmla="*/ 0 w 1651703"/>
                <a:gd name="connsiteY7" fmla="*/ 1079487 h 1079487"/>
                <a:gd name="connsiteX8" fmla="*/ 19102 w 1651703"/>
                <a:gd name="connsiteY8" fmla="*/ 997141 h 1079487"/>
                <a:gd name="connsiteX9" fmla="*/ 468725 w 1651703"/>
                <a:gd name="connsiteY9" fmla="*/ 149730 h 10794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1703" h="1079487">
                  <a:moveTo>
                    <a:pt x="468725" y="149730"/>
                  </a:moveTo>
                  <a:cubicBezTo>
                    <a:pt x="578491" y="53316"/>
                    <a:pt x="699173" y="0"/>
                    <a:pt x="825851" y="0"/>
                  </a:cubicBezTo>
                  <a:cubicBezTo>
                    <a:pt x="1174217" y="1"/>
                    <a:pt x="1477235" y="403199"/>
                    <a:pt x="1632601" y="997140"/>
                  </a:cubicBezTo>
                  <a:lnTo>
                    <a:pt x="1651703" y="1079486"/>
                  </a:lnTo>
                  <a:lnTo>
                    <a:pt x="1567495" y="1059954"/>
                  </a:lnTo>
                  <a:cubicBezTo>
                    <a:pt x="1339544" y="1013526"/>
                    <a:pt x="1088924" y="987853"/>
                    <a:pt x="825852" y="987853"/>
                  </a:cubicBezTo>
                  <a:cubicBezTo>
                    <a:pt x="562780" y="987853"/>
                    <a:pt x="312160" y="1013526"/>
                    <a:pt x="84209" y="1059954"/>
                  </a:cubicBezTo>
                  <a:lnTo>
                    <a:pt x="0" y="1079487"/>
                  </a:lnTo>
                  <a:lnTo>
                    <a:pt x="19102" y="997141"/>
                  </a:lnTo>
                  <a:cubicBezTo>
                    <a:pt x="117971" y="619178"/>
                    <a:pt x="276634" y="318458"/>
                    <a:pt x="468725" y="14973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6"/>
            <p:cNvSpPr/>
            <p:nvPr/>
          </p:nvSpPr>
          <p:spPr>
            <a:xfrm rot="2700000">
              <a:off x="4590637" y="1637528"/>
              <a:ext cx="1079485" cy="1651702"/>
            </a:xfrm>
            <a:custGeom>
              <a:gdLst>
                <a:gd name="connsiteX0" fmla="*/ 149731 w 1079485"/>
                <a:gd name="connsiteY0" fmla="*/ 468724 h 1651702"/>
                <a:gd name="connsiteX1" fmla="*/ 997140 w 1079485"/>
                <a:gd name="connsiteY1" fmla="*/ 19102 h 1651702"/>
                <a:gd name="connsiteX2" fmla="*/ 1079485 w 1079485"/>
                <a:gd name="connsiteY2" fmla="*/ 0 h 1651702"/>
                <a:gd name="connsiteX3" fmla="*/ 1059952 w 1079485"/>
                <a:gd name="connsiteY3" fmla="*/ 84207 h 1651702"/>
                <a:gd name="connsiteX4" fmla="*/ 987851 w 1079485"/>
                <a:gd name="connsiteY4" fmla="*/ 825850 h 1651702"/>
                <a:gd name="connsiteX5" fmla="*/ 1059952 w 1079485"/>
                <a:gd name="connsiteY5" fmla="*/ 1567494 h 1651702"/>
                <a:gd name="connsiteX6" fmla="*/ 1079485 w 1079485"/>
                <a:gd name="connsiteY6" fmla="*/ 1651702 h 1651702"/>
                <a:gd name="connsiteX7" fmla="*/ 997140 w 1079485"/>
                <a:gd name="connsiteY7" fmla="*/ 1632600 h 1651702"/>
                <a:gd name="connsiteX8" fmla="*/ 0 w 1079485"/>
                <a:gd name="connsiteY8" fmla="*/ 825850 h 1651702"/>
                <a:gd name="connsiteX9" fmla="*/ 149731 w 1079485"/>
                <a:gd name="connsiteY9" fmla="*/ 468724 h 16517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9485" h="1651702">
                  <a:moveTo>
                    <a:pt x="149731" y="468724"/>
                  </a:moveTo>
                  <a:cubicBezTo>
                    <a:pt x="318458" y="276633"/>
                    <a:pt x="619177" y="117971"/>
                    <a:pt x="997140" y="19102"/>
                  </a:cubicBezTo>
                  <a:lnTo>
                    <a:pt x="1079485" y="0"/>
                  </a:lnTo>
                  <a:lnTo>
                    <a:pt x="1059952" y="84207"/>
                  </a:lnTo>
                  <a:cubicBezTo>
                    <a:pt x="1013525" y="312158"/>
                    <a:pt x="987851" y="562778"/>
                    <a:pt x="987851" y="825850"/>
                  </a:cubicBezTo>
                  <a:cubicBezTo>
                    <a:pt x="987851" y="1088922"/>
                    <a:pt x="1013525" y="1339542"/>
                    <a:pt x="1059952" y="1567494"/>
                  </a:cubicBezTo>
                  <a:lnTo>
                    <a:pt x="1079485" y="1651702"/>
                  </a:lnTo>
                  <a:lnTo>
                    <a:pt x="997140" y="1632600"/>
                  </a:lnTo>
                  <a:cubicBezTo>
                    <a:pt x="403199" y="1477234"/>
                    <a:pt x="0" y="1174216"/>
                    <a:pt x="0" y="825850"/>
                  </a:cubicBezTo>
                  <a:cubicBezTo>
                    <a:pt x="0" y="699172"/>
                    <a:pt x="53316" y="578490"/>
                    <a:pt x="149731" y="468724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5"/>
            <p:cNvSpPr/>
            <p:nvPr/>
          </p:nvSpPr>
          <p:spPr>
            <a:xfrm rot="2700000">
              <a:off x="4304527" y="3854878"/>
              <a:ext cx="1651702" cy="1079485"/>
            </a:xfrm>
            <a:custGeom>
              <a:gdLst>
                <a:gd name="connsiteX0" fmla="*/ 0 w 1651702"/>
                <a:gd name="connsiteY0" fmla="*/ 0 h 1079485"/>
                <a:gd name="connsiteX1" fmla="*/ 84209 w 1651702"/>
                <a:gd name="connsiteY1" fmla="*/ 19533 h 1079485"/>
                <a:gd name="connsiteX2" fmla="*/ 825852 w 1651702"/>
                <a:gd name="connsiteY2" fmla="*/ 91634 h 1079485"/>
                <a:gd name="connsiteX3" fmla="*/ 1567495 w 1651702"/>
                <a:gd name="connsiteY3" fmla="*/ 19533 h 1079485"/>
                <a:gd name="connsiteX4" fmla="*/ 1651702 w 1651702"/>
                <a:gd name="connsiteY4" fmla="*/ 1 h 1079485"/>
                <a:gd name="connsiteX5" fmla="*/ 1632601 w 1651702"/>
                <a:gd name="connsiteY5" fmla="*/ 82346 h 1079485"/>
                <a:gd name="connsiteX6" fmla="*/ 825852 w 1651702"/>
                <a:gd name="connsiteY6" fmla="*/ 1079485 h 1079485"/>
                <a:gd name="connsiteX7" fmla="*/ 19102 w 1651702"/>
                <a:gd name="connsiteY7" fmla="*/ 82345 h 1079485"/>
                <a:gd name="connsiteX8" fmla="*/ 0 w 1651702"/>
                <a:gd name="connsiteY8" fmla="*/ 0 h 10794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702" h="1079485">
                  <a:moveTo>
                    <a:pt x="0" y="0"/>
                  </a:moveTo>
                  <a:lnTo>
                    <a:pt x="84209" y="19533"/>
                  </a:lnTo>
                  <a:cubicBezTo>
                    <a:pt x="312160" y="65961"/>
                    <a:pt x="562780" y="91634"/>
                    <a:pt x="825852" y="91634"/>
                  </a:cubicBezTo>
                  <a:cubicBezTo>
                    <a:pt x="1088924" y="91634"/>
                    <a:pt x="1339544" y="65961"/>
                    <a:pt x="1567495" y="19533"/>
                  </a:cubicBezTo>
                  <a:lnTo>
                    <a:pt x="1651702" y="1"/>
                  </a:lnTo>
                  <a:lnTo>
                    <a:pt x="1632601" y="82346"/>
                  </a:lnTo>
                  <a:cubicBezTo>
                    <a:pt x="1477235" y="676287"/>
                    <a:pt x="1174217" y="1079485"/>
                    <a:pt x="825852" y="1079485"/>
                  </a:cubicBezTo>
                  <a:cubicBezTo>
                    <a:pt x="477487" y="1079486"/>
                    <a:pt x="174469" y="676287"/>
                    <a:pt x="19102" y="823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4"/>
            <p:cNvSpPr/>
            <p:nvPr/>
          </p:nvSpPr>
          <p:spPr>
            <a:xfrm rot="2700000">
              <a:off x="6521878" y="3568769"/>
              <a:ext cx="1079487" cy="1651704"/>
            </a:xfrm>
            <a:custGeom>
              <a:gdLst>
                <a:gd name="connsiteX0" fmla="*/ 1 w 1079487"/>
                <a:gd name="connsiteY0" fmla="*/ 0 h 1651704"/>
                <a:gd name="connsiteX1" fmla="*/ 82347 w 1079487"/>
                <a:gd name="connsiteY1" fmla="*/ 19102 h 1651704"/>
                <a:gd name="connsiteX2" fmla="*/ 1079487 w 1079487"/>
                <a:gd name="connsiteY2" fmla="*/ 825852 h 1651704"/>
                <a:gd name="connsiteX3" fmla="*/ 82347 w 1079487"/>
                <a:gd name="connsiteY3" fmla="*/ 1632602 h 1651704"/>
                <a:gd name="connsiteX4" fmla="*/ 0 w 1079487"/>
                <a:gd name="connsiteY4" fmla="*/ 1651704 h 1651704"/>
                <a:gd name="connsiteX5" fmla="*/ 19534 w 1079487"/>
                <a:gd name="connsiteY5" fmla="*/ 1567495 h 1651704"/>
                <a:gd name="connsiteX6" fmla="*/ 91634 w 1079487"/>
                <a:gd name="connsiteY6" fmla="*/ 825851 h 1651704"/>
                <a:gd name="connsiteX7" fmla="*/ 19534 w 1079487"/>
                <a:gd name="connsiteY7" fmla="*/ 84208 h 1651704"/>
                <a:gd name="connsiteX8" fmla="*/ 1 w 1079487"/>
                <a:gd name="connsiteY8" fmla="*/ 0 h 16517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487" h="1651704">
                  <a:moveTo>
                    <a:pt x="1" y="0"/>
                  </a:moveTo>
                  <a:lnTo>
                    <a:pt x="82347" y="19102"/>
                  </a:lnTo>
                  <a:cubicBezTo>
                    <a:pt x="676289" y="174469"/>
                    <a:pt x="1079487" y="477487"/>
                    <a:pt x="1079487" y="825852"/>
                  </a:cubicBezTo>
                  <a:cubicBezTo>
                    <a:pt x="1079487" y="1174217"/>
                    <a:pt x="676289" y="1477235"/>
                    <a:pt x="82347" y="1632602"/>
                  </a:cubicBezTo>
                  <a:lnTo>
                    <a:pt x="0" y="1651704"/>
                  </a:lnTo>
                  <a:lnTo>
                    <a:pt x="19534" y="1567495"/>
                  </a:lnTo>
                  <a:cubicBezTo>
                    <a:pt x="65961" y="1339544"/>
                    <a:pt x="91634" y="1088923"/>
                    <a:pt x="91634" y="825851"/>
                  </a:cubicBezTo>
                  <a:cubicBezTo>
                    <a:pt x="91634" y="562779"/>
                    <a:pt x="65961" y="312159"/>
                    <a:pt x="19534" y="8420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21"/>
            <p:cNvSpPr/>
            <p:nvPr/>
          </p:nvSpPr>
          <p:spPr>
            <a:xfrm rot="2700000">
              <a:off x="4760005" y="3743109"/>
              <a:ext cx="1651702" cy="392066"/>
            </a:xfrm>
            <a:custGeom>
              <a:gdLst>
                <a:gd name="connsiteX0" fmla="*/ 0 w 1651702"/>
                <a:gd name="connsiteY0" fmla="*/ 300432 h 392066"/>
                <a:gd name="connsiteX1" fmla="*/ 300433 w 1651702"/>
                <a:gd name="connsiteY1" fmla="*/ 0 h 392066"/>
                <a:gd name="connsiteX2" fmla="*/ 354004 w 1651702"/>
                <a:gd name="connsiteY2" fmla="*/ 12426 h 392066"/>
                <a:gd name="connsiteX3" fmla="*/ 825850 w 1651702"/>
                <a:gd name="connsiteY3" fmla="*/ 58298 h 392066"/>
                <a:gd name="connsiteX4" fmla="*/ 1297695 w 1651702"/>
                <a:gd name="connsiteY4" fmla="*/ 12426 h 392066"/>
                <a:gd name="connsiteX5" fmla="*/ 1351269 w 1651702"/>
                <a:gd name="connsiteY5" fmla="*/ 0 h 392066"/>
                <a:gd name="connsiteX6" fmla="*/ 1651702 w 1651702"/>
                <a:gd name="connsiteY6" fmla="*/ 300433 h 392066"/>
                <a:gd name="connsiteX7" fmla="*/ 1567494 w 1651702"/>
                <a:gd name="connsiteY7" fmla="*/ 319965 h 392066"/>
                <a:gd name="connsiteX8" fmla="*/ 825851 w 1651702"/>
                <a:gd name="connsiteY8" fmla="*/ 392066 h 392066"/>
                <a:gd name="connsiteX9" fmla="*/ 84208 w 1651702"/>
                <a:gd name="connsiteY9" fmla="*/ 319965 h 3920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1702" h="392066">
                  <a:moveTo>
                    <a:pt x="0" y="300432"/>
                  </a:moveTo>
                  <a:lnTo>
                    <a:pt x="300433" y="0"/>
                  </a:lnTo>
                  <a:lnTo>
                    <a:pt x="354004" y="12426"/>
                  </a:lnTo>
                  <a:cubicBezTo>
                    <a:pt x="499031" y="41964"/>
                    <a:pt x="658479" y="58298"/>
                    <a:pt x="825850" y="58298"/>
                  </a:cubicBezTo>
                  <a:cubicBezTo>
                    <a:pt x="993220" y="58298"/>
                    <a:pt x="1152670" y="41964"/>
                    <a:pt x="1297695" y="12426"/>
                  </a:cubicBezTo>
                  <a:lnTo>
                    <a:pt x="1351269" y="0"/>
                  </a:lnTo>
                  <a:lnTo>
                    <a:pt x="1651702" y="300433"/>
                  </a:lnTo>
                  <a:lnTo>
                    <a:pt x="1567494" y="319965"/>
                  </a:lnTo>
                  <a:cubicBezTo>
                    <a:pt x="1339543" y="366393"/>
                    <a:pt x="1088923" y="392066"/>
                    <a:pt x="825851" y="392066"/>
                  </a:cubicBezTo>
                  <a:cubicBezTo>
                    <a:pt x="562779" y="392066"/>
                    <a:pt x="312159" y="366393"/>
                    <a:pt x="84208" y="31996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20"/>
            <p:cNvSpPr/>
            <p:nvPr/>
          </p:nvSpPr>
          <p:spPr>
            <a:xfrm rot="2700000">
              <a:off x="5389820" y="2093002"/>
              <a:ext cx="392068" cy="1651703"/>
            </a:xfrm>
            <a:custGeom>
              <a:gdLst>
                <a:gd name="connsiteX0" fmla="*/ 91633 w 392068"/>
                <a:gd name="connsiteY0" fmla="*/ 1 h 1651703"/>
                <a:gd name="connsiteX1" fmla="*/ 91635 w 392068"/>
                <a:gd name="connsiteY1" fmla="*/ 0 h 1651703"/>
                <a:gd name="connsiteX2" fmla="*/ 392064 w 392068"/>
                <a:gd name="connsiteY2" fmla="*/ 300430 h 1651703"/>
                <a:gd name="connsiteX3" fmla="*/ 392064 w 392068"/>
                <a:gd name="connsiteY3" fmla="*/ 300430 h 1651703"/>
                <a:gd name="connsiteX4" fmla="*/ 379637 w 392068"/>
                <a:gd name="connsiteY4" fmla="*/ 354004 h 1651703"/>
                <a:gd name="connsiteX5" fmla="*/ 333765 w 392068"/>
                <a:gd name="connsiteY5" fmla="*/ 825849 h 1651703"/>
                <a:gd name="connsiteX6" fmla="*/ 379637 w 392068"/>
                <a:gd name="connsiteY6" fmla="*/ 1297695 h 1651703"/>
                <a:gd name="connsiteX7" fmla="*/ 392064 w 392068"/>
                <a:gd name="connsiteY7" fmla="*/ 1351270 h 1651703"/>
                <a:gd name="connsiteX8" fmla="*/ 392068 w 392068"/>
                <a:gd name="connsiteY8" fmla="*/ 1351271 h 1651703"/>
                <a:gd name="connsiteX9" fmla="*/ 91635 w 392068"/>
                <a:gd name="connsiteY9" fmla="*/ 1651703 h 1651703"/>
                <a:gd name="connsiteX10" fmla="*/ 91634 w 392068"/>
                <a:gd name="connsiteY10" fmla="*/ 1651703 h 1651703"/>
                <a:gd name="connsiteX11" fmla="*/ 72101 w 392068"/>
                <a:gd name="connsiteY11" fmla="*/ 1567495 h 1651703"/>
                <a:gd name="connsiteX12" fmla="*/ 0 w 392068"/>
                <a:gd name="connsiteY12" fmla="*/ 825851 h 1651703"/>
                <a:gd name="connsiteX13" fmla="*/ 72101 w 392068"/>
                <a:gd name="connsiteY13" fmla="*/ 84208 h 16517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68" h="1651703">
                  <a:moveTo>
                    <a:pt x="91633" y="1"/>
                  </a:moveTo>
                  <a:lnTo>
                    <a:pt x="91635" y="0"/>
                  </a:lnTo>
                  <a:lnTo>
                    <a:pt x="392064" y="300430"/>
                  </a:lnTo>
                  <a:lnTo>
                    <a:pt x="392064" y="300430"/>
                  </a:lnTo>
                  <a:lnTo>
                    <a:pt x="379637" y="354004"/>
                  </a:lnTo>
                  <a:cubicBezTo>
                    <a:pt x="350099" y="499030"/>
                    <a:pt x="333765" y="658479"/>
                    <a:pt x="333765" y="825849"/>
                  </a:cubicBezTo>
                  <a:cubicBezTo>
                    <a:pt x="333765" y="993220"/>
                    <a:pt x="350099" y="1152668"/>
                    <a:pt x="379637" y="1297695"/>
                  </a:cubicBezTo>
                  <a:lnTo>
                    <a:pt x="392064" y="1351270"/>
                  </a:lnTo>
                  <a:lnTo>
                    <a:pt x="392068" y="1351271"/>
                  </a:lnTo>
                  <a:lnTo>
                    <a:pt x="91635" y="1651703"/>
                  </a:lnTo>
                  <a:lnTo>
                    <a:pt x="91634" y="1651703"/>
                  </a:lnTo>
                  <a:lnTo>
                    <a:pt x="72101" y="1567495"/>
                  </a:lnTo>
                  <a:cubicBezTo>
                    <a:pt x="25674" y="1339543"/>
                    <a:pt x="0" y="1088923"/>
                    <a:pt x="0" y="825851"/>
                  </a:cubicBezTo>
                  <a:cubicBezTo>
                    <a:pt x="0" y="562779"/>
                    <a:pt x="25674" y="312160"/>
                    <a:pt x="72101" y="84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9"/>
            <p:cNvSpPr/>
            <p:nvPr/>
          </p:nvSpPr>
          <p:spPr>
            <a:xfrm rot="2700000">
              <a:off x="5780291" y="2722817"/>
              <a:ext cx="1651704" cy="392069"/>
            </a:xfrm>
            <a:custGeom>
              <a:gdLst>
                <a:gd name="connsiteX0" fmla="*/ 0 w 1651704"/>
                <a:gd name="connsiteY0" fmla="*/ 91634 h 392069"/>
                <a:gd name="connsiteX1" fmla="*/ 84209 w 1651704"/>
                <a:gd name="connsiteY1" fmla="*/ 72101 h 392069"/>
                <a:gd name="connsiteX2" fmla="*/ 825852 w 1651704"/>
                <a:gd name="connsiteY2" fmla="*/ 0 h 392069"/>
                <a:gd name="connsiteX3" fmla="*/ 1567495 w 1651704"/>
                <a:gd name="connsiteY3" fmla="*/ 72101 h 392069"/>
                <a:gd name="connsiteX4" fmla="*/ 1651703 w 1651704"/>
                <a:gd name="connsiteY4" fmla="*/ 91633 h 392069"/>
                <a:gd name="connsiteX5" fmla="*/ 1651704 w 1651704"/>
                <a:gd name="connsiteY5" fmla="*/ 91638 h 392069"/>
                <a:gd name="connsiteX6" fmla="*/ 1351273 w 1651704"/>
                <a:gd name="connsiteY6" fmla="*/ 392069 h 392069"/>
                <a:gd name="connsiteX7" fmla="*/ 1351271 w 1651704"/>
                <a:gd name="connsiteY7" fmla="*/ 392062 h 392069"/>
                <a:gd name="connsiteX8" fmla="*/ 1297696 w 1651704"/>
                <a:gd name="connsiteY8" fmla="*/ 379636 h 392069"/>
                <a:gd name="connsiteX9" fmla="*/ 825851 w 1651704"/>
                <a:gd name="connsiteY9" fmla="*/ 333764 h 392069"/>
                <a:gd name="connsiteX10" fmla="*/ 354005 w 1651704"/>
                <a:gd name="connsiteY10" fmla="*/ 379636 h 392069"/>
                <a:gd name="connsiteX11" fmla="*/ 300430 w 1651704"/>
                <a:gd name="connsiteY11" fmla="*/ 392063 h 392069"/>
                <a:gd name="connsiteX12" fmla="*/ 300430 w 1651704"/>
                <a:gd name="connsiteY12" fmla="*/ 392064 h 3920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1704" h="392069">
                  <a:moveTo>
                    <a:pt x="0" y="91634"/>
                  </a:moveTo>
                  <a:lnTo>
                    <a:pt x="84209" y="72101"/>
                  </a:lnTo>
                  <a:cubicBezTo>
                    <a:pt x="312160" y="25673"/>
                    <a:pt x="562780" y="0"/>
                    <a:pt x="825852" y="0"/>
                  </a:cubicBezTo>
                  <a:cubicBezTo>
                    <a:pt x="1088924" y="0"/>
                    <a:pt x="1339544" y="25674"/>
                    <a:pt x="1567495" y="72101"/>
                  </a:cubicBezTo>
                  <a:lnTo>
                    <a:pt x="1651703" y="91633"/>
                  </a:lnTo>
                  <a:lnTo>
                    <a:pt x="1651704" y="91638"/>
                  </a:lnTo>
                  <a:lnTo>
                    <a:pt x="1351273" y="392069"/>
                  </a:lnTo>
                  <a:lnTo>
                    <a:pt x="1351271" y="392062"/>
                  </a:lnTo>
                  <a:lnTo>
                    <a:pt x="1297696" y="379636"/>
                  </a:lnTo>
                  <a:cubicBezTo>
                    <a:pt x="1152671" y="350098"/>
                    <a:pt x="993221" y="333764"/>
                    <a:pt x="825851" y="333764"/>
                  </a:cubicBezTo>
                  <a:cubicBezTo>
                    <a:pt x="658480" y="333764"/>
                    <a:pt x="499032" y="350097"/>
                    <a:pt x="354005" y="379636"/>
                  </a:cubicBezTo>
                  <a:lnTo>
                    <a:pt x="300430" y="392063"/>
                  </a:lnTo>
                  <a:lnTo>
                    <a:pt x="300430" y="3920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设计师MC：ID 29795607库_组合 10"/>
          <p:cNvGrpSpPr/>
          <p:nvPr>
            <p:custDataLst>
              <p:tags r:id="rId3"/>
            </p:custDataLst>
          </p:nvPr>
        </p:nvGrpSpPr>
        <p:grpSpPr>
          <a:xfrm>
            <a:off x="1660184" y="1900202"/>
            <a:ext cx="2407615" cy="835777"/>
            <a:chOff x="609599" y="3139323"/>
            <a:chExt cx="2407615" cy="835777"/>
          </a:xfrm>
        </p:grpSpPr>
        <p:sp>
          <p:nvSpPr>
            <p:cNvPr id="20" name="TextBox 11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  <p:sp>
          <p:nvSpPr>
            <p:cNvPr id="21" name="Rectangle 12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千图设计师MC：ID 29795607库_组合 13"/>
          <p:cNvGrpSpPr/>
          <p:nvPr>
            <p:custDataLst>
              <p:tags r:id="rId4"/>
            </p:custDataLst>
          </p:nvPr>
        </p:nvGrpSpPr>
        <p:grpSpPr>
          <a:xfrm>
            <a:off x="8200607" y="1900202"/>
            <a:ext cx="2457329" cy="835777"/>
            <a:chOff x="9029821" y="3139323"/>
            <a:chExt cx="2457329" cy="835777"/>
          </a:xfrm>
        </p:grpSpPr>
        <p:sp>
          <p:nvSpPr>
            <p:cNvPr id="18" name="TextBox 14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  <p:sp>
          <p:nvSpPr>
            <p:cNvPr id="19" name="Rectangle 1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千图设计师MC：ID 29795607库_组合 16"/>
          <p:cNvGrpSpPr/>
          <p:nvPr>
            <p:custDataLst>
              <p:tags r:id="rId5"/>
            </p:custDataLst>
          </p:nvPr>
        </p:nvGrpSpPr>
        <p:grpSpPr>
          <a:xfrm>
            <a:off x="1660184" y="4161179"/>
            <a:ext cx="2407615" cy="835777"/>
            <a:chOff x="609599" y="3139323"/>
            <a:chExt cx="2407615" cy="835777"/>
          </a:xfrm>
        </p:grpSpPr>
        <p:sp>
          <p:nvSpPr>
            <p:cNvPr id="16" name="TextBox 17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  <p:sp>
          <p:nvSpPr>
            <p:cNvPr id="17" name="Rectangle 1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千图设计师MC：ID 29795607库_组合 24"/>
          <p:cNvGrpSpPr/>
          <p:nvPr>
            <p:custDataLst>
              <p:tags r:id="rId6"/>
            </p:custDataLst>
          </p:nvPr>
        </p:nvGrpSpPr>
        <p:grpSpPr>
          <a:xfrm>
            <a:off x="8200607" y="4161179"/>
            <a:ext cx="2457329" cy="835777"/>
            <a:chOff x="9029821" y="3139323"/>
            <a:chExt cx="2457329" cy="835777"/>
          </a:xfrm>
        </p:grpSpPr>
        <p:sp>
          <p:nvSpPr>
            <p:cNvPr id="14" name="TextBox 2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  <p:sp>
          <p:nvSpPr>
            <p:cNvPr id="15" name="Rectangle 2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sp>
        <p:nvSpPr>
          <p:cNvPr id="9" name="千图设计师MC：ID 29795607库_Freeform: Shape 32"/>
          <p:cNvSpPr/>
          <p:nvPr>
            <p:custDataLst>
              <p:tags r:id="rId7"/>
            </p:custDataLst>
          </p:nvPr>
        </p:nvSpPr>
        <p:spPr bwMode="auto">
          <a:xfrm>
            <a:off x="5760803" y="3008117"/>
            <a:ext cx="575538" cy="698894"/>
          </a:xfrm>
          <a:custGeom>
            <a:gdLst>
              <a:gd name="connsiteX0" fmla="*/ 102214 w 273227"/>
              <a:gd name="connsiteY0" fmla="*/ 284163 h 331788"/>
              <a:gd name="connsiteX1" fmla="*/ 219160 w 273227"/>
              <a:gd name="connsiteY1" fmla="*/ 284163 h 331788"/>
              <a:gd name="connsiteX2" fmla="*/ 228156 w 273227"/>
              <a:gd name="connsiteY2" fmla="*/ 293688 h 331788"/>
              <a:gd name="connsiteX3" fmla="*/ 219160 w 273227"/>
              <a:gd name="connsiteY3" fmla="*/ 303213 h 331788"/>
              <a:gd name="connsiteX4" fmla="*/ 102214 w 273227"/>
              <a:gd name="connsiteY4" fmla="*/ 303213 h 331788"/>
              <a:gd name="connsiteX5" fmla="*/ 93218 w 273227"/>
              <a:gd name="connsiteY5" fmla="*/ 293688 h 331788"/>
              <a:gd name="connsiteX6" fmla="*/ 102214 w 273227"/>
              <a:gd name="connsiteY6" fmla="*/ 284163 h 331788"/>
              <a:gd name="connsiteX7" fmla="*/ 192278 w 273227"/>
              <a:gd name="connsiteY7" fmla="*/ 212160 h 331788"/>
              <a:gd name="connsiteX8" fmla="*/ 198628 w 273227"/>
              <a:gd name="connsiteY8" fmla="*/ 212160 h 331788"/>
              <a:gd name="connsiteX9" fmla="*/ 217678 w 273227"/>
              <a:gd name="connsiteY9" fmla="*/ 233045 h 331788"/>
              <a:gd name="connsiteX10" fmla="*/ 215138 w 273227"/>
              <a:gd name="connsiteY10" fmla="*/ 239571 h 331788"/>
              <a:gd name="connsiteX11" fmla="*/ 208788 w 273227"/>
              <a:gd name="connsiteY11" fmla="*/ 239571 h 331788"/>
              <a:gd name="connsiteX12" fmla="*/ 208788 w 273227"/>
              <a:gd name="connsiteY12" fmla="*/ 263067 h 331788"/>
              <a:gd name="connsiteX13" fmla="*/ 204978 w 273227"/>
              <a:gd name="connsiteY13" fmla="*/ 268288 h 331788"/>
              <a:gd name="connsiteX14" fmla="*/ 185928 w 273227"/>
              <a:gd name="connsiteY14" fmla="*/ 268288 h 331788"/>
              <a:gd name="connsiteX15" fmla="*/ 182118 w 273227"/>
              <a:gd name="connsiteY15" fmla="*/ 263067 h 331788"/>
              <a:gd name="connsiteX16" fmla="*/ 182118 w 273227"/>
              <a:gd name="connsiteY16" fmla="*/ 239571 h 331788"/>
              <a:gd name="connsiteX17" fmla="*/ 174498 w 273227"/>
              <a:gd name="connsiteY17" fmla="*/ 239571 h 331788"/>
              <a:gd name="connsiteX18" fmla="*/ 171958 w 273227"/>
              <a:gd name="connsiteY18" fmla="*/ 233045 h 331788"/>
              <a:gd name="connsiteX19" fmla="*/ 192278 w 273227"/>
              <a:gd name="connsiteY19" fmla="*/ 212160 h 331788"/>
              <a:gd name="connsiteX20" fmla="*/ 122568 w 273227"/>
              <a:gd name="connsiteY20" fmla="*/ 212160 h 331788"/>
              <a:gd name="connsiteX21" fmla="*/ 128957 w 273227"/>
              <a:gd name="connsiteY21" fmla="*/ 212160 h 331788"/>
              <a:gd name="connsiteX22" fmla="*/ 149401 w 273227"/>
              <a:gd name="connsiteY22" fmla="*/ 233045 h 331788"/>
              <a:gd name="connsiteX23" fmla="*/ 146845 w 273227"/>
              <a:gd name="connsiteY23" fmla="*/ 239571 h 331788"/>
              <a:gd name="connsiteX24" fmla="*/ 139179 w 273227"/>
              <a:gd name="connsiteY24" fmla="*/ 239571 h 331788"/>
              <a:gd name="connsiteX25" fmla="*/ 139179 w 273227"/>
              <a:gd name="connsiteY25" fmla="*/ 263067 h 331788"/>
              <a:gd name="connsiteX26" fmla="*/ 135345 w 273227"/>
              <a:gd name="connsiteY26" fmla="*/ 268288 h 331788"/>
              <a:gd name="connsiteX27" fmla="*/ 116179 w 273227"/>
              <a:gd name="connsiteY27" fmla="*/ 268288 h 331788"/>
              <a:gd name="connsiteX28" fmla="*/ 112346 w 273227"/>
              <a:gd name="connsiteY28" fmla="*/ 263067 h 331788"/>
              <a:gd name="connsiteX29" fmla="*/ 112346 w 273227"/>
              <a:gd name="connsiteY29" fmla="*/ 239571 h 331788"/>
              <a:gd name="connsiteX30" fmla="*/ 105957 w 273227"/>
              <a:gd name="connsiteY30" fmla="*/ 239571 h 331788"/>
              <a:gd name="connsiteX31" fmla="*/ 103401 w 273227"/>
              <a:gd name="connsiteY31" fmla="*/ 233045 h 331788"/>
              <a:gd name="connsiteX32" fmla="*/ 122568 w 273227"/>
              <a:gd name="connsiteY32" fmla="*/ 212160 h 331788"/>
              <a:gd name="connsiteX33" fmla="*/ 77343 w 273227"/>
              <a:gd name="connsiteY33" fmla="*/ 174625 h 331788"/>
              <a:gd name="connsiteX34" fmla="*/ 77343 w 273227"/>
              <a:gd name="connsiteY34" fmla="*/ 317500 h 331788"/>
              <a:gd name="connsiteX35" fmla="*/ 245618 w 273227"/>
              <a:gd name="connsiteY35" fmla="*/ 317500 h 331788"/>
              <a:gd name="connsiteX36" fmla="*/ 245618 w 273227"/>
              <a:gd name="connsiteY36" fmla="*/ 192809 h 331788"/>
              <a:gd name="connsiteX37" fmla="*/ 88993 w 273227"/>
              <a:gd name="connsiteY37" fmla="*/ 192809 h 331788"/>
              <a:gd name="connsiteX38" fmla="*/ 79932 w 273227"/>
              <a:gd name="connsiteY38" fmla="*/ 186315 h 331788"/>
              <a:gd name="connsiteX39" fmla="*/ 77343 w 273227"/>
              <a:gd name="connsiteY39" fmla="*/ 174625 h 331788"/>
              <a:gd name="connsiteX40" fmla="*/ 28130 w 273227"/>
              <a:gd name="connsiteY40" fmla="*/ 165100 h 331788"/>
              <a:gd name="connsiteX41" fmla="*/ 28130 w 273227"/>
              <a:gd name="connsiteY41" fmla="*/ 273886 h 331788"/>
              <a:gd name="connsiteX42" fmla="*/ 63055 w 273227"/>
              <a:gd name="connsiteY42" fmla="*/ 312738 h 331788"/>
              <a:gd name="connsiteX43" fmla="*/ 63055 w 273227"/>
              <a:gd name="connsiteY43" fmla="*/ 165100 h 331788"/>
              <a:gd name="connsiteX44" fmla="*/ 55294 w 273227"/>
              <a:gd name="connsiteY44" fmla="*/ 179346 h 331788"/>
              <a:gd name="connsiteX45" fmla="*/ 41065 w 273227"/>
              <a:gd name="connsiteY45" fmla="*/ 180641 h 331788"/>
              <a:gd name="connsiteX46" fmla="*/ 28130 w 273227"/>
              <a:gd name="connsiteY46" fmla="*/ 165100 h 331788"/>
              <a:gd name="connsiteX47" fmla="*/ 82105 w 273227"/>
              <a:gd name="connsiteY47" fmla="*/ 150813 h 331788"/>
              <a:gd name="connsiteX48" fmla="*/ 90042 w 273227"/>
              <a:gd name="connsiteY48" fmla="*/ 180976 h 331788"/>
              <a:gd name="connsiteX49" fmla="*/ 245618 w 273227"/>
              <a:gd name="connsiteY49" fmla="*/ 180976 h 331788"/>
              <a:gd name="connsiteX50" fmla="*/ 258318 w 273227"/>
              <a:gd name="connsiteY50" fmla="*/ 180976 h 331788"/>
              <a:gd name="connsiteX51" fmla="*/ 261493 w 273227"/>
              <a:gd name="connsiteY51" fmla="*/ 180976 h 331788"/>
              <a:gd name="connsiteX52" fmla="*/ 258318 w 273227"/>
              <a:gd name="connsiteY52" fmla="*/ 176213 h 331788"/>
              <a:gd name="connsiteX53" fmla="*/ 250381 w 273227"/>
              <a:gd name="connsiteY53" fmla="*/ 150813 h 331788"/>
              <a:gd name="connsiteX54" fmla="*/ 245618 w 273227"/>
              <a:gd name="connsiteY54" fmla="*/ 150813 h 331788"/>
              <a:gd name="connsiteX55" fmla="*/ 18605 w 273227"/>
              <a:gd name="connsiteY55" fmla="*/ 107950 h 331788"/>
              <a:gd name="connsiteX56" fmla="*/ 15430 w 273227"/>
              <a:gd name="connsiteY56" fmla="*/ 120650 h 331788"/>
              <a:gd name="connsiteX57" fmla="*/ 10668 w 273227"/>
              <a:gd name="connsiteY57" fmla="*/ 128587 h 331788"/>
              <a:gd name="connsiteX58" fmla="*/ 15430 w 273227"/>
              <a:gd name="connsiteY58" fmla="*/ 130175 h 331788"/>
              <a:gd name="connsiteX59" fmla="*/ 28131 w 273227"/>
              <a:gd name="connsiteY59" fmla="*/ 146050 h 331788"/>
              <a:gd name="connsiteX60" fmla="*/ 47181 w 273227"/>
              <a:gd name="connsiteY60" fmla="*/ 169863 h 331788"/>
              <a:gd name="connsiteX61" fmla="*/ 59881 w 273227"/>
              <a:gd name="connsiteY61" fmla="*/ 147638 h 331788"/>
              <a:gd name="connsiteX62" fmla="*/ 28131 w 273227"/>
              <a:gd name="connsiteY62" fmla="*/ 117475 h 331788"/>
              <a:gd name="connsiteX63" fmla="*/ 120206 w 273227"/>
              <a:gd name="connsiteY63" fmla="*/ 17463 h 331788"/>
              <a:gd name="connsiteX64" fmla="*/ 120206 w 273227"/>
              <a:gd name="connsiteY64" fmla="*/ 66676 h 331788"/>
              <a:gd name="connsiteX65" fmla="*/ 102743 w 273227"/>
              <a:gd name="connsiteY65" fmla="*/ 66676 h 331788"/>
              <a:gd name="connsiteX66" fmla="*/ 137668 w 273227"/>
              <a:gd name="connsiteY66" fmla="*/ 101601 h 331788"/>
              <a:gd name="connsiteX67" fmla="*/ 151956 w 273227"/>
              <a:gd name="connsiteY67" fmla="*/ 87313 h 331788"/>
              <a:gd name="connsiteX68" fmla="*/ 172593 w 273227"/>
              <a:gd name="connsiteY68" fmla="*/ 66676 h 331788"/>
              <a:gd name="connsiteX69" fmla="*/ 153543 w 273227"/>
              <a:gd name="connsiteY69" fmla="*/ 66676 h 331788"/>
              <a:gd name="connsiteX70" fmla="*/ 153543 w 273227"/>
              <a:gd name="connsiteY70" fmla="*/ 17463 h 331788"/>
              <a:gd name="connsiteX71" fmla="*/ 113556 w 273227"/>
              <a:gd name="connsiteY71" fmla="*/ 0 h 331788"/>
              <a:gd name="connsiteX72" fmla="*/ 162783 w 273227"/>
              <a:gd name="connsiteY72" fmla="*/ 0 h 331788"/>
              <a:gd name="connsiteX73" fmla="*/ 171852 w 273227"/>
              <a:gd name="connsiteY73" fmla="*/ 9072 h 331788"/>
              <a:gd name="connsiteX74" fmla="*/ 171852 w 273227"/>
              <a:gd name="connsiteY74" fmla="*/ 53138 h 331788"/>
              <a:gd name="connsiteX75" fmla="*/ 187397 w 273227"/>
              <a:gd name="connsiteY75" fmla="*/ 53138 h 331788"/>
              <a:gd name="connsiteX76" fmla="*/ 192579 w 273227"/>
              <a:gd name="connsiteY76" fmla="*/ 68690 h 331788"/>
              <a:gd name="connsiteX77" fmla="*/ 174443 w 273227"/>
              <a:gd name="connsiteY77" fmla="*/ 86835 h 331788"/>
              <a:gd name="connsiteX78" fmla="*/ 201647 w 273227"/>
              <a:gd name="connsiteY78" fmla="*/ 86835 h 331788"/>
              <a:gd name="connsiteX79" fmla="*/ 209420 w 273227"/>
              <a:gd name="connsiteY79" fmla="*/ 89427 h 331788"/>
              <a:gd name="connsiteX80" fmla="*/ 256057 w 273227"/>
              <a:gd name="connsiteY80" fmla="*/ 132197 h 331788"/>
              <a:gd name="connsiteX81" fmla="*/ 258648 w 273227"/>
              <a:gd name="connsiteY81" fmla="*/ 137381 h 331788"/>
              <a:gd name="connsiteX82" fmla="*/ 272898 w 273227"/>
              <a:gd name="connsiteY82" fmla="*/ 184038 h 331788"/>
              <a:gd name="connsiteX83" fmla="*/ 266420 w 273227"/>
              <a:gd name="connsiteY83" fmla="*/ 193111 h 331788"/>
              <a:gd name="connsiteX84" fmla="*/ 258648 w 273227"/>
              <a:gd name="connsiteY84" fmla="*/ 193111 h 331788"/>
              <a:gd name="connsiteX85" fmla="*/ 258648 w 273227"/>
              <a:gd name="connsiteY85" fmla="*/ 322716 h 331788"/>
              <a:gd name="connsiteX86" fmla="*/ 249579 w 273227"/>
              <a:gd name="connsiteY86" fmla="*/ 331788 h 331788"/>
              <a:gd name="connsiteX87" fmla="*/ 68214 w 273227"/>
              <a:gd name="connsiteY87" fmla="*/ 331788 h 331788"/>
              <a:gd name="connsiteX88" fmla="*/ 60442 w 273227"/>
              <a:gd name="connsiteY88" fmla="*/ 327900 h 331788"/>
              <a:gd name="connsiteX89" fmla="*/ 17691 w 273227"/>
              <a:gd name="connsiteY89" fmla="*/ 281242 h 331788"/>
              <a:gd name="connsiteX90" fmla="*/ 15100 w 273227"/>
              <a:gd name="connsiteY90" fmla="*/ 274762 h 331788"/>
              <a:gd name="connsiteX91" fmla="*/ 15100 w 273227"/>
              <a:gd name="connsiteY91" fmla="*/ 149045 h 331788"/>
              <a:gd name="connsiteX92" fmla="*/ 2146 w 273227"/>
              <a:gd name="connsiteY92" fmla="*/ 134789 h 331788"/>
              <a:gd name="connsiteX93" fmla="*/ 850 w 273227"/>
              <a:gd name="connsiteY93" fmla="*/ 125716 h 331788"/>
              <a:gd name="connsiteX94" fmla="*/ 12509 w 273227"/>
              <a:gd name="connsiteY94" fmla="*/ 93315 h 331788"/>
              <a:gd name="connsiteX95" fmla="*/ 22873 w 273227"/>
              <a:gd name="connsiteY95" fmla="*/ 86835 h 331788"/>
              <a:gd name="connsiteX96" fmla="*/ 103192 w 273227"/>
              <a:gd name="connsiteY96" fmla="*/ 86835 h 331788"/>
              <a:gd name="connsiteX97" fmla="*/ 83760 w 273227"/>
              <a:gd name="connsiteY97" fmla="*/ 68690 h 331788"/>
              <a:gd name="connsiteX98" fmla="*/ 90237 w 273227"/>
              <a:gd name="connsiteY98" fmla="*/ 53138 h 331788"/>
              <a:gd name="connsiteX99" fmla="*/ 104488 w 273227"/>
              <a:gd name="connsiteY99" fmla="*/ 53138 h 331788"/>
              <a:gd name="connsiteX100" fmla="*/ 104488 w 273227"/>
              <a:gd name="connsiteY100" fmla="*/ 9072 h 331788"/>
              <a:gd name="connsiteX101" fmla="*/ 113556 w 273227"/>
              <a:gd name="connsiteY101" fmla="*/ 0 h 331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73227" h="331788">
                <a:moveTo>
                  <a:pt x="102214" y="284163"/>
                </a:moveTo>
                <a:cubicBezTo>
                  <a:pt x="102214" y="284163"/>
                  <a:pt x="102214" y="284163"/>
                  <a:pt x="219160" y="284163"/>
                </a:cubicBezTo>
                <a:cubicBezTo>
                  <a:pt x="224301" y="284163"/>
                  <a:pt x="228156" y="289606"/>
                  <a:pt x="228156" y="293688"/>
                </a:cubicBezTo>
                <a:cubicBezTo>
                  <a:pt x="228156" y="299131"/>
                  <a:pt x="224301" y="303213"/>
                  <a:pt x="219160" y="303213"/>
                </a:cubicBezTo>
                <a:cubicBezTo>
                  <a:pt x="219160" y="303213"/>
                  <a:pt x="219160" y="303213"/>
                  <a:pt x="102214" y="303213"/>
                </a:cubicBezTo>
                <a:cubicBezTo>
                  <a:pt x="97073" y="303213"/>
                  <a:pt x="93218" y="299131"/>
                  <a:pt x="93218" y="293688"/>
                </a:cubicBezTo>
                <a:cubicBezTo>
                  <a:pt x="93218" y="289606"/>
                  <a:pt x="97073" y="284163"/>
                  <a:pt x="102214" y="284163"/>
                </a:cubicBezTo>
                <a:close/>
                <a:moveTo>
                  <a:pt x="192278" y="212160"/>
                </a:moveTo>
                <a:cubicBezTo>
                  <a:pt x="193548" y="209550"/>
                  <a:pt x="196088" y="209550"/>
                  <a:pt x="198628" y="212160"/>
                </a:cubicBezTo>
                <a:cubicBezTo>
                  <a:pt x="198628" y="212160"/>
                  <a:pt x="198628" y="212160"/>
                  <a:pt x="217678" y="233045"/>
                </a:cubicBezTo>
                <a:cubicBezTo>
                  <a:pt x="220218" y="235656"/>
                  <a:pt x="218948" y="239571"/>
                  <a:pt x="215138" y="239571"/>
                </a:cubicBezTo>
                <a:cubicBezTo>
                  <a:pt x="215138" y="239571"/>
                  <a:pt x="215138" y="239571"/>
                  <a:pt x="208788" y="239571"/>
                </a:cubicBezTo>
                <a:cubicBezTo>
                  <a:pt x="208788" y="239571"/>
                  <a:pt x="208788" y="239571"/>
                  <a:pt x="208788" y="263067"/>
                </a:cubicBezTo>
                <a:cubicBezTo>
                  <a:pt x="208788" y="265677"/>
                  <a:pt x="206248" y="268288"/>
                  <a:pt x="204978" y="268288"/>
                </a:cubicBezTo>
                <a:cubicBezTo>
                  <a:pt x="204978" y="268288"/>
                  <a:pt x="204978" y="268288"/>
                  <a:pt x="185928" y="268288"/>
                </a:cubicBezTo>
                <a:cubicBezTo>
                  <a:pt x="183388" y="268288"/>
                  <a:pt x="182118" y="265677"/>
                  <a:pt x="182118" y="263067"/>
                </a:cubicBezTo>
                <a:cubicBezTo>
                  <a:pt x="182118" y="263067"/>
                  <a:pt x="182118" y="263067"/>
                  <a:pt x="182118" y="239571"/>
                </a:cubicBezTo>
                <a:lnTo>
                  <a:pt x="174498" y="239571"/>
                </a:lnTo>
                <a:cubicBezTo>
                  <a:pt x="170688" y="239571"/>
                  <a:pt x="169418" y="235656"/>
                  <a:pt x="171958" y="233045"/>
                </a:cubicBezTo>
                <a:cubicBezTo>
                  <a:pt x="171958" y="233045"/>
                  <a:pt x="171958" y="233045"/>
                  <a:pt x="192278" y="212160"/>
                </a:cubicBezTo>
                <a:close/>
                <a:moveTo>
                  <a:pt x="122568" y="212160"/>
                </a:moveTo>
                <a:cubicBezTo>
                  <a:pt x="125123" y="209550"/>
                  <a:pt x="127679" y="209550"/>
                  <a:pt x="128957" y="212160"/>
                </a:cubicBezTo>
                <a:cubicBezTo>
                  <a:pt x="128957" y="212160"/>
                  <a:pt x="128957" y="212160"/>
                  <a:pt x="149401" y="233045"/>
                </a:cubicBezTo>
                <a:cubicBezTo>
                  <a:pt x="151956" y="235656"/>
                  <a:pt x="150678" y="239571"/>
                  <a:pt x="146845" y="239571"/>
                </a:cubicBezTo>
                <a:cubicBezTo>
                  <a:pt x="146845" y="239571"/>
                  <a:pt x="146845" y="239571"/>
                  <a:pt x="139179" y="239571"/>
                </a:cubicBezTo>
                <a:cubicBezTo>
                  <a:pt x="139179" y="239571"/>
                  <a:pt x="139179" y="239571"/>
                  <a:pt x="139179" y="263067"/>
                </a:cubicBezTo>
                <a:cubicBezTo>
                  <a:pt x="139179" y="265677"/>
                  <a:pt x="137901" y="268288"/>
                  <a:pt x="135345" y="268288"/>
                </a:cubicBezTo>
                <a:cubicBezTo>
                  <a:pt x="135345" y="268288"/>
                  <a:pt x="135345" y="268288"/>
                  <a:pt x="116179" y="268288"/>
                </a:cubicBezTo>
                <a:cubicBezTo>
                  <a:pt x="114901" y="268288"/>
                  <a:pt x="112346" y="265677"/>
                  <a:pt x="112346" y="263067"/>
                </a:cubicBezTo>
                <a:cubicBezTo>
                  <a:pt x="112346" y="263067"/>
                  <a:pt x="112346" y="263067"/>
                  <a:pt x="112346" y="239571"/>
                </a:cubicBezTo>
                <a:lnTo>
                  <a:pt x="105957" y="239571"/>
                </a:lnTo>
                <a:cubicBezTo>
                  <a:pt x="102124" y="239571"/>
                  <a:pt x="99568" y="235656"/>
                  <a:pt x="103401" y="233045"/>
                </a:cubicBezTo>
                <a:cubicBezTo>
                  <a:pt x="103401" y="233045"/>
                  <a:pt x="103401" y="233045"/>
                  <a:pt x="122568" y="212160"/>
                </a:cubicBezTo>
                <a:close/>
                <a:moveTo>
                  <a:pt x="77343" y="174625"/>
                </a:moveTo>
                <a:cubicBezTo>
                  <a:pt x="77343" y="174625"/>
                  <a:pt x="77343" y="174625"/>
                  <a:pt x="77343" y="317500"/>
                </a:cubicBezTo>
                <a:cubicBezTo>
                  <a:pt x="77343" y="317500"/>
                  <a:pt x="77343" y="317500"/>
                  <a:pt x="245618" y="317500"/>
                </a:cubicBezTo>
                <a:cubicBezTo>
                  <a:pt x="245618" y="317500"/>
                  <a:pt x="245618" y="317500"/>
                  <a:pt x="245618" y="192809"/>
                </a:cubicBezTo>
                <a:cubicBezTo>
                  <a:pt x="245618" y="192809"/>
                  <a:pt x="245618" y="192809"/>
                  <a:pt x="88993" y="192809"/>
                </a:cubicBezTo>
                <a:cubicBezTo>
                  <a:pt x="85109" y="192809"/>
                  <a:pt x="81226" y="190211"/>
                  <a:pt x="79932" y="186315"/>
                </a:cubicBezTo>
                <a:cubicBezTo>
                  <a:pt x="79932" y="186315"/>
                  <a:pt x="79932" y="186315"/>
                  <a:pt x="77343" y="174625"/>
                </a:cubicBezTo>
                <a:close/>
                <a:moveTo>
                  <a:pt x="28130" y="165100"/>
                </a:moveTo>
                <a:cubicBezTo>
                  <a:pt x="28130" y="165100"/>
                  <a:pt x="28130" y="165100"/>
                  <a:pt x="28130" y="273886"/>
                </a:cubicBezTo>
                <a:cubicBezTo>
                  <a:pt x="28130" y="273886"/>
                  <a:pt x="28130" y="273886"/>
                  <a:pt x="63055" y="312738"/>
                </a:cubicBezTo>
                <a:cubicBezTo>
                  <a:pt x="63055" y="312738"/>
                  <a:pt x="63055" y="312738"/>
                  <a:pt x="63055" y="165100"/>
                </a:cubicBezTo>
                <a:cubicBezTo>
                  <a:pt x="63055" y="165100"/>
                  <a:pt x="63055" y="165100"/>
                  <a:pt x="55294" y="179346"/>
                </a:cubicBezTo>
                <a:cubicBezTo>
                  <a:pt x="51413" y="184526"/>
                  <a:pt x="44946" y="184526"/>
                  <a:pt x="41065" y="180641"/>
                </a:cubicBezTo>
                <a:cubicBezTo>
                  <a:pt x="41065" y="180641"/>
                  <a:pt x="41065" y="180641"/>
                  <a:pt x="28130" y="165100"/>
                </a:cubicBezTo>
                <a:close/>
                <a:moveTo>
                  <a:pt x="82105" y="150813"/>
                </a:moveTo>
                <a:lnTo>
                  <a:pt x="90042" y="180976"/>
                </a:lnTo>
                <a:lnTo>
                  <a:pt x="245618" y="180976"/>
                </a:lnTo>
                <a:lnTo>
                  <a:pt x="258318" y="180976"/>
                </a:lnTo>
                <a:lnTo>
                  <a:pt x="261493" y="180976"/>
                </a:lnTo>
                <a:lnTo>
                  <a:pt x="258318" y="176213"/>
                </a:lnTo>
                <a:lnTo>
                  <a:pt x="250381" y="150813"/>
                </a:lnTo>
                <a:lnTo>
                  <a:pt x="245618" y="150813"/>
                </a:lnTo>
                <a:close/>
                <a:moveTo>
                  <a:pt x="18605" y="107950"/>
                </a:moveTo>
                <a:lnTo>
                  <a:pt x="15430" y="120650"/>
                </a:lnTo>
                <a:lnTo>
                  <a:pt x="10668" y="128587"/>
                </a:lnTo>
                <a:lnTo>
                  <a:pt x="15430" y="130175"/>
                </a:lnTo>
                <a:lnTo>
                  <a:pt x="28131" y="146050"/>
                </a:lnTo>
                <a:lnTo>
                  <a:pt x="47181" y="169863"/>
                </a:lnTo>
                <a:lnTo>
                  <a:pt x="59881" y="147638"/>
                </a:lnTo>
                <a:lnTo>
                  <a:pt x="28131" y="117475"/>
                </a:lnTo>
                <a:close/>
                <a:moveTo>
                  <a:pt x="120206" y="17463"/>
                </a:moveTo>
                <a:lnTo>
                  <a:pt x="120206" y="66676"/>
                </a:lnTo>
                <a:lnTo>
                  <a:pt x="102743" y="66676"/>
                </a:lnTo>
                <a:lnTo>
                  <a:pt x="137668" y="101601"/>
                </a:lnTo>
                <a:lnTo>
                  <a:pt x="151956" y="87313"/>
                </a:lnTo>
                <a:lnTo>
                  <a:pt x="172593" y="66676"/>
                </a:lnTo>
                <a:lnTo>
                  <a:pt x="153543" y="66676"/>
                </a:lnTo>
                <a:lnTo>
                  <a:pt x="153543" y="17463"/>
                </a:lnTo>
                <a:close/>
                <a:moveTo>
                  <a:pt x="113556" y="0"/>
                </a:moveTo>
                <a:cubicBezTo>
                  <a:pt x="113556" y="0"/>
                  <a:pt x="113556" y="0"/>
                  <a:pt x="162783" y="0"/>
                </a:cubicBezTo>
                <a:cubicBezTo>
                  <a:pt x="167965" y="0"/>
                  <a:pt x="171852" y="3888"/>
                  <a:pt x="171852" y="9072"/>
                </a:cubicBezTo>
                <a:cubicBezTo>
                  <a:pt x="171852" y="9072"/>
                  <a:pt x="171852" y="9072"/>
                  <a:pt x="171852" y="53138"/>
                </a:cubicBezTo>
                <a:cubicBezTo>
                  <a:pt x="171852" y="53138"/>
                  <a:pt x="171852" y="53138"/>
                  <a:pt x="187397" y="53138"/>
                </a:cubicBezTo>
                <a:cubicBezTo>
                  <a:pt x="195170" y="53138"/>
                  <a:pt x="199056" y="62210"/>
                  <a:pt x="192579" y="68690"/>
                </a:cubicBezTo>
                <a:cubicBezTo>
                  <a:pt x="192579" y="68690"/>
                  <a:pt x="192579" y="68690"/>
                  <a:pt x="174443" y="86835"/>
                </a:cubicBezTo>
                <a:cubicBezTo>
                  <a:pt x="174443" y="86835"/>
                  <a:pt x="174443" y="86835"/>
                  <a:pt x="201647" y="86835"/>
                </a:cubicBezTo>
                <a:cubicBezTo>
                  <a:pt x="204238" y="86835"/>
                  <a:pt x="206829" y="88131"/>
                  <a:pt x="209420" y="89427"/>
                </a:cubicBezTo>
                <a:cubicBezTo>
                  <a:pt x="209420" y="89427"/>
                  <a:pt x="209420" y="89427"/>
                  <a:pt x="256057" y="132197"/>
                </a:cubicBezTo>
                <a:cubicBezTo>
                  <a:pt x="257352" y="133493"/>
                  <a:pt x="258648" y="134789"/>
                  <a:pt x="258648" y="137381"/>
                </a:cubicBezTo>
                <a:cubicBezTo>
                  <a:pt x="261239" y="145157"/>
                  <a:pt x="269011" y="169782"/>
                  <a:pt x="272898" y="184038"/>
                </a:cubicBezTo>
                <a:cubicBezTo>
                  <a:pt x="274193" y="187927"/>
                  <a:pt x="271602" y="193111"/>
                  <a:pt x="266420" y="193111"/>
                </a:cubicBezTo>
                <a:cubicBezTo>
                  <a:pt x="266420" y="193111"/>
                  <a:pt x="266420" y="193111"/>
                  <a:pt x="258648" y="193111"/>
                </a:cubicBezTo>
                <a:cubicBezTo>
                  <a:pt x="258648" y="193111"/>
                  <a:pt x="258648" y="193111"/>
                  <a:pt x="258648" y="322716"/>
                </a:cubicBezTo>
                <a:cubicBezTo>
                  <a:pt x="258648" y="327900"/>
                  <a:pt x="254761" y="331788"/>
                  <a:pt x="249579" y="331788"/>
                </a:cubicBezTo>
                <a:cubicBezTo>
                  <a:pt x="249579" y="331788"/>
                  <a:pt x="249579" y="331788"/>
                  <a:pt x="68214" y="331788"/>
                </a:cubicBezTo>
                <a:cubicBezTo>
                  <a:pt x="65623" y="331788"/>
                  <a:pt x="63033" y="330492"/>
                  <a:pt x="60442" y="327900"/>
                </a:cubicBezTo>
                <a:cubicBezTo>
                  <a:pt x="60442" y="327900"/>
                  <a:pt x="60442" y="327900"/>
                  <a:pt x="17691" y="281242"/>
                </a:cubicBezTo>
                <a:cubicBezTo>
                  <a:pt x="15100" y="279946"/>
                  <a:pt x="15100" y="277354"/>
                  <a:pt x="15100" y="274762"/>
                </a:cubicBezTo>
                <a:cubicBezTo>
                  <a:pt x="15100" y="274762"/>
                  <a:pt x="15100" y="274762"/>
                  <a:pt x="15100" y="149045"/>
                </a:cubicBezTo>
                <a:cubicBezTo>
                  <a:pt x="15100" y="149045"/>
                  <a:pt x="15100" y="149045"/>
                  <a:pt x="2146" y="134789"/>
                </a:cubicBezTo>
                <a:cubicBezTo>
                  <a:pt x="-445" y="132197"/>
                  <a:pt x="-445" y="128308"/>
                  <a:pt x="850" y="125716"/>
                </a:cubicBezTo>
                <a:cubicBezTo>
                  <a:pt x="850" y="125716"/>
                  <a:pt x="850" y="125716"/>
                  <a:pt x="12509" y="93315"/>
                </a:cubicBezTo>
                <a:cubicBezTo>
                  <a:pt x="15100" y="89427"/>
                  <a:pt x="18987" y="86835"/>
                  <a:pt x="22873" y="86835"/>
                </a:cubicBezTo>
                <a:cubicBezTo>
                  <a:pt x="22873" y="86835"/>
                  <a:pt x="22873" y="86835"/>
                  <a:pt x="103192" y="86835"/>
                </a:cubicBezTo>
                <a:cubicBezTo>
                  <a:pt x="103192" y="86835"/>
                  <a:pt x="103192" y="86835"/>
                  <a:pt x="83760" y="68690"/>
                </a:cubicBezTo>
                <a:cubicBezTo>
                  <a:pt x="78578" y="62210"/>
                  <a:pt x="82464" y="53138"/>
                  <a:pt x="90237" y="53138"/>
                </a:cubicBezTo>
                <a:cubicBezTo>
                  <a:pt x="90237" y="53138"/>
                  <a:pt x="90237" y="53138"/>
                  <a:pt x="104488" y="53138"/>
                </a:cubicBezTo>
                <a:cubicBezTo>
                  <a:pt x="104488" y="53138"/>
                  <a:pt x="104488" y="53138"/>
                  <a:pt x="104488" y="9072"/>
                </a:cubicBezTo>
                <a:cubicBezTo>
                  <a:pt x="104488" y="3888"/>
                  <a:pt x="108374" y="0"/>
                  <a:pt x="11355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千图设计师MC：ID 29795607库_Freeform: Shape 28"/>
          <p:cNvSpPr/>
          <p:nvPr>
            <p:custDataLst>
              <p:tags r:id="rId8"/>
            </p:custDataLst>
          </p:nvPr>
        </p:nvSpPr>
        <p:spPr bwMode="auto">
          <a:xfrm>
            <a:off x="4837127" y="4150093"/>
            <a:ext cx="244772" cy="440588"/>
          </a:xfrm>
          <a:custGeom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1" name="千图设计师MC：ID 29795607库_Freeform: Shape 29"/>
          <p:cNvSpPr/>
          <p:nvPr>
            <p:custDataLst>
              <p:tags r:id="rId9"/>
            </p:custDataLst>
          </p:nvPr>
        </p:nvSpPr>
        <p:spPr bwMode="auto">
          <a:xfrm>
            <a:off x="4748338" y="2074045"/>
            <a:ext cx="446708" cy="367156"/>
          </a:xfrm>
          <a:custGeom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千图设计师MC：ID 29795607库_Freeform: Shape 30"/>
          <p:cNvSpPr/>
          <p:nvPr>
            <p:custDataLst>
              <p:tags r:id="rId10"/>
            </p:custDataLst>
          </p:nvPr>
        </p:nvSpPr>
        <p:spPr bwMode="auto">
          <a:xfrm>
            <a:off x="7059764" y="4172702"/>
            <a:ext cx="401736" cy="400988"/>
          </a:xfrm>
          <a:custGeom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3" name="千图设计师MC：ID 29795607库_Freeform: Shape 31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7027003" y="2011206"/>
            <a:ext cx="467258" cy="466768"/>
          </a:xfrm>
          <a:custGeom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工作完成情况</a:t>
            </a:r>
            <a:endParaRPr lang="zh-CN" altLang="en-US" sz="54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zh-CN" altLang="en-US" sz="8000" b="1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3"/>
          <p:cNvGrpSpPr/>
          <p:nvPr>
            <p:custDataLst>
              <p:tags r:id="rId2"/>
            </p:custDataLst>
          </p:nvPr>
        </p:nvGrpSpPr>
        <p:grpSpPr>
          <a:xfrm>
            <a:off x="3151713" y="1801794"/>
            <a:ext cx="2587369" cy="1462426"/>
            <a:chOff x="2887146" y="1232756"/>
            <a:chExt cx="2587369" cy="1462426"/>
          </a:xfrm>
        </p:grpSpPr>
        <p:sp>
          <p:nvSpPr>
            <p:cNvPr id="38" name="任意多边形 57"/>
            <p:cNvSpPr/>
            <p:nvPr/>
          </p:nvSpPr>
          <p:spPr bwMode="auto">
            <a:xfrm>
              <a:off x="2887146" y="1232756"/>
              <a:ext cx="2587369" cy="1462426"/>
            </a:xfrm>
            <a:custGeom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 58"/>
            <p:cNvSpPr/>
            <p:nvPr/>
          </p:nvSpPr>
          <p:spPr bwMode="auto">
            <a:xfrm>
              <a:off x="3776730" y="1801480"/>
              <a:ext cx="325646" cy="324978"/>
            </a:xfrm>
            <a:custGeom>
              <a:gdLst>
                <a:gd name="connsiteX0" fmla="*/ 300038 w 334963"/>
                <a:gd name="connsiteY0" fmla="*/ 268287 h 334277"/>
                <a:gd name="connsiteX1" fmla="*/ 238125 w 334963"/>
                <a:gd name="connsiteY1" fmla="*/ 319087 h 334277"/>
                <a:gd name="connsiteX2" fmla="*/ 259202 w 334963"/>
                <a:gd name="connsiteY2" fmla="*/ 284329 h 334277"/>
                <a:gd name="connsiteX3" fmla="*/ 300038 w 334963"/>
                <a:gd name="connsiteY3" fmla="*/ 268287 h 334277"/>
                <a:gd name="connsiteX4" fmla="*/ 34925 w 334963"/>
                <a:gd name="connsiteY4" fmla="*/ 268287 h 334277"/>
                <a:gd name="connsiteX5" fmla="*/ 75761 w 334963"/>
                <a:gd name="connsiteY5" fmla="*/ 284329 h 334277"/>
                <a:gd name="connsiteX6" fmla="*/ 96838 w 334963"/>
                <a:gd name="connsiteY6" fmla="*/ 319087 h 334277"/>
                <a:gd name="connsiteX7" fmla="*/ 34925 w 334963"/>
                <a:gd name="connsiteY7" fmla="*/ 268287 h 334277"/>
                <a:gd name="connsiteX8" fmla="*/ 131763 w 334963"/>
                <a:gd name="connsiteY8" fmla="*/ 236537 h 334277"/>
                <a:gd name="connsiteX9" fmla="*/ 203200 w 334963"/>
                <a:gd name="connsiteY9" fmla="*/ 236537 h 334277"/>
                <a:gd name="connsiteX10" fmla="*/ 242888 w 334963"/>
                <a:gd name="connsiteY10" fmla="*/ 279400 h 334277"/>
                <a:gd name="connsiteX11" fmla="*/ 212461 w 334963"/>
                <a:gd name="connsiteY11" fmla="*/ 327458 h 334277"/>
                <a:gd name="connsiteX12" fmla="*/ 122502 w 334963"/>
                <a:gd name="connsiteY12" fmla="*/ 327458 h 334277"/>
                <a:gd name="connsiteX13" fmla="*/ 92075 w 334963"/>
                <a:gd name="connsiteY13" fmla="*/ 278101 h 334277"/>
                <a:gd name="connsiteX14" fmla="*/ 131763 w 334963"/>
                <a:gd name="connsiteY14" fmla="*/ 236537 h 334277"/>
                <a:gd name="connsiteX15" fmla="*/ 292630 w 334963"/>
                <a:gd name="connsiteY15" fmla="*/ 128587 h 334277"/>
                <a:gd name="connsiteX16" fmla="*/ 334963 w 334963"/>
                <a:gd name="connsiteY16" fmla="*/ 176796 h 334277"/>
                <a:gd name="connsiteX17" fmla="*/ 321734 w 334963"/>
                <a:gd name="connsiteY17" fmla="*/ 232823 h 334277"/>
                <a:gd name="connsiteX18" fmla="*/ 316442 w 334963"/>
                <a:gd name="connsiteY18" fmla="*/ 243247 h 334277"/>
                <a:gd name="connsiteX19" fmla="*/ 255588 w 334963"/>
                <a:gd name="connsiteY19" fmla="*/ 266700 h 334277"/>
                <a:gd name="connsiteX20" fmla="*/ 215900 w 334963"/>
                <a:gd name="connsiteY20" fmla="*/ 225006 h 334277"/>
                <a:gd name="connsiteX21" fmla="*/ 238390 w 334963"/>
                <a:gd name="connsiteY21" fmla="*/ 159858 h 334277"/>
                <a:gd name="connsiteX22" fmla="*/ 292630 w 334963"/>
                <a:gd name="connsiteY22" fmla="*/ 128587 h 334277"/>
                <a:gd name="connsiteX23" fmla="*/ 42334 w 334963"/>
                <a:gd name="connsiteY23" fmla="*/ 128587 h 334277"/>
                <a:gd name="connsiteX24" fmla="*/ 96573 w 334963"/>
                <a:gd name="connsiteY24" fmla="*/ 159858 h 334277"/>
                <a:gd name="connsiteX25" fmla="*/ 119063 w 334963"/>
                <a:gd name="connsiteY25" fmla="*/ 225006 h 334277"/>
                <a:gd name="connsiteX26" fmla="*/ 78053 w 334963"/>
                <a:gd name="connsiteY26" fmla="*/ 266700 h 334277"/>
                <a:gd name="connsiteX27" fmla="*/ 18521 w 334963"/>
                <a:gd name="connsiteY27" fmla="*/ 243247 h 334277"/>
                <a:gd name="connsiteX28" fmla="*/ 11906 w 334963"/>
                <a:gd name="connsiteY28" fmla="*/ 228914 h 334277"/>
                <a:gd name="connsiteX29" fmla="*/ 0 w 334963"/>
                <a:gd name="connsiteY29" fmla="*/ 176796 h 334277"/>
                <a:gd name="connsiteX30" fmla="*/ 42334 w 334963"/>
                <a:gd name="connsiteY30" fmla="*/ 128587 h 334277"/>
                <a:gd name="connsiteX31" fmla="*/ 168275 w 334963"/>
                <a:gd name="connsiteY31" fmla="*/ 117475 h 334277"/>
                <a:gd name="connsiteX32" fmla="*/ 220663 w 334963"/>
                <a:gd name="connsiteY32" fmla="*/ 157163 h 334277"/>
                <a:gd name="connsiteX33" fmla="*/ 200026 w 334963"/>
                <a:gd name="connsiteY33" fmla="*/ 219075 h 334277"/>
                <a:gd name="connsiteX34" fmla="*/ 134938 w 334963"/>
                <a:gd name="connsiteY34" fmla="*/ 219075 h 334277"/>
                <a:gd name="connsiteX35" fmla="*/ 114300 w 334963"/>
                <a:gd name="connsiteY35" fmla="*/ 157163 h 334277"/>
                <a:gd name="connsiteX36" fmla="*/ 303212 w 334963"/>
                <a:gd name="connsiteY36" fmla="*/ 69850 h 334277"/>
                <a:gd name="connsiteX37" fmla="*/ 322884 w 334963"/>
                <a:gd name="connsiteY37" fmla="*/ 104246 h 334277"/>
                <a:gd name="connsiteX38" fmla="*/ 333375 w 334963"/>
                <a:gd name="connsiteY38" fmla="*/ 149225 h 334277"/>
                <a:gd name="connsiteX39" fmla="*/ 303212 w 334963"/>
                <a:gd name="connsiteY39" fmla="*/ 112183 h 334277"/>
                <a:gd name="connsiteX40" fmla="*/ 303212 w 334963"/>
                <a:gd name="connsiteY40" fmla="*/ 69850 h 334277"/>
                <a:gd name="connsiteX41" fmla="*/ 31750 w 334963"/>
                <a:gd name="connsiteY41" fmla="*/ 69850 h 334277"/>
                <a:gd name="connsiteX42" fmla="*/ 31750 w 334963"/>
                <a:gd name="connsiteY42" fmla="*/ 112183 h 334277"/>
                <a:gd name="connsiteX43" fmla="*/ 1587 w 334963"/>
                <a:gd name="connsiteY43" fmla="*/ 149225 h 334277"/>
                <a:gd name="connsiteX44" fmla="*/ 13390 w 334963"/>
                <a:gd name="connsiteY44" fmla="*/ 101600 h 334277"/>
                <a:gd name="connsiteX45" fmla="*/ 31750 w 334963"/>
                <a:gd name="connsiteY45" fmla="*/ 69850 h 334277"/>
                <a:gd name="connsiteX46" fmla="*/ 234280 w 334963"/>
                <a:gd name="connsiteY46" fmla="*/ 12700 h 334277"/>
                <a:gd name="connsiteX47" fmla="*/ 285750 w 334963"/>
                <a:gd name="connsiteY47" fmla="*/ 48565 h 334277"/>
                <a:gd name="connsiteX48" fmla="*/ 285750 w 334963"/>
                <a:gd name="connsiteY48" fmla="*/ 110995 h 334277"/>
                <a:gd name="connsiteX49" fmla="*/ 230321 w 334963"/>
                <a:gd name="connsiteY49" fmla="*/ 142875 h 334277"/>
                <a:gd name="connsiteX50" fmla="*/ 176212 w 334963"/>
                <a:gd name="connsiteY50" fmla="*/ 103026 h 334277"/>
                <a:gd name="connsiteX51" fmla="*/ 176212 w 334963"/>
                <a:gd name="connsiteY51" fmla="*/ 35281 h 334277"/>
                <a:gd name="connsiteX52" fmla="*/ 100682 w 334963"/>
                <a:gd name="connsiteY52" fmla="*/ 12700 h 334277"/>
                <a:gd name="connsiteX53" fmla="*/ 158750 w 334963"/>
                <a:gd name="connsiteY53" fmla="*/ 35281 h 334277"/>
                <a:gd name="connsiteX54" fmla="*/ 158750 w 334963"/>
                <a:gd name="connsiteY54" fmla="*/ 103026 h 334277"/>
                <a:gd name="connsiteX55" fmla="*/ 103321 w 334963"/>
                <a:gd name="connsiteY55" fmla="*/ 142875 h 334277"/>
                <a:gd name="connsiteX56" fmla="*/ 49212 w 334963"/>
                <a:gd name="connsiteY56" fmla="*/ 110995 h 334277"/>
                <a:gd name="connsiteX57" fmla="*/ 49212 w 334963"/>
                <a:gd name="connsiteY57" fmla="*/ 48565 h 334277"/>
                <a:gd name="connsiteX58" fmla="*/ 100682 w 334963"/>
                <a:gd name="connsiteY58" fmla="*/ 12700 h 334277"/>
                <a:gd name="connsiteX59" fmla="*/ 167482 w 334963"/>
                <a:gd name="connsiteY59" fmla="*/ 0 h 334277"/>
                <a:gd name="connsiteX60" fmla="*/ 207963 w 334963"/>
                <a:gd name="connsiteY60" fmla="*/ 5159 h 334277"/>
                <a:gd name="connsiteX61" fmla="*/ 167482 w 334963"/>
                <a:gd name="connsiteY61" fmla="*/ 20638 h 334277"/>
                <a:gd name="connsiteX62" fmla="*/ 127000 w 334963"/>
                <a:gd name="connsiteY62" fmla="*/ 5159 h 334277"/>
                <a:gd name="connsiteX63" fmla="*/ 167482 w 334963"/>
                <a:gd name="connsiteY63" fmla="*/ 0 h 3342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34963" h="334277">
                  <a:moveTo>
                    <a:pt x="300038" y="268287"/>
                  </a:moveTo>
                  <a:cubicBezTo>
                    <a:pt x="282913" y="289677"/>
                    <a:pt x="263154" y="307055"/>
                    <a:pt x="238125" y="319087"/>
                  </a:cubicBezTo>
                  <a:cubicBezTo>
                    <a:pt x="238125" y="319087"/>
                    <a:pt x="238125" y="319087"/>
                    <a:pt x="259202" y="284329"/>
                  </a:cubicBezTo>
                  <a:cubicBezTo>
                    <a:pt x="259202" y="284329"/>
                    <a:pt x="259202" y="284329"/>
                    <a:pt x="300038" y="268287"/>
                  </a:cubicBezTo>
                  <a:close/>
                  <a:moveTo>
                    <a:pt x="34925" y="268287"/>
                  </a:moveTo>
                  <a:cubicBezTo>
                    <a:pt x="34925" y="268287"/>
                    <a:pt x="34925" y="268287"/>
                    <a:pt x="75761" y="284329"/>
                  </a:cubicBezTo>
                  <a:cubicBezTo>
                    <a:pt x="75761" y="284329"/>
                    <a:pt x="75761" y="284329"/>
                    <a:pt x="96838" y="319087"/>
                  </a:cubicBezTo>
                  <a:cubicBezTo>
                    <a:pt x="71809" y="307055"/>
                    <a:pt x="50733" y="289677"/>
                    <a:pt x="34925" y="268287"/>
                  </a:cubicBezTo>
                  <a:close/>
                  <a:moveTo>
                    <a:pt x="131763" y="236537"/>
                  </a:moveTo>
                  <a:cubicBezTo>
                    <a:pt x="131763" y="236537"/>
                    <a:pt x="131763" y="236537"/>
                    <a:pt x="203200" y="236537"/>
                  </a:cubicBezTo>
                  <a:cubicBezTo>
                    <a:pt x="203200" y="236537"/>
                    <a:pt x="203200" y="236537"/>
                    <a:pt x="242888" y="279400"/>
                  </a:cubicBezTo>
                  <a:cubicBezTo>
                    <a:pt x="242888" y="279400"/>
                    <a:pt x="242888" y="279400"/>
                    <a:pt x="212461" y="327458"/>
                  </a:cubicBezTo>
                  <a:cubicBezTo>
                    <a:pt x="182034" y="336550"/>
                    <a:pt x="151607" y="336550"/>
                    <a:pt x="122502" y="327458"/>
                  </a:cubicBezTo>
                  <a:cubicBezTo>
                    <a:pt x="122502" y="327458"/>
                    <a:pt x="122502" y="327458"/>
                    <a:pt x="92075" y="278101"/>
                  </a:cubicBezTo>
                  <a:cubicBezTo>
                    <a:pt x="92075" y="278101"/>
                    <a:pt x="92075" y="278101"/>
                    <a:pt x="131763" y="236537"/>
                  </a:cubicBezTo>
                  <a:close/>
                  <a:moveTo>
                    <a:pt x="292630" y="128587"/>
                  </a:moveTo>
                  <a:lnTo>
                    <a:pt x="334963" y="176796"/>
                  </a:lnTo>
                  <a:cubicBezTo>
                    <a:pt x="333640" y="196341"/>
                    <a:pt x="329671" y="214582"/>
                    <a:pt x="321734" y="232823"/>
                  </a:cubicBezTo>
                  <a:cubicBezTo>
                    <a:pt x="319088" y="236732"/>
                    <a:pt x="317765" y="240641"/>
                    <a:pt x="316442" y="243247"/>
                  </a:cubicBezTo>
                  <a:cubicBezTo>
                    <a:pt x="316442" y="243247"/>
                    <a:pt x="316442" y="243247"/>
                    <a:pt x="255588" y="266700"/>
                  </a:cubicBezTo>
                  <a:cubicBezTo>
                    <a:pt x="255588" y="266700"/>
                    <a:pt x="255588" y="266700"/>
                    <a:pt x="215900" y="225006"/>
                  </a:cubicBezTo>
                  <a:cubicBezTo>
                    <a:pt x="215900" y="225006"/>
                    <a:pt x="215900" y="225006"/>
                    <a:pt x="238390" y="159858"/>
                  </a:cubicBezTo>
                  <a:cubicBezTo>
                    <a:pt x="238390" y="159858"/>
                    <a:pt x="238390" y="159858"/>
                    <a:pt x="292630" y="128587"/>
                  </a:cubicBezTo>
                  <a:close/>
                  <a:moveTo>
                    <a:pt x="42334" y="128587"/>
                  </a:moveTo>
                  <a:cubicBezTo>
                    <a:pt x="42334" y="128587"/>
                    <a:pt x="42334" y="128587"/>
                    <a:pt x="96573" y="159858"/>
                  </a:cubicBezTo>
                  <a:cubicBezTo>
                    <a:pt x="96573" y="159858"/>
                    <a:pt x="96573" y="159858"/>
                    <a:pt x="119063" y="225006"/>
                  </a:cubicBezTo>
                  <a:lnTo>
                    <a:pt x="78053" y="266700"/>
                  </a:lnTo>
                  <a:cubicBezTo>
                    <a:pt x="78053" y="266700"/>
                    <a:pt x="78053" y="266700"/>
                    <a:pt x="18521" y="243247"/>
                  </a:cubicBezTo>
                  <a:cubicBezTo>
                    <a:pt x="15875" y="239338"/>
                    <a:pt x="14552" y="234126"/>
                    <a:pt x="11906" y="228914"/>
                  </a:cubicBezTo>
                  <a:cubicBezTo>
                    <a:pt x="5292" y="213279"/>
                    <a:pt x="1323" y="195038"/>
                    <a:pt x="0" y="176796"/>
                  </a:cubicBezTo>
                  <a:cubicBezTo>
                    <a:pt x="0" y="176796"/>
                    <a:pt x="0" y="176796"/>
                    <a:pt x="42334" y="128587"/>
                  </a:cubicBezTo>
                  <a:close/>
                  <a:moveTo>
                    <a:pt x="168275" y="117475"/>
                  </a:moveTo>
                  <a:lnTo>
                    <a:pt x="220663" y="157163"/>
                  </a:lnTo>
                  <a:lnTo>
                    <a:pt x="200026" y="219075"/>
                  </a:lnTo>
                  <a:lnTo>
                    <a:pt x="134938" y="219075"/>
                  </a:lnTo>
                  <a:lnTo>
                    <a:pt x="114300" y="157163"/>
                  </a:lnTo>
                  <a:close/>
                  <a:moveTo>
                    <a:pt x="303212" y="69850"/>
                  </a:moveTo>
                  <a:cubicBezTo>
                    <a:pt x="311081" y="80433"/>
                    <a:pt x="317638" y="92340"/>
                    <a:pt x="322884" y="104246"/>
                  </a:cubicBezTo>
                  <a:cubicBezTo>
                    <a:pt x="328129" y="118798"/>
                    <a:pt x="332064" y="133350"/>
                    <a:pt x="333375" y="149225"/>
                  </a:cubicBezTo>
                  <a:cubicBezTo>
                    <a:pt x="333375" y="149225"/>
                    <a:pt x="333375" y="149225"/>
                    <a:pt x="303212" y="112183"/>
                  </a:cubicBezTo>
                  <a:cubicBezTo>
                    <a:pt x="303212" y="112183"/>
                    <a:pt x="303212" y="112183"/>
                    <a:pt x="303212" y="69850"/>
                  </a:cubicBezTo>
                  <a:close/>
                  <a:moveTo>
                    <a:pt x="31750" y="69850"/>
                  </a:moveTo>
                  <a:cubicBezTo>
                    <a:pt x="31750" y="69850"/>
                    <a:pt x="31750" y="69850"/>
                    <a:pt x="31750" y="112183"/>
                  </a:cubicBezTo>
                  <a:cubicBezTo>
                    <a:pt x="31750" y="112183"/>
                    <a:pt x="31750" y="112183"/>
                    <a:pt x="1587" y="149225"/>
                  </a:cubicBezTo>
                  <a:cubicBezTo>
                    <a:pt x="2899" y="133350"/>
                    <a:pt x="6833" y="117475"/>
                    <a:pt x="13390" y="101600"/>
                  </a:cubicBezTo>
                  <a:cubicBezTo>
                    <a:pt x="18636" y="91017"/>
                    <a:pt x="23882" y="79110"/>
                    <a:pt x="31750" y="69850"/>
                  </a:cubicBezTo>
                  <a:close/>
                  <a:moveTo>
                    <a:pt x="234280" y="12700"/>
                  </a:moveTo>
                  <a:cubicBezTo>
                    <a:pt x="252757" y="21998"/>
                    <a:pt x="271233" y="33953"/>
                    <a:pt x="285750" y="48565"/>
                  </a:cubicBezTo>
                  <a:cubicBezTo>
                    <a:pt x="285750" y="48565"/>
                    <a:pt x="285750" y="48565"/>
                    <a:pt x="285750" y="110995"/>
                  </a:cubicBezTo>
                  <a:cubicBezTo>
                    <a:pt x="285750" y="110995"/>
                    <a:pt x="285750" y="110995"/>
                    <a:pt x="230321" y="142875"/>
                  </a:cubicBezTo>
                  <a:cubicBezTo>
                    <a:pt x="230321" y="142875"/>
                    <a:pt x="230321" y="142875"/>
                    <a:pt x="176212" y="103026"/>
                  </a:cubicBezTo>
                  <a:cubicBezTo>
                    <a:pt x="176212" y="103026"/>
                    <a:pt x="176212" y="103026"/>
                    <a:pt x="176212" y="35281"/>
                  </a:cubicBezTo>
                  <a:close/>
                  <a:moveTo>
                    <a:pt x="100682" y="12700"/>
                  </a:moveTo>
                  <a:cubicBezTo>
                    <a:pt x="100682" y="12700"/>
                    <a:pt x="100682" y="12700"/>
                    <a:pt x="158750" y="35281"/>
                  </a:cubicBezTo>
                  <a:cubicBezTo>
                    <a:pt x="158750" y="35281"/>
                    <a:pt x="158750" y="35281"/>
                    <a:pt x="158750" y="103026"/>
                  </a:cubicBezTo>
                  <a:cubicBezTo>
                    <a:pt x="158750" y="103026"/>
                    <a:pt x="158750" y="103026"/>
                    <a:pt x="103321" y="142875"/>
                  </a:cubicBezTo>
                  <a:lnTo>
                    <a:pt x="49212" y="110995"/>
                  </a:lnTo>
                  <a:cubicBezTo>
                    <a:pt x="49212" y="110995"/>
                    <a:pt x="49212" y="110995"/>
                    <a:pt x="49212" y="48565"/>
                  </a:cubicBezTo>
                  <a:cubicBezTo>
                    <a:pt x="63729" y="33953"/>
                    <a:pt x="80886" y="21998"/>
                    <a:pt x="100682" y="12700"/>
                  </a:cubicBezTo>
                  <a:close/>
                  <a:moveTo>
                    <a:pt x="167482" y="0"/>
                  </a:moveTo>
                  <a:cubicBezTo>
                    <a:pt x="180540" y="0"/>
                    <a:pt x="194905" y="1290"/>
                    <a:pt x="207963" y="5159"/>
                  </a:cubicBezTo>
                  <a:cubicBezTo>
                    <a:pt x="207963" y="5159"/>
                    <a:pt x="207963" y="5159"/>
                    <a:pt x="167482" y="20638"/>
                  </a:cubicBezTo>
                  <a:cubicBezTo>
                    <a:pt x="167482" y="20638"/>
                    <a:pt x="167482" y="20638"/>
                    <a:pt x="127000" y="5159"/>
                  </a:cubicBezTo>
                  <a:cubicBezTo>
                    <a:pt x="140059" y="1290"/>
                    <a:pt x="153117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任意多边形 59"/>
            <p:cNvSpPr/>
            <p:nvPr/>
          </p:nvSpPr>
          <p:spPr bwMode="auto">
            <a:xfrm>
              <a:off x="3046657" y="1709369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97691" y="1691253"/>
              <a:ext cx="923331" cy="530486"/>
              <a:chOff x="4255633" y="1604356"/>
              <a:chExt cx="953623" cy="547890"/>
            </a:xfrm>
          </p:grpSpPr>
          <p:sp>
            <p:nvSpPr>
              <p:cNvPr id="42" name="矩形 41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2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千图设计师MC：ID 29795607库_组合 4"/>
          <p:cNvGrpSpPr/>
          <p:nvPr>
            <p:custDataLst>
              <p:tags r:id="rId3"/>
            </p:custDataLst>
          </p:nvPr>
        </p:nvGrpSpPr>
        <p:grpSpPr>
          <a:xfrm>
            <a:off x="3304250" y="3591922"/>
            <a:ext cx="2587369" cy="1464285"/>
            <a:chOff x="3039683" y="2670792"/>
            <a:chExt cx="2587369" cy="1464285"/>
          </a:xfrm>
        </p:grpSpPr>
        <p:sp>
          <p:nvSpPr>
            <p:cNvPr id="32" name="任意多边形 51"/>
            <p:cNvSpPr/>
            <p:nvPr/>
          </p:nvSpPr>
          <p:spPr bwMode="auto">
            <a:xfrm>
              <a:off x="3039683" y="2670792"/>
              <a:ext cx="2587369" cy="1464285"/>
            </a:xfrm>
            <a:custGeom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 52"/>
            <p:cNvSpPr/>
            <p:nvPr/>
          </p:nvSpPr>
          <p:spPr bwMode="auto">
            <a:xfrm>
              <a:off x="4382051" y="3240436"/>
              <a:ext cx="325646" cy="324995"/>
            </a:xfrm>
            <a:custGeom>
              <a:gdLst>
                <a:gd name="connsiteX0" fmla="*/ 274398 w 327028"/>
                <a:gd name="connsiteY0" fmla="*/ 150163 h 326376"/>
                <a:gd name="connsiteX1" fmla="*/ 150043 w 327028"/>
                <a:gd name="connsiteY1" fmla="*/ 315809 h 326376"/>
                <a:gd name="connsiteX2" fmla="*/ 240002 w 327028"/>
                <a:gd name="connsiteY2" fmla="*/ 296089 h 326376"/>
                <a:gd name="connsiteX3" fmla="*/ 316731 w 327028"/>
                <a:gd name="connsiteY3" fmla="*/ 168568 h 326376"/>
                <a:gd name="connsiteX4" fmla="*/ 274398 w 327028"/>
                <a:gd name="connsiteY4" fmla="*/ 150163 h 326376"/>
                <a:gd name="connsiteX5" fmla="*/ 264344 w 327028"/>
                <a:gd name="connsiteY5" fmla="*/ 147501 h 326376"/>
                <a:gd name="connsiteX6" fmla="*/ 167996 w 327028"/>
                <a:gd name="connsiteY6" fmla="*/ 168603 h 326376"/>
                <a:gd name="connsiteX7" fmla="*/ 55809 w 327028"/>
                <a:gd name="connsiteY7" fmla="*/ 251690 h 326376"/>
                <a:gd name="connsiteX8" fmla="*/ 37331 w 327028"/>
                <a:gd name="connsiteY8" fmla="*/ 250371 h 326376"/>
                <a:gd name="connsiteX9" fmla="*/ 128400 w 327028"/>
                <a:gd name="connsiteY9" fmla="*/ 313676 h 326376"/>
                <a:gd name="connsiteX10" fmla="*/ 129720 w 327028"/>
                <a:gd name="connsiteY10" fmla="*/ 312357 h 326376"/>
                <a:gd name="connsiteX11" fmla="*/ 264344 w 327028"/>
                <a:gd name="connsiteY11" fmla="*/ 148820 h 326376"/>
                <a:gd name="connsiteX12" fmla="*/ 264344 w 327028"/>
                <a:gd name="connsiteY12" fmla="*/ 147501 h 326376"/>
                <a:gd name="connsiteX13" fmla="*/ 32529 w 327028"/>
                <a:gd name="connsiteY13" fmla="*/ 85076 h 326376"/>
                <a:gd name="connsiteX14" fmla="*/ 29909 w 327028"/>
                <a:gd name="connsiteY14" fmla="*/ 240157 h 326376"/>
                <a:gd name="connsiteX15" fmla="*/ 107181 w 327028"/>
                <a:gd name="connsiteY15" fmla="*/ 229643 h 326376"/>
                <a:gd name="connsiteX16" fmla="*/ 32529 w 327028"/>
                <a:gd name="connsiteY16" fmla="*/ 85076 h 326376"/>
                <a:gd name="connsiteX17" fmla="*/ 206598 w 327028"/>
                <a:gd name="connsiteY17" fmla="*/ 59121 h 326376"/>
                <a:gd name="connsiteX18" fmla="*/ 118293 w 327028"/>
                <a:gd name="connsiteY18" fmla="*/ 76277 h 326376"/>
                <a:gd name="connsiteX19" fmla="*/ 163272 w 327028"/>
                <a:gd name="connsiteY19" fmla="*/ 156781 h 326376"/>
                <a:gd name="connsiteX20" fmla="*/ 164595 w 327028"/>
                <a:gd name="connsiteY20" fmla="*/ 158101 h 326376"/>
                <a:gd name="connsiteX21" fmla="*/ 316731 w 327028"/>
                <a:gd name="connsiteY21" fmla="*/ 156781 h 326376"/>
                <a:gd name="connsiteX22" fmla="*/ 296887 w 327028"/>
                <a:gd name="connsiteY22" fmla="*/ 89475 h 326376"/>
                <a:gd name="connsiteX23" fmla="*/ 206598 w 327028"/>
                <a:gd name="connsiteY23" fmla="*/ 59121 h 326376"/>
                <a:gd name="connsiteX24" fmla="*/ 107075 w 327028"/>
                <a:gd name="connsiteY24" fmla="*/ 21576 h 326376"/>
                <a:gd name="connsiteX25" fmla="*/ 86191 w 327028"/>
                <a:gd name="connsiteY25" fmla="*/ 30800 h 326376"/>
                <a:gd name="connsiteX26" fmla="*/ 43116 w 327028"/>
                <a:gd name="connsiteY26" fmla="*/ 70332 h 326376"/>
                <a:gd name="connsiteX27" fmla="*/ 43116 w 327028"/>
                <a:gd name="connsiteY27" fmla="*/ 71650 h 326376"/>
                <a:gd name="connsiteX28" fmla="*/ 114907 w 327028"/>
                <a:gd name="connsiteY28" fmla="*/ 221871 h 326376"/>
                <a:gd name="connsiteX29" fmla="*/ 116212 w 327028"/>
                <a:gd name="connsiteY29" fmla="*/ 223189 h 326376"/>
                <a:gd name="connsiteX30" fmla="*/ 157981 w 327028"/>
                <a:gd name="connsiteY30" fmla="*/ 165209 h 326376"/>
                <a:gd name="connsiteX31" fmla="*/ 155371 w 327028"/>
                <a:gd name="connsiteY31" fmla="*/ 165209 h 326376"/>
                <a:gd name="connsiteX32" fmla="*/ 107075 w 327028"/>
                <a:gd name="connsiteY32" fmla="*/ 21576 h 326376"/>
                <a:gd name="connsiteX33" fmla="*/ 165275 w 327028"/>
                <a:gd name="connsiteY33" fmla="*/ 11128 h 326376"/>
                <a:gd name="connsiteX34" fmla="*/ 119074 w 327028"/>
                <a:gd name="connsiteY34" fmla="*/ 17607 h 326376"/>
                <a:gd name="connsiteX35" fmla="*/ 116437 w 327028"/>
                <a:gd name="connsiteY35" fmla="*/ 65856 h 326376"/>
                <a:gd name="connsiteX36" fmla="*/ 286568 w 327028"/>
                <a:gd name="connsiteY36" fmla="*/ 72376 h 326376"/>
                <a:gd name="connsiteX37" fmla="*/ 165275 w 327028"/>
                <a:gd name="connsiteY37" fmla="*/ 11128 h 326376"/>
                <a:gd name="connsiteX38" fmla="*/ 168440 w 327028"/>
                <a:gd name="connsiteY38" fmla="*/ 94 h 326376"/>
                <a:gd name="connsiteX39" fmla="*/ 305249 w 327028"/>
                <a:gd name="connsiteY39" fmla="*/ 81263 h 326376"/>
                <a:gd name="connsiteX40" fmla="*/ 244610 w 327028"/>
                <a:gd name="connsiteY40" fmla="*/ 305291 h 326376"/>
                <a:gd name="connsiteX41" fmla="*/ 164197 w 327028"/>
                <a:gd name="connsiteY41" fmla="*/ 326376 h 326376"/>
                <a:gd name="connsiteX42" fmla="*/ 21826 w 327028"/>
                <a:gd name="connsiteY42" fmla="*/ 244672 h 326376"/>
                <a:gd name="connsiteX43" fmla="*/ 81147 w 327028"/>
                <a:gd name="connsiteY43" fmla="*/ 21962 h 326376"/>
                <a:gd name="connsiteX44" fmla="*/ 112785 w 327028"/>
                <a:gd name="connsiteY44" fmla="*/ 7466 h 326376"/>
                <a:gd name="connsiteX45" fmla="*/ 114103 w 327028"/>
                <a:gd name="connsiteY45" fmla="*/ 7466 h 326376"/>
                <a:gd name="connsiteX46" fmla="*/ 168440 w 327028"/>
                <a:gd name="connsiteY46" fmla="*/ 94 h 3263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7028" h="326376">
                  <a:moveTo>
                    <a:pt x="274398" y="150163"/>
                  </a:moveTo>
                  <a:cubicBezTo>
                    <a:pt x="269106" y="222469"/>
                    <a:pt x="217512" y="290830"/>
                    <a:pt x="150043" y="315809"/>
                  </a:cubicBezTo>
                  <a:cubicBezTo>
                    <a:pt x="180470" y="318438"/>
                    <a:pt x="210897" y="311865"/>
                    <a:pt x="240002" y="296089"/>
                  </a:cubicBezTo>
                  <a:cubicBezTo>
                    <a:pt x="287627" y="268481"/>
                    <a:pt x="314085" y="219839"/>
                    <a:pt x="316731" y="168568"/>
                  </a:cubicBezTo>
                  <a:cubicBezTo>
                    <a:pt x="302179" y="159366"/>
                    <a:pt x="288950" y="154107"/>
                    <a:pt x="274398" y="150163"/>
                  </a:cubicBezTo>
                  <a:close/>
                  <a:moveTo>
                    <a:pt x="264344" y="147501"/>
                  </a:moveTo>
                  <a:cubicBezTo>
                    <a:pt x="233988" y="142226"/>
                    <a:pt x="202312" y="148820"/>
                    <a:pt x="167996" y="168603"/>
                  </a:cubicBezTo>
                  <a:cubicBezTo>
                    <a:pt x="144238" y="223994"/>
                    <a:pt x="107283" y="251690"/>
                    <a:pt x="55809" y="251690"/>
                  </a:cubicBezTo>
                  <a:cubicBezTo>
                    <a:pt x="49209" y="251690"/>
                    <a:pt x="42610" y="251690"/>
                    <a:pt x="37331" y="250371"/>
                  </a:cubicBezTo>
                  <a:cubicBezTo>
                    <a:pt x="59768" y="283343"/>
                    <a:pt x="92764" y="304444"/>
                    <a:pt x="128400" y="313676"/>
                  </a:cubicBezTo>
                  <a:cubicBezTo>
                    <a:pt x="129720" y="312357"/>
                    <a:pt x="129720" y="312357"/>
                    <a:pt x="129720" y="312357"/>
                  </a:cubicBezTo>
                  <a:cubicBezTo>
                    <a:pt x="202312" y="295212"/>
                    <a:pt x="259065" y="223994"/>
                    <a:pt x="264344" y="148820"/>
                  </a:cubicBezTo>
                  <a:cubicBezTo>
                    <a:pt x="264344" y="148820"/>
                    <a:pt x="264344" y="147501"/>
                    <a:pt x="264344" y="147501"/>
                  </a:cubicBezTo>
                  <a:close/>
                  <a:moveTo>
                    <a:pt x="32529" y="85076"/>
                  </a:moveTo>
                  <a:cubicBezTo>
                    <a:pt x="5025" y="131075"/>
                    <a:pt x="2406" y="190216"/>
                    <a:pt x="29909" y="240157"/>
                  </a:cubicBezTo>
                  <a:cubicBezTo>
                    <a:pt x="60032" y="245414"/>
                    <a:pt x="86226" y="241471"/>
                    <a:pt x="107181" y="229643"/>
                  </a:cubicBezTo>
                  <a:cubicBezTo>
                    <a:pt x="58722" y="195473"/>
                    <a:pt x="33838" y="146846"/>
                    <a:pt x="32529" y="85076"/>
                  </a:cubicBezTo>
                  <a:close/>
                  <a:moveTo>
                    <a:pt x="206598" y="59121"/>
                  </a:moveTo>
                  <a:cubicBezTo>
                    <a:pt x="176832" y="56811"/>
                    <a:pt x="147397" y="62420"/>
                    <a:pt x="118293" y="76277"/>
                  </a:cubicBezTo>
                  <a:cubicBezTo>
                    <a:pt x="126230" y="110591"/>
                    <a:pt x="144751" y="136985"/>
                    <a:pt x="163272" y="156781"/>
                  </a:cubicBezTo>
                  <a:cubicBezTo>
                    <a:pt x="163272" y="158101"/>
                    <a:pt x="164595" y="158101"/>
                    <a:pt x="164595" y="158101"/>
                  </a:cubicBezTo>
                  <a:cubicBezTo>
                    <a:pt x="217512" y="129067"/>
                    <a:pt x="269106" y="129067"/>
                    <a:pt x="316731" y="156781"/>
                  </a:cubicBezTo>
                  <a:cubicBezTo>
                    <a:pt x="315408" y="134346"/>
                    <a:pt x="308794" y="110591"/>
                    <a:pt x="296887" y="89475"/>
                  </a:cubicBezTo>
                  <a:cubicBezTo>
                    <a:pt x="266460" y="71658"/>
                    <a:pt x="236364" y="61430"/>
                    <a:pt x="206598" y="59121"/>
                  </a:cubicBezTo>
                  <a:close/>
                  <a:moveTo>
                    <a:pt x="107075" y="21576"/>
                  </a:moveTo>
                  <a:cubicBezTo>
                    <a:pt x="100549" y="24211"/>
                    <a:pt x="92717" y="26847"/>
                    <a:pt x="86191" y="30800"/>
                  </a:cubicBezTo>
                  <a:cubicBezTo>
                    <a:pt x="69222" y="41342"/>
                    <a:pt x="54864" y="54519"/>
                    <a:pt x="43116" y="70332"/>
                  </a:cubicBezTo>
                  <a:cubicBezTo>
                    <a:pt x="43116" y="70332"/>
                    <a:pt x="43116" y="70332"/>
                    <a:pt x="43116" y="71650"/>
                  </a:cubicBezTo>
                  <a:cubicBezTo>
                    <a:pt x="40506" y="137536"/>
                    <a:pt x="65306" y="188928"/>
                    <a:pt x="114907" y="221871"/>
                  </a:cubicBezTo>
                  <a:cubicBezTo>
                    <a:pt x="114907" y="223189"/>
                    <a:pt x="116212" y="223189"/>
                    <a:pt x="116212" y="223189"/>
                  </a:cubicBezTo>
                  <a:cubicBezTo>
                    <a:pt x="133181" y="210012"/>
                    <a:pt x="146233" y="191563"/>
                    <a:pt x="157981" y="165209"/>
                  </a:cubicBezTo>
                  <a:cubicBezTo>
                    <a:pt x="156676" y="165209"/>
                    <a:pt x="156676" y="165209"/>
                    <a:pt x="155371" y="165209"/>
                  </a:cubicBezTo>
                  <a:cubicBezTo>
                    <a:pt x="114907" y="120406"/>
                    <a:pt x="99243" y="71650"/>
                    <a:pt x="107075" y="21576"/>
                  </a:cubicBezTo>
                  <a:close/>
                  <a:moveTo>
                    <a:pt x="165275" y="11128"/>
                  </a:moveTo>
                  <a:cubicBezTo>
                    <a:pt x="149820" y="10924"/>
                    <a:pt x="134241" y="13043"/>
                    <a:pt x="119074" y="17607"/>
                  </a:cubicBezTo>
                  <a:cubicBezTo>
                    <a:pt x="115118" y="34559"/>
                    <a:pt x="115118" y="51512"/>
                    <a:pt x="116437" y="65856"/>
                  </a:cubicBezTo>
                  <a:cubicBezTo>
                    <a:pt x="171829" y="41080"/>
                    <a:pt x="228539" y="43688"/>
                    <a:pt x="286568" y="72376"/>
                  </a:cubicBezTo>
                  <a:cubicBezTo>
                    <a:pt x="256894" y="33255"/>
                    <a:pt x="211641" y="11739"/>
                    <a:pt x="165275" y="11128"/>
                  </a:cubicBezTo>
                  <a:close/>
                  <a:moveTo>
                    <a:pt x="168440" y="94"/>
                  </a:moveTo>
                  <a:cubicBezTo>
                    <a:pt x="222941" y="1947"/>
                    <a:pt x="275588" y="30857"/>
                    <a:pt x="305249" y="81263"/>
                  </a:cubicBezTo>
                  <a:cubicBezTo>
                    <a:pt x="350069" y="159014"/>
                    <a:pt x="323704" y="260485"/>
                    <a:pt x="244610" y="305291"/>
                  </a:cubicBezTo>
                  <a:cubicBezTo>
                    <a:pt x="219563" y="319787"/>
                    <a:pt x="191880" y="326376"/>
                    <a:pt x="164197" y="326376"/>
                  </a:cubicBezTo>
                  <a:cubicBezTo>
                    <a:pt x="107512" y="326376"/>
                    <a:pt x="52146" y="297384"/>
                    <a:pt x="21826" y="244672"/>
                  </a:cubicBezTo>
                  <a:cubicBezTo>
                    <a:pt x="-22994" y="166921"/>
                    <a:pt x="3371" y="66767"/>
                    <a:pt x="81147" y="21962"/>
                  </a:cubicBezTo>
                  <a:cubicBezTo>
                    <a:pt x="91693" y="15373"/>
                    <a:pt x="102239" y="11419"/>
                    <a:pt x="112785" y="7466"/>
                  </a:cubicBezTo>
                  <a:cubicBezTo>
                    <a:pt x="112785" y="7466"/>
                    <a:pt x="114103" y="7466"/>
                    <a:pt x="114103" y="7466"/>
                  </a:cubicBezTo>
                  <a:cubicBezTo>
                    <a:pt x="131899" y="1865"/>
                    <a:pt x="150273" y="-523"/>
                    <a:pt x="168440" y="9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 53"/>
            <p:cNvSpPr/>
            <p:nvPr/>
          </p:nvSpPr>
          <p:spPr bwMode="auto">
            <a:xfrm>
              <a:off x="4931470" y="3148334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193186" y="3130219"/>
              <a:ext cx="923331" cy="530486"/>
              <a:chOff x="4255633" y="1604356"/>
              <a:chExt cx="953623" cy="547890"/>
            </a:xfrm>
          </p:grpSpPr>
          <p:sp>
            <p:nvSpPr>
              <p:cNvPr id="36" name="矩形 35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56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千图设计师MC：ID 29795607库_组合 5"/>
          <p:cNvGrpSpPr/>
          <p:nvPr>
            <p:custDataLst>
              <p:tags r:id="rId4"/>
            </p:custDataLst>
          </p:nvPr>
        </p:nvGrpSpPr>
        <p:grpSpPr>
          <a:xfrm>
            <a:off x="6431128" y="1801793"/>
            <a:ext cx="2587369" cy="1462426"/>
            <a:chOff x="6717485" y="1232756"/>
            <a:chExt cx="2587369" cy="1462426"/>
          </a:xfrm>
        </p:grpSpPr>
        <p:sp>
          <p:nvSpPr>
            <p:cNvPr id="26" name="任意多边形 39"/>
            <p:cNvSpPr/>
            <p:nvPr/>
          </p:nvSpPr>
          <p:spPr bwMode="auto">
            <a:xfrm flipH="1">
              <a:off x="6717485" y="1232756"/>
              <a:ext cx="2587369" cy="1462426"/>
            </a:xfrm>
            <a:custGeom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 40"/>
            <p:cNvSpPr/>
            <p:nvPr/>
          </p:nvSpPr>
          <p:spPr bwMode="auto">
            <a:xfrm>
              <a:off x="8093771" y="1801146"/>
              <a:ext cx="325646" cy="325646"/>
            </a:xfrm>
            <a:custGeom>
              <a:gdLst>
                <a:gd name="connsiteX0" fmla="*/ 0 w 338138"/>
                <a:gd name="connsiteY0" fmla="*/ 169863 h 338138"/>
                <a:gd name="connsiteX1" fmla="*/ 3975 w 338138"/>
                <a:gd name="connsiteY1" fmla="*/ 169863 h 338138"/>
                <a:gd name="connsiteX2" fmla="*/ 111300 w 338138"/>
                <a:gd name="connsiteY2" fmla="*/ 226838 h 338138"/>
                <a:gd name="connsiteX3" fmla="*/ 168275 w 338138"/>
                <a:gd name="connsiteY3" fmla="*/ 334163 h 338138"/>
                <a:gd name="connsiteX4" fmla="*/ 168275 w 338138"/>
                <a:gd name="connsiteY4" fmla="*/ 338138 h 338138"/>
                <a:gd name="connsiteX5" fmla="*/ 164300 w 338138"/>
                <a:gd name="connsiteY5" fmla="*/ 338138 h 338138"/>
                <a:gd name="connsiteX6" fmla="*/ 49025 w 338138"/>
                <a:gd name="connsiteY6" fmla="*/ 289113 h 338138"/>
                <a:gd name="connsiteX7" fmla="*/ 0 w 338138"/>
                <a:gd name="connsiteY7" fmla="*/ 173838 h 338138"/>
                <a:gd name="connsiteX8" fmla="*/ 0 w 338138"/>
                <a:gd name="connsiteY8" fmla="*/ 169863 h 338138"/>
                <a:gd name="connsiteX9" fmla="*/ 169863 w 338138"/>
                <a:gd name="connsiteY9" fmla="*/ 0 h 338138"/>
                <a:gd name="connsiteX10" fmla="*/ 173838 w 338138"/>
                <a:gd name="connsiteY10" fmla="*/ 0 h 338138"/>
                <a:gd name="connsiteX11" fmla="*/ 289113 w 338138"/>
                <a:gd name="connsiteY11" fmla="*/ 49025 h 338138"/>
                <a:gd name="connsiteX12" fmla="*/ 338138 w 338138"/>
                <a:gd name="connsiteY12" fmla="*/ 164300 h 338138"/>
                <a:gd name="connsiteX13" fmla="*/ 338138 w 338138"/>
                <a:gd name="connsiteY13" fmla="*/ 168275 h 338138"/>
                <a:gd name="connsiteX14" fmla="*/ 334163 w 338138"/>
                <a:gd name="connsiteY14" fmla="*/ 168275 h 338138"/>
                <a:gd name="connsiteX15" fmla="*/ 226838 w 338138"/>
                <a:gd name="connsiteY15" fmla="*/ 111300 h 338138"/>
                <a:gd name="connsiteX16" fmla="*/ 169863 w 338138"/>
                <a:gd name="connsiteY16" fmla="*/ 3975 h 338138"/>
                <a:gd name="connsiteX17" fmla="*/ 169863 w 338138"/>
                <a:gd name="connsiteY17" fmla="*/ 0 h 338138"/>
                <a:gd name="connsiteX18" fmla="*/ 157181 w 338138"/>
                <a:gd name="connsiteY18" fmla="*/ 0 h 338138"/>
                <a:gd name="connsiteX19" fmla="*/ 157181 w 338138"/>
                <a:gd name="connsiteY19" fmla="*/ 3963 h 338138"/>
                <a:gd name="connsiteX20" fmla="*/ 216620 w 338138"/>
                <a:gd name="connsiteY20" fmla="*/ 121518 h 338138"/>
                <a:gd name="connsiteX21" fmla="*/ 334175 w 338138"/>
                <a:gd name="connsiteY21" fmla="*/ 180957 h 338138"/>
                <a:gd name="connsiteX22" fmla="*/ 338138 w 338138"/>
                <a:gd name="connsiteY22" fmla="*/ 180957 h 338138"/>
                <a:gd name="connsiteX23" fmla="*/ 336817 w 338138"/>
                <a:gd name="connsiteY23" fmla="*/ 184919 h 338138"/>
                <a:gd name="connsiteX24" fmla="*/ 289267 w 338138"/>
                <a:gd name="connsiteY24" fmla="*/ 289267 h 338138"/>
                <a:gd name="connsiteX25" fmla="*/ 184919 w 338138"/>
                <a:gd name="connsiteY25" fmla="*/ 336817 h 338138"/>
                <a:gd name="connsiteX26" fmla="*/ 180957 w 338138"/>
                <a:gd name="connsiteY26" fmla="*/ 338138 h 338138"/>
                <a:gd name="connsiteX27" fmla="*/ 180957 w 338138"/>
                <a:gd name="connsiteY27" fmla="*/ 334176 h 338138"/>
                <a:gd name="connsiteX28" fmla="*/ 121518 w 338138"/>
                <a:gd name="connsiteY28" fmla="*/ 216620 h 338138"/>
                <a:gd name="connsiteX29" fmla="*/ 3963 w 338138"/>
                <a:gd name="connsiteY29" fmla="*/ 157181 h 338138"/>
                <a:gd name="connsiteX30" fmla="*/ 0 w 338138"/>
                <a:gd name="connsiteY30" fmla="*/ 157181 h 338138"/>
                <a:gd name="connsiteX31" fmla="*/ 1321 w 338138"/>
                <a:gd name="connsiteY31" fmla="*/ 153219 h 338138"/>
                <a:gd name="connsiteX32" fmla="*/ 48872 w 338138"/>
                <a:gd name="connsiteY32" fmla="*/ 50192 h 338138"/>
                <a:gd name="connsiteX33" fmla="*/ 153219 w 338138"/>
                <a:gd name="connsiteY33" fmla="*/ 1321 h 338138"/>
                <a:gd name="connsiteX34" fmla="*/ 157181 w 338138"/>
                <a:gd name="connsiteY3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8138" h="338138">
                  <a:moveTo>
                    <a:pt x="0" y="169863"/>
                  </a:moveTo>
                  <a:cubicBezTo>
                    <a:pt x="0" y="169863"/>
                    <a:pt x="0" y="169863"/>
                    <a:pt x="3975" y="169863"/>
                  </a:cubicBezTo>
                  <a:cubicBezTo>
                    <a:pt x="42400" y="175163"/>
                    <a:pt x="80825" y="195038"/>
                    <a:pt x="111300" y="226838"/>
                  </a:cubicBezTo>
                  <a:cubicBezTo>
                    <a:pt x="143100" y="257313"/>
                    <a:pt x="162975" y="297063"/>
                    <a:pt x="168275" y="334163"/>
                  </a:cubicBezTo>
                  <a:cubicBezTo>
                    <a:pt x="168275" y="334163"/>
                    <a:pt x="168275" y="334163"/>
                    <a:pt x="168275" y="338138"/>
                  </a:cubicBezTo>
                  <a:cubicBezTo>
                    <a:pt x="168275" y="338138"/>
                    <a:pt x="168275" y="338138"/>
                    <a:pt x="164300" y="338138"/>
                  </a:cubicBezTo>
                  <a:cubicBezTo>
                    <a:pt x="120575" y="336813"/>
                    <a:pt x="80825" y="319588"/>
                    <a:pt x="49025" y="289113"/>
                  </a:cubicBezTo>
                  <a:cubicBezTo>
                    <a:pt x="18550" y="257313"/>
                    <a:pt x="1325" y="217563"/>
                    <a:pt x="0" y="173838"/>
                  </a:cubicBezTo>
                  <a:cubicBezTo>
                    <a:pt x="0" y="173838"/>
                    <a:pt x="0" y="173838"/>
                    <a:pt x="0" y="169863"/>
                  </a:cubicBezTo>
                  <a:close/>
                  <a:moveTo>
                    <a:pt x="169863" y="0"/>
                  </a:moveTo>
                  <a:cubicBezTo>
                    <a:pt x="169863" y="0"/>
                    <a:pt x="169863" y="0"/>
                    <a:pt x="173838" y="0"/>
                  </a:cubicBezTo>
                  <a:cubicBezTo>
                    <a:pt x="217563" y="1325"/>
                    <a:pt x="257313" y="18550"/>
                    <a:pt x="289113" y="49025"/>
                  </a:cubicBezTo>
                  <a:cubicBezTo>
                    <a:pt x="319588" y="80825"/>
                    <a:pt x="336813" y="120575"/>
                    <a:pt x="338138" y="164300"/>
                  </a:cubicBezTo>
                  <a:cubicBezTo>
                    <a:pt x="338138" y="164300"/>
                    <a:pt x="338138" y="164300"/>
                    <a:pt x="338138" y="168275"/>
                  </a:cubicBezTo>
                  <a:cubicBezTo>
                    <a:pt x="338138" y="168275"/>
                    <a:pt x="338138" y="168275"/>
                    <a:pt x="334163" y="168275"/>
                  </a:cubicBezTo>
                  <a:cubicBezTo>
                    <a:pt x="295738" y="162975"/>
                    <a:pt x="257313" y="143100"/>
                    <a:pt x="226838" y="111300"/>
                  </a:cubicBezTo>
                  <a:cubicBezTo>
                    <a:pt x="195038" y="80825"/>
                    <a:pt x="175163" y="42400"/>
                    <a:pt x="169863" y="3975"/>
                  </a:cubicBezTo>
                  <a:cubicBezTo>
                    <a:pt x="169863" y="3975"/>
                    <a:pt x="169863" y="3975"/>
                    <a:pt x="169863" y="0"/>
                  </a:cubicBezTo>
                  <a:close/>
                  <a:moveTo>
                    <a:pt x="157181" y="0"/>
                  </a:moveTo>
                  <a:cubicBezTo>
                    <a:pt x="157181" y="0"/>
                    <a:pt x="157181" y="0"/>
                    <a:pt x="157181" y="3963"/>
                  </a:cubicBezTo>
                  <a:cubicBezTo>
                    <a:pt x="162465" y="46230"/>
                    <a:pt x="183598" y="87176"/>
                    <a:pt x="216620" y="121518"/>
                  </a:cubicBezTo>
                  <a:cubicBezTo>
                    <a:pt x="250962" y="154540"/>
                    <a:pt x="291908" y="176994"/>
                    <a:pt x="334175" y="180957"/>
                  </a:cubicBezTo>
                  <a:cubicBezTo>
                    <a:pt x="334175" y="180957"/>
                    <a:pt x="334175" y="180957"/>
                    <a:pt x="338138" y="180957"/>
                  </a:cubicBezTo>
                  <a:cubicBezTo>
                    <a:pt x="338138" y="180957"/>
                    <a:pt x="338138" y="180957"/>
                    <a:pt x="336817" y="184919"/>
                  </a:cubicBezTo>
                  <a:cubicBezTo>
                    <a:pt x="334175" y="224545"/>
                    <a:pt x="317004" y="260208"/>
                    <a:pt x="289267" y="289267"/>
                  </a:cubicBezTo>
                  <a:cubicBezTo>
                    <a:pt x="260208" y="317004"/>
                    <a:pt x="224545" y="334176"/>
                    <a:pt x="184919" y="336817"/>
                  </a:cubicBezTo>
                  <a:cubicBezTo>
                    <a:pt x="184919" y="336817"/>
                    <a:pt x="184919" y="336817"/>
                    <a:pt x="180957" y="338138"/>
                  </a:cubicBezTo>
                  <a:cubicBezTo>
                    <a:pt x="180957" y="338138"/>
                    <a:pt x="180957" y="338138"/>
                    <a:pt x="180957" y="334176"/>
                  </a:cubicBezTo>
                  <a:cubicBezTo>
                    <a:pt x="175673" y="293229"/>
                    <a:pt x="154540" y="250962"/>
                    <a:pt x="121518" y="216620"/>
                  </a:cubicBezTo>
                  <a:cubicBezTo>
                    <a:pt x="87176" y="183598"/>
                    <a:pt x="46230" y="162465"/>
                    <a:pt x="3963" y="157181"/>
                  </a:cubicBezTo>
                  <a:cubicBezTo>
                    <a:pt x="3963" y="157181"/>
                    <a:pt x="3963" y="157181"/>
                    <a:pt x="0" y="157181"/>
                  </a:cubicBezTo>
                  <a:cubicBezTo>
                    <a:pt x="0" y="157181"/>
                    <a:pt x="0" y="157181"/>
                    <a:pt x="1321" y="153219"/>
                  </a:cubicBezTo>
                  <a:cubicBezTo>
                    <a:pt x="3963" y="113593"/>
                    <a:pt x="21134" y="77930"/>
                    <a:pt x="48872" y="50192"/>
                  </a:cubicBezTo>
                  <a:cubicBezTo>
                    <a:pt x="77930" y="21134"/>
                    <a:pt x="113593" y="3963"/>
                    <a:pt x="153219" y="1321"/>
                  </a:cubicBezTo>
                  <a:cubicBezTo>
                    <a:pt x="153219" y="1321"/>
                    <a:pt x="153219" y="1321"/>
                    <a:pt x="15718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 41"/>
            <p:cNvSpPr/>
            <p:nvPr/>
          </p:nvSpPr>
          <p:spPr bwMode="auto">
            <a:xfrm>
              <a:off x="8619681" y="1709369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016946" y="1691253"/>
              <a:ext cx="923331" cy="530486"/>
              <a:chOff x="4255633" y="1604356"/>
              <a:chExt cx="953623" cy="547890"/>
            </a:xfrm>
          </p:grpSpPr>
          <p:sp>
            <p:nvSpPr>
              <p:cNvPr id="30" name="矩形 29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44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千图设计师MC：ID 29795607库_组合 6"/>
          <p:cNvGrpSpPr/>
          <p:nvPr>
            <p:custDataLst>
              <p:tags r:id="rId5"/>
            </p:custDataLst>
          </p:nvPr>
        </p:nvGrpSpPr>
        <p:grpSpPr>
          <a:xfrm>
            <a:off x="6278591" y="3591920"/>
            <a:ext cx="2587371" cy="1464287"/>
            <a:chOff x="6564948" y="2670791"/>
            <a:chExt cx="2587371" cy="1464287"/>
          </a:xfrm>
        </p:grpSpPr>
        <p:sp>
          <p:nvSpPr>
            <p:cNvPr id="20" name="任意多边形 33"/>
            <p:cNvSpPr/>
            <p:nvPr/>
          </p:nvSpPr>
          <p:spPr bwMode="auto">
            <a:xfrm flipH="1">
              <a:off x="6564948" y="2670791"/>
              <a:ext cx="2587371" cy="1464287"/>
            </a:xfrm>
            <a:custGeom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 34"/>
            <p:cNvSpPr/>
            <p:nvPr/>
          </p:nvSpPr>
          <p:spPr bwMode="auto">
            <a:xfrm>
              <a:off x="7454598" y="3240877"/>
              <a:ext cx="325646" cy="324115"/>
            </a:xfrm>
            <a:custGeom>
              <a:gdLst>
                <a:gd name="connsiteX0" fmla="*/ 294483 w 338139"/>
                <a:gd name="connsiteY0" fmla="*/ 53975 h 336550"/>
                <a:gd name="connsiteX1" fmla="*/ 338139 w 338139"/>
                <a:gd name="connsiteY1" fmla="*/ 167482 h 336550"/>
                <a:gd name="connsiteX2" fmla="*/ 294483 w 338139"/>
                <a:gd name="connsiteY2" fmla="*/ 280988 h 336550"/>
                <a:gd name="connsiteX3" fmla="*/ 275962 w 338139"/>
                <a:gd name="connsiteY3" fmla="*/ 257231 h 336550"/>
                <a:gd name="connsiteX4" fmla="*/ 285222 w 338139"/>
                <a:gd name="connsiteY4" fmla="*/ 250632 h 336550"/>
                <a:gd name="connsiteX5" fmla="*/ 286545 w 338139"/>
                <a:gd name="connsiteY5" fmla="*/ 237433 h 336550"/>
                <a:gd name="connsiteX6" fmla="*/ 273316 w 338139"/>
                <a:gd name="connsiteY6" fmla="*/ 236114 h 336550"/>
                <a:gd name="connsiteX7" fmla="*/ 266701 w 338139"/>
                <a:gd name="connsiteY7" fmla="*/ 241393 h 336550"/>
                <a:gd name="connsiteX8" fmla="*/ 258764 w 338139"/>
                <a:gd name="connsiteY8" fmla="*/ 218956 h 336550"/>
                <a:gd name="connsiteX9" fmla="*/ 269347 w 338139"/>
                <a:gd name="connsiteY9" fmla="*/ 212356 h 336550"/>
                <a:gd name="connsiteX10" fmla="*/ 271993 w 338139"/>
                <a:gd name="connsiteY10" fmla="*/ 199158 h 336550"/>
                <a:gd name="connsiteX11" fmla="*/ 258764 w 338139"/>
                <a:gd name="connsiteY11" fmla="*/ 197838 h 336550"/>
                <a:gd name="connsiteX12" fmla="*/ 253472 w 338139"/>
                <a:gd name="connsiteY12" fmla="*/ 200478 h 336550"/>
                <a:gd name="connsiteX13" fmla="*/ 250826 w 338139"/>
                <a:gd name="connsiteY13" fmla="*/ 176721 h 336550"/>
                <a:gd name="connsiteX14" fmla="*/ 260086 w 338139"/>
                <a:gd name="connsiteY14" fmla="*/ 176721 h 336550"/>
                <a:gd name="connsiteX15" fmla="*/ 269347 w 338139"/>
                <a:gd name="connsiteY15" fmla="*/ 167482 h 336550"/>
                <a:gd name="connsiteX16" fmla="*/ 260086 w 338139"/>
                <a:gd name="connsiteY16" fmla="*/ 158243 h 336550"/>
                <a:gd name="connsiteX17" fmla="*/ 250826 w 338139"/>
                <a:gd name="connsiteY17" fmla="*/ 158243 h 336550"/>
                <a:gd name="connsiteX18" fmla="*/ 253472 w 338139"/>
                <a:gd name="connsiteY18" fmla="*/ 134486 h 336550"/>
                <a:gd name="connsiteX19" fmla="*/ 258764 w 338139"/>
                <a:gd name="connsiteY19" fmla="*/ 137125 h 336550"/>
                <a:gd name="connsiteX20" fmla="*/ 264055 w 338139"/>
                <a:gd name="connsiteY20" fmla="*/ 139765 h 336550"/>
                <a:gd name="connsiteX21" fmla="*/ 271993 w 338139"/>
                <a:gd name="connsiteY21" fmla="*/ 135806 h 336550"/>
                <a:gd name="connsiteX22" fmla="*/ 269347 w 338139"/>
                <a:gd name="connsiteY22" fmla="*/ 122607 h 336550"/>
                <a:gd name="connsiteX23" fmla="*/ 258764 w 338139"/>
                <a:gd name="connsiteY23" fmla="*/ 116008 h 336550"/>
                <a:gd name="connsiteX24" fmla="*/ 266701 w 338139"/>
                <a:gd name="connsiteY24" fmla="*/ 93571 h 336550"/>
                <a:gd name="connsiteX25" fmla="*/ 273316 w 338139"/>
                <a:gd name="connsiteY25" fmla="*/ 98850 h 336550"/>
                <a:gd name="connsiteX26" fmla="*/ 278607 w 338139"/>
                <a:gd name="connsiteY26" fmla="*/ 101490 h 336550"/>
                <a:gd name="connsiteX27" fmla="*/ 286545 w 338139"/>
                <a:gd name="connsiteY27" fmla="*/ 97530 h 336550"/>
                <a:gd name="connsiteX28" fmla="*/ 285222 w 338139"/>
                <a:gd name="connsiteY28" fmla="*/ 84332 h 336550"/>
                <a:gd name="connsiteX29" fmla="*/ 275962 w 338139"/>
                <a:gd name="connsiteY29" fmla="*/ 77732 h 336550"/>
                <a:gd name="connsiteX30" fmla="*/ 294483 w 338139"/>
                <a:gd name="connsiteY30" fmla="*/ 53975 h 336550"/>
                <a:gd name="connsiteX31" fmla="*/ 43657 w 338139"/>
                <a:gd name="connsiteY31" fmla="*/ 53975 h 336550"/>
                <a:gd name="connsiteX32" fmla="*/ 62177 w 338139"/>
                <a:gd name="connsiteY32" fmla="*/ 77732 h 336550"/>
                <a:gd name="connsiteX33" fmla="*/ 52917 w 338139"/>
                <a:gd name="connsiteY33" fmla="*/ 84332 h 336550"/>
                <a:gd name="connsiteX34" fmla="*/ 51594 w 338139"/>
                <a:gd name="connsiteY34" fmla="*/ 97530 h 336550"/>
                <a:gd name="connsiteX35" fmla="*/ 59532 w 338139"/>
                <a:gd name="connsiteY35" fmla="*/ 101490 h 336550"/>
                <a:gd name="connsiteX36" fmla="*/ 64823 w 338139"/>
                <a:gd name="connsiteY36" fmla="*/ 98850 h 336550"/>
                <a:gd name="connsiteX37" fmla="*/ 71438 w 338139"/>
                <a:gd name="connsiteY37" fmla="*/ 93571 h 336550"/>
                <a:gd name="connsiteX38" fmla="*/ 79375 w 338139"/>
                <a:gd name="connsiteY38" fmla="*/ 116008 h 336550"/>
                <a:gd name="connsiteX39" fmla="*/ 68792 w 338139"/>
                <a:gd name="connsiteY39" fmla="*/ 122607 h 336550"/>
                <a:gd name="connsiteX40" fmla="*/ 66146 w 338139"/>
                <a:gd name="connsiteY40" fmla="*/ 135806 h 336550"/>
                <a:gd name="connsiteX41" fmla="*/ 74084 w 338139"/>
                <a:gd name="connsiteY41" fmla="*/ 139765 h 336550"/>
                <a:gd name="connsiteX42" fmla="*/ 79375 w 338139"/>
                <a:gd name="connsiteY42" fmla="*/ 137125 h 336550"/>
                <a:gd name="connsiteX43" fmla="*/ 84667 w 338139"/>
                <a:gd name="connsiteY43" fmla="*/ 134486 h 336550"/>
                <a:gd name="connsiteX44" fmla="*/ 87313 w 338139"/>
                <a:gd name="connsiteY44" fmla="*/ 158243 h 336550"/>
                <a:gd name="connsiteX45" fmla="*/ 78053 w 338139"/>
                <a:gd name="connsiteY45" fmla="*/ 158243 h 336550"/>
                <a:gd name="connsiteX46" fmla="*/ 68792 w 338139"/>
                <a:gd name="connsiteY46" fmla="*/ 167482 h 336550"/>
                <a:gd name="connsiteX47" fmla="*/ 78053 w 338139"/>
                <a:gd name="connsiteY47" fmla="*/ 176721 h 336550"/>
                <a:gd name="connsiteX48" fmla="*/ 87313 w 338139"/>
                <a:gd name="connsiteY48" fmla="*/ 176721 h 336550"/>
                <a:gd name="connsiteX49" fmla="*/ 84667 w 338139"/>
                <a:gd name="connsiteY49" fmla="*/ 200478 h 336550"/>
                <a:gd name="connsiteX50" fmla="*/ 79375 w 338139"/>
                <a:gd name="connsiteY50" fmla="*/ 197838 h 336550"/>
                <a:gd name="connsiteX51" fmla="*/ 66146 w 338139"/>
                <a:gd name="connsiteY51" fmla="*/ 199158 h 336550"/>
                <a:gd name="connsiteX52" fmla="*/ 68792 w 338139"/>
                <a:gd name="connsiteY52" fmla="*/ 212356 h 336550"/>
                <a:gd name="connsiteX53" fmla="*/ 79375 w 338139"/>
                <a:gd name="connsiteY53" fmla="*/ 218956 h 336550"/>
                <a:gd name="connsiteX54" fmla="*/ 71438 w 338139"/>
                <a:gd name="connsiteY54" fmla="*/ 241393 h 336550"/>
                <a:gd name="connsiteX55" fmla="*/ 64823 w 338139"/>
                <a:gd name="connsiteY55" fmla="*/ 236114 h 336550"/>
                <a:gd name="connsiteX56" fmla="*/ 51594 w 338139"/>
                <a:gd name="connsiteY56" fmla="*/ 237433 h 336550"/>
                <a:gd name="connsiteX57" fmla="*/ 52917 w 338139"/>
                <a:gd name="connsiteY57" fmla="*/ 250632 h 336550"/>
                <a:gd name="connsiteX58" fmla="*/ 62177 w 338139"/>
                <a:gd name="connsiteY58" fmla="*/ 257231 h 336550"/>
                <a:gd name="connsiteX59" fmla="*/ 43657 w 338139"/>
                <a:gd name="connsiteY59" fmla="*/ 280988 h 336550"/>
                <a:gd name="connsiteX60" fmla="*/ 0 w 338139"/>
                <a:gd name="connsiteY60" fmla="*/ 167482 h 336550"/>
                <a:gd name="connsiteX61" fmla="*/ 43657 w 338139"/>
                <a:gd name="connsiteY61" fmla="*/ 53975 h 336550"/>
                <a:gd name="connsiteX62" fmla="*/ 169070 w 338139"/>
                <a:gd name="connsiteY62" fmla="*/ 0 h 336550"/>
                <a:gd name="connsiteX63" fmla="*/ 274639 w 338139"/>
                <a:gd name="connsiteY63" fmla="*/ 36810 h 336550"/>
                <a:gd name="connsiteX64" fmla="*/ 256164 w 338139"/>
                <a:gd name="connsiteY64" fmla="*/ 61789 h 336550"/>
                <a:gd name="connsiteX65" fmla="*/ 246927 w 338139"/>
                <a:gd name="connsiteY65" fmla="*/ 55215 h 336550"/>
                <a:gd name="connsiteX66" fmla="*/ 233731 w 338139"/>
                <a:gd name="connsiteY66" fmla="*/ 56530 h 336550"/>
                <a:gd name="connsiteX67" fmla="*/ 235051 w 338139"/>
                <a:gd name="connsiteY67" fmla="*/ 69677 h 336550"/>
                <a:gd name="connsiteX68" fmla="*/ 245608 w 338139"/>
                <a:gd name="connsiteY68" fmla="*/ 77565 h 336550"/>
                <a:gd name="connsiteX69" fmla="*/ 236370 w 338139"/>
                <a:gd name="connsiteY69" fmla="*/ 101228 h 336550"/>
                <a:gd name="connsiteX70" fmla="*/ 228453 w 338139"/>
                <a:gd name="connsiteY70" fmla="*/ 95970 h 336550"/>
                <a:gd name="connsiteX71" fmla="*/ 215256 w 338139"/>
                <a:gd name="connsiteY71" fmla="*/ 98599 h 336550"/>
                <a:gd name="connsiteX72" fmla="*/ 217896 w 338139"/>
                <a:gd name="connsiteY72" fmla="*/ 111745 h 336550"/>
                <a:gd name="connsiteX73" fmla="*/ 229772 w 338139"/>
                <a:gd name="connsiteY73" fmla="*/ 119633 h 336550"/>
                <a:gd name="connsiteX74" fmla="*/ 224494 w 338139"/>
                <a:gd name="connsiteY74" fmla="*/ 159073 h 336550"/>
                <a:gd name="connsiteX75" fmla="*/ 215256 w 338139"/>
                <a:gd name="connsiteY75" fmla="*/ 159073 h 336550"/>
                <a:gd name="connsiteX76" fmla="*/ 204700 w 338139"/>
                <a:gd name="connsiteY76" fmla="*/ 168275 h 336550"/>
                <a:gd name="connsiteX77" fmla="*/ 215256 w 338139"/>
                <a:gd name="connsiteY77" fmla="*/ 177478 h 336550"/>
                <a:gd name="connsiteX78" fmla="*/ 224494 w 338139"/>
                <a:gd name="connsiteY78" fmla="*/ 177478 h 336550"/>
                <a:gd name="connsiteX79" fmla="*/ 229772 w 338139"/>
                <a:gd name="connsiteY79" fmla="*/ 216917 h 336550"/>
                <a:gd name="connsiteX80" fmla="*/ 217896 w 338139"/>
                <a:gd name="connsiteY80" fmla="*/ 224805 h 336550"/>
                <a:gd name="connsiteX81" fmla="*/ 215256 w 338139"/>
                <a:gd name="connsiteY81" fmla="*/ 237952 h 336550"/>
                <a:gd name="connsiteX82" fmla="*/ 223174 w 338139"/>
                <a:gd name="connsiteY82" fmla="*/ 241896 h 336550"/>
                <a:gd name="connsiteX83" fmla="*/ 228453 w 338139"/>
                <a:gd name="connsiteY83" fmla="*/ 240581 h 336550"/>
                <a:gd name="connsiteX84" fmla="*/ 236370 w 338139"/>
                <a:gd name="connsiteY84" fmla="*/ 235322 h 336550"/>
                <a:gd name="connsiteX85" fmla="*/ 245608 w 338139"/>
                <a:gd name="connsiteY85" fmla="*/ 258986 h 336550"/>
                <a:gd name="connsiteX86" fmla="*/ 235051 w 338139"/>
                <a:gd name="connsiteY86" fmla="*/ 266874 h 336550"/>
                <a:gd name="connsiteX87" fmla="*/ 233731 w 338139"/>
                <a:gd name="connsiteY87" fmla="*/ 280020 h 336550"/>
                <a:gd name="connsiteX88" fmla="*/ 241649 w 338139"/>
                <a:gd name="connsiteY88" fmla="*/ 283964 h 336550"/>
                <a:gd name="connsiteX89" fmla="*/ 246927 w 338139"/>
                <a:gd name="connsiteY89" fmla="*/ 281335 h 336550"/>
                <a:gd name="connsiteX90" fmla="*/ 256164 w 338139"/>
                <a:gd name="connsiteY90" fmla="*/ 274762 h 336550"/>
                <a:gd name="connsiteX91" fmla="*/ 274639 w 338139"/>
                <a:gd name="connsiteY91" fmla="*/ 299740 h 336550"/>
                <a:gd name="connsiteX92" fmla="*/ 169070 w 338139"/>
                <a:gd name="connsiteY92" fmla="*/ 336550 h 336550"/>
                <a:gd name="connsiteX93" fmla="*/ 63501 w 338139"/>
                <a:gd name="connsiteY93" fmla="*/ 299740 h 336550"/>
                <a:gd name="connsiteX94" fmla="*/ 81976 w 338139"/>
                <a:gd name="connsiteY94" fmla="*/ 274762 h 336550"/>
                <a:gd name="connsiteX95" fmla="*/ 91213 w 338139"/>
                <a:gd name="connsiteY95" fmla="*/ 281335 h 336550"/>
                <a:gd name="connsiteX96" fmla="*/ 96491 w 338139"/>
                <a:gd name="connsiteY96" fmla="*/ 283964 h 336550"/>
                <a:gd name="connsiteX97" fmla="*/ 104409 w 338139"/>
                <a:gd name="connsiteY97" fmla="*/ 280020 h 336550"/>
                <a:gd name="connsiteX98" fmla="*/ 103089 w 338139"/>
                <a:gd name="connsiteY98" fmla="*/ 266874 h 336550"/>
                <a:gd name="connsiteX99" fmla="*/ 92532 w 338139"/>
                <a:gd name="connsiteY99" fmla="*/ 258986 h 336550"/>
                <a:gd name="connsiteX100" fmla="*/ 101770 w 338139"/>
                <a:gd name="connsiteY100" fmla="*/ 235322 h 336550"/>
                <a:gd name="connsiteX101" fmla="*/ 109687 w 338139"/>
                <a:gd name="connsiteY101" fmla="*/ 240581 h 336550"/>
                <a:gd name="connsiteX102" fmla="*/ 114966 w 338139"/>
                <a:gd name="connsiteY102" fmla="*/ 241896 h 336550"/>
                <a:gd name="connsiteX103" fmla="*/ 122884 w 338139"/>
                <a:gd name="connsiteY103" fmla="*/ 237952 h 336550"/>
                <a:gd name="connsiteX104" fmla="*/ 120244 w 338139"/>
                <a:gd name="connsiteY104" fmla="*/ 224805 h 336550"/>
                <a:gd name="connsiteX105" fmla="*/ 108368 w 338139"/>
                <a:gd name="connsiteY105" fmla="*/ 216917 h 336550"/>
                <a:gd name="connsiteX106" fmla="*/ 113646 w 338139"/>
                <a:gd name="connsiteY106" fmla="*/ 177478 h 336550"/>
                <a:gd name="connsiteX107" fmla="*/ 122884 w 338139"/>
                <a:gd name="connsiteY107" fmla="*/ 177478 h 336550"/>
                <a:gd name="connsiteX108" fmla="*/ 133440 w 338139"/>
                <a:gd name="connsiteY108" fmla="*/ 168275 h 336550"/>
                <a:gd name="connsiteX109" fmla="*/ 122884 w 338139"/>
                <a:gd name="connsiteY109" fmla="*/ 159073 h 336550"/>
                <a:gd name="connsiteX110" fmla="*/ 113646 w 338139"/>
                <a:gd name="connsiteY110" fmla="*/ 159073 h 336550"/>
                <a:gd name="connsiteX111" fmla="*/ 108368 w 338139"/>
                <a:gd name="connsiteY111" fmla="*/ 119633 h 336550"/>
                <a:gd name="connsiteX112" fmla="*/ 120244 w 338139"/>
                <a:gd name="connsiteY112" fmla="*/ 111745 h 336550"/>
                <a:gd name="connsiteX113" fmla="*/ 122884 w 338139"/>
                <a:gd name="connsiteY113" fmla="*/ 98599 h 336550"/>
                <a:gd name="connsiteX114" fmla="*/ 109687 w 338139"/>
                <a:gd name="connsiteY114" fmla="*/ 95970 h 336550"/>
                <a:gd name="connsiteX115" fmla="*/ 101770 w 338139"/>
                <a:gd name="connsiteY115" fmla="*/ 101228 h 336550"/>
                <a:gd name="connsiteX116" fmla="*/ 92532 w 338139"/>
                <a:gd name="connsiteY116" fmla="*/ 77565 h 336550"/>
                <a:gd name="connsiteX117" fmla="*/ 103089 w 338139"/>
                <a:gd name="connsiteY117" fmla="*/ 69677 h 336550"/>
                <a:gd name="connsiteX118" fmla="*/ 104409 w 338139"/>
                <a:gd name="connsiteY118" fmla="*/ 56530 h 336550"/>
                <a:gd name="connsiteX119" fmla="*/ 91213 w 338139"/>
                <a:gd name="connsiteY119" fmla="*/ 55215 h 336550"/>
                <a:gd name="connsiteX120" fmla="*/ 81976 w 338139"/>
                <a:gd name="connsiteY120" fmla="*/ 61789 h 336550"/>
                <a:gd name="connsiteX121" fmla="*/ 63501 w 338139"/>
                <a:gd name="connsiteY121" fmla="*/ 36810 h 336550"/>
                <a:gd name="connsiteX122" fmla="*/ 169070 w 338139"/>
                <a:gd name="connsiteY122" fmla="*/ 0 h 3365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139" h="336550">
                  <a:moveTo>
                    <a:pt x="294483" y="53975"/>
                  </a:moveTo>
                  <a:cubicBezTo>
                    <a:pt x="320941" y="84332"/>
                    <a:pt x="338139" y="123927"/>
                    <a:pt x="338139" y="167482"/>
                  </a:cubicBezTo>
                  <a:cubicBezTo>
                    <a:pt x="338139" y="211037"/>
                    <a:pt x="320941" y="250632"/>
                    <a:pt x="294483" y="280988"/>
                  </a:cubicBezTo>
                  <a:cubicBezTo>
                    <a:pt x="287868" y="273069"/>
                    <a:pt x="281253" y="265150"/>
                    <a:pt x="275962" y="257231"/>
                  </a:cubicBezTo>
                  <a:cubicBezTo>
                    <a:pt x="275962" y="257231"/>
                    <a:pt x="275962" y="257231"/>
                    <a:pt x="285222" y="250632"/>
                  </a:cubicBezTo>
                  <a:cubicBezTo>
                    <a:pt x="289191" y="246672"/>
                    <a:pt x="289191" y="241393"/>
                    <a:pt x="286545" y="237433"/>
                  </a:cubicBezTo>
                  <a:cubicBezTo>
                    <a:pt x="282576" y="233474"/>
                    <a:pt x="277285" y="232154"/>
                    <a:pt x="273316" y="236114"/>
                  </a:cubicBezTo>
                  <a:cubicBezTo>
                    <a:pt x="273316" y="236114"/>
                    <a:pt x="273316" y="236114"/>
                    <a:pt x="266701" y="241393"/>
                  </a:cubicBezTo>
                  <a:cubicBezTo>
                    <a:pt x="264055" y="233474"/>
                    <a:pt x="261409" y="226875"/>
                    <a:pt x="258764" y="218956"/>
                  </a:cubicBezTo>
                  <a:cubicBezTo>
                    <a:pt x="258764" y="218956"/>
                    <a:pt x="258764" y="218956"/>
                    <a:pt x="269347" y="212356"/>
                  </a:cubicBezTo>
                  <a:cubicBezTo>
                    <a:pt x="273316" y="209717"/>
                    <a:pt x="274639" y="204437"/>
                    <a:pt x="271993" y="199158"/>
                  </a:cubicBezTo>
                  <a:cubicBezTo>
                    <a:pt x="268024" y="195198"/>
                    <a:pt x="262732" y="193879"/>
                    <a:pt x="258764" y="197838"/>
                  </a:cubicBezTo>
                  <a:cubicBezTo>
                    <a:pt x="258764" y="197838"/>
                    <a:pt x="258764" y="197838"/>
                    <a:pt x="253472" y="200478"/>
                  </a:cubicBezTo>
                  <a:cubicBezTo>
                    <a:pt x="252149" y="192559"/>
                    <a:pt x="250826" y="184640"/>
                    <a:pt x="250826" y="176721"/>
                  </a:cubicBezTo>
                  <a:cubicBezTo>
                    <a:pt x="250826" y="176721"/>
                    <a:pt x="250826" y="176721"/>
                    <a:pt x="260086" y="176721"/>
                  </a:cubicBezTo>
                  <a:cubicBezTo>
                    <a:pt x="265378" y="176721"/>
                    <a:pt x="269347" y="172761"/>
                    <a:pt x="269347" y="167482"/>
                  </a:cubicBezTo>
                  <a:cubicBezTo>
                    <a:pt x="269347" y="162202"/>
                    <a:pt x="265378" y="158243"/>
                    <a:pt x="260086" y="158243"/>
                  </a:cubicBezTo>
                  <a:cubicBezTo>
                    <a:pt x="260086" y="158243"/>
                    <a:pt x="260086" y="158243"/>
                    <a:pt x="250826" y="158243"/>
                  </a:cubicBezTo>
                  <a:cubicBezTo>
                    <a:pt x="250826" y="150324"/>
                    <a:pt x="252149" y="142405"/>
                    <a:pt x="253472" y="134486"/>
                  </a:cubicBezTo>
                  <a:cubicBezTo>
                    <a:pt x="253472" y="134486"/>
                    <a:pt x="253472" y="134486"/>
                    <a:pt x="258764" y="137125"/>
                  </a:cubicBezTo>
                  <a:cubicBezTo>
                    <a:pt x="260086" y="138445"/>
                    <a:pt x="261409" y="139765"/>
                    <a:pt x="264055" y="139765"/>
                  </a:cubicBezTo>
                  <a:cubicBezTo>
                    <a:pt x="266701" y="139765"/>
                    <a:pt x="269347" y="138445"/>
                    <a:pt x="271993" y="135806"/>
                  </a:cubicBezTo>
                  <a:cubicBezTo>
                    <a:pt x="274639" y="130526"/>
                    <a:pt x="273316" y="125247"/>
                    <a:pt x="269347" y="122607"/>
                  </a:cubicBezTo>
                  <a:cubicBezTo>
                    <a:pt x="269347" y="122607"/>
                    <a:pt x="269347" y="122607"/>
                    <a:pt x="258764" y="116008"/>
                  </a:cubicBezTo>
                  <a:cubicBezTo>
                    <a:pt x="261409" y="108089"/>
                    <a:pt x="264055" y="101490"/>
                    <a:pt x="266701" y="93571"/>
                  </a:cubicBezTo>
                  <a:cubicBezTo>
                    <a:pt x="266701" y="93571"/>
                    <a:pt x="266701" y="93571"/>
                    <a:pt x="273316" y="98850"/>
                  </a:cubicBezTo>
                  <a:cubicBezTo>
                    <a:pt x="274639" y="100170"/>
                    <a:pt x="277285" y="101490"/>
                    <a:pt x="278607" y="101490"/>
                  </a:cubicBezTo>
                  <a:cubicBezTo>
                    <a:pt x="281253" y="101490"/>
                    <a:pt x="283899" y="100170"/>
                    <a:pt x="286545" y="97530"/>
                  </a:cubicBezTo>
                  <a:cubicBezTo>
                    <a:pt x="289191" y="93571"/>
                    <a:pt x="289191" y="88291"/>
                    <a:pt x="285222" y="84332"/>
                  </a:cubicBezTo>
                  <a:cubicBezTo>
                    <a:pt x="285222" y="84332"/>
                    <a:pt x="285222" y="84332"/>
                    <a:pt x="275962" y="77732"/>
                  </a:cubicBezTo>
                  <a:cubicBezTo>
                    <a:pt x="281253" y="69813"/>
                    <a:pt x="287868" y="61894"/>
                    <a:pt x="294483" y="53975"/>
                  </a:cubicBezTo>
                  <a:close/>
                  <a:moveTo>
                    <a:pt x="43657" y="53975"/>
                  </a:moveTo>
                  <a:cubicBezTo>
                    <a:pt x="50271" y="61894"/>
                    <a:pt x="56886" y="69813"/>
                    <a:pt x="62177" y="77732"/>
                  </a:cubicBezTo>
                  <a:cubicBezTo>
                    <a:pt x="62177" y="77732"/>
                    <a:pt x="62177" y="77732"/>
                    <a:pt x="52917" y="84332"/>
                  </a:cubicBezTo>
                  <a:cubicBezTo>
                    <a:pt x="48948" y="88291"/>
                    <a:pt x="48948" y="93571"/>
                    <a:pt x="51594" y="97530"/>
                  </a:cubicBezTo>
                  <a:cubicBezTo>
                    <a:pt x="54240" y="100170"/>
                    <a:pt x="56886" y="101490"/>
                    <a:pt x="59532" y="101490"/>
                  </a:cubicBezTo>
                  <a:cubicBezTo>
                    <a:pt x="60855" y="101490"/>
                    <a:pt x="63500" y="100170"/>
                    <a:pt x="64823" y="98850"/>
                  </a:cubicBezTo>
                  <a:cubicBezTo>
                    <a:pt x="64823" y="98850"/>
                    <a:pt x="64823" y="98850"/>
                    <a:pt x="71438" y="93571"/>
                  </a:cubicBezTo>
                  <a:cubicBezTo>
                    <a:pt x="74084" y="101490"/>
                    <a:pt x="76730" y="108089"/>
                    <a:pt x="79375" y="116008"/>
                  </a:cubicBezTo>
                  <a:cubicBezTo>
                    <a:pt x="79375" y="116008"/>
                    <a:pt x="79375" y="116008"/>
                    <a:pt x="68792" y="122607"/>
                  </a:cubicBezTo>
                  <a:cubicBezTo>
                    <a:pt x="64823" y="125247"/>
                    <a:pt x="63500" y="130526"/>
                    <a:pt x="66146" y="135806"/>
                  </a:cubicBezTo>
                  <a:cubicBezTo>
                    <a:pt x="68792" y="138445"/>
                    <a:pt x="71438" y="139765"/>
                    <a:pt x="74084" y="139765"/>
                  </a:cubicBezTo>
                  <a:cubicBezTo>
                    <a:pt x="76730" y="139765"/>
                    <a:pt x="78053" y="138445"/>
                    <a:pt x="79375" y="137125"/>
                  </a:cubicBezTo>
                  <a:cubicBezTo>
                    <a:pt x="79375" y="137125"/>
                    <a:pt x="79375" y="137125"/>
                    <a:pt x="84667" y="134486"/>
                  </a:cubicBezTo>
                  <a:cubicBezTo>
                    <a:pt x="85990" y="142405"/>
                    <a:pt x="87313" y="150324"/>
                    <a:pt x="87313" y="158243"/>
                  </a:cubicBezTo>
                  <a:cubicBezTo>
                    <a:pt x="87313" y="158243"/>
                    <a:pt x="87313" y="158243"/>
                    <a:pt x="78053" y="158243"/>
                  </a:cubicBezTo>
                  <a:cubicBezTo>
                    <a:pt x="72761" y="158243"/>
                    <a:pt x="68792" y="162202"/>
                    <a:pt x="68792" y="167482"/>
                  </a:cubicBezTo>
                  <a:cubicBezTo>
                    <a:pt x="68792" y="172761"/>
                    <a:pt x="72761" y="176721"/>
                    <a:pt x="78053" y="176721"/>
                  </a:cubicBezTo>
                  <a:cubicBezTo>
                    <a:pt x="78053" y="176721"/>
                    <a:pt x="78053" y="176721"/>
                    <a:pt x="87313" y="176721"/>
                  </a:cubicBezTo>
                  <a:cubicBezTo>
                    <a:pt x="87313" y="184640"/>
                    <a:pt x="85990" y="192559"/>
                    <a:pt x="84667" y="200478"/>
                  </a:cubicBezTo>
                  <a:cubicBezTo>
                    <a:pt x="84667" y="200478"/>
                    <a:pt x="84667" y="200478"/>
                    <a:pt x="79375" y="197838"/>
                  </a:cubicBezTo>
                  <a:cubicBezTo>
                    <a:pt x="75407" y="193879"/>
                    <a:pt x="70115" y="195198"/>
                    <a:pt x="66146" y="199158"/>
                  </a:cubicBezTo>
                  <a:cubicBezTo>
                    <a:pt x="63500" y="204437"/>
                    <a:pt x="64823" y="209717"/>
                    <a:pt x="68792" y="212356"/>
                  </a:cubicBezTo>
                  <a:cubicBezTo>
                    <a:pt x="68792" y="212356"/>
                    <a:pt x="68792" y="212356"/>
                    <a:pt x="79375" y="218956"/>
                  </a:cubicBezTo>
                  <a:cubicBezTo>
                    <a:pt x="76730" y="226875"/>
                    <a:pt x="74084" y="233474"/>
                    <a:pt x="71438" y="241393"/>
                  </a:cubicBezTo>
                  <a:cubicBezTo>
                    <a:pt x="71438" y="241393"/>
                    <a:pt x="71438" y="241393"/>
                    <a:pt x="64823" y="236114"/>
                  </a:cubicBezTo>
                  <a:cubicBezTo>
                    <a:pt x="60855" y="232154"/>
                    <a:pt x="55563" y="233474"/>
                    <a:pt x="51594" y="237433"/>
                  </a:cubicBezTo>
                  <a:cubicBezTo>
                    <a:pt x="48948" y="241393"/>
                    <a:pt x="48948" y="246672"/>
                    <a:pt x="52917" y="250632"/>
                  </a:cubicBezTo>
                  <a:cubicBezTo>
                    <a:pt x="52917" y="250632"/>
                    <a:pt x="52917" y="250632"/>
                    <a:pt x="62177" y="257231"/>
                  </a:cubicBezTo>
                  <a:cubicBezTo>
                    <a:pt x="56886" y="265150"/>
                    <a:pt x="50271" y="273069"/>
                    <a:pt x="43657" y="280988"/>
                  </a:cubicBezTo>
                  <a:cubicBezTo>
                    <a:pt x="17198" y="250632"/>
                    <a:pt x="0" y="211037"/>
                    <a:pt x="0" y="167482"/>
                  </a:cubicBezTo>
                  <a:cubicBezTo>
                    <a:pt x="0" y="123927"/>
                    <a:pt x="17198" y="84332"/>
                    <a:pt x="43657" y="53975"/>
                  </a:cubicBezTo>
                  <a:close/>
                  <a:moveTo>
                    <a:pt x="169070" y="0"/>
                  </a:moveTo>
                  <a:cubicBezTo>
                    <a:pt x="208658" y="0"/>
                    <a:pt x="245608" y="14461"/>
                    <a:pt x="274639" y="36810"/>
                  </a:cubicBezTo>
                  <a:cubicBezTo>
                    <a:pt x="268041" y="44698"/>
                    <a:pt x="261443" y="53900"/>
                    <a:pt x="256164" y="61789"/>
                  </a:cubicBezTo>
                  <a:cubicBezTo>
                    <a:pt x="256164" y="61789"/>
                    <a:pt x="256164" y="61789"/>
                    <a:pt x="246927" y="55215"/>
                  </a:cubicBezTo>
                  <a:cubicBezTo>
                    <a:pt x="242968" y="51271"/>
                    <a:pt x="237690" y="52586"/>
                    <a:pt x="233731" y="56530"/>
                  </a:cubicBezTo>
                  <a:cubicBezTo>
                    <a:pt x="231092" y="60474"/>
                    <a:pt x="231092" y="65733"/>
                    <a:pt x="235051" y="69677"/>
                  </a:cubicBezTo>
                  <a:cubicBezTo>
                    <a:pt x="235051" y="69677"/>
                    <a:pt x="235051" y="69677"/>
                    <a:pt x="245608" y="77565"/>
                  </a:cubicBezTo>
                  <a:cubicBezTo>
                    <a:pt x="241649" y="85452"/>
                    <a:pt x="239009" y="93340"/>
                    <a:pt x="236370" y="101228"/>
                  </a:cubicBezTo>
                  <a:cubicBezTo>
                    <a:pt x="236370" y="101228"/>
                    <a:pt x="236370" y="101228"/>
                    <a:pt x="228453" y="95970"/>
                  </a:cubicBezTo>
                  <a:cubicBezTo>
                    <a:pt x="224494" y="93340"/>
                    <a:pt x="217896" y="94655"/>
                    <a:pt x="215256" y="98599"/>
                  </a:cubicBezTo>
                  <a:cubicBezTo>
                    <a:pt x="212617" y="102543"/>
                    <a:pt x="213937" y="109116"/>
                    <a:pt x="217896" y="111745"/>
                  </a:cubicBezTo>
                  <a:cubicBezTo>
                    <a:pt x="217896" y="111745"/>
                    <a:pt x="217896" y="111745"/>
                    <a:pt x="229772" y="119633"/>
                  </a:cubicBezTo>
                  <a:cubicBezTo>
                    <a:pt x="227133" y="132780"/>
                    <a:pt x="224494" y="145926"/>
                    <a:pt x="224494" y="159073"/>
                  </a:cubicBezTo>
                  <a:cubicBezTo>
                    <a:pt x="224494" y="159073"/>
                    <a:pt x="224494" y="159073"/>
                    <a:pt x="215256" y="159073"/>
                  </a:cubicBezTo>
                  <a:cubicBezTo>
                    <a:pt x="209978" y="159073"/>
                    <a:pt x="204700" y="163017"/>
                    <a:pt x="204700" y="168275"/>
                  </a:cubicBezTo>
                  <a:cubicBezTo>
                    <a:pt x="204700" y="173534"/>
                    <a:pt x="209978" y="177478"/>
                    <a:pt x="215256" y="177478"/>
                  </a:cubicBezTo>
                  <a:cubicBezTo>
                    <a:pt x="215256" y="177478"/>
                    <a:pt x="215256" y="177478"/>
                    <a:pt x="224494" y="177478"/>
                  </a:cubicBezTo>
                  <a:cubicBezTo>
                    <a:pt x="224494" y="190624"/>
                    <a:pt x="227133" y="203771"/>
                    <a:pt x="229772" y="216917"/>
                  </a:cubicBezTo>
                  <a:cubicBezTo>
                    <a:pt x="229772" y="216917"/>
                    <a:pt x="229772" y="216917"/>
                    <a:pt x="217896" y="224805"/>
                  </a:cubicBezTo>
                  <a:cubicBezTo>
                    <a:pt x="213937" y="227434"/>
                    <a:pt x="212617" y="234008"/>
                    <a:pt x="215256" y="237952"/>
                  </a:cubicBezTo>
                  <a:cubicBezTo>
                    <a:pt x="217896" y="240581"/>
                    <a:pt x="220535" y="241896"/>
                    <a:pt x="223174" y="241896"/>
                  </a:cubicBezTo>
                  <a:cubicBezTo>
                    <a:pt x="224494" y="241896"/>
                    <a:pt x="227133" y="241896"/>
                    <a:pt x="228453" y="240581"/>
                  </a:cubicBezTo>
                  <a:cubicBezTo>
                    <a:pt x="228453" y="240581"/>
                    <a:pt x="228453" y="240581"/>
                    <a:pt x="236370" y="235322"/>
                  </a:cubicBezTo>
                  <a:cubicBezTo>
                    <a:pt x="239009" y="243210"/>
                    <a:pt x="241649" y="251098"/>
                    <a:pt x="245608" y="258986"/>
                  </a:cubicBezTo>
                  <a:cubicBezTo>
                    <a:pt x="245608" y="258986"/>
                    <a:pt x="245608" y="258986"/>
                    <a:pt x="235051" y="266874"/>
                  </a:cubicBezTo>
                  <a:cubicBezTo>
                    <a:pt x="231092" y="270818"/>
                    <a:pt x="231092" y="276076"/>
                    <a:pt x="233731" y="280020"/>
                  </a:cubicBezTo>
                  <a:cubicBezTo>
                    <a:pt x="236370" y="282650"/>
                    <a:pt x="239009" y="283964"/>
                    <a:pt x="241649" y="283964"/>
                  </a:cubicBezTo>
                  <a:cubicBezTo>
                    <a:pt x="242968" y="283964"/>
                    <a:pt x="245608" y="282650"/>
                    <a:pt x="246927" y="281335"/>
                  </a:cubicBezTo>
                  <a:lnTo>
                    <a:pt x="256164" y="274762"/>
                  </a:lnTo>
                  <a:cubicBezTo>
                    <a:pt x="261443" y="282650"/>
                    <a:pt x="268041" y="291852"/>
                    <a:pt x="274639" y="299740"/>
                  </a:cubicBezTo>
                  <a:cubicBezTo>
                    <a:pt x="245608" y="322089"/>
                    <a:pt x="208658" y="336550"/>
                    <a:pt x="169070" y="336550"/>
                  </a:cubicBezTo>
                  <a:cubicBezTo>
                    <a:pt x="129482" y="336550"/>
                    <a:pt x="92532" y="322089"/>
                    <a:pt x="63501" y="299740"/>
                  </a:cubicBezTo>
                  <a:cubicBezTo>
                    <a:pt x="70099" y="291852"/>
                    <a:pt x="76697" y="282650"/>
                    <a:pt x="81976" y="274762"/>
                  </a:cubicBezTo>
                  <a:cubicBezTo>
                    <a:pt x="81976" y="274762"/>
                    <a:pt x="81976" y="274762"/>
                    <a:pt x="91213" y="281335"/>
                  </a:cubicBezTo>
                  <a:cubicBezTo>
                    <a:pt x="92532" y="282650"/>
                    <a:pt x="95172" y="283964"/>
                    <a:pt x="96491" y="283964"/>
                  </a:cubicBezTo>
                  <a:cubicBezTo>
                    <a:pt x="99131" y="283964"/>
                    <a:pt x="101770" y="282650"/>
                    <a:pt x="104409" y="280020"/>
                  </a:cubicBezTo>
                  <a:cubicBezTo>
                    <a:pt x="107048" y="276076"/>
                    <a:pt x="107048" y="270818"/>
                    <a:pt x="103089" y="266874"/>
                  </a:cubicBezTo>
                  <a:cubicBezTo>
                    <a:pt x="103089" y="266874"/>
                    <a:pt x="103089" y="266874"/>
                    <a:pt x="92532" y="258986"/>
                  </a:cubicBezTo>
                  <a:cubicBezTo>
                    <a:pt x="96491" y="251098"/>
                    <a:pt x="99131" y="243210"/>
                    <a:pt x="101770" y="235322"/>
                  </a:cubicBezTo>
                  <a:cubicBezTo>
                    <a:pt x="101770" y="235322"/>
                    <a:pt x="101770" y="235322"/>
                    <a:pt x="109687" y="240581"/>
                  </a:cubicBezTo>
                  <a:cubicBezTo>
                    <a:pt x="111007" y="241896"/>
                    <a:pt x="112327" y="241896"/>
                    <a:pt x="114966" y="241896"/>
                  </a:cubicBezTo>
                  <a:cubicBezTo>
                    <a:pt x="117605" y="241896"/>
                    <a:pt x="120244" y="240581"/>
                    <a:pt x="122884" y="237952"/>
                  </a:cubicBezTo>
                  <a:cubicBezTo>
                    <a:pt x="125523" y="234008"/>
                    <a:pt x="124203" y="227434"/>
                    <a:pt x="120244" y="224805"/>
                  </a:cubicBezTo>
                  <a:cubicBezTo>
                    <a:pt x="120244" y="224805"/>
                    <a:pt x="120244" y="224805"/>
                    <a:pt x="108368" y="216917"/>
                  </a:cubicBezTo>
                  <a:cubicBezTo>
                    <a:pt x="111007" y="203771"/>
                    <a:pt x="113646" y="190624"/>
                    <a:pt x="113646" y="177478"/>
                  </a:cubicBezTo>
                  <a:cubicBezTo>
                    <a:pt x="113646" y="177478"/>
                    <a:pt x="113646" y="177478"/>
                    <a:pt x="122884" y="177478"/>
                  </a:cubicBezTo>
                  <a:cubicBezTo>
                    <a:pt x="128162" y="177478"/>
                    <a:pt x="133440" y="173534"/>
                    <a:pt x="133440" y="168275"/>
                  </a:cubicBezTo>
                  <a:cubicBezTo>
                    <a:pt x="133440" y="163017"/>
                    <a:pt x="128162" y="159073"/>
                    <a:pt x="122884" y="159073"/>
                  </a:cubicBezTo>
                  <a:cubicBezTo>
                    <a:pt x="122884" y="159073"/>
                    <a:pt x="122884" y="159073"/>
                    <a:pt x="113646" y="159073"/>
                  </a:cubicBezTo>
                  <a:cubicBezTo>
                    <a:pt x="113646" y="145926"/>
                    <a:pt x="111007" y="132780"/>
                    <a:pt x="108368" y="119633"/>
                  </a:cubicBezTo>
                  <a:cubicBezTo>
                    <a:pt x="108368" y="119633"/>
                    <a:pt x="108368" y="119633"/>
                    <a:pt x="120244" y="111745"/>
                  </a:cubicBezTo>
                  <a:cubicBezTo>
                    <a:pt x="124203" y="109116"/>
                    <a:pt x="125523" y="102543"/>
                    <a:pt x="122884" y="98599"/>
                  </a:cubicBezTo>
                  <a:cubicBezTo>
                    <a:pt x="120244" y="94655"/>
                    <a:pt x="113646" y="93340"/>
                    <a:pt x="109687" y="95970"/>
                  </a:cubicBezTo>
                  <a:cubicBezTo>
                    <a:pt x="109687" y="95970"/>
                    <a:pt x="109687" y="95970"/>
                    <a:pt x="101770" y="101228"/>
                  </a:cubicBezTo>
                  <a:cubicBezTo>
                    <a:pt x="99131" y="93340"/>
                    <a:pt x="96491" y="85452"/>
                    <a:pt x="92532" y="77565"/>
                  </a:cubicBezTo>
                  <a:cubicBezTo>
                    <a:pt x="92532" y="77565"/>
                    <a:pt x="92532" y="77565"/>
                    <a:pt x="103089" y="69677"/>
                  </a:cubicBezTo>
                  <a:cubicBezTo>
                    <a:pt x="107048" y="65733"/>
                    <a:pt x="107048" y="60474"/>
                    <a:pt x="104409" y="56530"/>
                  </a:cubicBezTo>
                  <a:cubicBezTo>
                    <a:pt x="100450" y="52586"/>
                    <a:pt x="95172" y="51271"/>
                    <a:pt x="91213" y="55215"/>
                  </a:cubicBezTo>
                  <a:cubicBezTo>
                    <a:pt x="91213" y="55215"/>
                    <a:pt x="91213" y="55215"/>
                    <a:pt x="81976" y="61789"/>
                  </a:cubicBezTo>
                  <a:cubicBezTo>
                    <a:pt x="76697" y="53900"/>
                    <a:pt x="70099" y="44698"/>
                    <a:pt x="63501" y="36810"/>
                  </a:cubicBezTo>
                  <a:cubicBezTo>
                    <a:pt x="92532" y="14461"/>
                    <a:pt x="129482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 35"/>
            <p:cNvSpPr/>
            <p:nvPr/>
          </p:nvSpPr>
          <p:spPr bwMode="auto">
            <a:xfrm>
              <a:off x="6703733" y="3148334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075494" y="3130219"/>
              <a:ext cx="923331" cy="530486"/>
              <a:chOff x="4255633" y="1604356"/>
              <a:chExt cx="953623" cy="547890"/>
            </a:xfrm>
          </p:grpSpPr>
          <p:sp>
            <p:nvSpPr>
              <p:cNvPr id="24" name="矩形 23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38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千图设计师MC：ID 29795607库_组合 7"/>
          <p:cNvGrpSpPr/>
          <p:nvPr>
            <p:custDataLst>
              <p:tags r:id="rId6"/>
            </p:custDataLst>
          </p:nvPr>
        </p:nvGrpSpPr>
        <p:grpSpPr>
          <a:xfrm>
            <a:off x="370999" y="2171170"/>
            <a:ext cx="2449051" cy="723852"/>
            <a:chOff x="719666" y="2048993"/>
            <a:chExt cx="3288101" cy="723852"/>
          </a:xfrm>
        </p:grpSpPr>
        <p:sp>
          <p:nvSpPr>
            <p:cNvPr id="18" name="文本框 2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千图设计师MC：ID 29795607库_组合 8"/>
          <p:cNvGrpSpPr/>
          <p:nvPr>
            <p:custDataLst>
              <p:tags r:id="rId7"/>
            </p:custDataLst>
          </p:nvPr>
        </p:nvGrpSpPr>
        <p:grpSpPr>
          <a:xfrm>
            <a:off x="370999" y="3961297"/>
            <a:ext cx="2449051" cy="723852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千图设计师MC：ID 29795607库_组合 9"/>
          <p:cNvGrpSpPr/>
          <p:nvPr>
            <p:custDataLst>
              <p:tags r:id="rId8"/>
            </p:custDataLst>
          </p:nvPr>
        </p:nvGrpSpPr>
        <p:grpSpPr>
          <a:xfrm>
            <a:off x="9371951" y="2171170"/>
            <a:ext cx="2449050" cy="723852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千图设计师MC：ID 29795607库_组合 10"/>
          <p:cNvGrpSpPr/>
          <p:nvPr>
            <p:custDataLst>
              <p:tags r:id="rId9"/>
            </p:custDataLst>
          </p:nvPr>
        </p:nvGrpSpPr>
        <p:grpSpPr>
          <a:xfrm>
            <a:off x="9371951" y="3961297"/>
            <a:ext cx="2449050" cy="723852"/>
            <a:chOff x="719666" y="2048993"/>
            <a:chExt cx="3288101" cy="723852"/>
          </a:xfrm>
        </p:grpSpPr>
        <p:sp>
          <p:nvSpPr>
            <p:cNvPr id="12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请替换文字内容复制你的内容到此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PPT">
  <a:themeElements>
    <a:clrScheme name="LvyhTools保存的主题色-20171123-15135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B1818"/>
      </a:accent1>
      <a:accent2>
        <a:srgbClr val="304A30"/>
      </a:accent2>
      <a:accent3>
        <a:srgbClr val="BB1818"/>
      </a:accent3>
      <a:accent4>
        <a:srgbClr val="304A30"/>
      </a:accent4>
      <a:accent5>
        <a:srgbClr val="BB1818"/>
      </a:accent5>
      <a:accent6>
        <a:srgbClr val="304A30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269</Paragraphs>
  <Slides>24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微软雅黑</vt:lpstr>
      <vt:lpstr>等线 Light</vt:lpstr>
      <vt:lpstr>等线</vt:lpstr>
      <vt:lpstr>Calibri Light</vt:lpstr>
      <vt:lpstr>Calibri</vt:lpstr>
      <vt:lpstr>Impact</vt:lpstr>
      <vt:lpstr>造字工房悦黑演示版常规体</vt:lpstr>
      <vt:lpstr>华文细黑</vt:lpstr>
      <vt:lpstr>Wingdings</vt:lpstr>
      <vt:lpstr>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category>模板</cp:category>
  <dc:creator>Administrator</dc:creator>
  <cp:lastModifiedBy>Administrator</cp:lastModifiedBy>
  <cp:revision>15</cp:revision>
  <dcterms:created xsi:type="dcterms:W3CDTF">2017-11-24T03:04:00Z</dcterms:created>
  <dcterms:modified xsi:type="dcterms:W3CDTF">2023-10-15T17:33:26Z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