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3.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5.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6.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7.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8.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notesSlides/notesSlide9.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0.xml" ContentType="application/vnd.openxmlformats-officedocument.presentationml.notesSlide+xml"/>
  <Override PartName="/ppt/tags/tag62.xml" ContentType="application/vnd.openxmlformats-officedocument.presentationml.tags+xml"/>
  <Override PartName="/ppt/notesSlides/notesSlide11.xml" ContentType="application/vnd.openxmlformats-officedocument.presentationml.notesSlide+xml"/>
  <Override PartName="/ppt/tags/tag63.xml" ContentType="application/vnd.openxmlformats-officedocument.presentationml.tags+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3.xml" ContentType="application/vnd.openxmlformats-officedocument.presentationml.notesSlide+xml"/>
  <Override PartName="/ppt/tags/tag78.xml" ContentType="application/vnd.openxmlformats-officedocument.presentationml.tags+xml"/>
  <Override PartName="/ppt/notesSlides/notesSlide14.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15.xml" ContentType="application/vnd.openxmlformats-officedocument.presentationml.notesSlide+xml"/>
  <Override PartName="/ppt/tags/tag100.xml" ContentType="application/vnd.openxmlformats-officedocument.presentationml.tags+xml"/>
  <Override PartName="/ppt/notesSlides/notesSlide16.xml" ContentType="application/vnd.openxmlformats-officedocument.presentationml.notesSlide+xml"/>
  <Override PartName="/ppt/tags/tag101.xml" ContentType="application/vnd.openxmlformats-officedocument.presentationml.tags+xml"/>
  <Override PartName="/ppt/notesSlides/notesSlide17.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8.xml" ContentType="application/vnd.openxmlformats-officedocument.presentationml.notesSlide+xml"/>
  <Override PartName="/ppt/tags/tag105.xml" ContentType="application/vnd.openxmlformats-officedocument.presentationml.tags+xml"/>
  <Override PartName="/ppt/notesSlides/notesSlide19.xml" ContentType="application/vnd.openxmlformats-officedocument.presentationml.notesSlide+xml"/>
  <Override PartName="/ppt/tags/tag10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handoutMasterIdLst>
    <p:handoutMasterId r:id="rId25"/>
  </p:handoutMasterIdLst>
  <p:sldIdLst>
    <p:sldId id="285" r:id="rId3"/>
    <p:sldId id="309" r:id="rId4"/>
    <p:sldId id="319" r:id="rId5"/>
    <p:sldId id="287" r:id="rId6"/>
    <p:sldId id="286" r:id="rId7"/>
    <p:sldId id="295" r:id="rId8"/>
    <p:sldId id="369" r:id="rId9"/>
    <p:sldId id="331" r:id="rId10"/>
    <p:sldId id="332" r:id="rId11"/>
    <p:sldId id="370" r:id="rId12"/>
    <p:sldId id="335" r:id="rId13"/>
    <p:sldId id="333" r:id="rId14"/>
    <p:sldId id="337" r:id="rId15"/>
    <p:sldId id="296" r:id="rId16"/>
    <p:sldId id="353" r:id="rId17"/>
    <p:sldId id="341" r:id="rId18"/>
    <p:sldId id="342" r:id="rId19"/>
    <p:sldId id="371" r:id="rId20"/>
    <p:sldId id="292" r:id="rId21"/>
    <p:sldId id="326" r:id="rId22"/>
    <p:sldId id="357" r:id="rId23"/>
  </p:sldIdLst>
  <p:sldSz cx="12192000" cy="6858000"/>
  <p:notesSz cx="6858000" cy="9144000"/>
  <p:custDataLst>
    <p:tags r:id="rId26"/>
  </p:custDataLst>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01" userDrawn="1">
          <p15:clr>
            <a:srgbClr val="A4A3A4"/>
          </p15:clr>
        </p15:guide>
        <p15:guide id="2" pos="37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9B24"/>
    <a:srgbClr val="74BD42"/>
    <a:srgbClr val="4F9A23"/>
    <a:srgbClr val="4E9A22"/>
    <a:srgbClr val="4D9921"/>
    <a:srgbClr val="519C25"/>
    <a:srgbClr val="5EB643"/>
    <a:srgbClr val="70B32E"/>
    <a:srgbClr val="287C13"/>
    <a:srgbClr val="4C98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918" autoAdjust="0"/>
  </p:normalViewPr>
  <p:slideViewPr>
    <p:cSldViewPr showGuides="1">
      <p:cViewPr varScale="1">
        <p:scale>
          <a:sx n="68" d="100"/>
          <a:sy n="68" d="100"/>
        </p:scale>
        <p:origin x="379" y="58"/>
      </p:cViewPr>
      <p:guideLst>
        <p:guide orient="horz" pos="2201"/>
        <p:guide pos="3789"/>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287C13"/>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2C6-41D6-810B-EE627A9DD201}"/>
            </c:ext>
          </c:extLst>
        </c:ser>
        <c:ser>
          <c:idx val="1"/>
          <c:order val="1"/>
          <c:tx>
            <c:strRef>
              <c:f>Sheet1!$C$1</c:f>
              <c:strCache>
                <c:ptCount val="1"/>
                <c:pt idx="0">
                  <c:v>系列 2</c:v>
                </c:pt>
              </c:strCache>
            </c:strRef>
          </c:tx>
          <c:spPr>
            <a:solidFill>
              <a:srgbClr val="43A533"/>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2C6-41D6-810B-EE627A9DD201}"/>
            </c:ext>
          </c:extLst>
        </c:ser>
        <c:ser>
          <c:idx val="2"/>
          <c:order val="2"/>
          <c:tx>
            <c:strRef>
              <c:f>Sheet1!$D$1</c:f>
              <c:strCache>
                <c:ptCount val="1"/>
                <c:pt idx="0">
                  <c:v>系列 3</c:v>
                </c:pt>
              </c:strCache>
            </c:strRef>
          </c:tx>
          <c:spPr>
            <a:solidFill>
              <a:srgbClr val="ACD78E"/>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2C6-41D6-810B-EE627A9DD201}"/>
            </c:ext>
          </c:extLst>
        </c:ser>
        <c:dLbls>
          <c:showLegendKey val="0"/>
          <c:showVal val="0"/>
          <c:showCatName val="0"/>
          <c:showSerName val="0"/>
          <c:showPercent val="0"/>
          <c:showBubbleSize val="0"/>
        </c:dLbls>
        <c:gapWidth val="219"/>
        <c:overlap val="-27"/>
        <c:axId val="1406468719"/>
        <c:axId val="1406464879"/>
      </c:barChart>
      <c:catAx>
        <c:axId val="1406468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1406464879"/>
        <c:crosses val="autoZero"/>
        <c:auto val="1"/>
        <c:lblAlgn val="ctr"/>
        <c:lblOffset val="100"/>
        <c:noMultiLvlLbl val="0"/>
      </c:catAx>
      <c:valAx>
        <c:axId val="140646487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14064687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showDLblsOverMax val="0"/>
  </c:chart>
  <c:spPr>
    <a:gradFill>
      <a:gsLst>
        <a:gs pos="0">
          <a:schemeClr val="accent1">
            <a:lumMod val="5000"/>
            <a:lumOff val="95000"/>
            <a:alpha val="28000"/>
          </a:schemeClr>
        </a:gs>
        <a:gs pos="50000">
          <a:srgbClr val="ACD78E">
            <a:alpha val="32000"/>
          </a:srgbClr>
        </a:gs>
        <a:gs pos="100000">
          <a:schemeClr val="bg1"/>
        </a:gs>
      </a:gsLst>
      <a:lin ang="5400000" scaled="1"/>
    </a:gradFill>
    <a:ln>
      <a:solidFill>
        <a:srgbClr val="287C13"/>
      </a:solidFill>
      <a:prstDash val="dash"/>
    </a:ln>
    <a:effectLst/>
  </c:spPr>
  <c:txPr>
    <a:bodyPr/>
    <a:lstStyle/>
    <a:p>
      <a:pPr>
        <a:defRPr lang="zh-CN">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0045929603917302E-2"/>
          <c:y val="0.182541396265475"/>
          <c:w val="0.77105212178832805"/>
          <c:h val="0.81745860373452495"/>
        </c:manualLayout>
      </c:layout>
      <c:doughnutChart>
        <c:varyColors val="1"/>
        <c:ser>
          <c:idx val="0"/>
          <c:order val="0"/>
          <c:tx>
            <c:strRef>
              <c:f>Sheet1!$B$1</c:f>
              <c:strCache>
                <c:ptCount val="1"/>
                <c:pt idx="0">
                  <c:v>销售额</c:v>
                </c:pt>
              </c:strCache>
            </c:strRef>
          </c:tx>
          <c:dPt>
            <c:idx val="0"/>
            <c:bubble3D val="0"/>
            <c:spPr>
              <a:solidFill>
                <a:srgbClr val="287C13"/>
              </a:solidFill>
              <a:ln w="19050">
                <a:solidFill>
                  <a:schemeClr val="lt1"/>
                </a:solidFill>
              </a:ln>
              <a:effectLst/>
            </c:spPr>
            <c:extLst>
              <c:ext xmlns:c16="http://schemas.microsoft.com/office/drawing/2014/chart" uri="{C3380CC4-5D6E-409C-BE32-E72D297353CC}">
                <c16:uniqueId val="{00000001-5CEC-4716-BA76-7E31FD6B459C}"/>
              </c:ext>
            </c:extLst>
          </c:dPt>
          <c:dPt>
            <c:idx val="1"/>
            <c:bubble3D val="0"/>
            <c:spPr>
              <a:solidFill>
                <a:srgbClr val="43A533"/>
              </a:solidFill>
              <a:ln w="19050">
                <a:solidFill>
                  <a:schemeClr val="lt1"/>
                </a:solidFill>
              </a:ln>
              <a:effectLst/>
            </c:spPr>
            <c:extLst>
              <c:ext xmlns:c16="http://schemas.microsoft.com/office/drawing/2014/chart" uri="{C3380CC4-5D6E-409C-BE32-E72D297353CC}">
                <c16:uniqueId val="{00000003-5CEC-4716-BA76-7E31FD6B459C}"/>
              </c:ext>
            </c:extLst>
          </c:dPt>
          <c:dPt>
            <c:idx val="2"/>
            <c:bubble3D val="0"/>
            <c:spPr>
              <a:solidFill>
                <a:srgbClr val="71B42E"/>
              </a:solidFill>
              <a:ln w="19050">
                <a:solidFill>
                  <a:schemeClr val="lt1"/>
                </a:solidFill>
              </a:ln>
              <a:effectLst/>
            </c:spPr>
            <c:extLst>
              <c:ext xmlns:c16="http://schemas.microsoft.com/office/drawing/2014/chart" uri="{C3380CC4-5D6E-409C-BE32-E72D297353CC}">
                <c16:uniqueId val="{00000005-5CEC-4716-BA76-7E31FD6B459C}"/>
              </c:ext>
            </c:extLst>
          </c:dPt>
          <c:dPt>
            <c:idx val="3"/>
            <c:bubble3D val="0"/>
            <c:spPr>
              <a:solidFill>
                <a:srgbClr val="ACD78E"/>
              </a:solidFill>
              <a:ln w="19050">
                <a:solidFill>
                  <a:schemeClr val="lt1"/>
                </a:solidFill>
              </a:ln>
              <a:effectLst/>
            </c:spPr>
            <c:extLst>
              <c:ext xmlns:c16="http://schemas.microsoft.com/office/drawing/2014/chart" uri="{C3380CC4-5D6E-409C-BE32-E72D297353CC}">
                <c16:uniqueId val="{00000007-5CEC-4716-BA76-7E31FD6B459C}"/>
              </c:ext>
            </c:extLst>
          </c:dPt>
          <c:dLbls>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5CEC-4716-BA76-7E31FD6B459C}"/>
            </c:ext>
          </c:extLst>
        </c:ser>
        <c:dLbls>
          <c:showLegendKey val="0"/>
          <c:showVal val="1"/>
          <c:showCatName val="0"/>
          <c:showSerName val="0"/>
          <c:showPercent val="0"/>
          <c:showBubbleSize val="0"/>
          <c:showLeaderLines val="0"/>
        </c:dLbls>
        <c:firstSliceAng val="4"/>
        <c:holeSize val="54"/>
      </c:doughnutChart>
      <c:spPr>
        <a:noFill/>
        <a:ln>
          <a:noFill/>
        </a:ln>
        <a:effectLst/>
      </c:spPr>
    </c:plotArea>
    <c:plotVisOnly val="1"/>
    <c:dispBlanksAs val="gap"/>
    <c:showDLblsOverMax val="0"/>
  </c:chart>
  <c:spPr>
    <a:gradFill>
      <a:gsLst>
        <a:gs pos="0">
          <a:schemeClr val="accent1">
            <a:lumMod val="5000"/>
            <a:lumOff val="95000"/>
            <a:alpha val="28000"/>
          </a:schemeClr>
        </a:gs>
        <a:gs pos="50000">
          <a:srgbClr val="ACD78E">
            <a:alpha val="32000"/>
          </a:srgbClr>
        </a:gs>
        <a:gs pos="100000">
          <a:schemeClr val="bg1"/>
        </a:gs>
      </a:gsLst>
      <a:lin ang="5400000" scaled="1"/>
    </a:gradFill>
    <a:ln>
      <a:gradFill flip="none" rotWithShape="1">
        <a:gsLst>
          <a:gs pos="0">
            <a:schemeClr val="accent1">
              <a:lumMod val="5000"/>
              <a:lumOff val="95000"/>
              <a:alpha val="0"/>
            </a:schemeClr>
          </a:gs>
          <a:gs pos="100000">
            <a:srgbClr val="43A533"/>
          </a:gs>
        </a:gsLst>
        <a:lin ang="16200000" scaled="1"/>
        <a:tileRect/>
      </a:gradFill>
    </a:ln>
    <a:effectLst/>
  </c:spPr>
  <c:txPr>
    <a:bodyPr/>
    <a:lstStyle/>
    <a:p>
      <a:pPr>
        <a:defRPr lang="zh-CN">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288231719667799"/>
          <c:y val="0.224918743228602"/>
          <c:w val="0.59408547701032999"/>
          <c:h val="0.63553629469122397"/>
        </c:manualLayout>
      </c:layout>
      <c:radarChart>
        <c:radarStyle val="marker"/>
        <c:varyColors val="0"/>
        <c:ser>
          <c:idx val="0"/>
          <c:order val="0"/>
          <c:tx>
            <c:strRef>
              <c:f>Sheet1!$B$1</c:f>
              <c:strCache>
                <c:ptCount val="1"/>
                <c:pt idx="0">
                  <c:v>销售额a</c:v>
                </c:pt>
              </c:strCache>
            </c:strRef>
          </c:tx>
          <c:spPr>
            <a:ln w="28575" cap="rnd">
              <a:solidFill>
                <a:srgbClr val="4E9921"/>
              </a:solidFill>
              <a:round/>
            </a:ln>
            <a:effectLst/>
          </c:spPr>
          <c:marker>
            <c:symbol val="none"/>
          </c:marker>
          <c:dPt>
            <c:idx val="0"/>
            <c:marker>
              <c:symbol val="none"/>
            </c:marker>
            <c:bubble3D val="0"/>
            <c:spPr>
              <a:ln w="28575" cap="rnd">
                <a:solidFill>
                  <a:srgbClr val="4E9921"/>
                </a:solidFill>
                <a:round/>
              </a:ln>
              <a:effectLst/>
            </c:spPr>
            <c:extLst>
              <c:ext xmlns:c16="http://schemas.microsoft.com/office/drawing/2014/chart" uri="{C3380CC4-5D6E-409C-BE32-E72D297353CC}">
                <c16:uniqueId val="{00000001-8F0A-41EB-8B27-4C79A1AADC35}"/>
              </c:ext>
            </c:extLst>
          </c:dPt>
          <c:dPt>
            <c:idx val="1"/>
            <c:marker>
              <c:symbol val="none"/>
            </c:marker>
            <c:bubble3D val="0"/>
            <c:spPr>
              <a:ln w="28575" cap="rnd">
                <a:solidFill>
                  <a:srgbClr val="4E9921"/>
                </a:solidFill>
                <a:round/>
              </a:ln>
              <a:effectLst/>
            </c:spPr>
            <c:extLst>
              <c:ext xmlns:c16="http://schemas.microsoft.com/office/drawing/2014/chart" uri="{C3380CC4-5D6E-409C-BE32-E72D297353CC}">
                <c16:uniqueId val="{00000003-8F0A-41EB-8B27-4C79A1AADC35}"/>
              </c:ext>
            </c:extLst>
          </c:dPt>
          <c:dPt>
            <c:idx val="2"/>
            <c:marker>
              <c:symbol val="none"/>
            </c:marker>
            <c:bubble3D val="0"/>
            <c:spPr>
              <a:ln w="28575" cap="rnd">
                <a:solidFill>
                  <a:srgbClr val="4E9921"/>
                </a:solidFill>
                <a:round/>
              </a:ln>
              <a:effectLst/>
            </c:spPr>
            <c:extLst>
              <c:ext xmlns:c16="http://schemas.microsoft.com/office/drawing/2014/chart" uri="{C3380CC4-5D6E-409C-BE32-E72D297353CC}">
                <c16:uniqueId val="{00000005-8F0A-41EB-8B27-4C79A1AADC35}"/>
              </c:ext>
            </c:extLst>
          </c:dPt>
          <c:dPt>
            <c:idx val="3"/>
            <c:marker>
              <c:symbol val="none"/>
            </c:marker>
            <c:bubble3D val="0"/>
            <c:spPr>
              <a:ln w="28575" cap="rnd">
                <a:solidFill>
                  <a:srgbClr val="4E9921"/>
                </a:solidFill>
                <a:round/>
              </a:ln>
              <a:effectLst/>
            </c:spPr>
            <c:extLst>
              <c:ext xmlns:c16="http://schemas.microsoft.com/office/drawing/2014/chart" uri="{C3380CC4-5D6E-409C-BE32-E72D297353CC}">
                <c16:uniqueId val="{00000007-8F0A-41EB-8B27-4C79A1AADC35}"/>
              </c:ext>
            </c:extLst>
          </c:dPt>
          <c:dLbls>
            <c:spPr>
              <a:noFill/>
              <a:ln>
                <a:noFill/>
              </a:ln>
              <a:effectLst/>
            </c:spPr>
            <c:txPr>
              <a:bodyPr rot="0" spcFirstLastPara="1" vertOverflow="ellipsis" vert="horz" wrap="square" anchor="ctr" anchorCtr="1"/>
              <a:lstStyle/>
              <a:p>
                <a:pPr>
                  <a:defRPr lang="zh-CN" sz="1000" b="0" i="0" u="none" strike="noStrike" kern="1200" baseline="0">
                    <a:solidFill>
                      <a:schemeClr val="tx1">
                        <a:lumMod val="75000"/>
                        <a:lumOff val="2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showLegendKey val="0"/>
            <c:showVal val="1"/>
            <c:showCatName val="0"/>
            <c:showSerName val="0"/>
            <c:showPercent val="1"/>
            <c:showBubbleSize val="0"/>
            <c:showLeaderLines val="0"/>
            <c:extLst>
              <c:ext xmlns:c15="http://schemas.microsoft.com/office/drawing/2012/chart" uri="{CE6537A1-D6FC-4f65-9D91-7224C49458BB}">
                <c15:showLeaderLines val="0"/>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8F0A-41EB-8B27-4C79A1AADC35}"/>
            </c:ext>
          </c:extLst>
        </c:ser>
        <c:ser>
          <c:idx val="1"/>
          <c:order val="1"/>
          <c:tx>
            <c:strRef>
              <c:f>Sheet1!$C$1</c:f>
              <c:strCache>
                <c:ptCount val="1"/>
                <c:pt idx="0">
                  <c:v>销售额b</c:v>
                </c:pt>
              </c:strCache>
            </c:strRef>
          </c:tx>
          <c:spPr>
            <a:ln w="28575" cap="rnd">
              <a:solidFill>
                <a:srgbClr val="ACD78E"/>
              </a:solidFill>
              <a:round/>
            </a:ln>
            <a:effectLst/>
          </c:spPr>
          <c:marker>
            <c:symbol val="none"/>
          </c:marker>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7.2</c:v>
                </c:pt>
                <c:pt idx="1">
                  <c:v>2.2000000000000002</c:v>
                </c:pt>
                <c:pt idx="2">
                  <c:v>2.4</c:v>
                </c:pt>
                <c:pt idx="3">
                  <c:v>2.2000000000000002</c:v>
                </c:pt>
              </c:numCache>
            </c:numRef>
          </c:val>
          <c:extLst>
            <c:ext xmlns:c16="http://schemas.microsoft.com/office/drawing/2014/chart" uri="{C3380CC4-5D6E-409C-BE32-E72D297353CC}">
              <c16:uniqueId val="{00000009-8F0A-41EB-8B27-4C79A1AADC35}"/>
            </c:ext>
          </c:extLst>
        </c:ser>
        <c:ser>
          <c:idx val="2"/>
          <c:order val="2"/>
          <c:tx>
            <c:strRef>
              <c:f>Sheet1!$D$1</c:f>
              <c:strCache>
                <c:ptCount val="1"/>
                <c:pt idx="0">
                  <c:v>销售额c</c:v>
                </c:pt>
              </c:strCache>
            </c:strRef>
          </c:tx>
          <c:spPr>
            <a:ln w="28575" cap="rnd">
              <a:solidFill>
                <a:srgbClr val="71B42E"/>
              </a:solidFill>
              <a:round/>
            </a:ln>
            <a:effectLst/>
          </c:spPr>
          <c:marker>
            <c:symbol val="none"/>
          </c:marker>
          <c:cat>
            <c:strRef>
              <c:f>Sheet1!$A$2:$A$5</c:f>
              <c:strCache>
                <c:ptCount val="4"/>
                <c:pt idx="0">
                  <c:v>第一季度</c:v>
                </c:pt>
                <c:pt idx="1">
                  <c:v>第二季度</c:v>
                </c:pt>
                <c:pt idx="2">
                  <c:v>第三季度</c:v>
                </c:pt>
                <c:pt idx="3">
                  <c:v>第四季度</c:v>
                </c:pt>
              </c:strCache>
            </c:strRef>
          </c:cat>
          <c:val>
            <c:numRef>
              <c:f>Sheet1!$D$2:$D$5</c:f>
              <c:numCache>
                <c:formatCode>General</c:formatCode>
                <c:ptCount val="4"/>
                <c:pt idx="0">
                  <c:v>6.2</c:v>
                </c:pt>
                <c:pt idx="1">
                  <c:v>3.2</c:v>
                </c:pt>
                <c:pt idx="2">
                  <c:v>3.4</c:v>
                </c:pt>
                <c:pt idx="3">
                  <c:v>3.2</c:v>
                </c:pt>
              </c:numCache>
            </c:numRef>
          </c:val>
          <c:extLst>
            <c:ext xmlns:c16="http://schemas.microsoft.com/office/drawing/2014/chart" uri="{C3380CC4-5D6E-409C-BE32-E72D297353CC}">
              <c16:uniqueId val="{0000000A-8F0A-41EB-8B27-4C79A1AADC35}"/>
            </c:ext>
          </c:extLst>
        </c:ser>
        <c:ser>
          <c:idx val="3"/>
          <c:order val="3"/>
          <c:tx>
            <c:strRef>
              <c:f>Sheet1!$E$1</c:f>
              <c:strCache>
                <c:ptCount val="1"/>
              </c:strCache>
            </c:strRef>
          </c:tx>
          <c:spPr>
            <a:ln w="28575" cap="rnd">
              <a:solidFill>
                <a:schemeClr val="accent4"/>
              </a:solidFill>
              <a:round/>
            </a:ln>
            <a:effectLst/>
          </c:spPr>
          <c:marker>
            <c:symbol val="none"/>
          </c:marker>
          <c:cat>
            <c:strRef>
              <c:f>Sheet1!$A$2:$A$5</c:f>
              <c:strCache>
                <c:ptCount val="4"/>
                <c:pt idx="0">
                  <c:v>第一季度</c:v>
                </c:pt>
                <c:pt idx="1">
                  <c:v>第二季度</c:v>
                </c:pt>
                <c:pt idx="2">
                  <c:v>第三季度</c:v>
                </c:pt>
                <c:pt idx="3">
                  <c:v>第四季度</c:v>
                </c:pt>
              </c:strCache>
            </c:strRef>
          </c:cat>
          <c:val>
            <c:numRef>
              <c:f>Sheet1!$E$2:$E$5</c:f>
              <c:numCache>
                <c:formatCode>General</c:formatCode>
                <c:ptCount val="4"/>
              </c:numCache>
            </c:numRef>
          </c:val>
          <c:extLst>
            <c:ext xmlns:c16="http://schemas.microsoft.com/office/drawing/2014/chart" uri="{C3380CC4-5D6E-409C-BE32-E72D297353CC}">
              <c16:uniqueId val="{0000000B-8F0A-41EB-8B27-4C79A1AADC35}"/>
            </c:ext>
          </c:extLst>
        </c:ser>
        <c:ser>
          <c:idx val="4"/>
          <c:order val="4"/>
          <c:tx>
            <c:strRef>
              <c:f>Sheet1!$F$1</c:f>
              <c:strCache>
                <c:ptCount val="1"/>
              </c:strCache>
            </c:strRef>
          </c:tx>
          <c:spPr>
            <a:ln w="28575" cap="rnd">
              <a:solidFill>
                <a:schemeClr val="accent5"/>
              </a:solidFill>
              <a:round/>
            </a:ln>
            <a:effectLst/>
          </c:spPr>
          <c:marker>
            <c:symbol val="none"/>
          </c:marker>
          <c:cat>
            <c:strRef>
              <c:f>Sheet1!$A$2:$A$5</c:f>
              <c:strCache>
                <c:ptCount val="4"/>
                <c:pt idx="0">
                  <c:v>第一季度</c:v>
                </c:pt>
                <c:pt idx="1">
                  <c:v>第二季度</c:v>
                </c:pt>
                <c:pt idx="2">
                  <c:v>第三季度</c:v>
                </c:pt>
                <c:pt idx="3">
                  <c:v>第四季度</c:v>
                </c:pt>
              </c:strCache>
            </c:strRef>
          </c:cat>
          <c:val>
            <c:numRef>
              <c:f>Sheet1!$F$2:$F$5</c:f>
              <c:numCache>
                <c:formatCode>General</c:formatCode>
                <c:ptCount val="4"/>
              </c:numCache>
            </c:numRef>
          </c:val>
          <c:extLst>
            <c:ext xmlns:c16="http://schemas.microsoft.com/office/drawing/2014/chart" uri="{C3380CC4-5D6E-409C-BE32-E72D297353CC}">
              <c16:uniqueId val="{0000000C-8F0A-41EB-8B27-4C79A1AADC35}"/>
            </c:ext>
          </c:extLst>
        </c:ser>
        <c:dLbls>
          <c:showLegendKey val="0"/>
          <c:showVal val="0"/>
          <c:showCatName val="0"/>
          <c:showSerName val="0"/>
          <c:showPercent val="0"/>
          <c:showBubbleSize val="0"/>
        </c:dLbls>
        <c:axId val="311474046"/>
        <c:axId val="279905896"/>
      </c:radarChart>
      <c:catAx>
        <c:axId val="31147404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79905896"/>
        <c:crosses val="autoZero"/>
        <c:auto val="1"/>
        <c:lblAlgn val="ctr"/>
        <c:lblOffset val="100"/>
        <c:noMultiLvlLbl val="0"/>
      </c:catAx>
      <c:valAx>
        <c:axId val="27990589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311474046"/>
        <c:crosses val="autoZero"/>
        <c:crossBetween val="between"/>
      </c:valAx>
      <c:spPr>
        <a:noFill/>
        <a:ln>
          <a:noFill/>
        </a:ln>
        <a:effectLst/>
      </c:spPr>
    </c:plotArea>
    <c:plotVisOnly val="1"/>
    <c:dispBlanksAs val="gap"/>
    <c:showDLblsOverMax val="0"/>
  </c:chart>
  <c:spPr>
    <a:gradFill>
      <a:gsLst>
        <a:gs pos="0">
          <a:schemeClr val="accent1">
            <a:lumMod val="5000"/>
            <a:lumOff val="95000"/>
            <a:alpha val="28000"/>
          </a:schemeClr>
        </a:gs>
        <a:gs pos="50000">
          <a:srgbClr val="ACD78E">
            <a:alpha val="32000"/>
          </a:srgbClr>
        </a:gs>
        <a:gs pos="100000">
          <a:schemeClr val="bg1"/>
        </a:gs>
      </a:gsLst>
      <a:lin ang="5400000" scaled="1"/>
    </a:gradFill>
    <a:ln>
      <a:gradFill flip="none" rotWithShape="1">
        <a:gsLst>
          <a:gs pos="0">
            <a:schemeClr val="accent1">
              <a:lumMod val="5000"/>
              <a:lumOff val="95000"/>
              <a:alpha val="0"/>
            </a:schemeClr>
          </a:gs>
          <a:gs pos="100000">
            <a:srgbClr val="43A533"/>
          </a:gs>
        </a:gsLst>
        <a:lin ang="16200000" scaled="1"/>
        <a:tileRect/>
      </a:gradFill>
    </a:ln>
    <a:effectLst/>
  </c:spPr>
  <c:txPr>
    <a:bodyPr/>
    <a:lstStyle/>
    <a:p>
      <a:pPr>
        <a:defRPr lang="zh-CN" sz="1000">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62091637559099"/>
          <c:y val="0.24062772449869199"/>
          <c:w val="0.74175467433737396"/>
          <c:h val="0.55231037489101997"/>
        </c:manualLayout>
      </c:layout>
      <c:lineChart>
        <c:grouping val="standard"/>
        <c:varyColors val="0"/>
        <c:ser>
          <c:idx val="0"/>
          <c:order val="0"/>
          <c:tx>
            <c:strRef>
              <c:f>Sheet1!$B$1</c:f>
              <c:strCache>
                <c:ptCount val="1"/>
                <c:pt idx="0">
                  <c:v>销售额a</c:v>
                </c:pt>
              </c:strCache>
            </c:strRef>
          </c:tx>
          <c:spPr>
            <a:ln w="28575" cap="rnd">
              <a:solidFill>
                <a:srgbClr val="4E9921"/>
              </a:solidFill>
              <a:round/>
            </a:ln>
            <a:effectLst/>
          </c:spPr>
          <c:marker>
            <c:symbol val="none"/>
          </c:marker>
          <c:dPt>
            <c:idx val="0"/>
            <c:marker>
              <c:symbol val="none"/>
            </c:marker>
            <c:bubble3D val="0"/>
            <c:spPr>
              <a:ln w="28575" cap="rnd">
                <a:solidFill>
                  <a:srgbClr val="4E9921"/>
                </a:solidFill>
                <a:round/>
              </a:ln>
              <a:effectLst/>
            </c:spPr>
            <c:extLst>
              <c:ext xmlns:c16="http://schemas.microsoft.com/office/drawing/2014/chart" uri="{C3380CC4-5D6E-409C-BE32-E72D297353CC}">
                <c16:uniqueId val="{00000001-6535-4B1D-8D2A-6E4F411FBDA1}"/>
              </c:ext>
            </c:extLst>
          </c:dPt>
          <c:dPt>
            <c:idx val="1"/>
            <c:marker>
              <c:symbol val="none"/>
            </c:marker>
            <c:bubble3D val="0"/>
            <c:spPr>
              <a:ln w="28575" cap="rnd">
                <a:solidFill>
                  <a:srgbClr val="4E9921"/>
                </a:solidFill>
                <a:round/>
              </a:ln>
              <a:effectLst/>
            </c:spPr>
            <c:extLst>
              <c:ext xmlns:c16="http://schemas.microsoft.com/office/drawing/2014/chart" uri="{C3380CC4-5D6E-409C-BE32-E72D297353CC}">
                <c16:uniqueId val="{00000003-6535-4B1D-8D2A-6E4F411FBDA1}"/>
              </c:ext>
            </c:extLst>
          </c:dPt>
          <c:dPt>
            <c:idx val="2"/>
            <c:marker>
              <c:symbol val="none"/>
            </c:marker>
            <c:bubble3D val="0"/>
            <c:spPr>
              <a:ln w="28575" cap="rnd">
                <a:solidFill>
                  <a:srgbClr val="4E9921"/>
                </a:solidFill>
                <a:round/>
              </a:ln>
              <a:effectLst/>
            </c:spPr>
            <c:extLst>
              <c:ext xmlns:c16="http://schemas.microsoft.com/office/drawing/2014/chart" uri="{C3380CC4-5D6E-409C-BE32-E72D297353CC}">
                <c16:uniqueId val="{00000005-6535-4B1D-8D2A-6E4F411FBDA1}"/>
              </c:ext>
            </c:extLst>
          </c:dPt>
          <c:dPt>
            <c:idx val="3"/>
            <c:marker>
              <c:symbol val="none"/>
            </c:marker>
            <c:bubble3D val="0"/>
            <c:spPr>
              <a:ln w="28575" cap="rnd">
                <a:solidFill>
                  <a:srgbClr val="4E9921"/>
                </a:solidFill>
                <a:round/>
              </a:ln>
              <a:effectLst/>
            </c:spPr>
            <c:extLst>
              <c:ext xmlns:c16="http://schemas.microsoft.com/office/drawing/2014/chart" uri="{C3380CC4-5D6E-409C-BE32-E72D297353CC}">
                <c16:uniqueId val="{00000007-6535-4B1D-8D2A-6E4F411FBDA1}"/>
              </c:ext>
            </c:extLst>
          </c:dPt>
          <c:dLbls>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dLblPos val="r"/>
            <c:showLegendKey val="0"/>
            <c:showVal val="1"/>
            <c:showCatName val="0"/>
            <c:showSerName val="0"/>
            <c:showPercent val="1"/>
            <c:showBubbleSize val="0"/>
            <c:showLeaderLines val="0"/>
            <c:extLst>
              <c:ext xmlns:c15="http://schemas.microsoft.com/office/drawing/2012/chart" uri="{CE6537A1-D6FC-4f65-9D91-7224C49458BB}">
                <c15:showLeaderLines val="0"/>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mooth val="0"/>
          <c:extLst>
            <c:ext xmlns:c16="http://schemas.microsoft.com/office/drawing/2014/chart" uri="{C3380CC4-5D6E-409C-BE32-E72D297353CC}">
              <c16:uniqueId val="{00000008-6535-4B1D-8D2A-6E4F411FBDA1}"/>
            </c:ext>
          </c:extLst>
        </c:ser>
        <c:ser>
          <c:idx val="1"/>
          <c:order val="1"/>
          <c:tx>
            <c:strRef>
              <c:f>Sheet1!$C$1</c:f>
              <c:strCache>
                <c:ptCount val="1"/>
                <c:pt idx="0">
                  <c:v>销售额a2</c:v>
                </c:pt>
              </c:strCache>
            </c:strRef>
          </c:tx>
          <c:spPr>
            <a:ln w="28575" cap="rnd">
              <a:solidFill>
                <a:srgbClr val="287C13"/>
              </a:solidFill>
              <a:round/>
            </a:ln>
            <a:effectLst/>
          </c:spPr>
          <c:marker>
            <c:symbol val="none"/>
          </c:marker>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7.2</c:v>
                </c:pt>
                <c:pt idx="1">
                  <c:v>2.2000000000000002</c:v>
                </c:pt>
                <c:pt idx="2">
                  <c:v>0.4</c:v>
                </c:pt>
                <c:pt idx="3">
                  <c:v>0.2</c:v>
                </c:pt>
              </c:numCache>
            </c:numRef>
          </c:val>
          <c:smooth val="0"/>
          <c:extLst>
            <c:ext xmlns:c16="http://schemas.microsoft.com/office/drawing/2014/chart" uri="{C3380CC4-5D6E-409C-BE32-E72D297353CC}">
              <c16:uniqueId val="{00000009-6535-4B1D-8D2A-6E4F411FBDA1}"/>
            </c:ext>
          </c:extLst>
        </c:ser>
        <c:ser>
          <c:idx val="2"/>
          <c:order val="2"/>
          <c:tx>
            <c:strRef>
              <c:f>Sheet1!$D$1</c:f>
              <c:strCache>
                <c:ptCount val="1"/>
                <c:pt idx="0">
                  <c:v>销售额a3</c:v>
                </c:pt>
              </c:strCache>
            </c:strRef>
          </c:tx>
          <c:spPr>
            <a:ln w="28575" cap="rnd">
              <a:solidFill>
                <a:srgbClr val="43A533"/>
              </a:solidFill>
              <a:round/>
            </a:ln>
            <a:effectLst/>
          </c:spPr>
          <c:marker>
            <c:symbol val="none"/>
          </c:marker>
          <c:cat>
            <c:strRef>
              <c:f>Sheet1!$A$2:$A$5</c:f>
              <c:strCache>
                <c:ptCount val="4"/>
                <c:pt idx="0">
                  <c:v>第一季度</c:v>
                </c:pt>
                <c:pt idx="1">
                  <c:v>第二季度</c:v>
                </c:pt>
                <c:pt idx="2">
                  <c:v>第三季度</c:v>
                </c:pt>
                <c:pt idx="3">
                  <c:v>第四季度</c:v>
                </c:pt>
              </c:strCache>
            </c:strRef>
          </c:cat>
          <c:val>
            <c:numRef>
              <c:f>Sheet1!$D$2:$D$5</c:f>
              <c:numCache>
                <c:formatCode>General</c:formatCode>
                <c:ptCount val="4"/>
                <c:pt idx="0">
                  <c:v>6.2</c:v>
                </c:pt>
                <c:pt idx="1">
                  <c:v>1.2</c:v>
                </c:pt>
                <c:pt idx="2">
                  <c:v>-0.6</c:v>
                </c:pt>
                <c:pt idx="3">
                  <c:v>-0.8</c:v>
                </c:pt>
              </c:numCache>
            </c:numRef>
          </c:val>
          <c:smooth val="0"/>
          <c:extLst>
            <c:ext xmlns:c16="http://schemas.microsoft.com/office/drawing/2014/chart" uri="{C3380CC4-5D6E-409C-BE32-E72D297353CC}">
              <c16:uniqueId val="{0000000A-6535-4B1D-8D2A-6E4F411FBDA1}"/>
            </c:ext>
          </c:extLst>
        </c:ser>
        <c:dLbls>
          <c:showLegendKey val="0"/>
          <c:showVal val="0"/>
          <c:showCatName val="0"/>
          <c:showSerName val="0"/>
          <c:showPercent val="0"/>
          <c:showBubbleSize val="0"/>
        </c:dLbls>
        <c:smooth val="0"/>
        <c:axId val="311474046"/>
        <c:axId val="279905896"/>
      </c:lineChart>
      <c:catAx>
        <c:axId val="31147404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79905896"/>
        <c:crosses val="autoZero"/>
        <c:auto val="1"/>
        <c:lblAlgn val="ctr"/>
        <c:lblOffset val="100"/>
        <c:noMultiLvlLbl val="0"/>
      </c:catAx>
      <c:valAx>
        <c:axId val="279905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311474046"/>
        <c:crosses val="autoZero"/>
        <c:crossBetween val="between"/>
      </c:valAx>
      <c:spPr>
        <a:noFill/>
        <a:ln>
          <a:noFill/>
        </a:ln>
        <a:effectLst/>
      </c:spPr>
    </c:plotArea>
    <c:plotVisOnly val="1"/>
    <c:dispBlanksAs val="gap"/>
    <c:showDLblsOverMax val="0"/>
  </c:chart>
  <c:spPr>
    <a:gradFill>
      <a:gsLst>
        <a:gs pos="0">
          <a:schemeClr val="accent1">
            <a:lumMod val="5000"/>
            <a:lumOff val="95000"/>
            <a:alpha val="28000"/>
          </a:schemeClr>
        </a:gs>
        <a:gs pos="50000">
          <a:srgbClr val="ACD78E">
            <a:alpha val="32000"/>
          </a:srgbClr>
        </a:gs>
        <a:gs pos="100000">
          <a:schemeClr val="bg1"/>
        </a:gs>
      </a:gsLst>
      <a:lin ang="5400000" scaled="1"/>
    </a:gradFill>
    <a:ln>
      <a:gradFill flip="none" rotWithShape="1">
        <a:gsLst>
          <a:gs pos="0">
            <a:schemeClr val="accent1">
              <a:lumMod val="5000"/>
              <a:lumOff val="95000"/>
              <a:alpha val="0"/>
            </a:schemeClr>
          </a:gs>
          <a:gs pos="100000">
            <a:srgbClr val="43A533"/>
          </a:gs>
        </a:gsLst>
        <a:lin ang="16200000" scaled="1"/>
        <a:tileRect/>
      </a:gradFill>
    </a:ln>
    <a:effectLst/>
  </c:spPr>
  <c:txPr>
    <a:bodyPr/>
    <a:lstStyle/>
    <a:p>
      <a:pPr>
        <a:defRPr lang="zh-CN">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Allan" panose="02000803000000000000" charset="0"/>
              <a:ea typeface="梦源黑体 CN W13" panose="020B0200000000000000" pitchFamily="34" charset="-122"/>
              <a:cs typeface="Allan" panose="02000803000000000000" charset="0"/>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Allan" panose="02000803000000000000" charset="0"/>
                <a:ea typeface="梦源黑体 CN W13" panose="020B0200000000000000" pitchFamily="34" charset="-122"/>
                <a:cs typeface="Allan" panose="02000803000000000000" charset="0"/>
              </a:rPr>
              <a:t>2024-09-15</a:t>
            </a:fld>
            <a:endParaRPr lang="zh-CN" altLang="en-US">
              <a:latin typeface="Allan" panose="02000803000000000000" charset="0"/>
              <a:ea typeface="梦源黑体 CN W13" panose="020B0200000000000000" pitchFamily="34" charset="-122"/>
              <a:cs typeface="Allan" panose="02000803000000000000" charset="0"/>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Allan" panose="02000803000000000000" charset="0"/>
              <a:ea typeface="梦源黑体 CN W13" panose="020B0200000000000000" pitchFamily="34" charset="-122"/>
              <a:cs typeface="Allan" panose="02000803000000000000" charset="0"/>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Allan" panose="02000803000000000000" charset="0"/>
                <a:ea typeface="梦源黑体 CN W13" panose="020B0200000000000000" pitchFamily="34" charset="-122"/>
                <a:cs typeface="Allan" panose="02000803000000000000" charset="0"/>
              </a:rPr>
              <a:t>‹#›</a:t>
            </a:fld>
            <a:endParaRPr lang="zh-CN" altLang="en-US">
              <a:latin typeface="Allan" panose="02000803000000000000" charset="0"/>
              <a:ea typeface="梦源黑体 CN W13" panose="020B0200000000000000" pitchFamily="34" charset="-122"/>
              <a:cs typeface="Allan" panose="02000803000000000000"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llan" panose="02000803000000000000" charset="0"/>
                <a:ea typeface="梦源黑体 CN W13" panose="020B0200000000000000" pitchFamily="34" charset="-122"/>
                <a:cs typeface="Allan" panose="02000803000000000000" charset="0"/>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llan" panose="02000803000000000000" charset="0"/>
                <a:ea typeface="梦源黑体 CN W13" panose="020B0200000000000000" pitchFamily="34" charset="-122"/>
                <a:cs typeface="Allan" panose="02000803000000000000" charset="0"/>
              </a:defRPr>
            </a:lvl1pPr>
          </a:lstStyle>
          <a:p>
            <a:fld id="{D2A48B96-639E-45A3-A0BA-2464DFDB1FAA}" type="datetimeFigureOut">
              <a:rPr lang="zh-CN" altLang="en-US" smtClean="0"/>
              <a:t>2024-09-15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llan" panose="02000803000000000000" charset="0"/>
                <a:ea typeface="梦源黑体 CN W13" panose="020B0200000000000000" pitchFamily="34" charset="-122"/>
                <a:cs typeface="Allan" panose="02000803000000000000" charset="0"/>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llan" panose="02000803000000000000" charset="0"/>
                <a:ea typeface="梦源黑体 CN W13" panose="020B0200000000000000" pitchFamily="34" charset="-122"/>
                <a:cs typeface="Allan" panose="02000803000000000000" charset="0"/>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llan" panose="02000803000000000000" charset="0"/>
        <a:ea typeface="梦源黑体 CN W13" panose="020B0200000000000000" pitchFamily="34" charset="-122"/>
        <a:cs typeface="Allan" panose="02000803000000000000" charset="0"/>
      </a:defRPr>
    </a:lvl1pPr>
    <a:lvl2pPr marL="457200" algn="l" defTabSz="914400" rtl="0" eaLnBrk="1" latinLnBrk="0" hangingPunct="1">
      <a:defRPr sz="1200" kern="1200">
        <a:solidFill>
          <a:schemeClr val="tx1"/>
        </a:solidFill>
        <a:latin typeface="Allan" panose="02000803000000000000" charset="0"/>
        <a:ea typeface="梦源黑体 CN W13" panose="020B0200000000000000" pitchFamily="34" charset="-122"/>
        <a:cs typeface="Allan" panose="02000803000000000000" charset="0"/>
      </a:defRPr>
    </a:lvl2pPr>
    <a:lvl3pPr marL="914400" algn="l" defTabSz="914400" rtl="0" eaLnBrk="1" latinLnBrk="0" hangingPunct="1">
      <a:defRPr sz="1200" kern="1200">
        <a:solidFill>
          <a:schemeClr val="tx1"/>
        </a:solidFill>
        <a:latin typeface="Allan" panose="02000803000000000000" charset="0"/>
        <a:ea typeface="梦源黑体 CN W13" panose="020B0200000000000000" pitchFamily="34" charset="-122"/>
        <a:cs typeface="Allan" panose="02000803000000000000" charset="0"/>
      </a:defRPr>
    </a:lvl3pPr>
    <a:lvl4pPr marL="1371600" algn="l" defTabSz="914400" rtl="0" eaLnBrk="1" latinLnBrk="0" hangingPunct="1">
      <a:defRPr sz="1200" kern="1200">
        <a:solidFill>
          <a:schemeClr val="tx1"/>
        </a:solidFill>
        <a:latin typeface="Allan" panose="02000803000000000000" charset="0"/>
        <a:ea typeface="梦源黑体 CN W13" panose="020B0200000000000000" pitchFamily="34" charset="-122"/>
        <a:cs typeface="Allan" panose="02000803000000000000" charset="0"/>
      </a:defRPr>
    </a:lvl4pPr>
    <a:lvl5pPr marL="1828800" algn="l" defTabSz="914400" rtl="0" eaLnBrk="1" latinLnBrk="0" hangingPunct="1">
      <a:defRPr sz="1200" kern="1200">
        <a:solidFill>
          <a:schemeClr val="tx1"/>
        </a:solidFill>
        <a:latin typeface="Allan" panose="02000803000000000000" charset="0"/>
        <a:ea typeface="梦源黑体 CN W13" panose="020B0200000000000000" pitchFamily="34" charset="-122"/>
        <a:cs typeface="Allan" panose="02000803000000000000"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提示更改图片前把要放图片位置的格式刷给新图刷一下再删</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slideMaster" Target="../slideMasters/slideMaster2.xml"/><Relationship Id="rId4" Type="http://schemas.openxmlformats.org/officeDocument/2006/relationships/tags" Target="../tags/tag1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atin typeface="Allan" panose="02000803000000000000" charset="0"/>
              </a:defRPr>
            </a:lvl1pPr>
          </a:lstStyle>
          <a:p>
            <a:pPr lvl="0"/>
            <a:endParaRPr lang="zh-CN" altLang="en-US"/>
          </a:p>
        </p:txBody>
      </p:sp>
      <p:sp>
        <p:nvSpPr>
          <p:cNvPr id="4" name="页脚占位符 3"/>
          <p:cNvSpPr>
            <a:spLocks noGrp="1"/>
          </p:cNvSpPr>
          <p:nvPr>
            <p:ph type="ftr" sz="quarter" idx="11"/>
          </p:nvPr>
        </p:nvSpPr>
        <p:spPr/>
        <p:txBody>
          <a:bodyPr/>
          <a:lstStyle>
            <a:lvl1pPr>
              <a:defRPr>
                <a:latin typeface="Allan" panose="02000803000000000000" charset="0"/>
              </a:defRPr>
            </a:lvl1pPr>
          </a:lstStyle>
          <a:p>
            <a:pPr lvl="0"/>
            <a:endParaRPr lang="zh-CN" altLang="en-US"/>
          </a:p>
        </p:txBody>
      </p:sp>
      <p:sp>
        <p:nvSpPr>
          <p:cNvPr id="5" name="灯片编号占位符 4"/>
          <p:cNvSpPr>
            <a:spLocks noGrp="1"/>
          </p:cNvSpPr>
          <p:nvPr>
            <p:ph type="sldNum" sz="quarter" idx="12"/>
          </p:nvPr>
        </p:nvSpPr>
        <p:spPr/>
        <p:txBody>
          <a:bodyPr/>
          <a:lstStyle>
            <a:lvl1pPr>
              <a:defRPr>
                <a:ea typeface="梦源黑体 CN W13" panose="020B0200000000000000" pitchFamily="34" charset="-122"/>
              </a:defRPr>
            </a:lvl1pPr>
          </a:lstStyle>
          <a:p>
            <a:fld id="{9A0DB2DC-4C9A-4742-B13C-FB6460FD3503}" type="slidenum">
              <a:rPr lang="zh-CN" altLang="en-US" smtClean="0">
                <a:latin typeface="Allan" panose="02000803000000000000" charset="0"/>
                <a:cs typeface="Allan" panose="02000803000000000000" charset="0"/>
              </a:rPr>
              <a:t>‹#›</a:t>
            </a:fld>
            <a:endParaRPr lang="zh-CN" altLang="en-US">
              <a:latin typeface="Allan" panose="02000803000000000000" charset="0"/>
              <a:cs typeface="Allan" panose="02000803000000000000"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2024-09-15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2024-09-15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6.xml"/><Relationship Id="rId3" Type="http://schemas.openxmlformats.org/officeDocument/2006/relationships/theme" Target="../theme/theme2.xml"/><Relationship Id="rId7" Type="http://schemas.openxmlformats.org/officeDocument/2006/relationships/tags" Target="../tags/tag5.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9" Type="http://schemas.openxmlformats.org/officeDocument/2006/relationships/tags" Target="../tags/tag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atin typeface="Allan" panose="02000803000000000000" charset="0"/>
                <a:ea typeface="梦源黑体 CN W13" panose="020B0200000000000000" pitchFamily="34" charset="-122"/>
                <a:cs typeface="Allan" panose="02000803000000000000" charset="0"/>
                <a:sym typeface="Allan" panose="02000803000000000000" charset="0"/>
              </a:defRPr>
            </a:lvl1pPr>
          </a:lstStyle>
          <a:p>
            <a:endParaRPr lang="zh-CN" altLang="en-US"/>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atin typeface="Allan" panose="02000803000000000000" charset="0"/>
                <a:ea typeface="梦源黑体 CN W13" panose="020B0200000000000000" pitchFamily="34" charset="-122"/>
                <a:cs typeface="Allan" panose="02000803000000000000" charset="0"/>
                <a:sym typeface="Allan" panose="02000803000000000000" charset="0"/>
              </a:defRPr>
            </a:lvl1pPr>
          </a:lstStyle>
          <a:p>
            <a:endParaRPr lang="zh-CN" altLang="en-US"/>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ea typeface="梦源黑体 CN W13" panose="020B0200000000000000" pitchFamily="34" charset="-122"/>
              </a:defRPr>
            </a:lvl1pPr>
          </a:lstStyle>
          <a:p>
            <a:fld id="{9A0DB2DC-4C9A-4742-B13C-FB6460FD3503}" type="slidenum">
              <a:rPr lang="zh-CN" altLang="en-US" smtClean="0">
                <a:latin typeface="Allan" panose="02000803000000000000" charset="0"/>
                <a:cs typeface="Allan" panose="02000803000000000000" charset="0"/>
              </a:rPr>
              <a:t>‹#›</a:t>
            </a:fld>
            <a:endParaRPr lang="zh-CN" altLang="en-US">
              <a:latin typeface="Allan" panose="02000803000000000000" charset="0"/>
              <a:cs typeface="Allan" panose="02000803000000000000" charset="0"/>
            </a:endParaRPr>
          </a:p>
        </p:txBody>
      </p:sp>
    </p:spTree>
  </p:cSld>
  <p:clrMap bg1="lt1" tx1="dk1" bg2="lt2" tx2="dk2" accent1="accent1" accent2="accent2" accent3="accent3" accent4="accent4" accent5="accent5" accent6="accent6" hlink="hlink" folHlink="folHlink"/>
  <p:sldLayoutIdLst>
    <p:sldLayoutId id="2147483654" r:id="rId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Allan" panose="02000803000000000000" charset="0"/>
          <a:ea typeface="梦源黑体 CN W13" panose="020B0200000000000000" pitchFamily="34" charset="-122"/>
          <a:cs typeface="Allan" panose="02000803000000000000" charset="0"/>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llan" panose="02000803000000000000" charset="0"/>
          <a:ea typeface="梦源黑体 CN W13" panose="020B0200000000000000" pitchFamily="34" charset="-122"/>
          <a:cs typeface="Allan" panose="02000803000000000000" charset="0"/>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llan" panose="02000803000000000000" charset="0"/>
          <a:ea typeface="梦源黑体 CN W13" panose="020B0200000000000000" pitchFamily="34" charset="-122"/>
          <a:cs typeface="Allan" panose="02000803000000000000" charset="0"/>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Allan" panose="02000803000000000000" charset="0"/>
          <a:ea typeface="梦源黑体 CN W13" panose="020B0200000000000000" pitchFamily="34" charset="-122"/>
          <a:cs typeface="Allan" panose="02000803000000000000" charset="0"/>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llan" panose="02000803000000000000" charset="0"/>
          <a:ea typeface="梦源黑体 CN W13" panose="020B0200000000000000" pitchFamily="34" charset="-122"/>
          <a:cs typeface="Allan" panose="02000803000000000000" charset="0"/>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Allan" panose="02000803000000000000" charset="0"/>
          <a:ea typeface="梦源黑体 CN W13" panose="020B0200000000000000" pitchFamily="34" charset="-122"/>
          <a:cs typeface="Allan" panose="02000803000000000000" charset="0"/>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llan" panose="02000803000000000000" charset="0"/>
                <a:ea typeface="梦源黑体 CN W13" panose="020B0200000000000000" pitchFamily="34" charset="-122"/>
                <a:cs typeface="Allan" panose="02000803000000000000" charset="0"/>
              </a:defRPr>
            </a:lvl1pPr>
          </a:lstStyle>
          <a:p>
            <a:fld id="{760FBDFE-C587-4B4C-A407-44438C67B59E}" type="datetimeFigureOut">
              <a:rPr lang="zh-CN" altLang="en-US" smtClean="0"/>
              <a:t>2024-09-15</a:t>
            </a:fld>
            <a:endParaRPr lang="zh-CN" altLang="en-US"/>
          </a:p>
        </p:txBody>
      </p:sp>
      <p:sp>
        <p:nvSpPr>
          <p:cNvPr id="5" name="页脚占位符 4"/>
          <p:cNvSpPr>
            <a:spLocks noGrp="1"/>
          </p:cNvSpPr>
          <p:nvPr>
            <p:ph type="ftr" sz="quarter" idx="3"/>
            <p:custDataLst>
              <p:tags r:id="rId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llan" panose="02000803000000000000" charset="0"/>
                <a:ea typeface="梦源黑体 CN W13" panose="020B0200000000000000" pitchFamily="34" charset="-122"/>
                <a:cs typeface="Allan" panose="02000803000000000000" charset="0"/>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llan" panose="02000803000000000000" charset="0"/>
                <a:ea typeface="梦源黑体 CN W13" panose="020B0200000000000000" pitchFamily="34" charset="-122"/>
                <a:cs typeface="Allan" panose="02000803000000000000" charset="0"/>
              </a:defRPr>
            </a:lvl1pPr>
          </a:lstStyle>
          <a:p>
            <a:fld id="{49AE70B2-8BF9-45C0-BB95-33D1B9D3A854}" type="slidenum">
              <a:rPr lang="zh-CN" altLang="en-US" smtClean="0"/>
              <a:t>‹#›</a:t>
            </a:fld>
            <a:endParaRPr lang="zh-CN" altLang="en-US" dirty="0"/>
          </a:p>
        </p:txBody>
      </p:sp>
    </p:spTree>
    <p:custDataLst>
      <p:tags r:id="rId4"/>
    </p:custDataLst>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llan" panose="02000803000000000000" charset="0"/>
          <a:ea typeface="梦源黑体 CN W13" panose="020B0200000000000000" pitchFamily="34" charset="-122"/>
          <a:cs typeface="Allan" panose="02000803000000000000" charset="0"/>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llan" panose="02000803000000000000" charset="0"/>
          <a:ea typeface="梦源黑体 CN W13" panose="020B0200000000000000" pitchFamily="34" charset="-122"/>
          <a:cs typeface="Allan" panose="02000803000000000000" charset="0"/>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llan" panose="02000803000000000000" charset="0"/>
          <a:ea typeface="梦源黑体 CN W13" panose="020B0200000000000000" pitchFamily="34" charset="-122"/>
          <a:cs typeface="Allan" panose="02000803000000000000" charset="0"/>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llan" panose="02000803000000000000" charset="0"/>
          <a:ea typeface="梦源黑体 CN W13" panose="020B0200000000000000" pitchFamily="34" charset="-122"/>
          <a:cs typeface="Allan" panose="02000803000000000000" charset="0"/>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llan" panose="02000803000000000000" charset="0"/>
          <a:ea typeface="梦源黑体 CN W13" panose="020B0200000000000000" pitchFamily="34" charset="-122"/>
          <a:cs typeface="Allan" panose="02000803000000000000" charset="0"/>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llan" panose="02000803000000000000" charset="0"/>
          <a:ea typeface="梦源黑体 CN W13" panose="020B0200000000000000" pitchFamily="34" charset="-122"/>
          <a:cs typeface="Allan" panose="02000803000000000000"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3" Type="http://schemas.openxmlformats.org/officeDocument/2006/relationships/tags" Target="../tags/tag61.xml"/><Relationship Id="rId7" Type="http://schemas.openxmlformats.org/officeDocument/2006/relationships/image" Target="../media/image11.jpeg"/><Relationship Id="rId12" Type="http://schemas.openxmlformats.org/officeDocument/2006/relationships/image" Target="../media/image6.pn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image" Target="../media/image10.jpeg"/><Relationship Id="rId11" Type="http://schemas.openxmlformats.org/officeDocument/2006/relationships/image" Target="../media/image5.png"/><Relationship Id="rId5" Type="http://schemas.openxmlformats.org/officeDocument/2006/relationships/notesSlide" Target="../notesSlides/notesSlide10.xml"/><Relationship Id="rId10" Type="http://schemas.openxmlformats.org/officeDocument/2006/relationships/image" Target="../media/image4.png"/><Relationship Id="rId4" Type="http://schemas.openxmlformats.org/officeDocument/2006/relationships/slideLayout" Target="../slideLayouts/slideLayout3.xml"/><Relationship Id="rId9"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1.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image" Target="../media/image27.jpe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13.jpeg"/><Relationship Id="rId9"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chart" Target="../charts/chart3.xml"/><Relationship Id="rId13" Type="http://schemas.openxmlformats.org/officeDocument/2006/relationships/image" Target="../media/image9.png"/><Relationship Id="rId3" Type="http://schemas.openxmlformats.org/officeDocument/2006/relationships/notesSlide" Target="../notesSlides/notesSlide12.xml"/><Relationship Id="rId7" Type="http://schemas.openxmlformats.org/officeDocument/2006/relationships/chart" Target="../charts/chart2.xml"/><Relationship Id="rId12"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63.xml"/><Relationship Id="rId6" Type="http://schemas.openxmlformats.org/officeDocument/2006/relationships/chart" Target="../charts/chart1.xml"/><Relationship Id="rId11" Type="http://schemas.openxmlformats.org/officeDocument/2006/relationships/image" Target="../media/image4.png"/><Relationship Id="rId5" Type="http://schemas.openxmlformats.org/officeDocument/2006/relationships/image" Target="../media/image14.png"/><Relationship Id="rId10" Type="http://schemas.openxmlformats.org/officeDocument/2006/relationships/image" Target="../media/image3.png"/><Relationship Id="rId4" Type="http://schemas.openxmlformats.org/officeDocument/2006/relationships/image" Target="../media/image13.jpeg"/><Relationship Id="rId9" Type="http://schemas.openxmlformats.org/officeDocument/2006/relationships/chart" Target="../charts/chart4.xml"/><Relationship Id="rId1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18" Type="http://schemas.openxmlformats.org/officeDocument/2006/relationships/image" Target="../media/image14.png"/><Relationship Id="rId3" Type="http://schemas.openxmlformats.org/officeDocument/2006/relationships/tags" Target="../tags/tag66.xml"/><Relationship Id="rId21" Type="http://schemas.openxmlformats.org/officeDocument/2006/relationships/image" Target="../media/image6.png"/><Relationship Id="rId7" Type="http://schemas.openxmlformats.org/officeDocument/2006/relationships/tags" Target="../tags/tag70.xml"/><Relationship Id="rId12" Type="http://schemas.openxmlformats.org/officeDocument/2006/relationships/tags" Target="../tags/tag75.xml"/><Relationship Id="rId17" Type="http://schemas.openxmlformats.org/officeDocument/2006/relationships/image" Target="../media/image13.jpeg"/><Relationship Id="rId25" Type="http://schemas.openxmlformats.org/officeDocument/2006/relationships/image" Target="../media/image17.png"/><Relationship Id="rId2" Type="http://schemas.openxmlformats.org/officeDocument/2006/relationships/tags" Target="../tags/tag65.xml"/><Relationship Id="rId16" Type="http://schemas.openxmlformats.org/officeDocument/2006/relationships/notesSlide" Target="../notesSlides/notesSlide13.xml"/><Relationship Id="rId20" Type="http://schemas.openxmlformats.org/officeDocument/2006/relationships/image" Target="../media/image4.png"/><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24" Type="http://schemas.openxmlformats.org/officeDocument/2006/relationships/image" Target="../media/image9.png"/><Relationship Id="rId5" Type="http://schemas.openxmlformats.org/officeDocument/2006/relationships/tags" Target="../tags/tag68.xml"/><Relationship Id="rId15" Type="http://schemas.openxmlformats.org/officeDocument/2006/relationships/slideLayout" Target="../slideLayouts/slideLayout2.xml"/><Relationship Id="rId23" Type="http://schemas.openxmlformats.org/officeDocument/2006/relationships/image" Target="../media/image29.png"/><Relationship Id="rId10" Type="http://schemas.openxmlformats.org/officeDocument/2006/relationships/tags" Target="../tags/tag73.xml"/><Relationship Id="rId19" Type="http://schemas.openxmlformats.org/officeDocument/2006/relationships/image" Target="../media/image3.png"/><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tags" Target="../tags/tag77.xml"/><Relationship Id="rId22" Type="http://schemas.openxmlformats.org/officeDocument/2006/relationships/image" Target="../media/image28.jpeg"/></Relationships>
</file>

<file path=ppt/slides/_rels/slide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4.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8.xml"/><Relationship Id="rId6" Type="http://schemas.openxmlformats.org/officeDocument/2006/relationships/image" Target="../media/image30.jpe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13.jpeg"/><Relationship Id="rId9" Type="http://schemas.openxmlformats.org/officeDocument/2006/relationships/image" Target="../media/image6.png"/></Relationships>
</file>

<file path=ppt/slides/_rels/slide15.xml.rels><?xml version="1.0" encoding="UTF-8" standalone="yes"?>
<Relationships xmlns="http://schemas.openxmlformats.org/package/2006/relationships"><Relationship Id="rId13" Type="http://schemas.openxmlformats.org/officeDocument/2006/relationships/tags" Target="../tags/tag91.xml"/><Relationship Id="rId18" Type="http://schemas.openxmlformats.org/officeDocument/2006/relationships/tags" Target="../tags/tag96.xml"/><Relationship Id="rId26" Type="http://schemas.openxmlformats.org/officeDocument/2006/relationships/image" Target="../media/image14.png"/><Relationship Id="rId21" Type="http://schemas.openxmlformats.org/officeDocument/2006/relationships/tags" Target="../tags/tag99.xml"/><Relationship Id="rId34" Type="http://schemas.openxmlformats.org/officeDocument/2006/relationships/image" Target="../media/image40.png"/><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tags" Target="../tags/tag95.xml"/><Relationship Id="rId25" Type="http://schemas.openxmlformats.org/officeDocument/2006/relationships/image" Target="../media/image32.png"/><Relationship Id="rId33" Type="http://schemas.openxmlformats.org/officeDocument/2006/relationships/image" Target="../media/image39.png"/><Relationship Id="rId38" Type="http://schemas.openxmlformats.org/officeDocument/2006/relationships/image" Target="../media/image17.png"/><Relationship Id="rId2" Type="http://schemas.openxmlformats.org/officeDocument/2006/relationships/tags" Target="../tags/tag80.xml"/><Relationship Id="rId16" Type="http://schemas.openxmlformats.org/officeDocument/2006/relationships/tags" Target="../tags/tag94.xml"/><Relationship Id="rId20" Type="http://schemas.openxmlformats.org/officeDocument/2006/relationships/tags" Target="../tags/tag98.xml"/><Relationship Id="rId29" Type="http://schemas.openxmlformats.org/officeDocument/2006/relationships/image" Target="../media/image35.png"/><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24" Type="http://schemas.openxmlformats.org/officeDocument/2006/relationships/image" Target="../media/image31.png"/><Relationship Id="rId32" Type="http://schemas.openxmlformats.org/officeDocument/2006/relationships/image" Target="../media/image38.png"/><Relationship Id="rId37" Type="http://schemas.openxmlformats.org/officeDocument/2006/relationships/image" Target="../media/image9.png"/><Relationship Id="rId5" Type="http://schemas.openxmlformats.org/officeDocument/2006/relationships/tags" Target="../tags/tag83.xml"/><Relationship Id="rId15" Type="http://schemas.openxmlformats.org/officeDocument/2006/relationships/tags" Target="../tags/tag93.xml"/><Relationship Id="rId23" Type="http://schemas.openxmlformats.org/officeDocument/2006/relationships/notesSlide" Target="../notesSlides/notesSlide15.xml"/><Relationship Id="rId28" Type="http://schemas.openxmlformats.org/officeDocument/2006/relationships/image" Target="../media/image34.png"/><Relationship Id="rId36" Type="http://schemas.openxmlformats.org/officeDocument/2006/relationships/image" Target="../media/image42.png"/><Relationship Id="rId10" Type="http://schemas.openxmlformats.org/officeDocument/2006/relationships/tags" Target="../tags/tag88.xml"/><Relationship Id="rId19" Type="http://schemas.openxmlformats.org/officeDocument/2006/relationships/tags" Target="../tags/tag97.xml"/><Relationship Id="rId31" Type="http://schemas.openxmlformats.org/officeDocument/2006/relationships/image" Target="../media/image37.png"/><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 Id="rId22" Type="http://schemas.openxmlformats.org/officeDocument/2006/relationships/slideLayout" Target="../slideLayouts/slideLayout2.xml"/><Relationship Id="rId27" Type="http://schemas.openxmlformats.org/officeDocument/2006/relationships/image" Target="../media/image33.png"/><Relationship Id="rId30" Type="http://schemas.openxmlformats.org/officeDocument/2006/relationships/image" Target="../media/image36.png"/><Relationship Id="rId35" Type="http://schemas.openxmlformats.org/officeDocument/2006/relationships/image" Target="../media/image41.png"/><Relationship Id="rId8" Type="http://schemas.openxmlformats.org/officeDocument/2006/relationships/tags" Target="../tags/tag86.xml"/><Relationship Id="rId3" Type="http://schemas.openxmlformats.org/officeDocument/2006/relationships/tags" Target="../tags/tag81.xml"/></Relationships>
</file>

<file path=ppt/slides/_rels/slide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6.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00.xml"/><Relationship Id="rId6" Type="http://schemas.openxmlformats.org/officeDocument/2006/relationships/image" Target="../media/image43.pn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13.jpeg"/><Relationship Id="rId9"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openxmlformats.org/officeDocument/2006/relationships/image" Target="../media/image46.jpeg"/><Relationship Id="rId13" Type="http://schemas.openxmlformats.org/officeDocument/2006/relationships/image" Target="../media/image17.png"/><Relationship Id="rId3" Type="http://schemas.openxmlformats.org/officeDocument/2006/relationships/notesSlide" Target="../notesSlides/notesSlide17.xml"/><Relationship Id="rId7" Type="http://schemas.openxmlformats.org/officeDocument/2006/relationships/image" Target="../media/image45.png"/><Relationship Id="rId12"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01.xml"/><Relationship Id="rId6" Type="http://schemas.openxmlformats.org/officeDocument/2006/relationships/image" Target="../media/image44.jpeg"/><Relationship Id="rId11" Type="http://schemas.openxmlformats.org/officeDocument/2006/relationships/image" Target="../media/image6.png"/><Relationship Id="rId5" Type="http://schemas.openxmlformats.org/officeDocument/2006/relationships/image" Target="../media/image14.png"/><Relationship Id="rId10" Type="http://schemas.openxmlformats.org/officeDocument/2006/relationships/image" Target="../media/image4.png"/><Relationship Id="rId4" Type="http://schemas.openxmlformats.org/officeDocument/2006/relationships/image" Target="../media/image13.jpeg"/><Relationship Id="rId9"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3" Type="http://schemas.openxmlformats.org/officeDocument/2006/relationships/tags" Target="../tags/tag104.xml"/><Relationship Id="rId7" Type="http://schemas.openxmlformats.org/officeDocument/2006/relationships/image" Target="../media/image11.jpeg"/><Relationship Id="rId12" Type="http://schemas.openxmlformats.org/officeDocument/2006/relationships/image" Target="../media/image6.png"/><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image" Target="../media/image10.jpeg"/><Relationship Id="rId11" Type="http://schemas.openxmlformats.org/officeDocument/2006/relationships/image" Target="../media/image5.png"/><Relationship Id="rId5" Type="http://schemas.openxmlformats.org/officeDocument/2006/relationships/notesSlide" Target="../notesSlides/notesSlide18.xml"/><Relationship Id="rId10" Type="http://schemas.openxmlformats.org/officeDocument/2006/relationships/image" Target="../media/image4.png"/><Relationship Id="rId4" Type="http://schemas.openxmlformats.org/officeDocument/2006/relationships/slideLayout" Target="../slideLayouts/slideLayout3.xml"/><Relationship Id="rId9"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19.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47.jpe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slideLayout" Target="../slideLayouts/slideLayout3.xml"/><Relationship Id="rId18" Type="http://schemas.openxmlformats.org/officeDocument/2006/relationships/image" Target="../media/image3.png"/><Relationship Id="rId3" Type="http://schemas.openxmlformats.org/officeDocument/2006/relationships/tags" Target="../tags/tag17.xml"/><Relationship Id="rId21" Type="http://schemas.openxmlformats.org/officeDocument/2006/relationships/image" Target="../media/image6.png"/><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image" Target="../media/image2.png"/><Relationship Id="rId2" Type="http://schemas.openxmlformats.org/officeDocument/2006/relationships/tags" Target="../tags/tag16.xml"/><Relationship Id="rId16" Type="http://schemas.openxmlformats.org/officeDocument/2006/relationships/image" Target="../media/image11.jpeg"/><Relationship Id="rId20" Type="http://schemas.openxmlformats.org/officeDocument/2006/relationships/image" Target="../media/image5.png"/><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image" Target="../media/image10.jpeg"/><Relationship Id="rId10" Type="http://schemas.openxmlformats.org/officeDocument/2006/relationships/tags" Target="../tags/tag24.xml"/><Relationship Id="rId19" Type="http://schemas.openxmlformats.org/officeDocument/2006/relationships/image" Target="../media/image4.png"/><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notesSlide" Target="../notesSlides/notesSlide2.xml"/><Relationship Id="rId22"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0.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06.xml"/><Relationship Id="rId6" Type="http://schemas.openxmlformats.org/officeDocument/2006/relationships/image" Target="../media/image3.pn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13.jpeg"/><Relationship Id="rId9"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3" Type="http://schemas.openxmlformats.org/officeDocument/2006/relationships/tags" Target="../tags/tag29.xml"/><Relationship Id="rId7" Type="http://schemas.openxmlformats.org/officeDocument/2006/relationships/image" Target="../media/image11.jpeg"/><Relationship Id="rId12" Type="http://schemas.openxmlformats.org/officeDocument/2006/relationships/image" Target="../media/image6.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10.jpeg"/><Relationship Id="rId11" Type="http://schemas.openxmlformats.org/officeDocument/2006/relationships/image" Target="../media/image5.png"/><Relationship Id="rId5" Type="http://schemas.openxmlformats.org/officeDocument/2006/relationships/notesSlide" Target="../notesSlides/notesSlide3.xml"/><Relationship Id="rId10" Type="http://schemas.openxmlformats.org/officeDocument/2006/relationships/image" Target="../media/image4.png"/><Relationship Id="rId4" Type="http://schemas.openxmlformats.org/officeDocument/2006/relationships/slideLayout" Target="../slideLayouts/slideLayout3.xml"/><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18" Type="http://schemas.openxmlformats.org/officeDocument/2006/relationships/image" Target="../media/image13.jpeg"/><Relationship Id="rId26" Type="http://schemas.openxmlformats.org/officeDocument/2006/relationships/image" Target="../media/image17.png"/><Relationship Id="rId3" Type="http://schemas.openxmlformats.org/officeDocument/2006/relationships/tags" Target="../tags/tag32.xml"/><Relationship Id="rId21" Type="http://schemas.openxmlformats.org/officeDocument/2006/relationships/image" Target="../media/image16.png"/><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image" Target="../media/image12.png"/><Relationship Id="rId25" Type="http://schemas.openxmlformats.org/officeDocument/2006/relationships/image" Target="../media/image9.png"/><Relationship Id="rId2" Type="http://schemas.openxmlformats.org/officeDocument/2006/relationships/tags" Target="../tags/tag31.xml"/><Relationship Id="rId16" Type="http://schemas.openxmlformats.org/officeDocument/2006/relationships/notesSlide" Target="../notesSlides/notesSlide4.xml"/><Relationship Id="rId20" Type="http://schemas.openxmlformats.org/officeDocument/2006/relationships/image" Target="../media/image15.png"/><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24" Type="http://schemas.openxmlformats.org/officeDocument/2006/relationships/image" Target="../media/image6.png"/><Relationship Id="rId5" Type="http://schemas.openxmlformats.org/officeDocument/2006/relationships/tags" Target="../tags/tag34.xml"/><Relationship Id="rId15" Type="http://schemas.openxmlformats.org/officeDocument/2006/relationships/slideLayout" Target="../slideLayouts/slideLayout2.xml"/><Relationship Id="rId23" Type="http://schemas.openxmlformats.org/officeDocument/2006/relationships/image" Target="../media/image4.png"/><Relationship Id="rId10" Type="http://schemas.openxmlformats.org/officeDocument/2006/relationships/tags" Target="../tags/tag39.xml"/><Relationship Id="rId19" Type="http://schemas.openxmlformats.org/officeDocument/2006/relationships/image" Target="../media/image14.png"/><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 Id="rId22"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tags" Target="../tags/tag46.xml"/><Relationship Id="rId7" Type="http://schemas.openxmlformats.org/officeDocument/2006/relationships/image" Target="../media/image14.png"/><Relationship Id="rId12" Type="http://schemas.openxmlformats.org/officeDocument/2006/relationships/image" Target="../media/image17.pn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13.jpeg"/><Relationship Id="rId11" Type="http://schemas.openxmlformats.org/officeDocument/2006/relationships/image" Target="../media/image9.png"/><Relationship Id="rId5" Type="http://schemas.openxmlformats.org/officeDocument/2006/relationships/notesSlide" Target="../notesSlides/notesSlide5.xml"/><Relationship Id="rId10" Type="http://schemas.openxmlformats.org/officeDocument/2006/relationships/image" Target="../media/image20.jpeg"/><Relationship Id="rId4" Type="http://schemas.openxmlformats.org/officeDocument/2006/relationships/slideLayout" Target="../slideLayouts/slideLayout2.xml"/><Relationship Id="rId9" Type="http://schemas.openxmlformats.org/officeDocument/2006/relationships/image" Target="../media/image19.jpeg"/></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14.png"/><Relationship Id="rId11" Type="http://schemas.openxmlformats.org/officeDocument/2006/relationships/image" Target="../media/image17.png"/><Relationship Id="rId5" Type="http://schemas.openxmlformats.org/officeDocument/2006/relationships/image" Target="../media/image13.jpeg"/><Relationship Id="rId10" Type="http://schemas.openxmlformats.org/officeDocument/2006/relationships/image" Target="../media/image9.png"/><Relationship Id="rId4" Type="http://schemas.openxmlformats.org/officeDocument/2006/relationships/notesSlide" Target="../notesSlides/notesSlide6.xml"/><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png"/><Relationship Id="rId3" Type="http://schemas.openxmlformats.org/officeDocument/2006/relationships/tags" Target="../tags/tag51.xml"/><Relationship Id="rId7" Type="http://schemas.openxmlformats.org/officeDocument/2006/relationships/image" Target="../media/image11.jpeg"/><Relationship Id="rId12" Type="http://schemas.openxmlformats.org/officeDocument/2006/relationships/image" Target="../media/image6.pn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image" Target="../media/image10.jpeg"/><Relationship Id="rId11" Type="http://schemas.openxmlformats.org/officeDocument/2006/relationships/image" Target="../media/image5.png"/><Relationship Id="rId5" Type="http://schemas.openxmlformats.org/officeDocument/2006/relationships/notesSlide" Target="../notesSlides/notesSlide7.xml"/><Relationship Id="rId10" Type="http://schemas.openxmlformats.org/officeDocument/2006/relationships/image" Target="../media/image4.png"/><Relationship Id="rId4" Type="http://schemas.openxmlformats.org/officeDocument/2006/relationships/slideLayout" Target="../slideLayouts/slideLayout3.xml"/><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3.png"/><Relationship Id="rId3" Type="http://schemas.openxmlformats.org/officeDocument/2006/relationships/tags" Target="../tags/tag54.xml"/><Relationship Id="rId7" Type="http://schemas.openxmlformats.org/officeDocument/2006/relationships/notesSlide" Target="../notesSlides/notesSlide8.xml"/><Relationship Id="rId12" Type="http://schemas.openxmlformats.org/officeDocument/2006/relationships/image" Target="../media/image23.jpeg"/><Relationship Id="rId17" Type="http://schemas.openxmlformats.org/officeDocument/2006/relationships/image" Target="../media/image17.png"/><Relationship Id="rId2" Type="http://schemas.openxmlformats.org/officeDocument/2006/relationships/tags" Target="../tags/tag53.xml"/><Relationship Id="rId16" Type="http://schemas.openxmlformats.org/officeDocument/2006/relationships/image" Target="../media/image9.png"/><Relationship Id="rId1" Type="http://schemas.openxmlformats.org/officeDocument/2006/relationships/tags" Target="../tags/tag52.xml"/><Relationship Id="rId6" Type="http://schemas.openxmlformats.org/officeDocument/2006/relationships/slideLayout" Target="../slideLayouts/slideLayout2.xml"/><Relationship Id="rId11" Type="http://schemas.openxmlformats.org/officeDocument/2006/relationships/image" Target="../media/image22.jpeg"/><Relationship Id="rId5" Type="http://schemas.openxmlformats.org/officeDocument/2006/relationships/tags" Target="../tags/tag56.xml"/><Relationship Id="rId15" Type="http://schemas.openxmlformats.org/officeDocument/2006/relationships/image" Target="../media/image6.png"/><Relationship Id="rId10" Type="http://schemas.openxmlformats.org/officeDocument/2006/relationships/image" Target="../media/image21.jpeg"/><Relationship Id="rId4" Type="http://schemas.openxmlformats.org/officeDocument/2006/relationships/tags" Target="../tags/tag55.xml"/><Relationship Id="rId9" Type="http://schemas.openxmlformats.org/officeDocument/2006/relationships/image" Target="../media/image14.png"/><Relationship Id="rId1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24.png"/><Relationship Id="rId12" Type="http://schemas.openxmlformats.org/officeDocument/2006/relationships/image" Target="../media/image4.pn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image" Target="../media/image14.png"/><Relationship Id="rId11" Type="http://schemas.openxmlformats.org/officeDocument/2006/relationships/image" Target="../media/image3.png"/><Relationship Id="rId5" Type="http://schemas.openxmlformats.org/officeDocument/2006/relationships/image" Target="../media/image13.jpeg"/><Relationship Id="rId15" Type="http://schemas.openxmlformats.org/officeDocument/2006/relationships/image" Target="../media/image17.png"/><Relationship Id="rId10" Type="http://schemas.microsoft.com/office/2007/relationships/hdphoto" Target="../media/hdphoto1.wdp"/><Relationship Id="rId4" Type="http://schemas.openxmlformats.org/officeDocument/2006/relationships/notesSlide" Target="../notesSlides/notesSlide9.xml"/><Relationship Id="rId9" Type="http://schemas.openxmlformats.org/officeDocument/2006/relationships/image" Target="../media/image26.png"/><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68275" y="-794385"/>
            <a:ext cx="12379960" cy="7679690"/>
          </a:xfrm>
          <a:prstGeom prst="rect">
            <a:avLst/>
          </a:prstGeom>
        </p:spPr>
      </p:pic>
      <p:sp>
        <p:nvSpPr>
          <p:cNvPr id="48" name="矩形 47"/>
          <p:cNvSpPr/>
          <p:nvPr userDrawn="1"/>
        </p:nvSpPr>
        <p:spPr>
          <a:xfrm>
            <a:off x="-2040890" y="-1539240"/>
            <a:ext cx="15914370" cy="5328920"/>
          </a:xfrm>
          <a:prstGeom prst="rect">
            <a:avLst/>
          </a:prstGeom>
          <a:gradFill>
            <a:gsLst>
              <a:gs pos="22000">
                <a:srgbClr val="FFFFFF">
                  <a:alpha val="100000"/>
                </a:srgbClr>
              </a:gs>
              <a:gs pos="54000">
                <a:srgbClr val="FFFFFF">
                  <a:alpha val="87000"/>
                </a:srgbClr>
              </a:gs>
              <a:gs pos="80000">
                <a:schemeClr val="bg1">
                  <a:alpha val="55000"/>
                </a:schemeClr>
              </a:gs>
              <a:gs pos="100000">
                <a:schemeClr val="bg1">
                  <a:alpha val="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53" name="图片 52" descr="黑暗中有许多云&#10;&#10;中度可信度描述已自动生成"/>
          <p:cNvPicPr>
            <a:picLocks noChangeAspect="1"/>
          </p:cNvPicPr>
          <p:nvPr userDrawn="1"/>
        </p:nvPicPr>
        <p:blipFill>
          <a:blip r:embed="rId4" cstate="email">
            <a:alphaModFix amt="70000"/>
            <a:extLst>
              <a:ext uri="{28A0092B-C50C-407E-A947-70E740481C1C}">
                <a14:useLocalDpi xmlns:a14="http://schemas.microsoft.com/office/drawing/2010/main"/>
              </a:ext>
            </a:extLst>
          </a:blip>
          <a:stretch>
            <a:fillRect/>
          </a:stretch>
        </p:blipFill>
        <p:spPr>
          <a:xfrm rot="18960000">
            <a:off x="10535920" y="1089660"/>
            <a:ext cx="7720965" cy="2426970"/>
          </a:xfrm>
          <a:prstGeom prst="rect">
            <a:avLst/>
          </a:prstGeom>
        </p:spPr>
      </p:pic>
      <p:pic>
        <p:nvPicPr>
          <p:cNvPr id="86" name="图片 85"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a:off x="-4092575" y="2512060"/>
            <a:ext cx="7720965" cy="2426970"/>
          </a:xfrm>
          <a:prstGeom prst="rect">
            <a:avLst/>
          </a:prstGeom>
        </p:spPr>
      </p:pic>
      <p:pic>
        <p:nvPicPr>
          <p:cNvPr id="2" name="图片 1"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a:off x="5375910" y="-314960"/>
            <a:ext cx="7720965" cy="2426970"/>
          </a:xfrm>
          <a:prstGeom prst="rect">
            <a:avLst/>
          </a:prstGeom>
        </p:spPr>
      </p:pic>
      <p:pic>
        <p:nvPicPr>
          <p:cNvPr id="3" name="图片 2"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rot="1260000">
            <a:off x="-2438400" y="5741035"/>
            <a:ext cx="7720965" cy="2426970"/>
          </a:xfrm>
          <a:prstGeom prst="rect">
            <a:avLst/>
          </a:prstGeom>
        </p:spPr>
      </p:pic>
      <p:sp>
        <p:nvSpPr>
          <p:cNvPr id="4" name="矩形 3"/>
          <p:cNvSpPr/>
          <p:nvPr/>
        </p:nvSpPr>
        <p:spPr>
          <a:xfrm>
            <a:off x="-168276" y="104775"/>
            <a:ext cx="12360275" cy="6780530"/>
          </a:xfrm>
          <a:prstGeom prst="rect">
            <a:avLst/>
          </a:prstGeom>
          <a:gradFill>
            <a:gsLst>
              <a:gs pos="58000">
                <a:srgbClr val="F6FAF6">
                  <a:alpha val="76000"/>
                </a:srgbClr>
              </a:gs>
              <a:gs pos="27000">
                <a:srgbClr val="ECF5EC">
                  <a:alpha val="37000"/>
                </a:srgbClr>
              </a:gs>
              <a:gs pos="0">
                <a:srgbClr val="D9EAD8">
                  <a:alpha val="0"/>
                </a:srgbClr>
              </a:gs>
              <a:gs pos="88000">
                <a:schemeClr val="bg1"/>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5" name="图片 4"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rot="180000">
            <a:off x="-2702560" y="1397635"/>
            <a:ext cx="7720965" cy="2426970"/>
          </a:xfrm>
          <a:prstGeom prst="rect">
            <a:avLst/>
          </a:prstGeom>
        </p:spPr>
      </p:pic>
      <p:pic>
        <p:nvPicPr>
          <p:cNvPr id="6" name="图片 5"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rot="21240000">
            <a:off x="5985510" y="1593850"/>
            <a:ext cx="7720965" cy="2426970"/>
          </a:xfrm>
          <a:prstGeom prst="rect">
            <a:avLst/>
          </a:prstGeom>
        </p:spPr>
      </p:pic>
      <p:pic>
        <p:nvPicPr>
          <p:cNvPr id="7" name="图片 6"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a:off x="4079875" y="2061210"/>
            <a:ext cx="7720965" cy="2426970"/>
          </a:xfrm>
          <a:prstGeom prst="rect">
            <a:avLst/>
          </a:prstGeom>
        </p:spPr>
      </p:pic>
      <p:pic>
        <p:nvPicPr>
          <p:cNvPr id="8" name="图片 7"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rot="20220000">
            <a:off x="7991475" y="5182870"/>
            <a:ext cx="7720965" cy="2426970"/>
          </a:xfrm>
          <a:prstGeom prst="rect">
            <a:avLst/>
          </a:prstGeom>
        </p:spPr>
      </p:pic>
      <p:pic>
        <p:nvPicPr>
          <p:cNvPr id="9" name="图片 8"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rot="180000">
            <a:off x="8891270" y="2045970"/>
            <a:ext cx="7720965" cy="2426970"/>
          </a:xfrm>
          <a:prstGeom prst="rect">
            <a:avLst/>
          </a:prstGeom>
        </p:spPr>
      </p:pic>
      <p:sp>
        <p:nvSpPr>
          <p:cNvPr id="10" name="矩形 9"/>
          <p:cNvSpPr>
            <a:spLocks noChangeAspect="1"/>
          </p:cNvSpPr>
          <p:nvPr/>
        </p:nvSpPr>
        <p:spPr>
          <a:xfrm>
            <a:off x="3314700" y="2885440"/>
            <a:ext cx="5562600" cy="1087120"/>
          </a:xfrm>
          <a:prstGeom prst="rect">
            <a:avLst/>
          </a:prstGeom>
          <a:noFill/>
          <a:ln w="9525">
            <a:noFill/>
          </a:ln>
        </p:spPr>
        <p:txBody>
          <a:bodyPr/>
          <a:lstStyle/>
          <a:p>
            <a:endParaRPr lang="zh-CN" altLang="en-US">
              <a:ea typeface="微软雅黑" panose="020B0503020204020204" pitchFamily="34" charset="-122"/>
              <a:cs typeface="Allan" panose="02000803000000000000" charset="0"/>
              <a:sym typeface="Arial" panose="020B0604020202020204" pitchFamily="34" charset="0"/>
            </a:endParaRPr>
          </a:p>
        </p:txBody>
      </p:sp>
      <p:grpSp>
        <p:nvGrpSpPr>
          <p:cNvPr id="11" name="组合 10"/>
          <p:cNvGrpSpPr/>
          <p:nvPr/>
        </p:nvGrpSpPr>
        <p:grpSpPr>
          <a:xfrm>
            <a:off x="2941320" y="2670175"/>
            <a:ext cx="6062980" cy="1087120"/>
            <a:chOff x="4432" y="4544"/>
            <a:chExt cx="9548" cy="1712"/>
          </a:xfrm>
        </p:grpSpPr>
        <p:sp>
          <p:nvSpPr>
            <p:cNvPr id="12" name="矩形 11"/>
            <p:cNvSpPr/>
            <p:nvPr/>
          </p:nvSpPr>
          <p:spPr>
            <a:xfrm>
              <a:off x="4432" y="5083"/>
              <a:ext cx="9496" cy="518"/>
            </a:xfrm>
            <a:prstGeom prst="rect">
              <a:avLst/>
            </a:prstGeom>
            <a:gradFill>
              <a:gsLst>
                <a:gs pos="51000">
                  <a:srgbClr val="3DA333">
                    <a:alpha val="100000"/>
                  </a:srgbClr>
                </a:gs>
                <a:gs pos="78000">
                  <a:srgbClr val="74B62F">
                    <a:alpha val="62000"/>
                  </a:srgbClr>
                </a:gs>
                <a:gs pos="100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3" name="矩形 12"/>
            <p:cNvSpPr>
              <a:spLocks noChangeAspect="1"/>
            </p:cNvSpPr>
            <p:nvPr/>
          </p:nvSpPr>
          <p:spPr>
            <a:xfrm>
              <a:off x="5220" y="4544"/>
              <a:ext cx="8760" cy="1712"/>
            </a:xfrm>
            <a:prstGeom prst="rect">
              <a:avLst/>
            </a:prstGeom>
            <a:noFill/>
            <a:ln w="9525">
              <a:noFill/>
            </a:ln>
          </p:spPr>
          <p:txBody>
            <a:bodyPr/>
            <a:lstStyle/>
            <a:p>
              <a:endParaRPr lang="zh-CN" altLang="en-US">
                <a:ea typeface="微软雅黑" panose="020B0503020204020204" pitchFamily="34" charset="-122"/>
                <a:cs typeface="Allan" panose="02000803000000000000" charset="0"/>
                <a:sym typeface="Arial" panose="020B0604020202020204" pitchFamily="34" charset="0"/>
              </a:endParaRPr>
            </a:p>
          </p:txBody>
        </p:sp>
        <p:sp>
          <p:nvSpPr>
            <p:cNvPr id="14" name="文本框 13"/>
            <p:cNvSpPr txBox="1"/>
            <p:nvPr/>
          </p:nvSpPr>
          <p:spPr>
            <a:xfrm>
              <a:off x="6483" y="5083"/>
              <a:ext cx="6626" cy="596"/>
            </a:xfrm>
            <a:prstGeom prst="rect">
              <a:avLst/>
            </a:prstGeom>
            <a:noFill/>
          </p:spPr>
          <p:txBody>
            <a:bodyPr wrap="square" rtlCol="0">
              <a:noAutofit/>
            </a:bodyPr>
            <a:lstStyle/>
            <a:p>
              <a:r>
                <a:rPr lang="zh-CN" altLang="en-US" sz="1600" b="1" dirty="0">
                  <a:solidFill>
                    <a:schemeClr val="bg1"/>
                  </a:solidFill>
                  <a:ea typeface="微软雅黑" panose="020B0503020204020204" pitchFamily="34" charset="-122"/>
                  <a:cs typeface="Allan" panose="02000803000000000000" charset="0"/>
                  <a:sym typeface="Arial" panose="020B0604020202020204" pitchFamily="34" charset="0"/>
                </a:rPr>
                <a:t>学院：食品药品学院</a:t>
              </a:r>
              <a:r>
                <a:rPr lang="en-US" altLang="zh-CN" sz="1600" b="1" dirty="0">
                  <a:solidFill>
                    <a:schemeClr val="bg1"/>
                  </a:solidFill>
                  <a:ea typeface="微软雅黑" panose="020B0503020204020204" pitchFamily="34" charset="-122"/>
                  <a:cs typeface="Allan" panose="02000803000000000000" charset="0"/>
                  <a:sym typeface="Arial" panose="020B0604020202020204" pitchFamily="34" charset="0"/>
                </a:rPr>
                <a:t> </a:t>
              </a:r>
              <a:r>
                <a:rPr lang="zh-CN" altLang="en-US" sz="1600" b="1" dirty="0">
                  <a:solidFill>
                    <a:schemeClr val="bg1"/>
                  </a:solidFill>
                  <a:ea typeface="微软雅黑" panose="020B0503020204020204" pitchFamily="34" charset="-122"/>
                  <a:cs typeface="Allan" panose="02000803000000000000" charset="0"/>
                  <a:sym typeface="Arial" panose="020B0604020202020204" pitchFamily="34" charset="0"/>
                </a:rPr>
                <a:t>丨</a:t>
              </a:r>
              <a:r>
                <a:rPr lang="en-US" altLang="zh-CN" sz="1600" b="1" dirty="0">
                  <a:solidFill>
                    <a:schemeClr val="bg1"/>
                  </a:solidFill>
                  <a:ea typeface="微软雅黑" panose="020B0503020204020204" pitchFamily="34" charset="-122"/>
                  <a:cs typeface="Allan" panose="02000803000000000000" charset="0"/>
                  <a:sym typeface="Arial" panose="020B0604020202020204" pitchFamily="34" charset="0"/>
                </a:rPr>
                <a:t> </a:t>
              </a:r>
              <a:r>
                <a:rPr lang="zh-CN" altLang="en-US" sz="1600" b="1" dirty="0">
                  <a:solidFill>
                    <a:schemeClr val="bg1"/>
                  </a:solidFill>
                  <a:ea typeface="微软雅黑" panose="020B0503020204020204" pitchFamily="34" charset="-122"/>
                  <a:cs typeface="Allan" panose="02000803000000000000" charset="0"/>
                  <a:sym typeface="Arial" panose="020B0604020202020204" pitchFamily="34" charset="0"/>
                </a:rPr>
                <a:t>汇报人：椅子</a:t>
              </a:r>
            </a:p>
          </p:txBody>
        </p:sp>
      </p:grpSp>
      <p:sp>
        <p:nvSpPr>
          <p:cNvPr id="58" name="文本框 57">
            <a:extLst>
              <a:ext uri="{FF2B5EF4-FFF2-40B4-BE49-F238E27FC236}">
                <a16:creationId xmlns:a16="http://schemas.microsoft.com/office/drawing/2014/main" id="{B3D34597-170F-2859-4C64-DE98A22AFE94}"/>
              </a:ext>
            </a:extLst>
          </p:cNvPr>
          <p:cNvSpPr txBox="1"/>
          <p:nvPr/>
        </p:nvSpPr>
        <p:spPr>
          <a:xfrm>
            <a:off x="6040449" y="1161780"/>
            <a:ext cx="1571178" cy="1189769"/>
          </a:xfrm>
          <a:custGeom>
            <a:avLst/>
            <a:gdLst/>
            <a:ahLst/>
            <a:cxnLst/>
            <a:rect l="l" t="t" r="r" b="b"/>
            <a:pathLst>
              <a:path w="1571178" h="1189769">
                <a:moveTo>
                  <a:pt x="1215386" y="503802"/>
                </a:moveTo>
                <a:cubicBezTo>
                  <a:pt x="1211591" y="503802"/>
                  <a:pt x="1187872" y="516136"/>
                  <a:pt x="1144228" y="540804"/>
                </a:cubicBezTo>
                <a:cubicBezTo>
                  <a:pt x="1130945" y="543650"/>
                  <a:pt x="1109123" y="561677"/>
                  <a:pt x="1078762" y="594884"/>
                </a:cubicBezTo>
                <a:lnTo>
                  <a:pt x="1078762" y="603423"/>
                </a:lnTo>
                <a:cubicBezTo>
                  <a:pt x="1078762" y="610065"/>
                  <a:pt x="1086352" y="619553"/>
                  <a:pt x="1101533" y="631887"/>
                </a:cubicBezTo>
                <a:lnTo>
                  <a:pt x="1095840" y="634733"/>
                </a:lnTo>
                <a:cubicBezTo>
                  <a:pt x="1085403" y="634733"/>
                  <a:pt x="1061684" y="622399"/>
                  <a:pt x="1024681" y="597731"/>
                </a:cubicBezTo>
                <a:cubicBezTo>
                  <a:pt x="1015194" y="597731"/>
                  <a:pt x="1004757" y="586345"/>
                  <a:pt x="993372" y="563575"/>
                </a:cubicBezTo>
                <a:lnTo>
                  <a:pt x="979140" y="563575"/>
                </a:lnTo>
                <a:cubicBezTo>
                  <a:pt x="979140" y="573063"/>
                  <a:pt x="983884" y="588243"/>
                  <a:pt x="993372" y="609116"/>
                </a:cubicBezTo>
                <a:lnTo>
                  <a:pt x="1038913" y="740048"/>
                </a:lnTo>
                <a:lnTo>
                  <a:pt x="1061684" y="740048"/>
                </a:lnTo>
                <a:cubicBezTo>
                  <a:pt x="1089198" y="731509"/>
                  <a:pt x="1110072" y="715379"/>
                  <a:pt x="1124303" y="691660"/>
                </a:cubicBezTo>
                <a:cubicBezTo>
                  <a:pt x="1153716" y="655606"/>
                  <a:pt x="1174589" y="623348"/>
                  <a:pt x="1186923" y="594884"/>
                </a:cubicBezTo>
                <a:cubicBezTo>
                  <a:pt x="1190718" y="594884"/>
                  <a:pt x="1194513" y="586345"/>
                  <a:pt x="1198308" y="569267"/>
                </a:cubicBezTo>
                <a:cubicBezTo>
                  <a:pt x="1203052" y="561677"/>
                  <a:pt x="1210642" y="544599"/>
                  <a:pt x="1221079" y="518033"/>
                </a:cubicBezTo>
                <a:lnTo>
                  <a:pt x="1221079" y="509494"/>
                </a:lnTo>
                <a:cubicBezTo>
                  <a:pt x="1221079" y="505699"/>
                  <a:pt x="1219181" y="503802"/>
                  <a:pt x="1215386" y="503802"/>
                </a:cubicBezTo>
                <a:close/>
                <a:moveTo>
                  <a:pt x="296019" y="483877"/>
                </a:moveTo>
                <a:lnTo>
                  <a:pt x="298865" y="489570"/>
                </a:lnTo>
                <a:lnTo>
                  <a:pt x="293173" y="492416"/>
                </a:lnTo>
                <a:lnTo>
                  <a:pt x="290326" y="486724"/>
                </a:lnTo>
                <a:close/>
                <a:moveTo>
                  <a:pt x="540804" y="321636"/>
                </a:moveTo>
                <a:cubicBezTo>
                  <a:pt x="540804" y="331124"/>
                  <a:pt x="533214" y="335868"/>
                  <a:pt x="518033" y="335868"/>
                </a:cubicBezTo>
                <a:lnTo>
                  <a:pt x="518033" y="350099"/>
                </a:lnTo>
                <a:cubicBezTo>
                  <a:pt x="520880" y="350099"/>
                  <a:pt x="524675" y="351997"/>
                  <a:pt x="529419" y="355792"/>
                </a:cubicBezTo>
                <a:lnTo>
                  <a:pt x="537958" y="355792"/>
                </a:lnTo>
                <a:cubicBezTo>
                  <a:pt x="540804" y="355792"/>
                  <a:pt x="545548" y="350099"/>
                  <a:pt x="552189" y="338714"/>
                </a:cubicBezTo>
                <a:lnTo>
                  <a:pt x="552189" y="321636"/>
                </a:lnTo>
                <a:close/>
                <a:moveTo>
                  <a:pt x="330175" y="0"/>
                </a:moveTo>
                <a:lnTo>
                  <a:pt x="361485" y="0"/>
                </a:lnTo>
                <a:cubicBezTo>
                  <a:pt x="361485" y="1897"/>
                  <a:pt x="402282" y="31310"/>
                  <a:pt x="483877" y="88236"/>
                </a:cubicBezTo>
                <a:cubicBezTo>
                  <a:pt x="517085" y="124290"/>
                  <a:pt x="537009" y="142317"/>
                  <a:pt x="543650" y="142317"/>
                </a:cubicBezTo>
                <a:cubicBezTo>
                  <a:pt x="556933" y="142317"/>
                  <a:pt x="567370" y="139470"/>
                  <a:pt x="574960" y="133778"/>
                </a:cubicBezTo>
                <a:lnTo>
                  <a:pt x="606270" y="133778"/>
                </a:lnTo>
                <a:cubicBezTo>
                  <a:pt x="612911" y="135675"/>
                  <a:pt x="626194" y="145163"/>
                  <a:pt x="646119" y="162241"/>
                </a:cubicBezTo>
                <a:lnTo>
                  <a:pt x="759972" y="207782"/>
                </a:lnTo>
                <a:lnTo>
                  <a:pt x="782743" y="230553"/>
                </a:lnTo>
                <a:lnTo>
                  <a:pt x="782743" y="250478"/>
                </a:lnTo>
                <a:cubicBezTo>
                  <a:pt x="777050" y="256170"/>
                  <a:pt x="769460" y="268504"/>
                  <a:pt x="759972" y="287480"/>
                </a:cubicBezTo>
                <a:cubicBezTo>
                  <a:pt x="730560" y="319738"/>
                  <a:pt x="713482" y="335868"/>
                  <a:pt x="708738" y="335868"/>
                </a:cubicBezTo>
                <a:cubicBezTo>
                  <a:pt x="704943" y="335868"/>
                  <a:pt x="692609" y="340612"/>
                  <a:pt x="671736" y="350099"/>
                </a:cubicBezTo>
                <a:cubicBezTo>
                  <a:pt x="666043" y="359587"/>
                  <a:pt x="654658" y="366229"/>
                  <a:pt x="637580" y="370024"/>
                </a:cubicBezTo>
                <a:cubicBezTo>
                  <a:pt x="634733" y="375716"/>
                  <a:pt x="612911" y="390897"/>
                  <a:pt x="572114" y="415565"/>
                </a:cubicBezTo>
                <a:lnTo>
                  <a:pt x="569268" y="421258"/>
                </a:lnTo>
                <a:lnTo>
                  <a:pt x="569268" y="438336"/>
                </a:lnTo>
                <a:cubicBezTo>
                  <a:pt x="577807" y="455414"/>
                  <a:pt x="587294" y="463953"/>
                  <a:pt x="597731" y="463953"/>
                </a:cubicBezTo>
                <a:lnTo>
                  <a:pt x="617655" y="463953"/>
                </a:lnTo>
                <a:cubicBezTo>
                  <a:pt x="626194" y="471543"/>
                  <a:pt x="642323" y="477236"/>
                  <a:pt x="666043" y="481031"/>
                </a:cubicBezTo>
                <a:cubicBezTo>
                  <a:pt x="666043" y="486724"/>
                  <a:pt x="672684" y="490519"/>
                  <a:pt x="685967" y="492416"/>
                </a:cubicBezTo>
                <a:lnTo>
                  <a:pt x="714431" y="489570"/>
                </a:lnTo>
                <a:cubicBezTo>
                  <a:pt x="721072" y="489570"/>
                  <a:pt x="736253" y="495263"/>
                  <a:pt x="759972" y="506648"/>
                </a:cubicBezTo>
                <a:lnTo>
                  <a:pt x="796974" y="506648"/>
                </a:lnTo>
                <a:cubicBezTo>
                  <a:pt x="812155" y="514238"/>
                  <a:pt x="834926" y="519931"/>
                  <a:pt x="865287" y="523726"/>
                </a:cubicBezTo>
                <a:cubicBezTo>
                  <a:pt x="865287" y="525624"/>
                  <a:pt x="866235" y="526572"/>
                  <a:pt x="868133" y="526572"/>
                </a:cubicBezTo>
                <a:lnTo>
                  <a:pt x="879518" y="509494"/>
                </a:lnTo>
                <a:lnTo>
                  <a:pt x="879518" y="500955"/>
                </a:lnTo>
                <a:cubicBezTo>
                  <a:pt x="877621" y="495263"/>
                  <a:pt x="868133" y="481031"/>
                  <a:pt x="851055" y="458260"/>
                </a:cubicBezTo>
                <a:lnTo>
                  <a:pt x="839670" y="441182"/>
                </a:lnTo>
                <a:lnTo>
                  <a:pt x="839670" y="438336"/>
                </a:lnTo>
                <a:cubicBezTo>
                  <a:pt x="844413" y="426950"/>
                  <a:pt x="848209" y="421258"/>
                  <a:pt x="851055" y="421258"/>
                </a:cubicBezTo>
                <a:lnTo>
                  <a:pt x="868133" y="421258"/>
                </a:lnTo>
                <a:cubicBezTo>
                  <a:pt x="888057" y="434541"/>
                  <a:pt x="908930" y="453516"/>
                  <a:pt x="930752" y="478185"/>
                </a:cubicBezTo>
                <a:cubicBezTo>
                  <a:pt x="933599" y="478185"/>
                  <a:pt x="937394" y="480082"/>
                  <a:pt x="942138" y="483877"/>
                </a:cubicBezTo>
                <a:lnTo>
                  <a:pt x="964908" y="483877"/>
                </a:lnTo>
                <a:cubicBezTo>
                  <a:pt x="1001911" y="468697"/>
                  <a:pt x="1041760" y="447824"/>
                  <a:pt x="1084455" y="421258"/>
                </a:cubicBezTo>
                <a:cubicBezTo>
                  <a:pt x="1131894" y="398487"/>
                  <a:pt x="1157511" y="387102"/>
                  <a:pt x="1161306" y="387102"/>
                </a:cubicBezTo>
                <a:cubicBezTo>
                  <a:pt x="1161306" y="382358"/>
                  <a:pt x="1167947" y="376665"/>
                  <a:pt x="1181230" y="370024"/>
                </a:cubicBezTo>
                <a:cubicBezTo>
                  <a:pt x="1206847" y="345355"/>
                  <a:pt x="1233413" y="333021"/>
                  <a:pt x="1260928" y="333021"/>
                </a:cubicBezTo>
                <a:cubicBezTo>
                  <a:pt x="1273262" y="333021"/>
                  <a:pt x="1293186" y="348202"/>
                  <a:pt x="1320701" y="378563"/>
                </a:cubicBezTo>
                <a:cubicBezTo>
                  <a:pt x="1329240" y="378563"/>
                  <a:pt x="1335881" y="380460"/>
                  <a:pt x="1340625" y="384255"/>
                </a:cubicBezTo>
                <a:lnTo>
                  <a:pt x="1366242" y="384255"/>
                </a:lnTo>
                <a:cubicBezTo>
                  <a:pt x="1403244" y="395641"/>
                  <a:pt x="1441196" y="418411"/>
                  <a:pt x="1480096" y="452568"/>
                </a:cubicBezTo>
                <a:lnTo>
                  <a:pt x="1491481" y="469645"/>
                </a:lnTo>
                <a:cubicBezTo>
                  <a:pt x="1481993" y="487672"/>
                  <a:pt x="1477249" y="501904"/>
                  <a:pt x="1477249" y="512341"/>
                </a:cubicBezTo>
                <a:cubicBezTo>
                  <a:pt x="1479147" y="522777"/>
                  <a:pt x="1480096" y="531316"/>
                  <a:pt x="1480096" y="537958"/>
                </a:cubicBezTo>
                <a:cubicBezTo>
                  <a:pt x="1480096" y="541753"/>
                  <a:pt x="1461120" y="563575"/>
                  <a:pt x="1423169" y="603423"/>
                </a:cubicBezTo>
                <a:cubicBezTo>
                  <a:pt x="1423169" y="600577"/>
                  <a:pt x="1419374" y="596782"/>
                  <a:pt x="1411784" y="592038"/>
                </a:cubicBezTo>
                <a:lnTo>
                  <a:pt x="1408937" y="592038"/>
                </a:lnTo>
                <a:cubicBezTo>
                  <a:pt x="1401347" y="595833"/>
                  <a:pt x="1385218" y="614809"/>
                  <a:pt x="1360549" y="648965"/>
                </a:cubicBezTo>
                <a:cubicBezTo>
                  <a:pt x="1351062" y="667940"/>
                  <a:pt x="1343471" y="677428"/>
                  <a:pt x="1337779" y="677428"/>
                </a:cubicBezTo>
                <a:lnTo>
                  <a:pt x="1337779" y="694506"/>
                </a:lnTo>
                <a:cubicBezTo>
                  <a:pt x="1337779" y="697353"/>
                  <a:pt x="1366242" y="712533"/>
                  <a:pt x="1423169" y="740048"/>
                </a:cubicBezTo>
                <a:lnTo>
                  <a:pt x="1451632" y="740048"/>
                </a:lnTo>
                <a:cubicBezTo>
                  <a:pt x="1506661" y="761870"/>
                  <a:pt x="1539869" y="784640"/>
                  <a:pt x="1551254" y="808360"/>
                </a:cubicBezTo>
                <a:cubicBezTo>
                  <a:pt x="1551254" y="816899"/>
                  <a:pt x="1548408" y="825438"/>
                  <a:pt x="1542715" y="833977"/>
                </a:cubicBezTo>
                <a:lnTo>
                  <a:pt x="1542715" y="845362"/>
                </a:lnTo>
                <a:cubicBezTo>
                  <a:pt x="1553152" y="846311"/>
                  <a:pt x="1562639" y="852952"/>
                  <a:pt x="1571178" y="865287"/>
                </a:cubicBezTo>
                <a:lnTo>
                  <a:pt x="1559793" y="870979"/>
                </a:lnTo>
                <a:lnTo>
                  <a:pt x="1545561" y="862440"/>
                </a:lnTo>
                <a:lnTo>
                  <a:pt x="1537022" y="862440"/>
                </a:lnTo>
                <a:lnTo>
                  <a:pt x="1528483" y="868133"/>
                </a:lnTo>
                <a:lnTo>
                  <a:pt x="1525637" y="868133"/>
                </a:lnTo>
                <a:lnTo>
                  <a:pt x="1517098" y="862440"/>
                </a:lnTo>
                <a:lnTo>
                  <a:pt x="1460171" y="862440"/>
                </a:lnTo>
                <a:cubicBezTo>
                  <a:pt x="1450683" y="870030"/>
                  <a:pt x="1437401" y="875723"/>
                  <a:pt x="1420323" y="879518"/>
                </a:cubicBezTo>
                <a:cubicBezTo>
                  <a:pt x="1387115" y="874774"/>
                  <a:pt x="1363396" y="869082"/>
                  <a:pt x="1349164" y="862440"/>
                </a:cubicBezTo>
                <a:lnTo>
                  <a:pt x="1303623" y="862440"/>
                </a:lnTo>
                <a:lnTo>
                  <a:pt x="1258081" y="882364"/>
                </a:lnTo>
                <a:lnTo>
                  <a:pt x="1255235" y="882364"/>
                </a:lnTo>
                <a:lnTo>
                  <a:pt x="1246696" y="876672"/>
                </a:lnTo>
                <a:lnTo>
                  <a:pt x="1232464" y="876672"/>
                </a:lnTo>
                <a:cubicBezTo>
                  <a:pt x="1188820" y="897545"/>
                  <a:pt x="1163203" y="907982"/>
                  <a:pt x="1155613" y="907982"/>
                </a:cubicBezTo>
                <a:cubicBezTo>
                  <a:pt x="1155613" y="911777"/>
                  <a:pt x="1147074" y="917469"/>
                  <a:pt x="1129996" y="925060"/>
                </a:cubicBezTo>
                <a:lnTo>
                  <a:pt x="1118611" y="925060"/>
                </a:lnTo>
                <a:cubicBezTo>
                  <a:pt x="1121457" y="909879"/>
                  <a:pt x="1127150" y="902289"/>
                  <a:pt x="1135689" y="902289"/>
                </a:cubicBezTo>
                <a:lnTo>
                  <a:pt x="1135689" y="890904"/>
                </a:lnTo>
                <a:lnTo>
                  <a:pt x="1132842" y="890904"/>
                </a:lnTo>
                <a:cubicBezTo>
                  <a:pt x="1106276" y="901340"/>
                  <a:pt x="1092994" y="911777"/>
                  <a:pt x="1092994" y="922213"/>
                </a:cubicBezTo>
                <a:cubicBezTo>
                  <a:pt x="1093942" y="936445"/>
                  <a:pt x="1098686" y="948779"/>
                  <a:pt x="1107225" y="959216"/>
                </a:cubicBezTo>
                <a:lnTo>
                  <a:pt x="1107225" y="962062"/>
                </a:lnTo>
                <a:cubicBezTo>
                  <a:pt x="1107225" y="965857"/>
                  <a:pt x="1101533" y="968703"/>
                  <a:pt x="1090147" y="970601"/>
                </a:cubicBezTo>
                <a:cubicBezTo>
                  <a:pt x="1088250" y="970601"/>
                  <a:pt x="1079711" y="964908"/>
                  <a:pt x="1064530" y="953523"/>
                </a:cubicBezTo>
                <a:lnTo>
                  <a:pt x="1053145" y="953523"/>
                </a:lnTo>
                <a:cubicBezTo>
                  <a:pt x="1053145" y="958267"/>
                  <a:pt x="1050299" y="963960"/>
                  <a:pt x="1044606" y="970601"/>
                </a:cubicBezTo>
                <a:lnTo>
                  <a:pt x="1044606" y="981986"/>
                </a:lnTo>
                <a:lnTo>
                  <a:pt x="1050299" y="990525"/>
                </a:lnTo>
                <a:lnTo>
                  <a:pt x="1050299" y="999064"/>
                </a:lnTo>
                <a:cubicBezTo>
                  <a:pt x="1050299" y="1002860"/>
                  <a:pt x="1048401" y="1004757"/>
                  <a:pt x="1044606" y="1004757"/>
                </a:cubicBezTo>
                <a:lnTo>
                  <a:pt x="1001911" y="970601"/>
                </a:lnTo>
                <a:cubicBezTo>
                  <a:pt x="994321" y="954472"/>
                  <a:pt x="986730" y="943087"/>
                  <a:pt x="979140" y="936445"/>
                </a:cubicBezTo>
                <a:cubicBezTo>
                  <a:pt x="958267" y="915572"/>
                  <a:pt x="947830" y="900391"/>
                  <a:pt x="947830" y="890904"/>
                </a:cubicBezTo>
                <a:cubicBezTo>
                  <a:pt x="930752" y="882364"/>
                  <a:pt x="922213" y="863389"/>
                  <a:pt x="922213" y="833977"/>
                </a:cubicBezTo>
                <a:lnTo>
                  <a:pt x="922213" y="785589"/>
                </a:lnTo>
                <a:lnTo>
                  <a:pt x="905135" y="737201"/>
                </a:lnTo>
                <a:cubicBezTo>
                  <a:pt x="903238" y="737201"/>
                  <a:pt x="902289" y="736253"/>
                  <a:pt x="902289" y="734355"/>
                </a:cubicBezTo>
                <a:lnTo>
                  <a:pt x="902289" y="731509"/>
                </a:lnTo>
                <a:cubicBezTo>
                  <a:pt x="906084" y="726765"/>
                  <a:pt x="907982" y="723918"/>
                  <a:pt x="907982" y="722970"/>
                </a:cubicBezTo>
                <a:lnTo>
                  <a:pt x="907982" y="685967"/>
                </a:lnTo>
                <a:cubicBezTo>
                  <a:pt x="900391" y="665094"/>
                  <a:pt x="896596" y="653709"/>
                  <a:pt x="896596" y="651811"/>
                </a:cubicBezTo>
                <a:cubicBezTo>
                  <a:pt x="894699" y="605321"/>
                  <a:pt x="893750" y="579704"/>
                  <a:pt x="893750" y="574960"/>
                </a:cubicBezTo>
                <a:cubicBezTo>
                  <a:pt x="889955" y="574960"/>
                  <a:pt x="888057" y="570216"/>
                  <a:pt x="888057" y="560728"/>
                </a:cubicBezTo>
                <a:lnTo>
                  <a:pt x="879518" y="560728"/>
                </a:lnTo>
                <a:cubicBezTo>
                  <a:pt x="879518" y="572114"/>
                  <a:pt x="871928" y="577806"/>
                  <a:pt x="856748" y="577806"/>
                </a:cubicBezTo>
                <a:cubicBezTo>
                  <a:pt x="853901" y="577806"/>
                  <a:pt x="850106" y="579704"/>
                  <a:pt x="845362" y="583499"/>
                </a:cubicBezTo>
                <a:lnTo>
                  <a:pt x="805513" y="583499"/>
                </a:lnTo>
                <a:lnTo>
                  <a:pt x="771357" y="620501"/>
                </a:lnTo>
                <a:lnTo>
                  <a:pt x="734355" y="620501"/>
                </a:lnTo>
                <a:lnTo>
                  <a:pt x="711584" y="631887"/>
                </a:lnTo>
                <a:lnTo>
                  <a:pt x="685967" y="631887"/>
                </a:lnTo>
                <a:cubicBezTo>
                  <a:pt x="669838" y="631887"/>
                  <a:pt x="648016" y="637580"/>
                  <a:pt x="620502" y="648965"/>
                </a:cubicBezTo>
                <a:cubicBezTo>
                  <a:pt x="590141" y="659401"/>
                  <a:pt x="574960" y="670787"/>
                  <a:pt x="574960" y="683121"/>
                </a:cubicBezTo>
                <a:cubicBezTo>
                  <a:pt x="574960" y="689762"/>
                  <a:pt x="573063" y="695455"/>
                  <a:pt x="569268" y="700199"/>
                </a:cubicBezTo>
                <a:lnTo>
                  <a:pt x="569268" y="731509"/>
                </a:lnTo>
                <a:lnTo>
                  <a:pt x="711584" y="836823"/>
                </a:lnTo>
                <a:cubicBezTo>
                  <a:pt x="761870" y="882364"/>
                  <a:pt x="796026" y="920316"/>
                  <a:pt x="814053" y="950677"/>
                </a:cubicBezTo>
                <a:cubicBezTo>
                  <a:pt x="836823" y="971550"/>
                  <a:pt x="855799" y="1004757"/>
                  <a:pt x="870979" y="1050299"/>
                </a:cubicBezTo>
                <a:cubicBezTo>
                  <a:pt x="875723" y="1050299"/>
                  <a:pt x="883313" y="1063582"/>
                  <a:pt x="893750" y="1090147"/>
                </a:cubicBezTo>
                <a:lnTo>
                  <a:pt x="893750" y="1107225"/>
                </a:lnTo>
                <a:cubicBezTo>
                  <a:pt x="883313" y="1133791"/>
                  <a:pt x="876672" y="1147074"/>
                  <a:pt x="873826" y="1147074"/>
                </a:cubicBezTo>
                <a:lnTo>
                  <a:pt x="836823" y="1147074"/>
                </a:lnTo>
                <a:cubicBezTo>
                  <a:pt x="821643" y="1135689"/>
                  <a:pt x="814053" y="1118611"/>
                  <a:pt x="814053" y="1095840"/>
                </a:cubicBezTo>
                <a:cubicBezTo>
                  <a:pt x="803616" y="1082557"/>
                  <a:pt x="796974" y="1075916"/>
                  <a:pt x="794128" y="1075916"/>
                </a:cubicBezTo>
                <a:lnTo>
                  <a:pt x="768511" y="1104379"/>
                </a:lnTo>
                <a:lnTo>
                  <a:pt x="757126" y="1104379"/>
                </a:lnTo>
                <a:cubicBezTo>
                  <a:pt x="728662" y="1088250"/>
                  <a:pt x="703994" y="1063582"/>
                  <a:pt x="683121" y="1030374"/>
                </a:cubicBezTo>
                <a:cubicBezTo>
                  <a:pt x="671736" y="1030374"/>
                  <a:pt x="654658" y="988628"/>
                  <a:pt x="631887" y="905135"/>
                </a:cubicBezTo>
                <a:cubicBezTo>
                  <a:pt x="629989" y="905135"/>
                  <a:pt x="620502" y="889955"/>
                  <a:pt x="603424" y="859594"/>
                </a:cubicBezTo>
                <a:cubicBezTo>
                  <a:pt x="601526" y="859594"/>
                  <a:pt x="592038" y="845362"/>
                  <a:pt x="574960" y="816899"/>
                </a:cubicBezTo>
                <a:cubicBezTo>
                  <a:pt x="562626" y="794128"/>
                  <a:pt x="555036" y="782743"/>
                  <a:pt x="552189" y="782743"/>
                </a:cubicBezTo>
                <a:lnTo>
                  <a:pt x="546497" y="782743"/>
                </a:lnTo>
                <a:cubicBezTo>
                  <a:pt x="546497" y="785589"/>
                  <a:pt x="539855" y="796974"/>
                  <a:pt x="526572" y="816899"/>
                </a:cubicBezTo>
                <a:cubicBezTo>
                  <a:pt x="526572" y="831130"/>
                  <a:pt x="517085" y="852952"/>
                  <a:pt x="498109" y="882364"/>
                </a:cubicBezTo>
                <a:lnTo>
                  <a:pt x="452568" y="981986"/>
                </a:lnTo>
                <a:cubicBezTo>
                  <a:pt x="448773" y="1005706"/>
                  <a:pt x="435490" y="1028477"/>
                  <a:pt x="412719" y="1050299"/>
                </a:cubicBezTo>
                <a:cubicBezTo>
                  <a:pt x="384256" y="1084455"/>
                  <a:pt x="370024" y="1103430"/>
                  <a:pt x="370024" y="1107225"/>
                </a:cubicBezTo>
                <a:cubicBezTo>
                  <a:pt x="350099" y="1129047"/>
                  <a:pt x="335868" y="1141381"/>
                  <a:pt x="327329" y="1144228"/>
                </a:cubicBezTo>
                <a:cubicBezTo>
                  <a:pt x="312148" y="1159408"/>
                  <a:pt x="295070" y="1168896"/>
                  <a:pt x="276095" y="1172691"/>
                </a:cubicBezTo>
                <a:cubicBezTo>
                  <a:pt x="276095" y="1174589"/>
                  <a:pt x="267556" y="1180281"/>
                  <a:pt x="250478" y="1189769"/>
                </a:cubicBezTo>
                <a:lnTo>
                  <a:pt x="233400" y="1189769"/>
                </a:lnTo>
                <a:cubicBezTo>
                  <a:pt x="228656" y="1189769"/>
                  <a:pt x="215373" y="1173640"/>
                  <a:pt x="193551" y="1141381"/>
                </a:cubicBezTo>
                <a:cubicBezTo>
                  <a:pt x="235297" y="1096789"/>
                  <a:pt x="270402" y="1053145"/>
                  <a:pt x="298865" y="1010450"/>
                </a:cubicBezTo>
                <a:cubicBezTo>
                  <a:pt x="308353" y="1010450"/>
                  <a:pt x="313097" y="1000013"/>
                  <a:pt x="313097" y="979140"/>
                </a:cubicBezTo>
                <a:cubicBezTo>
                  <a:pt x="336817" y="948779"/>
                  <a:pt x="360536" y="901340"/>
                  <a:pt x="384256" y="836823"/>
                </a:cubicBezTo>
                <a:cubicBezTo>
                  <a:pt x="393743" y="813104"/>
                  <a:pt x="398487" y="793179"/>
                  <a:pt x="398487" y="777050"/>
                </a:cubicBezTo>
                <a:lnTo>
                  <a:pt x="387102" y="777050"/>
                </a:lnTo>
                <a:cubicBezTo>
                  <a:pt x="365280" y="793179"/>
                  <a:pt x="345356" y="803616"/>
                  <a:pt x="327329" y="808360"/>
                </a:cubicBezTo>
                <a:cubicBezTo>
                  <a:pt x="327329" y="813104"/>
                  <a:pt x="316892" y="817848"/>
                  <a:pt x="296019" y="822591"/>
                </a:cubicBezTo>
                <a:cubicBezTo>
                  <a:pt x="294122" y="826387"/>
                  <a:pt x="281787" y="831130"/>
                  <a:pt x="259017" y="836823"/>
                </a:cubicBezTo>
                <a:cubicBezTo>
                  <a:pt x="240041" y="848208"/>
                  <a:pt x="203039" y="862440"/>
                  <a:pt x="148009" y="879518"/>
                </a:cubicBezTo>
                <a:cubicBezTo>
                  <a:pt x="148009" y="880467"/>
                  <a:pt x="142317" y="883313"/>
                  <a:pt x="130931" y="888057"/>
                </a:cubicBezTo>
                <a:lnTo>
                  <a:pt x="62619" y="888057"/>
                </a:lnTo>
                <a:cubicBezTo>
                  <a:pt x="34156" y="873826"/>
                  <a:pt x="13283" y="846311"/>
                  <a:pt x="0" y="805513"/>
                </a:cubicBezTo>
                <a:lnTo>
                  <a:pt x="0" y="751433"/>
                </a:lnTo>
                <a:cubicBezTo>
                  <a:pt x="0" y="748587"/>
                  <a:pt x="3796" y="744792"/>
                  <a:pt x="11385" y="740048"/>
                </a:cubicBezTo>
                <a:lnTo>
                  <a:pt x="42695" y="740048"/>
                </a:lnTo>
                <a:cubicBezTo>
                  <a:pt x="45542" y="740048"/>
                  <a:pt x="50285" y="744792"/>
                  <a:pt x="56927" y="754279"/>
                </a:cubicBezTo>
                <a:cubicBezTo>
                  <a:pt x="53132" y="767562"/>
                  <a:pt x="51234" y="775152"/>
                  <a:pt x="51234" y="777050"/>
                </a:cubicBezTo>
                <a:lnTo>
                  <a:pt x="51234" y="782743"/>
                </a:lnTo>
                <a:lnTo>
                  <a:pt x="62619" y="782743"/>
                </a:lnTo>
                <a:cubicBezTo>
                  <a:pt x="68312" y="779896"/>
                  <a:pt x="81595" y="776101"/>
                  <a:pt x="102468" y="771357"/>
                </a:cubicBezTo>
                <a:cubicBezTo>
                  <a:pt x="106263" y="766613"/>
                  <a:pt x="121444" y="760921"/>
                  <a:pt x="148009" y="754279"/>
                </a:cubicBezTo>
                <a:cubicBezTo>
                  <a:pt x="150856" y="751433"/>
                  <a:pt x="203987" y="723918"/>
                  <a:pt x="307404" y="671736"/>
                </a:cubicBezTo>
                <a:cubicBezTo>
                  <a:pt x="309302" y="668889"/>
                  <a:pt x="338714" y="653709"/>
                  <a:pt x="395641" y="626194"/>
                </a:cubicBezTo>
                <a:cubicBezTo>
                  <a:pt x="408924" y="615758"/>
                  <a:pt x="427899" y="604372"/>
                  <a:pt x="452568" y="592038"/>
                </a:cubicBezTo>
                <a:cubicBezTo>
                  <a:pt x="463953" y="585397"/>
                  <a:pt x="469646" y="558831"/>
                  <a:pt x="469646" y="512341"/>
                </a:cubicBezTo>
                <a:lnTo>
                  <a:pt x="469646" y="498109"/>
                </a:lnTo>
                <a:lnTo>
                  <a:pt x="455414" y="498109"/>
                </a:lnTo>
                <a:cubicBezTo>
                  <a:pt x="455414" y="506648"/>
                  <a:pt x="449721" y="514238"/>
                  <a:pt x="438336" y="520880"/>
                </a:cubicBezTo>
                <a:lnTo>
                  <a:pt x="429797" y="520880"/>
                </a:lnTo>
                <a:cubicBezTo>
                  <a:pt x="426002" y="520880"/>
                  <a:pt x="424104" y="518982"/>
                  <a:pt x="424104" y="515187"/>
                </a:cubicBezTo>
                <a:lnTo>
                  <a:pt x="455414" y="481031"/>
                </a:lnTo>
                <a:cubicBezTo>
                  <a:pt x="464902" y="466799"/>
                  <a:pt x="469646" y="454465"/>
                  <a:pt x="469646" y="444029"/>
                </a:cubicBezTo>
                <a:lnTo>
                  <a:pt x="469646" y="421258"/>
                </a:lnTo>
                <a:cubicBezTo>
                  <a:pt x="469646" y="403231"/>
                  <a:pt x="463953" y="389948"/>
                  <a:pt x="452568" y="381409"/>
                </a:cubicBezTo>
                <a:lnTo>
                  <a:pt x="452568" y="378563"/>
                </a:lnTo>
                <a:lnTo>
                  <a:pt x="441182" y="378563"/>
                </a:lnTo>
                <a:cubicBezTo>
                  <a:pt x="431694" y="386153"/>
                  <a:pt x="416514" y="390897"/>
                  <a:pt x="395641" y="392794"/>
                </a:cubicBezTo>
                <a:cubicBezTo>
                  <a:pt x="395641" y="401333"/>
                  <a:pt x="387102" y="410821"/>
                  <a:pt x="370024" y="421258"/>
                </a:cubicBezTo>
                <a:cubicBezTo>
                  <a:pt x="370024" y="426950"/>
                  <a:pt x="352946" y="443080"/>
                  <a:pt x="318790" y="469645"/>
                </a:cubicBezTo>
                <a:lnTo>
                  <a:pt x="315943" y="469645"/>
                </a:lnTo>
                <a:cubicBezTo>
                  <a:pt x="309302" y="463953"/>
                  <a:pt x="302661" y="461107"/>
                  <a:pt x="296019" y="461107"/>
                </a:cubicBezTo>
                <a:lnTo>
                  <a:pt x="284634" y="461107"/>
                </a:lnTo>
                <a:lnTo>
                  <a:pt x="284634" y="483877"/>
                </a:lnTo>
                <a:cubicBezTo>
                  <a:pt x="277992" y="497160"/>
                  <a:pt x="273248" y="503802"/>
                  <a:pt x="270402" y="503802"/>
                </a:cubicBezTo>
                <a:cubicBezTo>
                  <a:pt x="265658" y="503802"/>
                  <a:pt x="262812" y="492416"/>
                  <a:pt x="261863" y="469645"/>
                </a:cubicBezTo>
                <a:cubicBezTo>
                  <a:pt x="261863" y="440233"/>
                  <a:pt x="282736" y="392794"/>
                  <a:pt x="324482" y="327329"/>
                </a:cubicBezTo>
                <a:cubicBezTo>
                  <a:pt x="352946" y="274197"/>
                  <a:pt x="376665" y="221065"/>
                  <a:pt x="395641" y="167934"/>
                </a:cubicBezTo>
                <a:lnTo>
                  <a:pt x="395641" y="156548"/>
                </a:lnTo>
                <a:cubicBezTo>
                  <a:pt x="385204" y="129983"/>
                  <a:pt x="369075" y="103417"/>
                  <a:pt x="347253" y="76851"/>
                </a:cubicBezTo>
                <a:lnTo>
                  <a:pt x="327329" y="39849"/>
                </a:lnTo>
                <a:cubicBezTo>
                  <a:pt x="321636" y="28463"/>
                  <a:pt x="316892" y="22771"/>
                  <a:pt x="313097" y="22771"/>
                </a:cubicBezTo>
                <a:lnTo>
                  <a:pt x="313097" y="17078"/>
                </a:lnTo>
                <a:cubicBezTo>
                  <a:pt x="313097" y="14232"/>
                  <a:pt x="318790" y="8539"/>
                  <a:pt x="330175" y="0"/>
                </a:cubicBez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buClrTx/>
              <a:buSzTx/>
              <a:buFontTx/>
            </a:pPr>
            <a:endParaRPr lang="zh-CN" altLang="en-US" sz="11500">
              <a:gradFill>
                <a:gsLst>
                  <a:gs pos="96000">
                    <a:srgbClr val="267A12"/>
                  </a:gs>
                  <a:gs pos="50000">
                    <a:srgbClr val="4D9821">
                      <a:alpha val="100000"/>
                    </a:srgbClr>
                  </a:gs>
                  <a:gs pos="0">
                    <a:srgbClr val="74B6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62" name="文本框 61">
            <a:extLst>
              <a:ext uri="{FF2B5EF4-FFF2-40B4-BE49-F238E27FC236}">
                <a16:creationId xmlns:a16="http://schemas.microsoft.com/office/drawing/2014/main" id="{2D8C9BE4-23F9-643C-3B38-3A3EEEF4C3DD}"/>
              </a:ext>
            </a:extLst>
          </p:cNvPr>
          <p:cNvSpPr txBox="1"/>
          <p:nvPr/>
        </p:nvSpPr>
        <p:spPr>
          <a:xfrm>
            <a:off x="8468270" y="1302224"/>
            <a:ext cx="1203666" cy="922883"/>
          </a:xfrm>
          <a:custGeom>
            <a:avLst/>
            <a:gdLst/>
            <a:ahLst/>
            <a:cxnLst/>
            <a:rect l="l" t="t" r="r" b="b"/>
            <a:pathLst>
              <a:path w="1203666" h="922883">
                <a:moveTo>
                  <a:pt x="548506" y="633394"/>
                </a:moveTo>
                <a:lnTo>
                  <a:pt x="515857" y="644277"/>
                </a:lnTo>
                <a:cubicBezTo>
                  <a:pt x="515857" y="646453"/>
                  <a:pt x="513680" y="648630"/>
                  <a:pt x="509327" y="650807"/>
                </a:cubicBezTo>
                <a:lnTo>
                  <a:pt x="496268" y="650807"/>
                </a:lnTo>
                <a:cubicBezTo>
                  <a:pt x="490463" y="662415"/>
                  <a:pt x="487561" y="671122"/>
                  <a:pt x="487561" y="676926"/>
                </a:cubicBezTo>
                <a:cubicBezTo>
                  <a:pt x="487561" y="691437"/>
                  <a:pt x="478855" y="699417"/>
                  <a:pt x="461442" y="700869"/>
                </a:cubicBezTo>
                <a:cubicBezTo>
                  <a:pt x="449108" y="687083"/>
                  <a:pt x="436773" y="676926"/>
                  <a:pt x="424439" y="670396"/>
                </a:cubicBezTo>
                <a:cubicBezTo>
                  <a:pt x="424439" y="667494"/>
                  <a:pt x="422988" y="666043"/>
                  <a:pt x="420086" y="666043"/>
                </a:cubicBezTo>
                <a:lnTo>
                  <a:pt x="415733" y="666043"/>
                </a:lnTo>
                <a:cubicBezTo>
                  <a:pt x="415733" y="679828"/>
                  <a:pt x="425165" y="716830"/>
                  <a:pt x="444029" y="777050"/>
                </a:cubicBezTo>
                <a:lnTo>
                  <a:pt x="444029" y="781403"/>
                </a:lnTo>
                <a:lnTo>
                  <a:pt x="452735" y="781403"/>
                </a:lnTo>
                <a:cubicBezTo>
                  <a:pt x="474501" y="762539"/>
                  <a:pt x="489738" y="745852"/>
                  <a:pt x="498444" y="731341"/>
                </a:cubicBezTo>
                <a:cubicBezTo>
                  <a:pt x="505700" y="718281"/>
                  <a:pt x="512955" y="708849"/>
                  <a:pt x="520210" y="703045"/>
                </a:cubicBezTo>
                <a:cubicBezTo>
                  <a:pt x="520210" y="699417"/>
                  <a:pt x="528917" y="683456"/>
                  <a:pt x="546330" y="655160"/>
                </a:cubicBezTo>
                <a:cubicBezTo>
                  <a:pt x="546330" y="651532"/>
                  <a:pt x="548506" y="647179"/>
                  <a:pt x="552859" y="642100"/>
                </a:cubicBezTo>
                <a:lnTo>
                  <a:pt x="552859" y="633394"/>
                </a:lnTo>
                <a:close/>
                <a:moveTo>
                  <a:pt x="576802" y="511503"/>
                </a:moveTo>
                <a:lnTo>
                  <a:pt x="600745" y="511503"/>
                </a:lnTo>
                <a:cubicBezTo>
                  <a:pt x="614530" y="516582"/>
                  <a:pt x="624688" y="521661"/>
                  <a:pt x="631217" y="526740"/>
                </a:cubicBezTo>
                <a:cubicBezTo>
                  <a:pt x="636296" y="526740"/>
                  <a:pt x="649356" y="530367"/>
                  <a:pt x="670396" y="537623"/>
                </a:cubicBezTo>
                <a:cubicBezTo>
                  <a:pt x="708850" y="546329"/>
                  <a:pt x="729890" y="550682"/>
                  <a:pt x="733518" y="550682"/>
                </a:cubicBezTo>
                <a:cubicBezTo>
                  <a:pt x="737871" y="553584"/>
                  <a:pt x="742950" y="562291"/>
                  <a:pt x="748754" y="576802"/>
                </a:cubicBezTo>
                <a:cubicBezTo>
                  <a:pt x="765442" y="598568"/>
                  <a:pt x="774874" y="609451"/>
                  <a:pt x="777050" y="609451"/>
                </a:cubicBezTo>
                <a:cubicBezTo>
                  <a:pt x="777050" y="610176"/>
                  <a:pt x="778501" y="612353"/>
                  <a:pt x="781404" y="615981"/>
                </a:cubicBezTo>
                <a:lnTo>
                  <a:pt x="777050" y="618157"/>
                </a:lnTo>
                <a:lnTo>
                  <a:pt x="757461" y="618157"/>
                </a:lnTo>
                <a:cubicBezTo>
                  <a:pt x="744401" y="631217"/>
                  <a:pt x="737146" y="637747"/>
                  <a:pt x="735695" y="637747"/>
                </a:cubicBezTo>
                <a:lnTo>
                  <a:pt x="729165" y="633394"/>
                </a:lnTo>
                <a:lnTo>
                  <a:pt x="726988" y="633394"/>
                </a:lnTo>
                <a:cubicBezTo>
                  <a:pt x="716831" y="645002"/>
                  <a:pt x="704497" y="650807"/>
                  <a:pt x="689986" y="650807"/>
                </a:cubicBezTo>
                <a:lnTo>
                  <a:pt x="681279" y="650807"/>
                </a:lnTo>
                <a:cubicBezTo>
                  <a:pt x="673298" y="657336"/>
                  <a:pt x="661690" y="663866"/>
                  <a:pt x="646454" y="670396"/>
                </a:cubicBezTo>
                <a:cubicBezTo>
                  <a:pt x="639198" y="673298"/>
                  <a:pt x="635571" y="676200"/>
                  <a:pt x="635571" y="679102"/>
                </a:cubicBezTo>
                <a:cubicBezTo>
                  <a:pt x="621785" y="679102"/>
                  <a:pt x="606549" y="688534"/>
                  <a:pt x="589862" y="707398"/>
                </a:cubicBezTo>
                <a:lnTo>
                  <a:pt x="589862" y="711752"/>
                </a:lnTo>
                <a:lnTo>
                  <a:pt x="600745" y="711752"/>
                </a:lnTo>
                <a:cubicBezTo>
                  <a:pt x="605098" y="717556"/>
                  <a:pt x="623236" y="722635"/>
                  <a:pt x="655160" y="726988"/>
                </a:cubicBezTo>
                <a:cubicBezTo>
                  <a:pt x="665318" y="732792"/>
                  <a:pt x="679103" y="737145"/>
                  <a:pt x="696516" y="740048"/>
                </a:cubicBezTo>
                <a:cubicBezTo>
                  <a:pt x="708850" y="751656"/>
                  <a:pt x="716831" y="763265"/>
                  <a:pt x="720458" y="774873"/>
                </a:cubicBezTo>
                <a:lnTo>
                  <a:pt x="720458" y="777050"/>
                </a:lnTo>
                <a:cubicBezTo>
                  <a:pt x="708850" y="786482"/>
                  <a:pt x="703046" y="793012"/>
                  <a:pt x="703046" y="796639"/>
                </a:cubicBezTo>
                <a:lnTo>
                  <a:pt x="698692" y="798816"/>
                </a:lnTo>
                <a:lnTo>
                  <a:pt x="683456" y="798816"/>
                </a:lnTo>
                <a:lnTo>
                  <a:pt x="676926" y="794463"/>
                </a:lnTo>
                <a:lnTo>
                  <a:pt x="650807" y="794463"/>
                </a:lnTo>
                <a:lnTo>
                  <a:pt x="644277" y="790110"/>
                </a:lnTo>
                <a:lnTo>
                  <a:pt x="633394" y="790110"/>
                </a:lnTo>
                <a:cubicBezTo>
                  <a:pt x="603647" y="808248"/>
                  <a:pt x="573900" y="832191"/>
                  <a:pt x="544153" y="861938"/>
                </a:cubicBezTo>
                <a:cubicBezTo>
                  <a:pt x="541251" y="861938"/>
                  <a:pt x="535446" y="865565"/>
                  <a:pt x="526740" y="872821"/>
                </a:cubicBezTo>
                <a:lnTo>
                  <a:pt x="474501" y="912000"/>
                </a:lnTo>
                <a:cubicBezTo>
                  <a:pt x="470874" y="919255"/>
                  <a:pt x="467972" y="922883"/>
                  <a:pt x="465795" y="922883"/>
                </a:cubicBezTo>
                <a:lnTo>
                  <a:pt x="439676" y="922883"/>
                </a:lnTo>
                <a:cubicBezTo>
                  <a:pt x="425165" y="922883"/>
                  <a:pt x="405575" y="903294"/>
                  <a:pt x="380907" y="864114"/>
                </a:cubicBezTo>
                <a:cubicBezTo>
                  <a:pt x="371475" y="842348"/>
                  <a:pt x="362769" y="825661"/>
                  <a:pt x="354788" y="814052"/>
                </a:cubicBezTo>
                <a:lnTo>
                  <a:pt x="343905" y="783580"/>
                </a:lnTo>
                <a:lnTo>
                  <a:pt x="343905" y="744401"/>
                </a:lnTo>
                <a:cubicBezTo>
                  <a:pt x="346807" y="740773"/>
                  <a:pt x="348258" y="738596"/>
                  <a:pt x="348258" y="737871"/>
                </a:cubicBezTo>
                <a:lnTo>
                  <a:pt x="348258" y="689985"/>
                </a:lnTo>
                <a:cubicBezTo>
                  <a:pt x="345356" y="685632"/>
                  <a:pt x="341728" y="670396"/>
                  <a:pt x="337375" y="644277"/>
                </a:cubicBezTo>
                <a:cubicBezTo>
                  <a:pt x="319962" y="634119"/>
                  <a:pt x="310530" y="625413"/>
                  <a:pt x="309079" y="618157"/>
                </a:cubicBezTo>
                <a:lnTo>
                  <a:pt x="276430" y="583332"/>
                </a:lnTo>
                <a:lnTo>
                  <a:pt x="276430" y="581155"/>
                </a:lnTo>
                <a:cubicBezTo>
                  <a:pt x="280783" y="571723"/>
                  <a:pt x="285862" y="565193"/>
                  <a:pt x="291666" y="561565"/>
                </a:cubicBezTo>
                <a:lnTo>
                  <a:pt x="319962" y="561565"/>
                </a:lnTo>
                <a:cubicBezTo>
                  <a:pt x="332296" y="565193"/>
                  <a:pt x="341002" y="570272"/>
                  <a:pt x="346081" y="576802"/>
                </a:cubicBezTo>
                <a:cubicBezTo>
                  <a:pt x="362769" y="581155"/>
                  <a:pt x="380182" y="588410"/>
                  <a:pt x="398320" y="598568"/>
                </a:cubicBezTo>
                <a:lnTo>
                  <a:pt x="409203" y="598568"/>
                </a:lnTo>
                <a:cubicBezTo>
                  <a:pt x="430244" y="591312"/>
                  <a:pt x="452735" y="580429"/>
                  <a:pt x="476678" y="565919"/>
                </a:cubicBezTo>
                <a:cubicBezTo>
                  <a:pt x="516582" y="554310"/>
                  <a:pt x="541251" y="541250"/>
                  <a:pt x="550683" y="526740"/>
                </a:cubicBezTo>
                <a:cubicBezTo>
                  <a:pt x="565919" y="516582"/>
                  <a:pt x="574625" y="511503"/>
                  <a:pt x="576802" y="511503"/>
                </a:cubicBezTo>
                <a:close/>
                <a:moveTo>
                  <a:pt x="1018654" y="446205"/>
                </a:moveTo>
                <a:lnTo>
                  <a:pt x="1018654" y="454911"/>
                </a:lnTo>
                <a:lnTo>
                  <a:pt x="1023007" y="454911"/>
                </a:lnTo>
                <a:lnTo>
                  <a:pt x="1023007" y="446205"/>
                </a:lnTo>
                <a:close/>
                <a:moveTo>
                  <a:pt x="398320" y="0"/>
                </a:moveTo>
                <a:lnTo>
                  <a:pt x="409203" y="0"/>
                </a:lnTo>
                <a:lnTo>
                  <a:pt x="459265" y="23942"/>
                </a:lnTo>
                <a:cubicBezTo>
                  <a:pt x="485384" y="29747"/>
                  <a:pt x="498444" y="39179"/>
                  <a:pt x="498444" y="52238"/>
                </a:cubicBezTo>
                <a:cubicBezTo>
                  <a:pt x="499895" y="52238"/>
                  <a:pt x="502797" y="59494"/>
                  <a:pt x="507151" y="74004"/>
                </a:cubicBezTo>
                <a:lnTo>
                  <a:pt x="504974" y="89241"/>
                </a:lnTo>
                <a:lnTo>
                  <a:pt x="504974" y="108830"/>
                </a:lnTo>
                <a:cubicBezTo>
                  <a:pt x="504974" y="121164"/>
                  <a:pt x="512229" y="129145"/>
                  <a:pt x="526740" y="132773"/>
                </a:cubicBezTo>
                <a:cubicBezTo>
                  <a:pt x="573174" y="157441"/>
                  <a:pt x="644277" y="203150"/>
                  <a:pt x="740048" y="269899"/>
                </a:cubicBezTo>
                <a:cubicBezTo>
                  <a:pt x="758912" y="287312"/>
                  <a:pt x="783580" y="296019"/>
                  <a:pt x="814053" y="296019"/>
                </a:cubicBezTo>
                <a:lnTo>
                  <a:pt x="877174" y="296019"/>
                </a:lnTo>
                <a:lnTo>
                  <a:pt x="883704" y="300372"/>
                </a:lnTo>
                <a:lnTo>
                  <a:pt x="955532" y="300372"/>
                </a:lnTo>
                <a:lnTo>
                  <a:pt x="962062" y="304725"/>
                </a:lnTo>
                <a:lnTo>
                  <a:pt x="977298" y="304725"/>
                </a:lnTo>
                <a:cubicBezTo>
                  <a:pt x="989633" y="304725"/>
                  <a:pt x="998339" y="306902"/>
                  <a:pt x="1003418" y="311255"/>
                </a:cubicBezTo>
                <a:lnTo>
                  <a:pt x="1029537" y="311255"/>
                </a:lnTo>
                <a:cubicBezTo>
                  <a:pt x="1034616" y="315608"/>
                  <a:pt x="1043322" y="317785"/>
                  <a:pt x="1055657" y="317785"/>
                </a:cubicBezTo>
                <a:lnTo>
                  <a:pt x="1064363" y="317785"/>
                </a:lnTo>
                <a:cubicBezTo>
                  <a:pt x="1067265" y="320687"/>
                  <a:pt x="1091933" y="326491"/>
                  <a:pt x="1138368" y="335198"/>
                </a:cubicBezTo>
                <a:cubicBezTo>
                  <a:pt x="1167389" y="342453"/>
                  <a:pt x="1184077" y="347532"/>
                  <a:pt x="1188430" y="350434"/>
                </a:cubicBezTo>
                <a:lnTo>
                  <a:pt x="1199313" y="350434"/>
                </a:lnTo>
                <a:cubicBezTo>
                  <a:pt x="1199313" y="352611"/>
                  <a:pt x="1200764" y="355513"/>
                  <a:pt x="1203666" y="359141"/>
                </a:cubicBezTo>
                <a:cubicBezTo>
                  <a:pt x="1203666" y="365670"/>
                  <a:pt x="1181900" y="378005"/>
                  <a:pt x="1138368" y="396143"/>
                </a:cubicBezTo>
                <a:cubicBezTo>
                  <a:pt x="1127485" y="407752"/>
                  <a:pt x="1114425" y="413556"/>
                  <a:pt x="1099189" y="413556"/>
                </a:cubicBezTo>
                <a:cubicBezTo>
                  <a:pt x="1073795" y="420811"/>
                  <a:pt x="1055657" y="430243"/>
                  <a:pt x="1044774" y="441852"/>
                </a:cubicBezTo>
                <a:lnTo>
                  <a:pt x="1044774" y="444028"/>
                </a:lnTo>
                <a:cubicBezTo>
                  <a:pt x="1049127" y="444028"/>
                  <a:pt x="1052754" y="446931"/>
                  <a:pt x="1055657" y="452735"/>
                </a:cubicBezTo>
                <a:lnTo>
                  <a:pt x="1055657" y="454911"/>
                </a:lnTo>
                <a:cubicBezTo>
                  <a:pt x="1055657" y="459265"/>
                  <a:pt x="1046225" y="462167"/>
                  <a:pt x="1027361" y="463618"/>
                </a:cubicBezTo>
                <a:cubicBezTo>
                  <a:pt x="1027361" y="466520"/>
                  <a:pt x="1023733" y="467971"/>
                  <a:pt x="1016478" y="467971"/>
                </a:cubicBezTo>
                <a:lnTo>
                  <a:pt x="951179" y="467971"/>
                </a:lnTo>
                <a:cubicBezTo>
                  <a:pt x="947552" y="467971"/>
                  <a:pt x="938120" y="464343"/>
                  <a:pt x="922883" y="457088"/>
                </a:cubicBezTo>
                <a:lnTo>
                  <a:pt x="916353" y="457088"/>
                </a:lnTo>
                <a:cubicBezTo>
                  <a:pt x="868468" y="457088"/>
                  <a:pt x="814778" y="442577"/>
                  <a:pt x="755284" y="413556"/>
                </a:cubicBezTo>
                <a:lnTo>
                  <a:pt x="718282" y="385260"/>
                </a:lnTo>
                <a:cubicBezTo>
                  <a:pt x="704497" y="371475"/>
                  <a:pt x="695065" y="364219"/>
                  <a:pt x="689986" y="363494"/>
                </a:cubicBezTo>
                <a:cubicBezTo>
                  <a:pt x="689986" y="360592"/>
                  <a:pt x="680554" y="351885"/>
                  <a:pt x="661690" y="337374"/>
                </a:cubicBezTo>
                <a:cubicBezTo>
                  <a:pt x="637747" y="319962"/>
                  <a:pt x="620334" y="306176"/>
                  <a:pt x="609451" y="296019"/>
                </a:cubicBezTo>
                <a:cubicBezTo>
                  <a:pt x="592764" y="285136"/>
                  <a:pt x="574625" y="270625"/>
                  <a:pt x="555036" y="252487"/>
                </a:cubicBezTo>
                <a:cubicBezTo>
                  <a:pt x="529642" y="234348"/>
                  <a:pt x="507151" y="216935"/>
                  <a:pt x="487561" y="200248"/>
                </a:cubicBezTo>
                <a:cubicBezTo>
                  <a:pt x="485384" y="200248"/>
                  <a:pt x="482482" y="198797"/>
                  <a:pt x="478855" y="195895"/>
                </a:cubicBezTo>
                <a:lnTo>
                  <a:pt x="470148" y="195895"/>
                </a:lnTo>
                <a:cubicBezTo>
                  <a:pt x="452735" y="205327"/>
                  <a:pt x="436773" y="218386"/>
                  <a:pt x="422263" y="235074"/>
                </a:cubicBezTo>
                <a:cubicBezTo>
                  <a:pt x="420086" y="235074"/>
                  <a:pt x="415007" y="242329"/>
                  <a:pt x="407026" y="256840"/>
                </a:cubicBezTo>
                <a:cubicBezTo>
                  <a:pt x="404850" y="256840"/>
                  <a:pt x="398320" y="264095"/>
                  <a:pt x="387437" y="278606"/>
                </a:cubicBezTo>
                <a:cubicBezTo>
                  <a:pt x="379456" y="283685"/>
                  <a:pt x="366396" y="299647"/>
                  <a:pt x="348258" y="326491"/>
                </a:cubicBezTo>
                <a:cubicBezTo>
                  <a:pt x="329394" y="351160"/>
                  <a:pt x="315609" y="370749"/>
                  <a:pt x="306902" y="385260"/>
                </a:cubicBezTo>
                <a:cubicBezTo>
                  <a:pt x="311256" y="385260"/>
                  <a:pt x="313432" y="388162"/>
                  <a:pt x="313432" y="393966"/>
                </a:cubicBezTo>
                <a:lnTo>
                  <a:pt x="346081" y="393966"/>
                </a:lnTo>
                <a:cubicBezTo>
                  <a:pt x="351160" y="389613"/>
                  <a:pt x="366396" y="383083"/>
                  <a:pt x="391790" y="374377"/>
                </a:cubicBezTo>
                <a:cubicBezTo>
                  <a:pt x="408477" y="365670"/>
                  <a:pt x="424439" y="351885"/>
                  <a:pt x="439676" y="333021"/>
                </a:cubicBezTo>
                <a:cubicBezTo>
                  <a:pt x="441127" y="326491"/>
                  <a:pt x="452735" y="315608"/>
                  <a:pt x="474501" y="300372"/>
                </a:cubicBezTo>
                <a:lnTo>
                  <a:pt x="489738" y="300372"/>
                </a:lnTo>
                <a:cubicBezTo>
                  <a:pt x="492640" y="303274"/>
                  <a:pt x="500621" y="305451"/>
                  <a:pt x="513680" y="306902"/>
                </a:cubicBezTo>
                <a:cubicBezTo>
                  <a:pt x="513680" y="309079"/>
                  <a:pt x="517308" y="312706"/>
                  <a:pt x="524563" y="317785"/>
                </a:cubicBezTo>
                <a:lnTo>
                  <a:pt x="552859" y="317785"/>
                </a:lnTo>
                <a:cubicBezTo>
                  <a:pt x="557213" y="322138"/>
                  <a:pt x="570998" y="324315"/>
                  <a:pt x="594215" y="324315"/>
                </a:cubicBezTo>
                <a:lnTo>
                  <a:pt x="600745" y="328668"/>
                </a:lnTo>
                <a:lnTo>
                  <a:pt x="620334" y="328668"/>
                </a:lnTo>
                <a:cubicBezTo>
                  <a:pt x="632668" y="341002"/>
                  <a:pt x="649356" y="353336"/>
                  <a:pt x="670396" y="365670"/>
                </a:cubicBezTo>
                <a:lnTo>
                  <a:pt x="672573" y="370024"/>
                </a:lnTo>
                <a:lnTo>
                  <a:pt x="672573" y="372200"/>
                </a:lnTo>
                <a:cubicBezTo>
                  <a:pt x="659513" y="381632"/>
                  <a:pt x="652983" y="387436"/>
                  <a:pt x="652983" y="389613"/>
                </a:cubicBezTo>
                <a:cubicBezTo>
                  <a:pt x="652983" y="397594"/>
                  <a:pt x="645728" y="402673"/>
                  <a:pt x="631217" y="404849"/>
                </a:cubicBezTo>
                <a:cubicBezTo>
                  <a:pt x="629041" y="408477"/>
                  <a:pt x="612353" y="413556"/>
                  <a:pt x="581155" y="420086"/>
                </a:cubicBezTo>
                <a:cubicBezTo>
                  <a:pt x="565194" y="427341"/>
                  <a:pt x="557213" y="432420"/>
                  <a:pt x="557213" y="435322"/>
                </a:cubicBezTo>
                <a:cubicBezTo>
                  <a:pt x="554310" y="435322"/>
                  <a:pt x="537623" y="442577"/>
                  <a:pt x="507151" y="457088"/>
                </a:cubicBezTo>
                <a:cubicBezTo>
                  <a:pt x="495542" y="467246"/>
                  <a:pt x="479580" y="475952"/>
                  <a:pt x="459265" y="483207"/>
                </a:cubicBezTo>
                <a:cubicBezTo>
                  <a:pt x="457088" y="489012"/>
                  <a:pt x="448382" y="494816"/>
                  <a:pt x="433146" y="500620"/>
                </a:cubicBezTo>
                <a:cubicBezTo>
                  <a:pt x="423714" y="510052"/>
                  <a:pt x="409929" y="518033"/>
                  <a:pt x="391790" y="524563"/>
                </a:cubicBezTo>
                <a:cubicBezTo>
                  <a:pt x="383084" y="533995"/>
                  <a:pt x="374377" y="540525"/>
                  <a:pt x="365671" y="544153"/>
                </a:cubicBezTo>
                <a:lnTo>
                  <a:pt x="363494" y="539799"/>
                </a:lnTo>
                <a:lnTo>
                  <a:pt x="363494" y="535446"/>
                </a:lnTo>
                <a:lnTo>
                  <a:pt x="385260" y="509327"/>
                </a:lnTo>
                <a:lnTo>
                  <a:pt x="385260" y="496267"/>
                </a:lnTo>
                <a:cubicBezTo>
                  <a:pt x="382358" y="489737"/>
                  <a:pt x="367122" y="476678"/>
                  <a:pt x="339551" y="457088"/>
                </a:cubicBezTo>
                <a:cubicBezTo>
                  <a:pt x="327217" y="444028"/>
                  <a:pt x="315609" y="428067"/>
                  <a:pt x="304726" y="409203"/>
                </a:cubicBezTo>
                <a:cubicBezTo>
                  <a:pt x="298921" y="407752"/>
                  <a:pt x="296019" y="404849"/>
                  <a:pt x="296019" y="400496"/>
                </a:cubicBezTo>
                <a:lnTo>
                  <a:pt x="293843" y="400496"/>
                </a:lnTo>
                <a:cubicBezTo>
                  <a:pt x="267723" y="427341"/>
                  <a:pt x="254664" y="444028"/>
                  <a:pt x="254664" y="450558"/>
                </a:cubicBezTo>
                <a:cubicBezTo>
                  <a:pt x="233623" y="470148"/>
                  <a:pt x="221289" y="487561"/>
                  <a:pt x="217661" y="502797"/>
                </a:cubicBezTo>
                <a:cubicBezTo>
                  <a:pt x="203150" y="512954"/>
                  <a:pt x="183561" y="537623"/>
                  <a:pt x="158893" y="576802"/>
                </a:cubicBezTo>
                <a:lnTo>
                  <a:pt x="91418" y="650807"/>
                </a:lnTo>
                <a:cubicBezTo>
                  <a:pt x="87065" y="650807"/>
                  <a:pt x="78358" y="660238"/>
                  <a:pt x="65298" y="679102"/>
                </a:cubicBezTo>
                <a:cubicBezTo>
                  <a:pt x="56592" y="686358"/>
                  <a:pt x="43532" y="692888"/>
                  <a:pt x="26119" y="698692"/>
                </a:cubicBezTo>
                <a:lnTo>
                  <a:pt x="23943" y="698692"/>
                </a:lnTo>
                <a:cubicBezTo>
                  <a:pt x="7981" y="692162"/>
                  <a:pt x="0" y="687809"/>
                  <a:pt x="0" y="685632"/>
                </a:cubicBezTo>
                <a:lnTo>
                  <a:pt x="0" y="683456"/>
                </a:lnTo>
                <a:cubicBezTo>
                  <a:pt x="0" y="681279"/>
                  <a:pt x="10883" y="678377"/>
                  <a:pt x="32649" y="674749"/>
                </a:cubicBezTo>
                <a:cubicBezTo>
                  <a:pt x="39905" y="668219"/>
                  <a:pt x="59494" y="646453"/>
                  <a:pt x="91418" y="609451"/>
                </a:cubicBezTo>
                <a:cubicBezTo>
                  <a:pt x="103026" y="595666"/>
                  <a:pt x="119714" y="569546"/>
                  <a:pt x="141480" y="531093"/>
                </a:cubicBezTo>
                <a:cubicBezTo>
                  <a:pt x="149461" y="523838"/>
                  <a:pt x="159618" y="508601"/>
                  <a:pt x="171952" y="485384"/>
                </a:cubicBezTo>
                <a:cubicBezTo>
                  <a:pt x="185012" y="478854"/>
                  <a:pt x="191542" y="470873"/>
                  <a:pt x="191542" y="461441"/>
                </a:cubicBezTo>
                <a:cubicBezTo>
                  <a:pt x="191542" y="457088"/>
                  <a:pt x="208955" y="430969"/>
                  <a:pt x="243781" y="383083"/>
                </a:cubicBezTo>
                <a:cubicBezTo>
                  <a:pt x="243781" y="376553"/>
                  <a:pt x="247408" y="369298"/>
                  <a:pt x="254664" y="361317"/>
                </a:cubicBezTo>
                <a:cubicBezTo>
                  <a:pt x="263370" y="348258"/>
                  <a:pt x="270625" y="335198"/>
                  <a:pt x="276430" y="322138"/>
                </a:cubicBezTo>
                <a:cubicBezTo>
                  <a:pt x="279332" y="322138"/>
                  <a:pt x="287313" y="309079"/>
                  <a:pt x="300372" y="282959"/>
                </a:cubicBezTo>
                <a:cubicBezTo>
                  <a:pt x="322139" y="245231"/>
                  <a:pt x="345356" y="202425"/>
                  <a:pt x="370024" y="154539"/>
                </a:cubicBezTo>
                <a:lnTo>
                  <a:pt x="370024" y="148009"/>
                </a:lnTo>
                <a:cubicBezTo>
                  <a:pt x="367122" y="142931"/>
                  <a:pt x="350434" y="132773"/>
                  <a:pt x="319962" y="117537"/>
                </a:cubicBezTo>
                <a:lnTo>
                  <a:pt x="287313" y="117537"/>
                </a:lnTo>
                <a:lnTo>
                  <a:pt x="280783" y="121890"/>
                </a:lnTo>
                <a:lnTo>
                  <a:pt x="276430" y="121890"/>
                </a:lnTo>
                <a:cubicBezTo>
                  <a:pt x="273528" y="121890"/>
                  <a:pt x="272077" y="120439"/>
                  <a:pt x="272077" y="117537"/>
                </a:cubicBezTo>
                <a:cubicBezTo>
                  <a:pt x="277881" y="109556"/>
                  <a:pt x="293117" y="100849"/>
                  <a:pt x="317785" y="91417"/>
                </a:cubicBezTo>
                <a:lnTo>
                  <a:pt x="387437" y="91417"/>
                </a:lnTo>
                <a:cubicBezTo>
                  <a:pt x="398320" y="91417"/>
                  <a:pt x="404850" y="87064"/>
                  <a:pt x="407026" y="78358"/>
                </a:cubicBezTo>
                <a:lnTo>
                  <a:pt x="407026" y="69651"/>
                </a:lnTo>
                <a:cubicBezTo>
                  <a:pt x="393241" y="56592"/>
                  <a:pt x="383084" y="50062"/>
                  <a:pt x="376554" y="50062"/>
                </a:cubicBezTo>
                <a:cubicBezTo>
                  <a:pt x="348983" y="34825"/>
                  <a:pt x="335198" y="22491"/>
                  <a:pt x="335198" y="13059"/>
                </a:cubicBezTo>
                <a:lnTo>
                  <a:pt x="337375" y="13059"/>
                </a:lnTo>
                <a:cubicBezTo>
                  <a:pt x="338826" y="13059"/>
                  <a:pt x="339551" y="12334"/>
                  <a:pt x="339551" y="10883"/>
                </a:cubicBezTo>
                <a:lnTo>
                  <a:pt x="350434" y="13059"/>
                </a:lnTo>
                <a:cubicBezTo>
                  <a:pt x="363494" y="13059"/>
                  <a:pt x="379456" y="8706"/>
                  <a:pt x="398320" y="0"/>
                </a:cubicBez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buClrTx/>
              <a:buSzTx/>
              <a:buFontTx/>
            </a:pPr>
            <a:endParaRPr lang="zh-CN" altLang="en-US" sz="8800">
              <a:gradFill>
                <a:gsLst>
                  <a:gs pos="96000">
                    <a:srgbClr val="267A12"/>
                  </a:gs>
                  <a:gs pos="50000">
                    <a:srgbClr val="4D9821">
                      <a:alpha val="100000"/>
                    </a:srgbClr>
                  </a:gs>
                  <a:gs pos="0">
                    <a:srgbClr val="74B6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43" name="文本框 42">
            <a:extLst>
              <a:ext uri="{FF2B5EF4-FFF2-40B4-BE49-F238E27FC236}">
                <a16:creationId xmlns:a16="http://schemas.microsoft.com/office/drawing/2014/main" id="{DED7522A-1E8F-EB94-74E3-184EF67722F3}"/>
              </a:ext>
            </a:extLst>
          </p:cNvPr>
          <p:cNvSpPr txBox="1"/>
          <p:nvPr/>
        </p:nvSpPr>
        <p:spPr>
          <a:xfrm>
            <a:off x="1250395" y="996489"/>
            <a:ext cx="1389757" cy="1625947"/>
          </a:xfrm>
          <a:custGeom>
            <a:avLst/>
            <a:gdLst/>
            <a:ahLst/>
            <a:cxnLst/>
            <a:rect l="l" t="t" r="r" b="b"/>
            <a:pathLst>
              <a:path w="1389757" h="1625947">
                <a:moveTo>
                  <a:pt x="513457" y="961876"/>
                </a:moveTo>
                <a:cubicBezTo>
                  <a:pt x="510034" y="961876"/>
                  <a:pt x="506610" y="965299"/>
                  <a:pt x="503188" y="972145"/>
                </a:cubicBezTo>
                <a:lnTo>
                  <a:pt x="503188" y="975568"/>
                </a:lnTo>
                <a:cubicBezTo>
                  <a:pt x="503188" y="978991"/>
                  <a:pt x="516880" y="986978"/>
                  <a:pt x="544264" y="999530"/>
                </a:cubicBezTo>
                <a:cubicBezTo>
                  <a:pt x="548828" y="1005235"/>
                  <a:pt x="554533" y="1016645"/>
                  <a:pt x="561379" y="1033760"/>
                </a:cubicBezTo>
                <a:lnTo>
                  <a:pt x="561379" y="1064567"/>
                </a:lnTo>
                <a:cubicBezTo>
                  <a:pt x="571648" y="1085106"/>
                  <a:pt x="581917" y="1095375"/>
                  <a:pt x="592187" y="1095375"/>
                </a:cubicBezTo>
                <a:cubicBezTo>
                  <a:pt x="592187" y="1098798"/>
                  <a:pt x="599033" y="1103362"/>
                  <a:pt x="612725" y="1109067"/>
                </a:cubicBezTo>
                <a:lnTo>
                  <a:pt x="622994" y="1109067"/>
                </a:lnTo>
                <a:cubicBezTo>
                  <a:pt x="633263" y="1101080"/>
                  <a:pt x="660648" y="1094234"/>
                  <a:pt x="705147" y="1088529"/>
                </a:cubicBezTo>
                <a:cubicBezTo>
                  <a:pt x="746224" y="1079401"/>
                  <a:pt x="766762" y="1070272"/>
                  <a:pt x="766762" y="1061144"/>
                </a:cubicBezTo>
                <a:cubicBezTo>
                  <a:pt x="766762" y="1058862"/>
                  <a:pt x="774749" y="1040606"/>
                  <a:pt x="790724" y="1006376"/>
                </a:cubicBezTo>
                <a:lnTo>
                  <a:pt x="790724" y="972145"/>
                </a:lnTo>
                <a:lnTo>
                  <a:pt x="759916" y="972145"/>
                </a:lnTo>
                <a:cubicBezTo>
                  <a:pt x="721121" y="986978"/>
                  <a:pt x="693737" y="998388"/>
                  <a:pt x="677763" y="1006376"/>
                </a:cubicBezTo>
                <a:cubicBezTo>
                  <a:pt x="677763" y="1016645"/>
                  <a:pt x="665212" y="1031478"/>
                  <a:pt x="640109" y="1050875"/>
                </a:cubicBezTo>
                <a:lnTo>
                  <a:pt x="622994" y="1050875"/>
                </a:lnTo>
                <a:cubicBezTo>
                  <a:pt x="597892" y="1032619"/>
                  <a:pt x="572790" y="1006376"/>
                  <a:pt x="547687" y="972145"/>
                </a:cubicBezTo>
                <a:lnTo>
                  <a:pt x="533995" y="961876"/>
                </a:lnTo>
                <a:close/>
                <a:moveTo>
                  <a:pt x="718840" y="807839"/>
                </a:moveTo>
                <a:cubicBezTo>
                  <a:pt x="697160" y="821531"/>
                  <a:pt x="683468" y="828377"/>
                  <a:pt x="677763" y="828377"/>
                </a:cubicBezTo>
                <a:lnTo>
                  <a:pt x="677763" y="838646"/>
                </a:lnTo>
                <a:lnTo>
                  <a:pt x="681186" y="838646"/>
                </a:lnTo>
                <a:cubicBezTo>
                  <a:pt x="711993" y="827236"/>
                  <a:pt x="729109" y="821531"/>
                  <a:pt x="732532" y="821531"/>
                </a:cubicBezTo>
                <a:lnTo>
                  <a:pt x="732532" y="807839"/>
                </a:lnTo>
                <a:close/>
                <a:moveTo>
                  <a:pt x="10269" y="732532"/>
                </a:moveTo>
                <a:lnTo>
                  <a:pt x="27384" y="732532"/>
                </a:lnTo>
                <a:cubicBezTo>
                  <a:pt x="77589" y="765621"/>
                  <a:pt x="102691" y="788442"/>
                  <a:pt x="102691" y="800993"/>
                </a:cubicBezTo>
                <a:cubicBezTo>
                  <a:pt x="118665" y="820390"/>
                  <a:pt x="126652" y="834082"/>
                  <a:pt x="126652" y="842069"/>
                </a:cubicBezTo>
                <a:lnTo>
                  <a:pt x="126652" y="893415"/>
                </a:lnTo>
                <a:cubicBezTo>
                  <a:pt x="151755" y="952748"/>
                  <a:pt x="167729" y="994965"/>
                  <a:pt x="174575" y="1020068"/>
                </a:cubicBezTo>
                <a:cubicBezTo>
                  <a:pt x="196254" y="1057721"/>
                  <a:pt x="213369" y="1093093"/>
                  <a:pt x="225921" y="1126182"/>
                </a:cubicBezTo>
                <a:cubicBezTo>
                  <a:pt x="255587" y="1150144"/>
                  <a:pt x="270420" y="1178669"/>
                  <a:pt x="270420" y="1211758"/>
                </a:cubicBezTo>
                <a:cubicBezTo>
                  <a:pt x="284112" y="1238002"/>
                  <a:pt x="290959" y="1253976"/>
                  <a:pt x="290959" y="1259681"/>
                </a:cubicBezTo>
                <a:lnTo>
                  <a:pt x="290959" y="1280219"/>
                </a:lnTo>
                <a:cubicBezTo>
                  <a:pt x="290959" y="1288207"/>
                  <a:pt x="287536" y="1296194"/>
                  <a:pt x="280689" y="1304181"/>
                </a:cubicBezTo>
                <a:lnTo>
                  <a:pt x="280689" y="1328142"/>
                </a:lnTo>
                <a:lnTo>
                  <a:pt x="287536" y="1338411"/>
                </a:lnTo>
                <a:lnTo>
                  <a:pt x="287536" y="1355527"/>
                </a:lnTo>
                <a:cubicBezTo>
                  <a:pt x="287536" y="1358949"/>
                  <a:pt x="284112" y="1362373"/>
                  <a:pt x="277267" y="1365796"/>
                </a:cubicBezTo>
                <a:lnTo>
                  <a:pt x="260151" y="1365796"/>
                </a:lnTo>
                <a:cubicBezTo>
                  <a:pt x="245318" y="1349821"/>
                  <a:pt x="231626" y="1338411"/>
                  <a:pt x="219075" y="1331565"/>
                </a:cubicBezTo>
                <a:cubicBezTo>
                  <a:pt x="214511" y="1329283"/>
                  <a:pt x="204242" y="1314450"/>
                  <a:pt x="188267" y="1287065"/>
                </a:cubicBezTo>
                <a:cubicBezTo>
                  <a:pt x="133498" y="1225451"/>
                  <a:pt x="95845" y="1150144"/>
                  <a:pt x="75307" y="1061144"/>
                </a:cubicBezTo>
                <a:cubicBezTo>
                  <a:pt x="54768" y="1001811"/>
                  <a:pt x="41076" y="944761"/>
                  <a:pt x="34230" y="889992"/>
                </a:cubicBezTo>
                <a:cubicBezTo>
                  <a:pt x="26243" y="880864"/>
                  <a:pt x="20538" y="856903"/>
                  <a:pt x="17115" y="818108"/>
                </a:cubicBezTo>
                <a:cubicBezTo>
                  <a:pt x="5705" y="799852"/>
                  <a:pt x="0" y="780455"/>
                  <a:pt x="0" y="759916"/>
                </a:cubicBezTo>
                <a:lnTo>
                  <a:pt x="0" y="742801"/>
                </a:lnTo>
                <a:cubicBezTo>
                  <a:pt x="0" y="739378"/>
                  <a:pt x="3423" y="735955"/>
                  <a:pt x="10269" y="732532"/>
                </a:cubicBezTo>
                <a:close/>
                <a:moveTo>
                  <a:pt x="191690" y="263574"/>
                </a:moveTo>
                <a:lnTo>
                  <a:pt x="198536" y="263574"/>
                </a:lnTo>
                <a:lnTo>
                  <a:pt x="311497" y="328612"/>
                </a:lnTo>
                <a:cubicBezTo>
                  <a:pt x="350291" y="367407"/>
                  <a:pt x="371971" y="386804"/>
                  <a:pt x="376535" y="386804"/>
                </a:cubicBezTo>
                <a:lnTo>
                  <a:pt x="400496" y="386804"/>
                </a:lnTo>
                <a:lnTo>
                  <a:pt x="475803" y="345728"/>
                </a:lnTo>
                <a:lnTo>
                  <a:pt x="479226" y="352574"/>
                </a:lnTo>
                <a:lnTo>
                  <a:pt x="479226" y="410765"/>
                </a:lnTo>
                <a:lnTo>
                  <a:pt x="468957" y="424458"/>
                </a:lnTo>
                <a:cubicBezTo>
                  <a:pt x="468957" y="429022"/>
                  <a:pt x="470098" y="441573"/>
                  <a:pt x="472380" y="462111"/>
                </a:cubicBezTo>
                <a:lnTo>
                  <a:pt x="468957" y="516880"/>
                </a:lnTo>
                <a:cubicBezTo>
                  <a:pt x="468957" y="520303"/>
                  <a:pt x="476944" y="530572"/>
                  <a:pt x="492918" y="547687"/>
                </a:cubicBezTo>
                <a:lnTo>
                  <a:pt x="492918" y="554533"/>
                </a:lnTo>
                <a:lnTo>
                  <a:pt x="486072" y="564803"/>
                </a:lnTo>
                <a:lnTo>
                  <a:pt x="486072" y="602456"/>
                </a:lnTo>
                <a:cubicBezTo>
                  <a:pt x="486072" y="603597"/>
                  <a:pt x="483790" y="607020"/>
                  <a:pt x="479226" y="612725"/>
                </a:cubicBezTo>
                <a:lnTo>
                  <a:pt x="479226" y="619571"/>
                </a:lnTo>
                <a:lnTo>
                  <a:pt x="486072" y="629840"/>
                </a:lnTo>
                <a:lnTo>
                  <a:pt x="486072" y="650379"/>
                </a:lnTo>
                <a:cubicBezTo>
                  <a:pt x="479226" y="661789"/>
                  <a:pt x="472380" y="667494"/>
                  <a:pt x="465534" y="667494"/>
                </a:cubicBezTo>
                <a:cubicBezTo>
                  <a:pt x="439291" y="656084"/>
                  <a:pt x="397073" y="615007"/>
                  <a:pt x="338881" y="544264"/>
                </a:cubicBezTo>
                <a:cubicBezTo>
                  <a:pt x="303510" y="516880"/>
                  <a:pt x="280689" y="488354"/>
                  <a:pt x="270420" y="458688"/>
                </a:cubicBezTo>
                <a:cubicBezTo>
                  <a:pt x="248741" y="419893"/>
                  <a:pt x="236190" y="400496"/>
                  <a:pt x="232767" y="400496"/>
                </a:cubicBezTo>
                <a:cubicBezTo>
                  <a:pt x="198536" y="343446"/>
                  <a:pt x="181421" y="302369"/>
                  <a:pt x="181421" y="277267"/>
                </a:cubicBezTo>
                <a:lnTo>
                  <a:pt x="181421" y="273844"/>
                </a:lnTo>
                <a:cubicBezTo>
                  <a:pt x="181421" y="270421"/>
                  <a:pt x="184844" y="266997"/>
                  <a:pt x="191690" y="263574"/>
                </a:cubicBezTo>
                <a:close/>
                <a:moveTo>
                  <a:pt x="527149" y="0"/>
                </a:moveTo>
                <a:lnTo>
                  <a:pt x="561379" y="0"/>
                </a:lnTo>
                <a:cubicBezTo>
                  <a:pt x="609302" y="34230"/>
                  <a:pt x="635545" y="51345"/>
                  <a:pt x="640109" y="51345"/>
                </a:cubicBezTo>
                <a:cubicBezTo>
                  <a:pt x="666353" y="51345"/>
                  <a:pt x="688032" y="69602"/>
                  <a:pt x="705147" y="106114"/>
                </a:cubicBezTo>
                <a:cubicBezTo>
                  <a:pt x="715416" y="106114"/>
                  <a:pt x="732532" y="123230"/>
                  <a:pt x="756493" y="157460"/>
                </a:cubicBezTo>
                <a:cubicBezTo>
                  <a:pt x="756493" y="189408"/>
                  <a:pt x="765621" y="212229"/>
                  <a:pt x="783877" y="225921"/>
                </a:cubicBezTo>
                <a:cubicBezTo>
                  <a:pt x="783877" y="230485"/>
                  <a:pt x="788442" y="237331"/>
                  <a:pt x="797569" y="246459"/>
                </a:cubicBezTo>
                <a:lnTo>
                  <a:pt x="797569" y="249882"/>
                </a:lnTo>
                <a:lnTo>
                  <a:pt x="773608" y="301228"/>
                </a:lnTo>
                <a:lnTo>
                  <a:pt x="773608" y="332035"/>
                </a:lnTo>
                <a:lnTo>
                  <a:pt x="749647" y="400496"/>
                </a:lnTo>
                <a:lnTo>
                  <a:pt x="749647" y="451842"/>
                </a:lnTo>
                <a:cubicBezTo>
                  <a:pt x="749647" y="452983"/>
                  <a:pt x="747365" y="456406"/>
                  <a:pt x="742801" y="462111"/>
                </a:cubicBezTo>
                <a:lnTo>
                  <a:pt x="742801" y="465534"/>
                </a:lnTo>
                <a:cubicBezTo>
                  <a:pt x="742801" y="468957"/>
                  <a:pt x="746224" y="472380"/>
                  <a:pt x="753070" y="475803"/>
                </a:cubicBezTo>
                <a:lnTo>
                  <a:pt x="756493" y="475803"/>
                </a:lnTo>
                <a:cubicBezTo>
                  <a:pt x="756493" y="472380"/>
                  <a:pt x="764480" y="459829"/>
                  <a:pt x="780454" y="438150"/>
                </a:cubicBezTo>
                <a:cubicBezTo>
                  <a:pt x="780454" y="435868"/>
                  <a:pt x="787300" y="430163"/>
                  <a:pt x="800993" y="421035"/>
                </a:cubicBezTo>
                <a:cubicBezTo>
                  <a:pt x="800993" y="413047"/>
                  <a:pt x="828377" y="370830"/>
                  <a:pt x="883146" y="294382"/>
                </a:cubicBezTo>
                <a:cubicBezTo>
                  <a:pt x="883146" y="288677"/>
                  <a:pt x="895697" y="268139"/>
                  <a:pt x="920799" y="232767"/>
                </a:cubicBezTo>
                <a:cubicBezTo>
                  <a:pt x="920799" y="228203"/>
                  <a:pt x="932210" y="201960"/>
                  <a:pt x="955030" y="154037"/>
                </a:cubicBezTo>
                <a:lnTo>
                  <a:pt x="955030" y="143768"/>
                </a:lnTo>
                <a:cubicBezTo>
                  <a:pt x="944761" y="119806"/>
                  <a:pt x="935632" y="104973"/>
                  <a:pt x="927645" y="99268"/>
                </a:cubicBezTo>
                <a:cubicBezTo>
                  <a:pt x="923081" y="91281"/>
                  <a:pt x="920799" y="84435"/>
                  <a:pt x="920799" y="78730"/>
                </a:cubicBezTo>
                <a:cubicBezTo>
                  <a:pt x="921940" y="65038"/>
                  <a:pt x="925363" y="58192"/>
                  <a:pt x="931068" y="58192"/>
                </a:cubicBezTo>
                <a:lnTo>
                  <a:pt x="941338" y="58192"/>
                </a:lnTo>
                <a:cubicBezTo>
                  <a:pt x="952748" y="61615"/>
                  <a:pt x="966440" y="71884"/>
                  <a:pt x="982414" y="88999"/>
                </a:cubicBezTo>
                <a:cubicBezTo>
                  <a:pt x="991542" y="100409"/>
                  <a:pt x="1007517" y="111819"/>
                  <a:pt x="1030337" y="123230"/>
                </a:cubicBezTo>
                <a:cubicBezTo>
                  <a:pt x="1030337" y="126653"/>
                  <a:pt x="1036042" y="131217"/>
                  <a:pt x="1047452" y="136922"/>
                </a:cubicBezTo>
                <a:cubicBezTo>
                  <a:pt x="1071413" y="152896"/>
                  <a:pt x="1089670" y="170011"/>
                  <a:pt x="1102221" y="188267"/>
                </a:cubicBezTo>
                <a:cubicBezTo>
                  <a:pt x="1109067" y="188267"/>
                  <a:pt x="1131887" y="204241"/>
                  <a:pt x="1170682" y="236190"/>
                </a:cubicBezTo>
                <a:cubicBezTo>
                  <a:pt x="1170682" y="243036"/>
                  <a:pt x="1175246" y="251023"/>
                  <a:pt x="1184374" y="260151"/>
                </a:cubicBezTo>
                <a:lnTo>
                  <a:pt x="1184374" y="263574"/>
                </a:lnTo>
                <a:lnTo>
                  <a:pt x="1167259" y="277267"/>
                </a:lnTo>
                <a:cubicBezTo>
                  <a:pt x="1167259" y="285254"/>
                  <a:pt x="1170682" y="293241"/>
                  <a:pt x="1177528" y="301228"/>
                </a:cubicBezTo>
                <a:lnTo>
                  <a:pt x="1177528" y="308074"/>
                </a:lnTo>
                <a:cubicBezTo>
                  <a:pt x="1145579" y="325189"/>
                  <a:pt x="1129605" y="336599"/>
                  <a:pt x="1129605" y="342304"/>
                </a:cubicBezTo>
                <a:cubicBezTo>
                  <a:pt x="1128464" y="349150"/>
                  <a:pt x="1110208" y="357138"/>
                  <a:pt x="1074836" y="366266"/>
                </a:cubicBezTo>
                <a:cubicBezTo>
                  <a:pt x="1071413" y="375394"/>
                  <a:pt x="1067990" y="379958"/>
                  <a:pt x="1064567" y="379958"/>
                </a:cubicBezTo>
                <a:lnTo>
                  <a:pt x="1006376" y="379958"/>
                </a:lnTo>
                <a:cubicBezTo>
                  <a:pt x="1005234" y="382240"/>
                  <a:pt x="985837" y="399355"/>
                  <a:pt x="948184" y="431304"/>
                </a:cubicBezTo>
                <a:cubicBezTo>
                  <a:pt x="948184" y="450701"/>
                  <a:pt x="920799" y="464393"/>
                  <a:pt x="866031" y="472380"/>
                </a:cubicBezTo>
                <a:cubicBezTo>
                  <a:pt x="862607" y="470098"/>
                  <a:pt x="858043" y="468957"/>
                  <a:pt x="852338" y="468957"/>
                </a:cubicBezTo>
                <a:lnTo>
                  <a:pt x="845492" y="468957"/>
                </a:lnTo>
                <a:cubicBezTo>
                  <a:pt x="802134" y="484931"/>
                  <a:pt x="770185" y="508893"/>
                  <a:pt x="749647" y="540841"/>
                </a:cubicBezTo>
                <a:cubicBezTo>
                  <a:pt x="749647" y="544264"/>
                  <a:pt x="747365" y="548828"/>
                  <a:pt x="742801" y="554533"/>
                </a:cubicBezTo>
                <a:lnTo>
                  <a:pt x="742801" y="640110"/>
                </a:lnTo>
                <a:cubicBezTo>
                  <a:pt x="742801" y="643533"/>
                  <a:pt x="748506" y="649238"/>
                  <a:pt x="759916" y="657225"/>
                </a:cubicBezTo>
                <a:lnTo>
                  <a:pt x="763339" y="657225"/>
                </a:lnTo>
                <a:cubicBezTo>
                  <a:pt x="778172" y="649238"/>
                  <a:pt x="814685" y="635546"/>
                  <a:pt x="872877" y="616148"/>
                </a:cubicBezTo>
                <a:lnTo>
                  <a:pt x="903684" y="616148"/>
                </a:lnTo>
                <a:lnTo>
                  <a:pt x="927645" y="602456"/>
                </a:lnTo>
                <a:cubicBezTo>
                  <a:pt x="969863" y="600174"/>
                  <a:pt x="996106" y="599033"/>
                  <a:pt x="1006376" y="599033"/>
                </a:cubicBezTo>
                <a:cubicBezTo>
                  <a:pt x="1007517" y="594469"/>
                  <a:pt x="1009799" y="592187"/>
                  <a:pt x="1013221" y="592187"/>
                </a:cubicBezTo>
                <a:lnTo>
                  <a:pt x="1081683" y="592187"/>
                </a:lnTo>
                <a:lnTo>
                  <a:pt x="1115913" y="575072"/>
                </a:lnTo>
                <a:lnTo>
                  <a:pt x="1177528" y="575072"/>
                </a:lnTo>
                <a:cubicBezTo>
                  <a:pt x="1195784" y="589905"/>
                  <a:pt x="1253976" y="615007"/>
                  <a:pt x="1352103" y="650379"/>
                </a:cubicBezTo>
                <a:cubicBezTo>
                  <a:pt x="1363513" y="657225"/>
                  <a:pt x="1373783" y="678904"/>
                  <a:pt x="1382911" y="715417"/>
                </a:cubicBezTo>
                <a:cubicBezTo>
                  <a:pt x="1387475" y="716558"/>
                  <a:pt x="1389757" y="718840"/>
                  <a:pt x="1389757" y="722263"/>
                </a:cubicBezTo>
                <a:lnTo>
                  <a:pt x="1389757" y="756493"/>
                </a:lnTo>
                <a:cubicBezTo>
                  <a:pt x="1380629" y="779314"/>
                  <a:pt x="1369218" y="797570"/>
                  <a:pt x="1355526" y="811262"/>
                </a:cubicBezTo>
                <a:lnTo>
                  <a:pt x="1355526" y="842069"/>
                </a:lnTo>
                <a:lnTo>
                  <a:pt x="1348680" y="852338"/>
                </a:lnTo>
                <a:lnTo>
                  <a:pt x="1348680" y="927646"/>
                </a:lnTo>
                <a:cubicBezTo>
                  <a:pt x="1355526" y="933351"/>
                  <a:pt x="1358949" y="964158"/>
                  <a:pt x="1358949" y="1020068"/>
                </a:cubicBezTo>
                <a:lnTo>
                  <a:pt x="1358949" y="1023491"/>
                </a:lnTo>
                <a:lnTo>
                  <a:pt x="1372642" y="1061144"/>
                </a:lnTo>
                <a:lnTo>
                  <a:pt x="1372642" y="1067990"/>
                </a:lnTo>
                <a:lnTo>
                  <a:pt x="1358949" y="1095375"/>
                </a:lnTo>
                <a:lnTo>
                  <a:pt x="1358949" y="1115913"/>
                </a:lnTo>
                <a:lnTo>
                  <a:pt x="1365795" y="1126182"/>
                </a:lnTo>
                <a:lnTo>
                  <a:pt x="1365795" y="1153567"/>
                </a:lnTo>
                <a:cubicBezTo>
                  <a:pt x="1362372" y="1156990"/>
                  <a:pt x="1357808" y="1177528"/>
                  <a:pt x="1352103" y="1215182"/>
                </a:cubicBezTo>
                <a:cubicBezTo>
                  <a:pt x="1350962" y="1215182"/>
                  <a:pt x="1347539" y="1222028"/>
                  <a:pt x="1341834" y="1235720"/>
                </a:cubicBezTo>
                <a:lnTo>
                  <a:pt x="1341834" y="1293912"/>
                </a:lnTo>
                <a:lnTo>
                  <a:pt x="1334988" y="1304181"/>
                </a:lnTo>
                <a:lnTo>
                  <a:pt x="1334988" y="1352103"/>
                </a:lnTo>
                <a:cubicBezTo>
                  <a:pt x="1334988" y="1371501"/>
                  <a:pt x="1331565" y="1385193"/>
                  <a:pt x="1324719" y="1393180"/>
                </a:cubicBezTo>
                <a:lnTo>
                  <a:pt x="1324719" y="1423987"/>
                </a:lnTo>
                <a:cubicBezTo>
                  <a:pt x="1312168" y="1453654"/>
                  <a:pt x="1296193" y="1479897"/>
                  <a:pt x="1276796" y="1502717"/>
                </a:cubicBezTo>
                <a:cubicBezTo>
                  <a:pt x="1275655" y="1516410"/>
                  <a:pt x="1260822" y="1546076"/>
                  <a:pt x="1232297" y="1591717"/>
                </a:cubicBezTo>
                <a:cubicBezTo>
                  <a:pt x="1232297" y="1599704"/>
                  <a:pt x="1227733" y="1608832"/>
                  <a:pt x="1218604" y="1619101"/>
                </a:cubicBezTo>
                <a:cubicBezTo>
                  <a:pt x="1218604" y="1623665"/>
                  <a:pt x="1216322" y="1625947"/>
                  <a:pt x="1211758" y="1625947"/>
                </a:cubicBezTo>
                <a:lnTo>
                  <a:pt x="1208335" y="1625947"/>
                </a:lnTo>
                <a:cubicBezTo>
                  <a:pt x="1177528" y="1609973"/>
                  <a:pt x="1156990" y="1584871"/>
                  <a:pt x="1146720" y="1550640"/>
                </a:cubicBezTo>
                <a:cubicBezTo>
                  <a:pt x="1133028" y="1532384"/>
                  <a:pt x="1117054" y="1519833"/>
                  <a:pt x="1098798" y="1512987"/>
                </a:cubicBezTo>
                <a:cubicBezTo>
                  <a:pt x="1081683" y="1501576"/>
                  <a:pt x="1058862" y="1471910"/>
                  <a:pt x="1030337" y="1423987"/>
                </a:cubicBezTo>
                <a:lnTo>
                  <a:pt x="1030337" y="1413718"/>
                </a:lnTo>
                <a:cubicBezTo>
                  <a:pt x="1034901" y="1408013"/>
                  <a:pt x="1037183" y="1404590"/>
                  <a:pt x="1037183" y="1403449"/>
                </a:cubicBezTo>
                <a:lnTo>
                  <a:pt x="1037183" y="1400026"/>
                </a:lnTo>
                <a:cubicBezTo>
                  <a:pt x="1012081" y="1371501"/>
                  <a:pt x="978991" y="1346398"/>
                  <a:pt x="937915" y="1324719"/>
                </a:cubicBezTo>
                <a:cubicBezTo>
                  <a:pt x="929927" y="1324719"/>
                  <a:pt x="923081" y="1316732"/>
                  <a:pt x="917376" y="1300758"/>
                </a:cubicBezTo>
                <a:cubicBezTo>
                  <a:pt x="912812" y="1300758"/>
                  <a:pt x="905966" y="1289347"/>
                  <a:pt x="896838" y="1266527"/>
                </a:cubicBezTo>
                <a:cubicBezTo>
                  <a:pt x="861466" y="1239143"/>
                  <a:pt x="843210" y="1223169"/>
                  <a:pt x="842069" y="1218604"/>
                </a:cubicBezTo>
                <a:lnTo>
                  <a:pt x="866031" y="1218604"/>
                </a:lnTo>
                <a:cubicBezTo>
                  <a:pt x="874018" y="1227733"/>
                  <a:pt x="929927" y="1247130"/>
                  <a:pt x="1033760" y="1276796"/>
                </a:cubicBezTo>
                <a:cubicBezTo>
                  <a:pt x="1044029" y="1281360"/>
                  <a:pt x="1058862" y="1283643"/>
                  <a:pt x="1078259" y="1283643"/>
                </a:cubicBezTo>
                <a:lnTo>
                  <a:pt x="1088529" y="1283643"/>
                </a:lnTo>
                <a:lnTo>
                  <a:pt x="1098798" y="1290489"/>
                </a:lnTo>
                <a:lnTo>
                  <a:pt x="1146720" y="1290489"/>
                </a:lnTo>
                <a:cubicBezTo>
                  <a:pt x="1160413" y="1290489"/>
                  <a:pt x="1171823" y="1266527"/>
                  <a:pt x="1180951" y="1218604"/>
                </a:cubicBezTo>
                <a:cubicBezTo>
                  <a:pt x="1183233" y="1218604"/>
                  <a:pt x="1184374" y="1217463"/>
                  <a:pt x="1184374" y="1215182"/>
                </a:cubicBezTo>
                <a:lnTo>
                  <a:pt x="1184374" y="1184374"/>
                </a:lnTo>
                <a:cubicBezTo>
                  <a:pt x="1188938" y="1178669"/>
                  <a:pt x="1191220" y="1175246"/>
                  <a:pt x="1191220" y="1174105"/>
                </a:cubicBezTo>
                <a:cubicBezTo>
                  <a:pt x="1193502" y="1134169"/>
                  <a:pt x="1194643" y="1102221"/>
                  <a:pt x="1194643" y="1078260"/>
                </a:cubicBezTo>
                <a:cubicBezTo>
                  <a:pt x="1199207" y="1078260"/>
                  <a:pt x="1201489" y="1075978"/>
                  <a:pt x="1201489" y="1071413"/>
                </a:cubicBezTo>
                <a:lnTo>
                  <a:pt x="1201489" y="1016645"/>
                </a:lnTo>
                <a:cubicBezTo>
                  <a:pt x="1202630" y="1012081"/>
                  <a:pt x="1204912" y="1009799"/>
                  <a:pt x="1208335" y="1009799"/>
                </a:cubicBezTo>
                <a:cubicBezTo>
                  <a:pt x="1210617" y="949325"/>
                  <a:pt x="1211758" y="901402"/>
                  <a:pt x="1211758" y="866031"/>
                </a:cubicBezTo>
                <a:lnTo>
                  <a:pt x="1211758" y="783878"/>
                </a:lnTo>
                <a:lnTo>
                  <a:pt x="1208335" y="766762"/>
                </a:lnTo>
                <a:lnTo>
                  <a:pt x="1201489" y="766762"/>
                </a:lnTo>
                <a:cubicBezTo>
                  <a:pt x="1188938" y="766762"/>
                  <a:pt x="1178669" y="765621"/>
                  <a:pt x="1170682" y="763339"/>
                </a:cubicBezTo>
                <a:cubicBezTo>
                  <a:pt x="1159272" y="765621"/>
                  <a:pt x="1147862" y="766762"/>
                  <a:pt x="1136451" y="766762"/>
                </a:cubicBezTo>
                <a:lnTo>
                  <a:pt x="1112490" y="766762"/>
                </a:lnTo>
                <a:lnTo>
                  <a:pt x="1081683" y="780455"/>
                </a:lnTo>
                <a:lnTo>
                  <a:pt x="1047452" y="780455"/>
                </a:lnTo>
                <a:lnTo>
                  <a:pt x="1037183" y="787301"/>
                </a:lnTo>
                <a:cubicBezTo>
                  <a:pt x="997247" y="789583"/>
                  <a:pt x="973286" y="790724"/>
                  <a:pt x="965299" y="790724"/>
                </a:cubicBezTo>
                <a:cubicBezTo>
                  <a:pt x="948184" y="802134"/>
                  <a:pt x="927645" y="807839"/>
                  <a:pt x="903684" y="807839"/>
                </a:cubicBezTo>
                <a:cubicBezTo>
                  <a:pt x="889992" y="805557"/>
                  <a:pt x="874018" y="804416"/>
                  <a:pt x="855761" y="804416"/>
                </a:cubicBezTo>
                <a:lnTo>
                  <a:pt x="848915" y="804416"/>
                </a:lnTo>
                <a:lnTo>
                  <a:pt x="838646" y="797570"/>
                </a:lnTo>
                <a:lnTo>
                  <a:pt x="824954" y="797570"/>
                </a:lnTo>
                <a:cubicBezTo>
                  <a:pt x="824954" y="802134"/>
                  <a:pt x="823813" y="804416"/>
                  <a:pt x="821531" y="804416"/>
                </a:cubicBezTo>
                <a:cubicBezTo>
                  <a:pt x="821531" y="819249"/>
                  <a:pt x="842069" y="829518"/>
                  <a:pt x="883146" y="835223"/>
                </a:cubicBezTo>
                <a:cubicBezTo>
                  <a:pt x="897979" y="835223"/>
                  <a:pt x="925363" y="861467"/>
                  <a:pt x="965299" y="913953"/>
                </a:cubicBezTo>
                <a:lnTo>
                  <a:pt x="965299" y="948184"/>
                </a:lnTo>
                <a:lnTo>
                  <a:pt x="978991" y="975568"/>
                </a:lnTo>
                <a:lnTo>
                  <a:pt x="978991" y="996106"/>
                </a:lnTo>
                <a:lnTo>
                  <a:pt x="961876" y="1037183"/>
                </a:lnTo>
                <a:cubicBezTo>
                  <a:pt x="956171" y="1037183"/>
                  <a:pt x="949325" y="1049734"/>
                  <a:pt x="941338" y="1074837"/>
                </a:cubicBezTo>
                <a:cubicBezTo>
                  <a:pt x="937915" y="1074837"/>
                  <a:pt x="921940" y="1089670"/>
                  <a:pt x="893415" y="1119336"/>
                </a:cubicBezTo>
                <a:cubicBezTo>
                  <a:pt x="880864" y="1119336"/>
                  <a:pt x="863749" y="1135310"/>
                  <a:pt x="842069" y="1167259"/>
                </a:cubicBezTo>
                <a:cubicBezTo>
                  <a:pt x="842069" y="1172964"/>
                  <a:pt x="838646" y="1179810"/>
                  <a:pt x="831800" y="1187797"/>
                </a:cubicBezTo>
                <a:lnTo>
                  <a:pt x="831800" y="1215182"/>
                </a:lnTo>
                <a:cubicBezTo>
                  <a:pt x="812403" y="1215182"/>
                  <a:pt x="788442" y="1223169"/>
                  <a:pt x="759916" y="1239143"/>
                </a:cubicBezTo>
                <a:cubicBezTo>
                  <a:pt x="704006" y="1239143"/>
                  <a:pt x="657225" y="1248271"/>
                  <a:pt x="619571" y="1266527"/>
                </a:cubicBezTo>
                <a:lnTo>
                  <a:pt x="616148" y="1297335"/>
                </a:lnTo>
                <a:lnTo>
                  <a:pt x="619571" y="1321296"/>
                </a:lnTo>
                <a:lnTo>
                  <a:pt x="612725" y="1324719"/>
                </a:lnTo>
                <a:lnTo>
                  <a:pt x="602456" y="1324719"/>
                </a:lnTo>
                <a:cubicBezTo>
                  <a:pt x="594469" y="1313309"/>
                  <a:pt x="577353" y="1297335"/>
                  <a:pt x="551110" y="1276796"/>
                </a:cubicBezTo>
                <a:cubicBezTo>
                  <a:pt x="548828" y="1268809"/>
                  <a:pt x="532854" y="1241425"/>
                  <a:pt x="503188" y="1194643"/>
                </a:cubicBezTo>
                <a:cubicBezTo>
                  <a:pt x="482649" y="1137593"/>
                  <a:pt x="465534" y="1081683"/>
                  <a:pt x="451842" y="1026914"/>
                </a:cubicBezTo>
                <a:cubicBezTo>
                  <a:pt x="441573" y="1006376"/>
                  <a:pt x="434726" y="996106"/>
                  <a:pt x="431303" y="996106"/>
                </a:cubicBezTo>
                <a:cubicBezTo>
                  <a:pt x="429021" y="991542"/>
                  <a:pt x="401637" y="978991"/>
                  <a:pt x="349150" y="958453"/>
                </a:cubicBezTo>
                <a:cubicBezTo>
                  <a:pt x="282971" y="904825"/>
                  <a:pt x="249882" y="876300"/>
                  <a:pt x="249882" y="872877"/>
                </a:cubicBezTo>
                <a:cubicBezTo>
                  <a:pt x="293241" y="845492"/>
                  <a:pt x="334317" y="827236"/>
                  <a:pt x="373112" y="818108"/>
                </a:cubicBezTo>
                <a:cubicBezTo>
                  <a:pt x="381099" y="812403"/>
                  <a:pt x="416470" y="797570"/>
                  <a:pt x="479226" y="773608"/>
                </a:cubicBezTo>
                <a:cubicBezTo>
                  <a:pt x="482649" y="770185"/>
                  <a:pt x="512316" y="757634"/>
                  <a:pt x="568225" y="735955"/>
                </a:cubicBezTo>
                <a:cubicBezTo>
                  <a:pt x="593328" y="725686"/>
                  <a:pt x="609302" y="715417"/>
                  <a:pt x="616148" y="705147"/>
                </a:cubicBezTo>
                <a:lnTo>
                  <a:pt x="616148" y="701724"/>
                </a:lnTo>
                <a:lnTo>
                  <a:pt x="578495" y="643533"/>
                </a:lnTo>
                <a:cubicBezTo>
                  <a:pt x="563661" y="643533"/>
                  <a:pt x="554533" y="620712"/>
                  <a:pt x="551110" y="575072"/>
                </a:cubicBezTo>
                <a:cubicBezTo>
                  <a:pt x="551110" y="561379"/>
                  <a:pt x="556815" y="540841"/>
                  <a:pt x="568225" y="513457"/>
                </a:cubicBezTo>
                <a:lnTo>
                  <a:pt x="568225" y="441573"/>
                </a:lnTo>
                <a:cubicBezTo>
                  <a:pt x="575072" y="433586"/>
                  <a:pt x="578495" y="425599"/>
                  <a:pt x="578495" y="417612"/>
                </a:cubicBezTo>
                <a:lnTo>
                  <a:pt x="578495" y="321766"/>
                </a:lnTo>
                <a:lnTo>
                  <a:pt x="585341" y="311497"/>
                </a:lnTo>
                <a:lnTo>
                  <a:pt x="585341" y="266997"/>
                </a:lnTo>
                <a:cubicBezTo>
                  <a:pt x="580777" y="261292"/>
                  <a:pt x="578495" y="257869"/>
                  <a:pt x="578495" y="256728"/>
                </a:cubicBezTo>
                <a:lnTo>
                  <a:pt x="578495" y="171152"/>
                </a:lnTo>
                <a:cubicBezTo>
                  <a:pt x="578495" y="149473"/>
                  <a:pt x="557956" y="127794"/>
                  <a:pt x="516880" y="106114"/>
                </a:cubicBezTo>
                <a:cubicBezTo>
                  <a:pt x="516880" y="102691"/>
                  <a:pt x="511175" y="98127"/>
                  <a:pt x="499764" y="92422"/>
                </a:cubicBezTo>
                <a:lnTo>
                  <a:pt x="465534" y="92422"/>
                </a:lnTo>
                <a:cubicBezTo>
                  <a:pt x="462111" y="92422"/>
                  <a:pt x="457547" y="87858"/>
                  <a:pt x="451842" y="78730"/>
                </a:cubicBezTo>
                <a:cubicBezTo>
                  <a:pt x="451842" y="66179"/>
                  <a:pt x="457547" y="53627"/>
                  <a:pt x="468957" y="41076"/>
                </a:cubicBezTo>
                <a:cubicBezTo>
                  <a:pt x="468957" y="27384"/>
                  <a:pt x="488354" y="13692"/>
                  <a:pt x="527149" y="0"/>
                </a:cubicBez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buClrTx/>
              <a:buSzTx/>
              <a:buFontTx/>
            </a:pPr>
            <a:endParaRPr lang="zh-CN" altLang="en-US" sz="13800" dirty="0">
              <a:gradFill>
                <a:gsLst>
                  <a:gs pos="96000">
                    <a:srgbClr val="267A12"/>
                  </a:gs>
                  <a:gs pos="50000">
                    <a:srgbClr val="4D9821">
                      <a:alpha val="100000"/>
                    </a:srgbClr>
                  </a:gs>
                  <a:gs pos="0">
                    <a:srgbClr val="74B6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45" name="文本框 44">
            <a:extLst>
              <a:ext uri="{FF2B5EF4-FFF2-40B4-BE49-F238E27FC236}">
                <a16:creationId xmlns:a16="http://schemas.microsoft.com/office/drawing/2014/main" id="{7134050F-7684-6D32-BF63-C774610F8200}"/>
              </a:ext>
            </a:extLst>
          </p:cNvPr>
          <p:cNvSpPr txBox="1"/>
          <p:nvPr/>
        </p:nvSpPr>
        <p:spPr>
          <a:xfrm>
            <a:off x="2531634" y="1337973"/>
            <a:ext cx="1020831" cy="986005"/>
          </a:xfrm>
          <a:custGeom>
            <a:avLst/>
            <a:gdLst/>
            <a:ahLst/>
            <a:cxnLst/>
            <a:rect l="l" t="t" r="r" b="b"/>
            <a:pathLst>
              <a:path w="1020831" h="986005">
                <a:moveTo>
                  <a:pt x="676926" y="720458"/>
                </a:moveTo>
                <a:cubicBezTo>
                  <a:pt x="629041" y="810425"/>
                  <a:pt x="605098" y="857585"/>
                  <a:pt x="605098" y="861938"/>
                </a:cubicBezTo>
                <a:lnTo>
                  <a:pt x="605098" y="864115"/>
                </a:lnTo>
                <a:cubicBezTo>
                  <a:pt x="619609" y="880076"/>
                  <a:pt x="633394" y="888057"/>
                  <a:pt x="646453" y="888057"/>
                </a:cubicBezTo>
                <a:cubicBezTo>
                  <a:pt x="674750" y="888057"/>
                  <a:pt x="702320" y="882253"/>
                  <a:pt x="729165" y="870645"/>
                </a:cubicBezTo>
                <a:cubicBezTo>
                  <a:pt x="740048" y="852506"/>
                  <a:pt x="750931" y="830014"/>
                  <a:pt x="761814" y="803169"/>
                </a:cubicBezTo>
                <a:lnTo>
                  <a:pt x="761814" y="796640"/>
                </a:lnTo>
                <a:cubicBezTo>
                  <a:pt x="761814" y="794463"/>
                  <a:pt x="753833" y="790110"/>
                  <a:pt x="737871" y="783580"/>
                </a:cubicBezTo>
                <a:cubicBezTo>
                  <a:pt x="735695" y="778501"/>
                  <a:pt x="725537" y="766893"/>
                  <a:pt x="707399" y="748754"/>
                </a:cubicBezTo>
                <a:cubicBezTo>
                  <a:pt x="707399" y="744401"/>
                  <a:pt x="700143" y="734969"/>
                  <a:pt x="685633" y="720458"/>
                </a:cubicBezTo>
                <a:close/>
                <a:moveTo>
                  <a:pt x="4353" y="666043"/>
                </a:moveTo>
                <a:lnTo>
                  <a:pt x="6530" y="670396"/>
                </a:lnTo>
                <a:lnTo>
                  <a:pt x="2177" y="672573"/>
                </a:lnTo>
                <a:lnTo>
                  <a:pt x="0" y="672573"/>
                </a:lnTo>
                <a:lnTo>
                  <a:pt x="0" y="670396"/>
                </a:lnTo>
                <a:cubicBezTo>
                  <a:pt x="726" y="667494"/>
                  <a:pt x="2177" y="666043"/>
                  <a:pt x="4353" y="666043"/>
                </a:cubicBezTo>
                <a:close/>
                <a:moveTo>
                  <a:pt x="890234" y="605098"/>
                </a:moveTo>
                <a:lnTo>
                  <a:pt x="896764" y="605098"/>
                </a:lnTo>
                <a:cubicBezTo>
                  <a:pt x="923609" y="618157"/>
                  <a:pt x="939571" y="626864"/>
                  <a:pt x="944649" y="631217"/>
                </a:cubicBezTo>
                <a:cubicBezTo>
                  <a:pt x="948277" y="631217"/>
                  <a:pt x="964964" y="638473"/>
                  <a:pt x="994711" y="652983"/>
                </a:cubicBezTo>
                <a:cubicBezTo>
                  <a:pt x="999065" y="652983"/>
                  <a:pt x="1005594" y="656611"/>
                  <a:pt x="1014301" y="663866"/>
                </a:cubicBezTo>
                <a:cubicBezTo>
                  <a:pt x="1018654" y="663866"/>
                  <a:pt x="1020831" y="665317"/>
                  <a:pt x="1020831" y="668220"/>
                </a:cubicBezTo>
                <a:lnTo>
                  <a:pt x="1020831" y="676926"/>
                </a:lnTo>
                <a:cubicBezTo>
                  <a:pt x="1020831" y="682005"/>
                  <a:pt x="1020105" y="685632"/>
                  <a:pt x="1018654" y="687809"/>
                </a:cubicBezTo>
                <a:lnTo>
                  <a:pt x="1020831" y="700869"/>
                </a:lnTo>
                <a:lnTo>
                  <a:pt x="1020831" y="722635"/>
                </a:lnTo>
                <a:cubicBezTo>
                  <a:pt x="1020831" y="735694"/>
                  <a:pt x="1009222" y="742224"/>
                  <a:pt x="986005" y="742224"/>
                </a:cubicBezTo>
                <a:cubicBezTo>
                  <a:pt x="983103" y="744401"/>
                  <a:pt x="970769" y="749480"/>
                  <a:pt x="949003" y="757460"/>
                </a:cubicBezTo>
                <a:lnTo>
                  <a:pt x="946826" y="757460"/>
                </a:lnTo>
                <a:lnTo>
                  <a:pt x="931590" y="742224"/>
                </a:lnTo>
                <a:lnTo>
                  <a:pt x="929413" y="742224"/>
                </a:lnTo>
                <a:lnTo>
                  <a:pt x="892411" y="755284"/>
                </a:lnTo>
                <a:lnTo>
                  <a:pt x="872821" y="755284"/>
                </a:lnTo>
                <a:cubicBezTo>
                  <a:pt x="870645" y="755284"/>
                  <a:pt x="867742" y="752382"/>
                  <a:pt x="864115" y="746577"/>
                </a:cubicBezTo>
                <a:cubicBezTo>
                  <a:pt x="882979" y="728439"/>
                  <a:pt x="895313" y="711026"/>
                  <a:pt x="901117" y="694339"/>
                </a:cubicBezTo>
                <a:lnTo>
                  <a:pt x="901117" y="668220"/>
                </a:lnTo>
                <a:cubicBezTo>
                  <a:pt x="877900" y="642100"/>
                  <a:pt x="866291" y="627589"/>
                  <a:pt x="866291" y="624687"/>
                </a:cubicBezTo>
                <a:cubicBezTo>
                  <a:pt x="866291" y="617432"/>
                  <a:pt x="874272" y="610902"/>
                  <a:pt x="890234" y="605098"/>
                </a:cubicBezTo>
                <a:close/>
                <a:moveTo>
                  <a:pt x="396143" y="587685"/>
                </a:moveTo>
                <a:lnTo>
                  <a:pt x="398320" y="592038"/>
                </a:lnTo>
                <a:cubicBezTo>
                  <a:pt x="396869" y="594940"/>
                  <a:pt x="396143" y="597117"/>
                  <a:pt x="396143" y="598568"/>
                </a:cubicBezTo>
                <a:lnTo>
                  <a:pt x="391790" y="598568"/>
                </a:lnTo>
                <a:lnTo>
                  <a:pt x="391790" y="592038"/>
                </a:lnTo>
                <a:cubicBezTo>
                  <a:pt x="392516" y="589136"/>
                  <a:pt x="393967" y="587685"/>
                  <a:pt x="396143" y="587685"/>
                </a:cubicBezTo>
                <a:close/>
                <a:moveTo>
                  <a:pt x="609451" y="578978"/>
                </a:moveTo>
                <a:cubicBezTo>
                  <a:pt x="589136" y="584783"/>
                  <a:pt x="578979" y="595666"/>
                  <a:pt x="578979" y="611628"/>
                </a:cubicBezTo>
                <a:lnTo>
                  <a:pt x="578979" y="642100"/>
                </a:lnTo>
                <a:lnTo>
                  <a:pt x="594215" y="642100"/>
                </a:lnTo>
                <a:cubicBezTo>
                  <a:pt x="594215" y="640649"/>
                  <a:pt x="604372" y="630492"/>
                  <a:pt x="624688" y="611628"/>
                </a:cubicBezTo>
                <a:cubicBezTo>
                  <a:pt x="624688" y="608000"/>
                  <a:pt x="629766" y="600019"/>
                  <a:pt x="639924" y="587685"/>
                </a:cubicBezTo>
                <a:lnTo>
                  <a:pt x="639924" y="585508"/>
                </a:lnTo>
                <a:cubicBezTo>
                  <a:pt x="638473" y="582606"/>
                  <a:pt x="637747" y="580430"/>
                  <a:pt x="637747" y="578978"/>
                </a:cubicBezTo>
                <a:close/>
                <a:moveTo>
                  <a:pt x="487561" y="365671"/>
                </a:moveTo>
                <a:lnTo>
                  <a:pt x="476678" y="367847"/>
                </a:lnTo>
                <a:lnTo>
                  <a:pt x="476678" y="374377"/>
                </a:lnTo>
                <a:cubicBezTo>
                  <a:pt x="476678" y="384534"/>
                  <a:pt x="489738" y="404124"/>
                  <a:pt x="515857" y="433145"/>
                </a:cubicBezTo>
                <a:cubicBezTo>
                  <a:pt x="531093" y="452009"/>
                  <a:pt x="543427" y="474501"/>
                  <a:pt x="552859" y="500620"/>
                </a:cubicBezTo>
                <a:cubicBezTo>
                  <a:pt x="555762" y="504248"/>
                  <a:pt x="560115" y="513680"/>
                  <a:pt x="565919" y="528916"/>
                </a:cubicBezTo>
                <a:lnTo>
                  <a:pt x="576802" y="535446"/>
                </a:lnTo>
                <a:cubicBezTo>
                  <a:pt x="594941" y="528916"/>
                  <a:pt x="608000" y="523112"/>
                  <a:pt x="615981" y="518033"/>
                </a:cubicBezTo>
                <a:lnTo>
                  <a:pt x="615981" y="504974"/>
                </a:lnTo>
                <a:lnTo>
                  <a:pt x="607275" y="487561"/>
                </a:lnTo>
                <a:lnTo>
                  <a:pt x="607275" y="474501"/>
                </a:lnTo>
                <a:lnTo>
                  <a:pt x="611628" y="467971"/>
                </a:lnTo>
                <a:lnTo>
                  <a:pt x="611628" y="465795"/>
                </a:lnTo>
                <a:lnTo>
                  <a:pt x="607275" y="459265"/>
                </a:lnTo>
                <a:lnTo>
                  <a:pt x="607275" y="446205"/>
                </a:lnTo>
                <a:lnTo>
                  <a:pt x="611628" y="439675"/>
                </a:lnTo>
                <a:lnTo>
                  <a:pt x="611628" y="402673"/>
                </a:lnTo>
                <a:cubicBezTo>
                  <a:pt x="608000" y="392515"/>
                  <a:pt x="605098" y="387437"/>
                  <a:pt x="602921" y="387437"/>
                </a:cubicBezTo>
                <a:cubicBezTo>
                  <a:pt x="596391" y="387437"/>
                  <a:pt x="581881" y="391064"/>
                  <a:pt x="559389" y="398320"/>
                </a:cubicBezTo>
                <a:cubicBezTo>
                  <a:pt x="557938" y="399771"/>
                  <a:pt x="552134" y="400496"/>
                  <a:pt x="541976" y="400496"/>
                </a:cubicBezTo>
                <a:lnTo>
                  <a:pt x="526740" y="400496"/>
                </a:lnTo>
                <a:cubicBezTo>
                  <a:pt x="502072" y="377279"/>
                  <a:pt x="489012" y="365671"/>
                  <a:pt x="487561" y="365671"/>
                </a:cubicBezTo>
                <a:close/>
                <a:moveTo>
                  <a:pt x="707399" y="354787"/>
                </a:moveTo>
                <a:cubicBezTo>
                  <a:pt x="707399" y="356964"/>
                  <a:pt x="705948" y="359866"/>
                  <a:pt x="703046" y="363494"/>
                </a:cubicBezTo>
                <a:lnTo>
                  <a:pt x="703046" y="383083"/>
                </a:lnTo>
                <a:cubicBezTo>
                  <a:pt x="699418" y="395418"/>
                  <a:pt x="692888" y="404124"/>
                  <a:pt x="683456" y="409203"/>
                </a:cubicBezTo>
                <a:lnTo>
                  <a:pt x="679103" y="409203"/>
                </a:lnTo>
                <a:cubicBezTo>
                  <a:pt x="674024" y="404849"/>
                  <a:pt x="666769" y="401222"/>
                  <a:pt x="657337" y="398320"/>
                </a:cubicBezTo>
                <a:cubicBezTo>
                  <a:pt x="654435" y="399771"/>
                  <a:pt x="652258" y="400496"/>
                  <a:pt x="650807" y="400496"/>
                </a:cubicBezTo>
                <a:lnTo>
                  <a:pt x="650807" y="413556"/>
                </a:lnTo>
                <a:lnTo>
                  <a:pt x="655160" y="420086"/>
                </a:lnTo>
                <a:lnTo>
                  <a:pt x="655160" y="461441"/>
                </a:lnTo>
                <a:cubicBezTo>
                  <a:pt x="658062" y="465069"/>
                  <a:pt x="659513" y="469422"/>
                  <a:pt x="659513" y="474501"/>
                </a:cubicBezTo>
                <a:lnTo>
                  <a:pt x="663866" y="474501"/>
                </a:lnTo>
                <a:cubicBezTo>
                  <a:pt x="668220" y="473776"/>
                  <a:pt x="674024" y="463618"/>
                  <a:pt x="681279" y="444029"/>
                </a:cubicBezTo>
                <a:cubicBezTo>
                  <a:pt x="701594" y="435322"/>
                  <a:pt x="711752" y="425890"/>
                  <a:pt x="711752" y="415733"/>
                </a:cubicBezTo>
                <a:cubicBezTo>
                  <a:pt x="714654" y="406301"/>
                  <a:pt x="716831" y="400496"/>
                  <a:pt x="718282" y="398320"/>
                </a:cubicBezTo>
                <a:lnTo>
                  <a:pt x="718282" y="354787"/>
                </a:lnTo>
                <a:close/>
                <a:moveTo>
                  <a:pt x="905470" y="254663"/>
                </a:moveTo>
                <a:cubicBezTo>
                  <a:pt x="905470" y="258291"/>
                  <a:pt x="893136" y="262644"/>
                  <a:pt x="868468" y="267723"/>
                </a:cubicBezTo>
                <a:cubicBezTo>
                  <a:pt x="842348" y="275704"/>
                  <a:pt x="823485" y="285136"/>
                  <a:pt x="811876" y="296019"/>
                </a:cubicBezTo>
                <a:cubicBezTo>
                  <a:pt x="781404" y="308353"/>
                  <a:pt x="766167" y="319236"/>
                  <a:pt x="766167" y="328668"/>
                </a:cubicBezTo>
                <a:cubicBezTo>
                  <a:pt x="767618" y="351160"/>
                  <a:pt x="769795" y="363494"/>
                  <a:pt x="772697" y="365671"/>
                </a:cubicBezTo>
                <a:lnTo>
                  <a:pt x="772697" y="400496"/>
                </a:lnTo>
                <a:lnTo>
                  <a:pt x="768344" y="407026"/>
                </a:lnTo>
                <a:lnTo>
                  <a:pt x="768344" y="452735"/>
                </a:lnTo>
                <a:cubicBezTo>
                  <a:pt x="768344" y="454912"/>
                  <a:pt x="771972" y="458539"/>
                  <a:pt x="779227" y="463618"/>
                </a:cubicBezTo>
                <a:cubicBezTo>
                  <a:pt x="779227" y="460716"/>
                  <a:pt x="787208" y="458539"/>
                  <a:pt x="803170" y="457088"/>
                </a:cubicBezTo>
                <a:cubicBezTo>
                  <a:pt x="824936" y="452735"/>
                  <a:pt x="844525" y="440401"/>
                  <a:pt x="861938" y="420086"/>
                </a:cubicBezTo>
                <a:cubicBezTo>
                  <a:pt x="864840" y="420086"/>
                  <a:pt x="869919" y="411379"/>
                  <a:pt x="877174" y="393966"/>
                </a:cubicBezTo>
                <a:cubicBezTo>
                  <a:pt x="890234" y="367847"/>
                  <a:pt x="896764" y="350434"/>
                  <a:pt x="896764" y="341728"/>
                </a:cubicBezTo>
                <a:cubicBezTo>
                  <a:pt x="901843" y="335198"/>
                  <a:pt x="907647" y="318511"/>
                  <a:pt x="914177" y="291666"/>
                </a:cubicBezTo>
                <a:cubicBezTo>
                  <a:pt x="915628" y="291666"/>
                  <a:pt x="916353" y="290940"/>
                  <a:pt x="916353" y="289489"/>
                </a:cubicBezTo>
                <a:lnTo>
                  <a:pt x="916353" y="265546"/>
                </a:lnTo>
                <a:cubicBezTo>
                  <a:pt x="916353" y="263370"/>
                  <a:pt x="912726" y="259742"/>
                  <a:pt x="905470" y="254663"/>
                </a:cubicBezTo>
                <a:close/>
                <a:moveTo>
                  <a:pt x="256840" y="117537"/>
                </a:moveTo>
                <a:cubicBezTo>
                  <a:pt x="266998" y="126969"/>
                  <a:pt x="280057" y="152363"/>
                  <a:pt x="296019" y="193718"/>
                </a:cubicBezTo>
                <a:cubicBezTo>
                  <a:pt x="313432" y="203876"/>
                  <a:pt x="341003" y="214759"/>
                  <a:pt x="378730" y="226367"/>
                </a:cubicBezTo>
                <a:cubicBezTo>
                  <a:pt x="393967" y="234348"/>
                  <a:pt x="404850" y="243055"/>
                  <a:pt x="411380" y="252487"/>
                </a:cubicBezTo>
                <a:lnTo>
                  <a:pt x="417909" y="263370"/>
                </a:lnTo>
                <a:lnTo>
                  <a:pt x="417909" y="269900"/>
                </a:lnTo>
                <a:cubicBezTo>
                  <a:pt x="417909" y="272802"/>
                  <a:pt x="409203" y="278606"/>
                  <a:pt x="391790" y="287313"/>
                </a:cubicBezTo>
                <a:cubicBezTo>
                  <a:pt x="372926" y="336649"/>
                  <a:pt x="351886" y="372926"/>
                  <a:pt x="328668" y="396143"/>
                </a:cubicBezTo>
                <a:cubicBezTo>
                  <a:pt x="328668" y="397594"/>
                  <a:pt x="327943" y="399771"/>
                  <a:pt x="326492" y="402673"/>
                </a:cubicBezTo>
                <a:cubicBezTo>
                  <a:pt x="326492" y="408477"/>
                  <a:pt x="337375" y="417184"/>
                  <a:pt x="359141" y="428792"/>
                </a:cubicBezTo>
                <a:cubicBezTo>
                  <a:pt x="378005" y="446205"/>
                  <a:pt x="388162" y="461441"/>
                  <a:pt x="389614" y="474501"/>
                </a:cubicBezTo>
                <a:cubicBezTo>
                  <a:pt x="390339" y="474501"/>
                  <a:pt x="392516" y="478129"/>
                  <a:pt x="396143" y="485384"/>
                </a:cubicBezTo>
                <a:lnTo>
                  <a:pt x="396143" y="515857"/>
                </a:lnTo>
                <a:cubicBezTo>
                  <a:pt x="390339" y="531819"/>
                  <a:pt x="380182" y="547780"/>
                  <a:pt x="365671" y="563742"/>
                </a:cubicBezTo>
                <a:cubicBezTo>
                  <a:pt x="362043" y="577527"/>
                  <a:pt x="354788" y="592038"/>
                  <a:pt x="343905" y="607274"/>
                </a:cubicBezTo>
                <a:lnTo>
                  <a:pt x="343905" y="620334"/>
                </a:lnTo>
                <a:cubicBezTo>
                  <a:pt x="348983" y="628315"/>
                  <a:pt x="353337" y="639198"/>
                  <a:pt x="356964" y="652983"/>
                </a:cubicBezTo>
                <a:cubicBezTo>
                  <a:pt x="359866" y="654434"/>
                  <a:pt x="362043" y="655160"/>
                  <a:pt x="363494" y="655160"/>
                </a:cubicBezTo>
                <a:cubicBezTo>
                  <a:pt x="368573" y="655160"/>
                  <a:pt x="377279" y="638473"/>
                  <a:pt x="389614" y="605098"/>
                </a:cubicBezTo>
                <a:lnTo>
                  <a:pt x="391790" y="605098"/>
                </a:lnTo>
                <a:cubicBezTo>
                  <a:pt x="396143" y="605098"/>
                  <a:pt x="398320" y="618883"/>
                  <a:pt x="398320" y="646453"/>
                </a:cubicBezTo>
                <a:cubicBezTo>
                  <a:pt x="389614" y="697967"/>
                  <a:pt x="385260" y="726988"/>
                  <a:pt x="385260" y="733518"/>
                </a:cubicBezTo>
                <a:cubicBezTo>
                  <a:pt x="386711" y="765442"/>
                  <a:pt x="387437" y="789384"/>
                  <a:pt x="387437" y="805346"/>
                </a:cubicBezTo>
                <a:cubicBezTo>
                  <a:pt x="390339" y="806072"/>
                  <a:pt x="391790" y="807523"/>
                  <a:pt x="391790" y="809699"/>
                </a:cubicBezTo>
                <a:lnTo>
                  <a:pt x="391790" y="835819"/>
                </a:lnTo>
                <a:cubicBezTo>
                  <a:pt x="401222" y="845251"/>
                  <a:pt x="407752" y="857585"/>
                  <a:pt x="411380" y="872821"/>
                </a:cubicBezTo>
                <a:lnTo>
                  <a:pt x="428793" y="903294"/>
                </a:lnTo>
                <a:lnTo>
                  <a:pt x="428793" y="909823"/>
                </a:lnTo>
                <a:cubicBezTo>
                  <a:pt x="428793" y="912000"/>
                  <a:pt x="425890" y="914902"/>
                  <a:pt x="420086" y="918530"/>
                </a:cubicBezTo>
                <a:lnTo>
                  <a:pt x="402673" y="918530"/>
                </a:lnTo>
                <a:cubicBezTo>
                  <a:pt x="363494" y="899666"/>
                  <a:pt x="333021" y="869193"/>
                  <a:pt x="311256" y="827112"/>
                </a:cubicBezTo>
                <a:cubicBezTo>
                  <a:pt x="295294" y="815504"/>
                  <a:pt x="287313" y="803895"/>
                  <a:pt x="287313" y="792287"/>
                </a:cubicBezTo>
                <a:cubicBezTo>
                  <a:pt x="282959" y="790110"/>
                  <a:pt x="278606" y="783580"/>
                  <a:pt x="274253" y="772697"/>
                </a:cubicBezTo>
                <a:lnTo>
                  <a:pt x="274253" y="755284"/>
                </a:lnTo>
                <a:cubicBezTo>
                  <a:pt x="280057" y="736420"/>
                  <a:pt x="285136" y="723360"/>
                  <a:pt x="289489" y="716105"/>
                </a:cubicBezTo>
                <a:lnTo>
                  <a:pt x="289489" y="696515"/>
                </a:lnTo>
                <a:lnTo>
                  <a:pt x="285136" y="696515"/>
                </a:lnTo>
                <a:cubicBezTo>
                  <a:pt x="277881" y="696515"/>
                  <a:pt x="260468" y="713203"/>
                  <a:pt x="232898" y="746577"/>
                </a:cubicBezTo>
                <a:cubicBezTo>
                  <a:pt x="227819" y="753833"/>
                  <a:pt x="216936" y="759637"/>
                  <a:pt x="200248" y="763990"/>
                </a:cubicBezTo>
                <a:cubicBezTo>
                  <a:pt x="185012" y="769069"/>
                  <a:pt x="169776" y="781403"/>
                  <a:pt x="154540" y="800993"/>
                </a:cubicBezTo>
                <a:lnTo>
                  <a:pt x="128420" y="820583"/>
                </a:lnTo>
                <a:lnTo>
                  <a:pt x="121890" y="820583"/>
                </a:lnTo>
                <a:cubicBezTo>
                  <a:pt x="111733" y="814778"/>
                  <a:pt x="106654" y="803169"/>
                  <a:pt x="106654" y="785757"/>
                </a:cubicBezTo>
                <a:lnTo>
                  <a:pt x="106654" y="753107"/>
                </a:lnTo>
                <a:cubicBezTo>
                  <a:pt x="106654" y="735694"/>
                  <a:pt x="113184" y="720458"/>
                  <a:pt x="126244" y="707398"/>
                </a:cubicBezTo>
                <a:cubicBezTo>
                  <a:pt x="129871" y="707398"/>
                  <a:pt x="138578" y="711026"/>
                  <a:pt x="152363" y="718282"/>
                </a:cubicBezTo>
                <a:lnTo>
                  <a:pt x="154540" y="718282"/>
                </a:lnTo>
                <a:cubicBezTo>
                  <a:pt x="161069" y="717556"/>
                  <a:pt x="174855" y="700143"/>
                  <a:pt x="195895" y="666043"/>
                </a:cubicBezTo>
                <a:cubicBezTo>
                  <a:pt x="207504" y="658062"/>
                  <a:pt x="213308" y="648630"/>
                  <a:pt x="213308" y="637747"/>
                </a:cubicBezTo>
                <a:cubicBezTo>
                  <a:pt x="219838" y="634845"/>
                  <a:pt x="230721" y="618157"/>
                  <a:pt x="245957" y="587685"/>
                </a:cubicBezTo>
                <a:lnTo>
                  <a:pt x="245957" y="578978"/>
                </a:lnTo>
                <a:lnTo>
                  <a:pt x="235074" y="576802"/>
                </a:lnTo>
                <a:lnTo>
                  <a:pt x="219838" y="576802"/>
                </a:lnTo>
                <a:cubicBezTo>
                  <a:pt x="216936" y="576802"/>
                  <a:pt x="215485" y="575351"/>
                  <a:pt x="215485" y="572449"/>
                </a:cubicBezTo>
                <a:cubicBezTo>
                  <a:pt x="215485" y="567370"/>
                  <a:pt x="232172" y="560840"/>
                  <a:pt x="265546" y="552859"/>
                </a:cubicBezTo>
                <a:cubicBezTo>
                  <a:pt x="280783" y="534721"/>
                  <a:pt x="297470" y="497718"/>
                  <a:pt x="315609" y="441852"/>
                </a:cubicBezTo>
                <a:lnTo>
                  <a:pt x="315609" y="422262"/>
                </a:lnTo>
                <a:cubicBezTo>
                  <a:pt x="315609" y="420086"/>
                  <a:pt x="311981" y="416458"/>
                  <a:pt x="304726" y="411379"/>
                </a:cubicBezTo>
                <a:cubicBezTo>
                  <a:pt x="297470" y="415733"/>
                  <a:pt x="286587" y="430969"/>
                  <a:pt x="272077" y="457088"/>
                </a:cubicBezTo>
                <a:cubicBezTo>
                  <a:pt x="261193" y="470148"/>
                  <a:pt x="252487" y="478129"/>
                  <a:pt x="245957" y="481031"/>
                </a:cubicBezTo>
                <a:cubicBezTo>
                  <a:pt x="227819" y="499169"/>
                  <a:pt x="210406" y="511503"/>
                  <a:pt x="193719" y="518033"/>
                </a:cubicBezTo>
                <a:cubicBezTo>
                  <a:pt x="182835" y="528191"/>
                  <a:pt x="175580" y="537623"/>
                  <a:pt x="171952" y="546329"/>
                </a:cubicBezTo>
                <a:cubicBezTo>
                  <a:pt x="169050" y="546329"/>
                  <a:pt x="158893" y="553585"/>
                  <a:pt x="141480" y="568095"/>
                </a:cubicBezTo>
                <a:cubicBezTo>
                  <a:pt x="137127" y="568095"/>
                  <a:pt x="131322" y="573900"/>
                  <a:pt x="124067" y="585508"/>
                </a:cubicBezTo>
                <a:cubicBezTo>
                  <a:pt x="83437" y="606549"/>
                  <a:pt x="63122" y="622511"/>
                  <a:pt x="63122" y="633394"/>
                </a:cubicBezTo>
                <a:cubicBezTo>
                  <a:pt x="52964" y="640649"/>
                  <a:pt x="45709" y="644277"/>
                  <a:pt x="41356" y="644277"/>
                </a:cubicBezTo>
                <a:lnTo>
                  <a:pt x="28296" y="644277"/>
                </a:lnTo>
                <a:lnTo>
                  <a:pt x="28296" y="637747"/>
                </a:lnTo>
                <a:cubicBezTo>
                  <a:pt x="41356" y="628315"/>
                  <a:pt x="47886" y="622511"/>
                  <a:pt x="47886" y="620334"/>
                </a:cubicBezTo>
                <a:cubicBezTo>
                  <a:pt x="62396" y="608725"/>
                  <a:pt x="78358" y="589136"/>
                  <a:pt x="95771" y="561566"/>
                </a:cubicBezTo>
                <a:cubicBezTo>
                  <a:pt x="109556" y="544878"/>
                  <a:pt x="124793" y="523838"/>
                  <a:pt x="141480" y="498444"/>
                </a:cubicBezTo>
                <a:cubicBezTo>
                  <a:pt x="151637" y="486835"/>
                  <a:pt x="156716" y="478129"/>
                  <a:pt x="156716" y="472325"/>
                </a:cubicBezTo>
                <a:cubicBezTo>
                  <a:pt x="169050" y="458539"/>
                  <a:pt x="185012" y="430243"/>
                  <a:pt x="204602" y="387437"/>
                </a:cubicBezTo>
                <a:cubicBezTo>
                  <a:pt x="221289" y="356964"/>
                  <a:pt x="235800" y="317785"/>
                  <a:pt x="248134" y="269900"/>
                </a:cubicBezTo>
                <a:cubicBezTo>
                  <a:pt x="248134" y="267723"/>
                  <a:pt x="249585" y="264821"/>
                  <a:pt x="252487" y="261193"/>
                </a:cubicBezTo>
                <a:lnTo>
                  <a:pt x="252487" y="243780"/>
                </a:lnTo>
                <a:cubicBezTo>
                  <a:pt x="240878" y="227818"/>
                  <a:pt x="235074" y="217661"/>
                  <a:pt x="235074" y="213308"/>
                </a:cubicBezTo>
                <a:cubicBezTo>
                  <a:pt x="235074" y="204601"/>
                  <a:pt x="237251" y="197346"/>
                  <a:pt x="241604" y="191542"/>
                </a:cubicBezTo>
                <a:lnTo>
                  <a:pt x="241604" y="171952"/>
                </a:lnTo>
                <a:lnTo>
                  <a:pt x="252487" y="154539"/>
                </a:lnTo>
                <a:lnTo>
                  <a:pt x="252487" y="121890"/>
                </a:lnTo>
                <a:cubicBezTo>
                  <a:pt x="253213" y="118988"/>
                  <a:pt x="254664" y="117537"/>
                  <a:pt x="256840" y="117537"/>
                </a:cubicBezTo>
                <a:close/>
                <a:moveTo>
                  <a:pt x="609451" y="0"/>
                </a:moveTo>
                <a:lnTo>
                  <a:pt x="644277" y="0"/>
                </a:lnTo>
                <a:cubicBezTo>
                  <a:pt x="651532" y="2902"/>
                  <a:pt x="655160" y="5804"/>
                  <a:pt x="655160" y="8706"/>
                </a:cubicBezTo>
                <a:lnTo>
                  <a:pt x="668220" y="8706"/>
                </a:lnTo>
                <a:cubicBezTo>
                  <a:pt x="677652" y="8706"/>
                  <a:pt x="687809" y="17413"/>
                  <a:pt x="698692" y="34826"/>
                </a:cubicBezTo>
                <a:cubicBezTo>
                  <a:pt x="704497" y="40630"/>
                  <a:pt x="708124" y="50787"/>
                  <a:pt x="709575" y="65298"/>
                </a:cubicBezTo>
                <a:cubicBezTo>
                  <a:pt x="710301" y="65298"/>
                  <a:pt x="713928" y="68200"/>
                  <a:pt x="720458" y="74005"/>
                </a:cubicBezTo>
                <a:cubicBezTo>
                  <a:pt x="751657" y="75456"/>
                  <a:pt x="769795" y="76181"/>
                  <a:pt x="774874" y="76181"/>
                </a:cubicBezTo>
                <a:cubicBezTo>
                  <a:pt x="786482" y="83437"/>
                  <a:pt x="796640" y="95771"/>
                  <a:pt x="805346" y="113184"/>
                </a:cubicBezTo>
                <a:lnTo>
                  <a:pt x="805346" y="117537"/>
                </a:lnTo>
                <a:cubicBezTo>
                  <a:pt x="805346" y="126243"/>
                  <a:pt x="789384" y="134950"/>
                  <a:pt x="757461" y="143656"/>
                </a:cubicBezTo>
                <a:cubicBezTo>
                  <a:pt x="740048" y="155265"/>
                  <a:pt x="731341" y="166148"/>
                  <a:pt x="731341" y="176305"/>
                </a:cubicBezTo>
                <a:cubicBezTo>
                  <a:pt x="729890" y="183561"/>
                  <a:pt x="729165" y="192993"/>
                  <a:pt x="729165" y="204601"/>
                </a:cubicBezTo>
                <a:lnTo>
                  <a:pt x="729165" y="226367"/>
                </a:lnTo>
                <a:cubicBezTo>
                  <a:pt x="729165" y="227093"/>
                  <a:pt x="727714" y="229270"/>
                  <a:pt x="724812" y="232897"/>
                </a:cubicBezTo>
                <a:lnTo>
                  <a:pt x="724812" y="252487"/>
                </a:lnTo>
                <a:cubicBezTo>
                  <a:pt x="726263" y="252487"/>
                  <a:pt x="728439" y="253212"/>
                  <a:pt x="731341" y="254663"/>
                </a:cubicBezTo>
                <a:cubicBezTo>
                  <a:pt x="808248" y="219838"/>
                  <a:pt x="854683" y="202425"/>
                  <a:pt x="870645" y="202425"/>
                </a:cubicBezTo>
                <a:cubicBezTo>
                  <a:pt x="878625" y="197346"/>
                  <a:pt x="890960" y="193718"/>
                  <a:pt x="907647" y="191542"/>
                </a:cubicBezTo>
                <a:cubicBezTo>
                  <a:pt x="907647" y="190091"/>
                  <a:pt x="908373" y="189365"/>
                  <a:pt x="909823" y="189365"/>
                </a:cubicBezTo>
                <a:cubicBezTo>
                  <a:pt x="909823" y="191542"/>
                  <a:pt x="920707" y="195169"/>
                  <a:pt x="942473" y="200248"/>
                </a:cubicBezTo>
                <a:cubicBezTo>
                  <a:pt x="942473" y="202425"/>
                  <a:pt x="953356" y="206052"/>
                  <a:pt x="975122" y="211131"/>
                </a:cubicBezTo>
                <a:cubicBezTo>
                  <a:pt x="992535" y="222014"/>
                  <a:pt x="1001241" y="232897"/>
                  <a:pt x="1001241" y="243780"/>
                </a:cubicBezTo>
                <a:cubicBezTo>
                  <a:pt x="1007046" y="256114"/>
                  <a:pt x="1009948" y="267723"/>
                  <a:pt x="1009948" y="278606"/>
                </a:cubicBezTo>
                <a:lnTo>
                  <a:pt x="1009948" y="339551"/>
                </a:lnTo>
                <a:cubicBezTo>
                  <a:pt x="1009948" y="351885"/>
                  <a:pt x="1000516" y="384534"/>
                  <a:pt x="981652" y="437499"/>
                </a:cubicBezTo>
                <a:cubicBezTo>
                  <a:pt x="981652" y="449833"/>
                  <a:pt x="970769" y="474501"/>
                  <a:pt x="949003" y="511503"/>
                </a:cubicBezTo>
                <a:cubicBezTo>
                  <a:pt x="937394" y="518759"/>
                  <a:pt x="927962" y="531819"/>
                  <a:pt x="920707" y="550682"/>
                </a:cubicBezTo>
                <a:cubicBezTo>
                  <a:pt x="919981" y="550682"/>
                  <a:pt x="911275" y="556487"/>
                  <a:pt x="894587" y="568095"/>
                </a:cubicBezTo>
                <a:lnTo>
                  <a:pt x="888057" y="568095"/>
                </a:lnTo>
                <a:cubicBezTo>
                  <a:pt x="883704" y="568095"/>
                  <a:pt x="867742" y="560840"/>
                  <a:pt x="840172" y="546329"/>
                </a:cubicBezTo>
                <a:lnTo>
                  <a:pt x="829289" y="546329"/>
                </a:lnTo>
                <a:cubicBezTo>
                  <a:pt x="808974" y="546329"/>
                  <a:pt x="787208" y="536897"/>
                  <a:pt x="763991" y="518033"/>
                </a:cubicBezTo>
                <a:lnTo>
                  <a:pt x="761814" y="518033"/>
                </a:lnTo>
                <a:cubicBezTo>
                  <a:pt x="754559" y="518033"/>
                  <a:pt x="747303" y="526014"/>
                  <a:pt x="740048" y="541976"/>
                </a:cubicBezTo>
                <a:lnTo>
                  <a:pt x="735695" y="544153"/>
                </a:lnTo>
                <a:lnTo>
                  <a:pt x="722635" y="544153"/>
                </a:lnTo>
                <a:cubicBezTo>
                  <a:pt x="715380" y="544153"/>
                  <a:pt x="701594" y="549957"/>
                  <a:pt x="681279" y="561566"/>
                </a:cubicBezTo>
                <a:lnTo>
                  <a:pt x="681279" y="570272"/>
                </a:lnTo>
                <a:lnTo>
                  <a:pt x="683456" y="574625"/>
                </a:lnTo>
                <a:cubicBezTo>
                  <a:pt x="682005" y="574625"/>
                  <a:pt x="681279" y="575351"/>
                  <a:pt x="681279" y="576802"/>
                </a:cubicBezTo>
                <a:lnTo>
                  <a:pt x="685633" y="576802"/>
                </a:lnTo>
                <a:cubicBezTo>
                  <a:pt x="726263" y="576802"/>
                  <a:pt x="750931" y="582606"/>
                  <a:pt x="759637" y="594215"/>
                </a:cubicBezTo>
                <a:lnTo>
                  <a:pt x="761814" y="598568"/>
                </a:lnTo>
                <a:lnTo>
                  <a:pt x="761814" y="622511"/>
                </a:lnTo>
                <a:cubicBezTo>
                  <a:pt x="759637" y="626864"/>
                  <a:pt x="747303" y="635570"/>
                  <a:pt x="724812" y="648630"/>
                </a:cubicBezTo>
                <a:cubicBezTo>
                  <a:pt x="707399" y="672573"/>
                  <a:pt x="698692" y="685632"/>
                  <a:pt x="698692" y="687809"/>
                </a:cubicBezTo>
                <a:lnTo>
                  <a:pt x="698692" y="698692"/>
                </a:lnTo>
                <a:lnTo>
                  <a:pt x="742225" y="713928"/>
                </a:lnTo>
                <a:lnTo>
                  <a:pt x="755284" y="713928"/>
                </a:lnTo>
                <a:cubicBezTo>
                  <a:pt x="763265" y="710301"/>
                  <a:pt x="771972" y="703045"/>
                  <a:pt x="781404" y="692162"/>
                </a:cubicBezTo>
                <a:lnTo>
                  <a:pt x="783580" y="692162"/>
                </a:lnTo>
                <a:cubicBezTo>
                  <a:pt x="786482" y="692162"/>
                  <a:pt x="792287" y="704496"/>
                  <a:pt x="800993" y="729165"/>
                </a:cubicBezTo>
                <a:cubicBezTo>
                  <a:pt x="814053" y="729165"/>
                  <a:pt x="822034" y="742224"/>
                  <a:pt x="824936" y="768344"/>
                </a:cubicBezTo>
                <a:cubicBezTo>
                  <a:pt x="826387" y="768344"/>
                  <a:pt x="827112" y="769069"/>
                  <a:pt x="827112" y="770520"/>
                </a:cubicBezTo>
                <a:lnTo>
                  <a:pt x="827112" y="792287"/>
                </a:lnTo>
                <a:cubicBezTo>
                  <a:pt x="834368" y="806797"/>
                  <a:pt x="842348" y="825661"/>
                  <a:pt x="851055" y="848878"/>
                </a:cubicBezTo>
                <a:cubicBezTo>
                  <a:pt x="856859" y="848878"/>
                  <a:pt x="875723" y="863389"/>
                  <a:pt x="907647" y="892411"/>
                </a:cubicBezTo>
                <a:cubicBezTo>
                  <a:pt x="917079" y="896764"/>
                  <a:pt x="923609" y="901842"/>
                  <a:pt x="927236" y="907647"/>
                </a:cubicBezTo>
                <a:lnTo>
                  <a:pt x="927236" y="920707"/>
                </a:lnTo>
                <a:cubicBezTo>
                  <a:pt x="927236" y="927962"/>
                  <a:pt x="916353" y="935217"/>
                  <a:pt x="894587" y="942473"/>
                </a:cubicBezTo>
                <a:lnTo>
                  <a:pt x="851055" y="942473"/>
                </a:lnTo>
                <a:cubicBezTo>
                  <a:pt x="841623" y="947551"/>
                  <a:pt x="824936" y="952630"/>
                  <a:pt x="800993" y="957709"/>
                </a:cubicBezTo>
                <a:cubicBezTo>
                  <a:pt x="790835" y="964239"/>
                  <a:pt x="778501" y="968592"/>
                  <a:pt x="763991" y="970769"/>
                </a:cubicBezTo>
                <a:cubicBezTo>
                  <a:pt x="761814" y="974396"/>
                  <a:pt x="748029" y="978024"/>
                  <a:pt x="722635" y="981652"/>
                </a:cubicBezTo>
                <a:cubicBezTo>
                  <a:pt x="722635" y="983103"/>
                  <a:pt x="721910" y="983828"/>
                  <a:pt x="720458" y="983828"/>
                </a:cubicBezTo>
                <a:lnTo>
                  <a:pt x="694339" y="983828"/>
                </a:lnTo>
                <a:lnTo>
                  <a:pt x="681279" y="986005"/>
                </a:lnTo>
                <a:cubicBezTo>
                  <a:pt x="655160" y="979475"/>
                  <a:pt x="641375" y="975122"/>
                  <a:pt x="639924" y="972945"/>
                </a:cubicBezTo>
                <a:lnTo>
                  <a:pt x="613804" y="957709"/>
                </a:lnTo>
                <a:lnTo>
                  <a:pt x="572449" y="914177"/>
                </a:lnTo>
                <a:lnTo>
                  <a:pt x="568096" y="914177"/>
                </a:lnTo>
                <a:cubicBezTo>
                  <a:pt x="563017" y="933041"/>
                  <a:pt x="550683" y="942473"/>
                  <a:pt x="531093" y="942473"/>
                </a:cubicBezTo>
                <a:cubicBezTo>
                  <a:pt x="528917" y="942473"/>
                  <a:pt x="526014" y="943924"/>
                  <a:pt x="522387" y="946826"/>
                </a:cubicBezTo>
                <a:lnTo>
                  <a:pt x="518034" y="946826"/>
                </a:lnTo>
                <a:cubicBezTo>
                  <a:pt x="508602" y="946826"/>
                  <a:pt x="501346" y="932315"/>
                  <a:pt x="496267" y="903294"/>
                </a:cubicBezTo>
                <a:lnTo>
                  <a:pt x="494091" y="898940"/>
                </a:lnTo>
                <a:lnTo>
                  <a:pt x="494091" y="879351"/>
                </a:lnTo>
                <a:lnTo>
                  <a:pt x="489738" y="872821"/>
                </a:lnTo>
                <a:lnTo>
                  <a:pt x="489738" y="864115"/>
                </a:lnTo>
                <a:cubicBezTo>
                  <a:pt x="497719" y="840897"/>
                  <a:pt x="505700" y="829289"/>
                  <a:pt x="513680" y="829289"/>
                </a:cubicBezTo>
                <a:cubicBezTo>
                  <a:pt x="516583" y="823484"/>
                  <a:pt x="520210" y="820583"/>
                  <a:pt x="524563" y="820583"/>
                </a:cubicBezTo>
                <a:lnTo>
                  <a:pt x="524563" y="811876"/>
                </a:lnTo>
                <a:lnTo>
                  <a:pt x="515857" y="796640"/>
                </a:lnTo>
                <a:lnTo>
                  <a:pt x="515857" y="794463"/>
                </a:lnTo>
                <a:cubicBezTo>
                  <a:pt x="516583" y="791561"/>
                  <a:pt x="518034" y="790110"/>
                  <a:pt x="520210" y="790110"/>
                </a:cubicBezTo>
                <a:lnTo>
                  <a:pt x="522387" y="790110"/>
                </a:lnTo>
                <a:lnTo>
                  <a:pt x="528917" y="794463"/>
                </a:lnTo>
                <a:lnTo>
                  <a:pt x="535446" y="794463"/>
                </a:lnTo>
                <a:cubicBezTo>
                  <a:pt x="558664" y="765442"/>
                  <a:pt x="570272" y="745852"/>
                  <a:pt x="570272" y="735694"/>
                </a:cubicBezTo>
                <a:lnTo>
                  <a:pt x="565919" y="735694"/>
                </a:lnTo>
                <a:lnTo>
                  <a:pt x="559389" y="740048"/>
                </a:lnTo>
                <a:lnTo>
                  <a:pt x="535446" y="740048"/>
                </a:lnTo>
                <a:cubicBezTo>
                  <a:pt x="528191" y="737871"/>
                  <a:pt x="512229" y="723360"/>
                  <a:pt x="487561" y="696515"/>
                </a:cubicBezTo>
                <a:lnTo>
                  <a:pt x="487561" y="692162"/>
                </a:lnTo>
                <a:cubicBezTo>
                  <a:pt x="488287" y="689260"/>
                  <a:pt x="489738" y="687809"/>
                  <a:pt x="491914" y="687809"/>
                </a:cubicBezTo>
                <a:lnTo>
                  <a:pt x="502797" y="687809"/>
                </a:lnTo>
                <a:cubicBezTo>
                  <a:pt x="523112" y="687809"/>
                  <a:pt x="538349" y="679828"/>
                  <a:pt x="548506" y="663866"/>
                </a:cubicBezTo>
                <a:cubicBezTo>
                  <a:pt x="548506" y="658788"/>
                  <a:pt x="536897" y="643551"/>
                  <a:pt x="513680" y="618157"/>
                </a:cubicBezTo>
                <a:cubicBezTo>
                  <a:pt x="503523" y="597117"/>
                  <a:pt x="498444" y="586234"/>
                  <a:pt x="498444" y="585508"/>
                </a:cubicBezTo>
                <a:cubicBezTo>
                  <a:pt x="498444" y="581881"/>
                  <a:pt x="495542" y="577527"/>
                  <a:pt x="489738" y="572449"/>
                </a:cubicBezTo>
                <a:cubicBezTo>
                  <a:pt x="489738" y="566644"/>
                  <a:pt x="481757" y="553585"/>
                  <a:pt x="465795" y="533270"/>
                </a:cubicBezTo>
                <a:lnTo>
                  <a:pt x="465795" y="526740"/>
                </a:lnTo>
                <a:cubicBezTo>
                  <a:pt x="465795" y="518033"/>
                  <a:pt x="469422" y="509327"/>
                  <a:pt x="476678" y="500620"/>
                </a:cubicBezTo>
                <a:lnTo>
                  <a:pt x="476678" y="489737"/>
                </a:lnTo>
                <a:lnTo>
                  <a:pt x="472325" y="483208"/>
                </a:lnTo>
                <a:lnTo>
                  <a:pt x="472325" y="470148"/>
                </a:lnTo>
                <a:cubicBezTo>
                  <a:pt x="475227" y="466520"/>
                  <a:pt x="476678" y="464344"/>
                  <a:pt x="476678" y="463618"/>
                </a:cubicBezTo>
                <a:lnTo>
                  <a:pt x="476678" y="457088"/>
                </a:lnTo>
                <a:lnTo>
                  <a:pt x="446205" y="398320"/>
                </a:lnTo>
                <a:cubicBezTo>
                  <a:pt x="436773" y="380907"/>
                  <a:pt x="420812" y="363494"/>
                  <a:pt x="398320" y="346081"/>
                </a:cubicBezTo>
                <a:lnTo>
                  <a:pt x="402673" y="343904"/>
                </a:lnTo>
                <a:cubicBezTo>
                  <a:pt x="422988" y="348258"/>
                  <a:pt x="438225" y="354062"/>
                  <a:pt x="448382" y="361317"/>
                </a:cubicBezTo>
                <a:lnTo>
                  <a:pt x="454912" y="361317"/>
                </a:lnTo>
                <a:lnTo>
                  <a:pt x="481031" y="350434"/>
                </a:lnTo>
                <a:lnTo>
                  <a:pt x="522387" y="350434"/>
                </a:lnTo>
                <a:cubicBezTo>
                  <a:pt x="526014" y="350434"/>
                  <a:pt x="536172" y="340277"/>
                  <a:pt x="552859" y="319962"/>
                </a:cubicBezTo>
                <a:cubicBezTo>
                  <a:pt x="581155" y="312706"/>
                  <a:pt x="606549" y="293842"/>
                  <a:pt x="629041" y="263370"/>
                </a:cubicBezTo>
                <a:lnTo>
                  <a:pt x="629041" y="245957"/>
                </a:lnTo>
                <a:cubicBezTo>
                  <a:pt x="629041" y="243055"/>
                  <a:pt x="627590" y="241604"/>
                  <a:pt x="624688" y="241604"/>
                </a:cubicBezTo>
                <a:lnTo>
                  <a:pt x="620334" y="241604"/>
                </a:lnTo>
                <a:cubicBezTo>
                  <a:pt x="608000" y="253212"/>
                  <a:pt x="589136" y="264095"/>
                  <a:pt x="563742" y="274253"/>
                </a:cubicBezTo>
                <a:lnTo>
                  <a:pt x="557213" y="274253"/>
                </a:lnTo>
                <a:cubicBezTo>
                  <a:pt x="540525" y="266272"/>
                  <a:pt x="528917" y="256114"/>
                  <a:pt x="522387" y="243780"/>
                </a:cubicBezTo>
                <a:lnTo>
                  <a:pt x="504974" y="222014"/>
                </a:lnTo>
                <a:lnTo>
                  <a:pt x="504974" y="219838"/>
                </a:lnTo>
                <a:cubicBezTo>
                  <a:pt x="505700" y="216935"/>
                  <a:pt x="507151" y="215484"/>
                  <a:pt x="509327" y="215484"/>
                </a:cubicBezTo>
                <a:lnTo>
                  <a:pt x="511504" y="215484"/>
                </a:lnTo>
                <a:lnTo>
                  <a:pt x="518034" y="219838"/>
                </a:lnTo>
                <a:lnTo>
                  <a:pt x="533270" y="219838"/>
                </a:lnTo>
                <a:cubicBezTo>
                  <a:pt x="539800" y="214759"/>
                  <a:pt x="547781" y="210406"/>
                  <a:pt x="557213" y="206778"/>
                </a:cubicBezTo>
                <a:cubicBezTo>
                  <a:pt x="562291" y="198797"/>
                  <a:pt x="576077" y="187914"/>
                  <a:pt x="598568" y="174129"/>
                </a:cubicBezTo>
                <a:cubicBezTo>
                  <a:pt x="618158" y="156716"/>
                  <a:pt x="636296" y="139303"/>
                  <a:pt x="652983" y="121890"/>
                </a:cubicBezTo>
                <a:lnTo>
                  <a:pt x="655160" y="121890"/>
                </a:lnTo>
                <a:lnTo>
                  <a:pt x="655160" y="89241"/>
                </a:lnTo>
                <a:cubicBezTo>
                  <a:pt x="652258" y="87064"/>
                  <a:pt x="650081" y="75456"/>
                  <a:pt x="648630" y="54415"/>
                </a:cubicBezTo>
                <a:cubicBezTo>
                  <a:pt x="634845" y="37002"/>
                  <a:pt x="620334" y="28296"/>
                  <a:pt x="605098" y="28296"/>
                </a:cubicBezTo>
                <a:cubicBezTo>
                  <a:pt x="594941" y="26119"/>
                  <a:pt x="589862" y="23943"/>
                  <a:pt x="589862" y="21766"/>
                </a:cubicBezTo>
                <a:lnTo>
                  <a:pt x="589862" y="19589"/>
                </a:lnTo>
                <a:cubicBezTo>
                  <a:pt x="591313" y="14511"/>
                  <a:pt x="597843" y="7981"/>
                  <a:pt x="609451" y="0"/>
                </a:cubicBez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a:gradFill>
                <a:gsLst>
                  <a:gs pos="96000">
                    <a:srgbClr val="267A12"/>
                  </a:gs>
                  <a:gs pos="50000">
                    <a:srgbClr val="4D9821">
                      <a:alpha val="100000"/>
                    </a:srgbClr>
                  </a:gs>
                  <a:gs pos="0">
                    <a:srgbClr val="74B6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56" name="文本框 55">
            <a:extLst>
              <a:ext uri="{FF2B5EF4-FFF2-40B4-BE49-F238E27FC236}">
                <a16:creationId xmlns:a16="http://schemas.microsoft.com/office/drawing/2014/main" id="{5BAFABE6-8BA0-39D6-217F-1947474AB1D0}"/>
              </a:ext>
            </a:extLst>
          </p:cNvPr>
          <p:cNvSpPr txBox="1"/>
          <p:nvPr/>
        </p:nvSpPr>
        <p:spPr>
          <a:xfrm>
            <a:off x="4563190" y="1178719"/>
            <a:ext cx="816768" cy="1200150"/>
          </a:xfrm>
          <a:custGeom>
            <a:avLst/>
            <a:gdLst/>
            <a:ahLst/>
            <a:cxnLst/>
            <a:rect l="l" t="t" r="r" b="b"/>
            <a:pathLst>
              <a:path w="816768" h="1200150">
                <a:moveTo>
                  <a:pt x="561975" y="350044"/>
                </a:moveTo>
                <a:lnTo>
                  <a:pt x="547687" y="359569"/>
                </a:lnTo>
                <a:lnTo>
                  <a:pt x="538162" y="359569"/>
                </a:lnTo>
                <a:cubicBezTo>
                  <a:pt x="473075" y="372269"/>
                  <a:pt x="424656" y="387350"/>
                  <a:pt x="392906" y="404812"/>
                </a:cubicBezTo>
                <a:cubicBezTo>
                  <a:pt x="386556" y="404812"/>
                  <a:pt x="371475" y="409575"/>
                  <a:pt x="347662" y="419100"/>
                </a:cubicBezTo>
                <a:cubicBezTo>
                  <a:pt x="309562" y="431006"/>
                  <a:pt x="290512" y="439737"/>
                  <a:pt x="290512" y="445294"/>
                </a:cubicBezTo>
                <a:cubicBezTo>
                  <a:pt x="287337" y="445294"/>
                  <a:pt x="262731" y="457200"/>
                  <a:pt x="216693" y="481012"/>
                </a:cubicBezTo>
                <a:lnTo>
                  <a:pt x="166687" y="481012"/>
                </a:lnTo>
                <a:cubicBezTo>
                  <a:pt x="138112" y="492919"/>
                  <a:pt x="123825" y="509587"/>
                  <a:pt x="123825" y="531019"/>
                </a:cubicBezTo>
                <a:cubicBezTo>
                  <a:pt x="123825" y="538162"/>
                  <a:pt x="130175" y="550069"/>
                  <a:pt x="142875" y="566737"/>
                </a:cubicBezTo>
                <a:cubicBezTo>
                  <a:pt x="142875" y="569912"/>
                  <a:pt x="146050" y="574675"/>
                  <a:pt x="152400" y="581025"/>
                </a:cubicBezTo>
                <a:lnTo>
                  <a:pt x="152400" y="619125"/>
                </a:lnTo>
                <a:cubicBezTo>
                  <a:pt x="152400" y="627062"/>
                  <a:pt x="154781" y="634206"/>
                  <a:pt x="159543" y="640556"/>
                </a:cubicBezTo>
                <a:lnTo>
                  <a:pt x="159543" y="647700"/>
                </a:lnTo>
                <a:lnTo>
                  <a:pt x="154781" y="654844"/>
                </a:lnTo>
                <a:lnTo>
                  <a:pt x="154781" y="673894"/>
                </a:lnTo>
                <a:lnTo>
                  <a:pt x="164306" y="690562"/>
                </a:lnTo>
                <a:lnTo>
                  <a:pt x="164306" y="707231"/>
                </a:lnTo>
                <a:cubicBezTo>
                  <a:pt x="164306" y="724694"/>
                  <a:pt x="173831" y="746125"/>
                  <a:pt x="192881" y="771525"/>
                </a:cubicBezTo>
                <a:cubicBezTo>
                  <a:pt x="188118" y="787400"/>
                  <a:pt x="180181" y="795337"/>
                  <a:pt x="169068" y="795337"/>
                </a:cubicBezTo>
                <a:lnTo>
                  <a:pt x="166687" y="795337"/>
                </a:lnTo>
                <a:lnTo>
                  <a:pt x="166687" y="804862"/>
                </a:lnTo>
                <a:lnTo>
                  <a:pt x="178593" y="804862"/>
                </a:lnTo>
                <a:cubicBezTo>
                  <a:pt x="185737" y="798512"/>
                  <a:pt x="202406" y="791369"/>
                  <a:pt x="228600" y="783431"/>
                </a:cubicBezTo>
                <a:cubicBezTo>
                  <a:pt x="228600" y="781050"/>
                  <a:pt x="238125" y="777081"/>
                  <a:pt x="257175" y="771525"/>
                </a:cubicBezTo>
                <a:cubicBezTo>
                  <a:pt x="291306" y="753269"/>
                  <a:pt x="318293" y="742156"/>
                  <a:pt x="338137" y="738187"/>
                </a:cubicBezTo>
                <a:cubicBezTo>
                  <a:pt x="338137" y="735806"/>
                  <a:pt x="360362" y="729456"/>
                  <a:pt x="404812" y="719137"/>
                </a:cubicBezTo>
                <a:cubicBezTo>
                  <a:pt x="412750" y="712787"/>
                  <a:pt x="416718" y="708819"/>
                  <a:pt x="416718" y="707231"/>
                </a:cubicBezTo>
                <a:cubicBezTo>
                  <a:pt x="416718" y="696119"/>
                  <a:pt x="399256" y="690562"/>
                  <a:pt x="364331" y="690562"/>
                </a:cubicBezTo>
                <a:lnTo>
                  <a:pt x="357187" y="690562"/>
                </a:lnTo>
                <a:cubicBezTo>
                  <a:pt x="354012" y="690562"/>
                  <a:pt x="352425" y="688975"/>
                  <a:pt x="352425" y="685800"/>
                </a:cubicBezTo>
                <a:cubicBezTo>
                  <a:pt x="361156" y="676275"/>
                  <a:pt x="371475" y="671512"/>
                  <a:pt x="383381" y="671512"/>
                </a:cubicBezTo>
                <a:cubicBezTo>
                  <a:pt x="383381" y="669925"/>
                  <a:pt x="386556" y="667544"/>
                  <a:pt x="392906" y="664369"/>
                </a:cubicBezTo>
                <a:lnTo>
                  <a:pt x="411956" y="664369"/>
                </a:lnTo>
                <a:lnTo>
                  <a:pt x="419100" y="669131"/>
                </a:lnTo>
                <a:lnTo>
                  <a:pt x="438150" y="669131"/>
                </a:lnTo>
                <a:lnTo>
                  <a:pt x="466725" y="581025"/>
                </a:lnTo>
                <a:lnTo>
                  <a:pt x="466725" y="554831"/>
                </a:lnTo>
                <a:lnTo>
                  <a:pt x="452437" y="554831"/>
                </a:lnTo>
                <a:cubicBezTo>
                  <a:pt x="418306" y="580231"/>
                  <a:pt x="399256" y="592931"/>
                  <a:pt x="395287" y="592931"/>
                </a:cubicBezTo>
                <a:cubicBezTo>
                  <a:pt x="369887" y="615950"/>
                  <a:pt x="350043" y="634206"/>
                  <a:pt x="335756" y="647700"/>
                </a:cubicBezTo>
                <a:cubicBezTo>
                  <a:pt x="330200" y="647700"/>
                  <a:pt x="323056" y="657225"/>
                  <a:pt x="314325" y="676275"/>
                </a:cubicBezTo>
                <a:cubicBezTo>
                  <a:pt x="303213" y="679450"/>
                  <a:pt x="297656" y="681831"/>
                  <a:pt x="297656" y="683419"/>
                </a:cubicBezTo>
                <a:cubicBezTo>
                  <a:pt x="274637" y="683419"/>
                  <a:pt x="249237" y="660400"/>
                  <a:pt x="221456" y="614362"/>
                </a:cubicBezTo>
                <a:cubicBezTo>
                  <a:pt x="214312" y="607219"/>
                  <a:pt x="208756" y="599281"/>
                  <a:pt x="204787" y="590550"/>
                </a:cubicBezTo>
                <a:cubicBezTo>
                  <a:pt x="198437" y="590550"/>
                  <a:pt x="195262" y="588169"/>
                  <a:pt x="195262" y="583406"/>
                </a:cubicBezTo>
                <a:lnTo>
                  <a:pt x="195262" y="566737"/>
                </a:lnTo>
                <a:cubicBezTo>
                  <a:pt x="195262" y="564356"/>
                  <a:pt x="200025" y="561181"/>
                  <a:pt x="209550" y="557212"/>
                </a:cubicBezTo>
                <a:cubicBezTo>
                  <a:pt x="223043" y="559594"/>
                  <a:pt x="231775" y="562769"/>
                  <a:pt x="235743" y="566737"/>
                </a:cubicBezTo>
                <a:lnTo>
                  <a:pt x="242887" y="566737"/>
                </a:lnTo>
                <a:cubicBezTo>
                  <a:pt x="261937" y="560387"/>
                  <a:pt x="276225" y="554037"/>
                  <a:pt x="285750" y="547687"/>
                </a:cubicBezTo>
                <a:cubicBezTo>
                  <a:pt x="328612" y="527050"/>
                  <a:pt x="362743" y="508794"/>
                  <a:pt x="388143" y="492919"/>
                </a:cubicBezTo>
                <a:cubicBezTo>
                  <a:pt x="397668" y="492919"/>
                  <a:pt x="411956" y="479425"/>
                  <a:pt x="431006" y="452437"/>
                </a:cubicBezTo>
                <a:cubicBezTo>
                  <a:pt x="434975" y="452437"/>
                  <a:pt x="438944" y="450850"/>
                  <a:pt x="442912" y="447675"/>
                </a:cubicBezTo>
                <a:lnTo>
                  <a:pt x="461962" y="447675"/>
                </a:lnTo>
                <a:cubicBezTo>
                  <a:pt x="481012" y="458787"/>
                  <a:pt x="496887" y="464344"/>
                  <a:pt x="509587" y="464344"/>
                </a:cubicBezTo>
                <a:cubicBezTo>
                  <a:pt x="523875" y="464344"/>
                  <a:pt x="535781" y="457994"/>
                  <a:pt x="545306" y="445294"/>
                </a:cubicBezTo>
                <a:cubicBezTo>
                  <a:pt x="575468" y="414337"/>
                  <a:pt x="596900" y="385762"/>
                  <a:pt x="609600" y="359569"/>
                </a:cubicBezTo>
                <a:lnTo>
                  <a:pt x="609600" y="350044"/>
                </a:lnTo>
                <a:close/>
                <a:moveTo>
                  <a:pt x="621506" y="228600"/>
                </a:moveTo>
                <a:lnTo>
                  <a:pt x="647700" y="228600"/>
                </a:lnTo>
                <a:cubicBezTo>
                  <a:pt x="658812" y="233362"/>
                  <a:pt x="677069" y="244475"/>
                  <a:pt x="702468" y="261937"/>
                </a:cubicBezTo>
                <a:cubicBezTo>
                  <a:pt x="731043" y="261937"/>
                  <a:pt x="760412" y="283369"/>
                  <a:pt x="790575" y="326231"/>
                </a:cubicBezTo>
                <a:cubicBezTo>
                  <a:pt x="793750" y="350837"/>
                  <a:pt x="798512" y="367506"/>
                  <a:pt x="804862" y="376237"/>
                </a:cubicBezTo>
                <a:lnTo>
                  <a:pt x="804862" y="402431"/>
                </a:lnTo>
                <a:cubicBezTo>
                  <a:pt x="799306" y="423069"/>
                  <a:pt x="785812" y="439737"/>
                  <a:pt x="764381" y="452437"/>
                </a:cubicBezTo>
                <a:cubicBezTo>
                  <a:pt x="742950" y="468312"/>
                  <a:pt x="727075" y="476250"/>
                  <a:pt x="716756" y="476250"/>
                </a:cubicBezTo>
                <a:lnTo>
                  <a:pt x="714375" y="476250"/>
                </a:lnTo>
                <a:cubicBezTo>
                  <a:pt x="711200" y="476250"/>
                  <a:pt x="708025" y="475456"/>
                  <a:pt x="704850" y="473869"/>
                </a:cubicBezTo>
                <a:lnTo>
                  <a:pt x="673893" y="492919"/>
                </a:lnTo>
                <a:lnTo>
                  <a:pt x="669131" y="492919"/>
                </a:lnTo>
                <a:lnTo>
                  <a:pt x="659606" y="485775"/>
                </a:lnTo>
                <a:lnTo>
                  <a:pt x="626268" y="485775"/>
                </a:lnTo>
                <a:cubicBezTo>
                  <a:pt x="605631" y="499269"/>
                  <a:pt x="589756" y="506412"/>
                  <a:pt x="578643" y="507206"/>
                </a:cubicBezTo>
                <a:lnTo>
                  <a:pt x="576262" y="511969"/>
                </a:lnTo>
                <a:lnTo>
                  <a:pt x="588168" y="538162"/>
                </a:lnTo>
                <a:cubicBezTo>
                  <a:pt x="584993" y="542925"/>
                  <a:pt x="581025" y="559594"/>
                  <a:pt x="576262" y="588169"/>
                </a:cubicBezTo>
                <a:cubicBezTo>
                  <a:pt x="574675" y="588169"/>
                  <a:pt x="570706" y="596900"/>
                  <a:pt x="564356" y="614362"/>
                </a:cubicBezTo>
                <a:cubicBezTo>
                  <a:pt x="554038" y="630237"/>
                  <a:pt x="547687" y="638175"/>
                  <a:pt x="545306" y="638175"/>
                </a:cubicBezTo>
                <a:cubicBezTo>
                  <a:pt x="532606" y="651669"/>
                  <a:pt x="523875" y="662781"/>
                  <a:pt x="519112" y="671512"/>
                </a:cubicBezTo>
                <a:lnTo>
                  <a:pt x="519112" y="673894"/>
                </a:lnTo>
                <a:cubicBezTo>
                  <a:pt x="519112" y="676275"/>
                  <a:pt x="521493" y="678656"/>
                  <a:pt x="526256" y="681037"/>
                </a:cubicBezTo>
                <a:lnTo>
                  <a:pt x="571500" y="652462"/>
                </a:lnTo>
                <a:cubicBezTo>
                  <a:pt x="574675" y="652462"/>
                  <a:pt x="580231" y="648494"/>
                  <a:pt x="588168" y="640556"/>
                </a:cubicBezTo>
                <a:lnTo>
                  <a:pt x="619125" y="640556"/>
                </a:lnTo>
                <a:cubicBezTo>
                  <a:pt x="624681" y="642144"/>
                  <a:pt x="636588" y="650081"/>
                  <a:pt x="654843" y="664369"/>
                </a:cubicBezTo>
                <a:cubicBezTo>
                  <a:pt x="696913" y="683419"/>
                  <a:pt x="721518" y="692944"/>
                  <a:pt x="728662" y="692944"/>
                </a:cubicBezTo>
                <a:cubicBezTo>
                  <a:pt x="731838" y="698500"/>
                  <a:pt x="748506" y="709612"/>
                  <a:pt x="778668" y="726281"/>
                </a:cubicBezTo>
                <a:cubicBezTo>
                  <a:pt x="780256" y="730250"/>
                  <a:pt x="789781" y="735806"/>
                  <a:pt x="807243" y="742950"/>
                </a:cubicBezTo>
                <a:cubicBezTo>
                  <a:pt x="810418" y="746919"/>
                  <a:pt x="812006" y="750094"/>
                  <a:pt x="812006" y="752475"/>
                </a:cubicBezTo>
                <a:lnTo>
                  <a:pt x="804862" y="764381"/>
                </a:lnTo>
                <a:lnTo>
                  <a:pt x="804862" y="776287"/>
                </a:lnTo>
                <a:lnTo>
                  <a:pt x="816768" y="795337"/>
                </a:lnTo>
                <a:lnTo>
                  <a:pt x="816768" y="807244"/>
                </a:lnTo>
                <a:cubicBezTo>
                  <a:pt x="815975" y="812006"/>
                  <a:pt x="804862" y="819150"/>
                  <a:pt x="783431" y="828675"/>
                </a:cubicBezTo>
                <a:cubicBezTo>
                  <a:pt x="783431" y="826294"/>
                  <a:pt x="778668" y="823119"/>
                  <a:pt x="769143" y="819150"/>
                </a:cubicBezTo>
                <a:lnTo>
                  <a:pt x="750093" y="819150"/>
                </a:lnTo>
                <a:cubicBezTo>
                  <a:pt x="745331" y="819150"/>
                  <a:pt x="734218" y="812800"/>
                  <a:pt x="716756" y="800100"/>
                </a:cubicBezTo>
                <a:lnTo>
                  <a:pt x="695325" y="800100"/>
                </a:lnTo>
                <a:cubicBezTo>
                  <a:pt x="691356" y="796925"/>
                  <a:pt x="688975" y="795337"/>
                  <a:pt x="688181" y="795337"/>
                </a:cubicBezTo>
                <a:lnTo>
                  <a:pt x="631031" y="795337"/>
                </a:lnTo>
                <a:cubicBezTo>
                  <a:pt x="623093" y="803275"/>
                  <a:pt x="615950" y="807244"/>
                  <a:pt x="609600" y="807244"/>
                </a:cubicBezTo>
                <a:lnTo>
                  <a:pt x="573881" y="807244"/>
                </a:lnTo>
                <a:cubicBezTo>
                  <a:pt x="567531" y="810419"/>
                  <a:pt x="562768" y="815181"/>
                  <a:pt x="559593" y="821531"/>
                </a:cubicBezTo>
                <a:lnTo>
                  <a:pt x="559593" y="833437"/>
                </a:lnTo>
                <a:cubicBezTo>
                  <a:pt x="567531" y="854869"/>
                  <a:pt x="573087" y="877887"/>
                  <a:pt x="576262" y="902494"/>
                </a:cubicBezTo>
                <a:cubicBezTo>
                  <a:pt x="581025" y="904081"/>
                  <a:pt x="583406" y="908844"/>
                  <a:pt x="583406" y="916781"/>
                </a:cubicBezTo>
                <a:lnTo>
                  <a:pt x="583406" y="945356"/>
                </a:lnTo>
                <a:lnTo>
                  <a:pt x="588168" y="952500"/>
                </a:lnTo>
                <a:lnTo>
                  <a:pt x="588168" y="1071562"/>
                </a:lnTo>
                <a:cubicBezTo>
                  <a:pt x="584200" y="1075531"/>
                  <a:pt x="581819" y="1085850"/>
                  <a:pt x="581025" y="1102519"/>
                </a:cubicBezTo>
                <a:cubicBezTo>
                  <a:pt x="565150" y="1116012"/>
                  <a:pt x="553243" y="1131094"/>
                  <a:pt x="545306" y="1147762"/>
                </a:cubicBezTo>
                <a:cubicBezTo>
                  <a:pt x="522287" y="1168400"/>
                  <a:pt x="506413" y="1178719"/>
                  <a:pt x="497681" y="1178719"/>
                </a:cubicBezTo>
                <a:cubicBezTo>
                  <a:pt x="493713" y="1181894"/>
                  <a:pt x="491331" y="1183481"/>
                  <a:pt x="490537" y="1183481"/>
                </a:cubicBezTo>
                <a:lnTo>
                  <a:pt x="471487" y="1183481"/>
                </a:lnTo>
                <a:lnTo>
                  <a:pt x="464343" y="1178719"/>
                </a:lnTo>
                <a:lnTo>
                  <a:pt x="447675" y="1178719"/>
                </a:lnTo>
                <a:cubicBezTo>
                  <a:pt x="438150" y="1185862"/>
                  <a:pt x="428625" y="1189831"/>
                  <a:pt x="419100" y="1190625"/>
                </a:cubicBezTo>
                <a:cubicBezTo>
                  <a:pt x="408781" y="1189037"/>
                  <a:pt x="398463" y="1188244"/>
                  <a:pt x="388143" y="1188244"/>
                </a:cubicBezTo>
                <a:lnTo>
                  <a:pt x="385762" y="1188244"/>
                </a:lnTo>
                <a:lnTo>
                  <a:pt x="378618" y="1183481"/>
                </a:lnTo>
                <a:lnTo>
                  <a:pt x="373856" y="1183481"/>
                </a:lnTo>
                <a:cubicBezTo>
                  <a:pt x="355600" y="1191419"/>
                  <a:pt x="343694" y="1196975"/>
                  <a:pt x="338137" y="1200150"/>
                </a:cubicBezTo>
                <a:lnTo>
                  <a:pt x="319087" y="1200150"/>
                </a:lnTo>
                <a:lnTo>
                  <a:pt x="311943" y="1195387"/>
                </a:lnTo>
                <a:lnTo>
                  <a:pt x="290512" y="1195387"/>
                </a:lnTo>
                <a:cubicBezTo>
                  <a:pt x="280193" y="1190625"/>
                  <a:pt x="272256" y="1184275"/>
                  <a:pt x="266700" y="1176337"/>
                </a:cubicBezTo>
                <a:cubicBezTo>
                  <a:pt x="266700" y="1173162"/>
                  <a:pt x="260350" y="1168400"/>
                  <a:pt x="247650" y="1162050"/>
                </a:cubicBezTo>
                <a:cubicBezTo>
                  <a:pt x="219868" y="1160463"/>
                  <a:pt x="202406" y="1159669"/>
                  <a:pt x="195262" y="1159669"/>
                </a:cubicBezTo>
                <a:lnTo>
                  <a:pt x="192881" y="1154906"/>
                </a:lnTo>
                <a:lnTo>
                  <a:pt x="192881" y="1150144"/>
                </a:lnTo>
                <a:cubicBezTo>
                  <a:pt x="208756" y="1129506"/>
                  <a:pt x="222250" y="1119187"/>
                  <a:pt x="233362" y="1119187"/>
                </a:cubicBezTo>
                <a:cubicBezTo>
                  <a:pt x="265112" y="1108075"/>
                  <a:pt x="280987" y="1100137"/>
                  <a:pt x="280987" y="1095375"/>
                </a:cubicBezTo>
                <a:cubicBezTo>
                  <a:pt x="280987" y="1092200"/>
                  <a:pt x="287337" y="1087438"/>
                  <a:pt x="300037" y="1081088"/>
                </a:cubicBezTo>
                <a:cubicBezTo>
                  <a:pt x="300831" y="1084263"/>
                  <a:pt x="302418" y="1085850"/>
                  <a:pt x="304800" y="1085850"/>
                </a:cubicBezTo>
                <a:lnTo>
                  <a:pt x="311943" y="1085850"/>
                </a:lnTo>
                <a:cubicBezTo>
                  <a:pt x="334168" y="1074737"/>
                  <a:pt x="353218" y="1057275"/>
                  <a:pt x="369093" y="1033462"/>
                </a:cubicBezTo>
                <a:cubicBezTo>
                  <a:pt x="373856" y="1033462"/>
                  <a:pt x="386556" y="1022350"/>
                  <a:pt x="407193" y="1000125"/>
                </a:cubicBezTo>
                <a:cubicBezTo>
                  <a:pt x="409575" y="1000125"/>
                  <a:pt x="416718" y="992187"/>
                  <a:pt x="428625" y="976312"/>
                </a:cubicBezTo>
                <a:cubicBezTo>
                  <a:pt x="434181" y="976312"/>
                  <a:pt x="445293" y="961231"/>
                  <a:pt x="461962" y="931069"/>
                </a:cubicBezTo>
                <a:cubicBezTo>
                  <a:pt x="466725" y="917575"/>
                  <a:pt x="469106" y="904875"/>
                  <a:pt x="469106" y="892969"/>
                </a:cubicBezTo>
                <a:lnTo>
                  <a:pt x="469106" y="823912"/>
                </a:lnTo>
                <a:lnTo>
                  <a:pt x="466725" y="812006"/>
                </a:lnTo>
                <a:lnTo>
                  <a:pt x="454818" y="812006"/>
                </a:lnTo>
                <a:cubicBezTo>
                  <a:pt x="450850" y="815181"/>
                  <a:pt x="448468" y="816769"/>
                  <a:pt x="447675" y="816769"/>
                </a:cubicBezTo>
                <a:lnTo>
                  <a:pt x="435768" y="816769"/>
                </a:lnTo>
                <a:cubicBezTo>
                  <a:pt x="420687" y="816769"/>
                  <a:pt x="408781" y="820737"/>
                  <a:pt x="400050" y="828675"/>
                </a:cubicBezTo>
                <a:lnTo>
                  <a:pt x="378618" y="828675"/>
                </a:lnTo>
                <a:lnTo>
                  <a:pt x="266700" y="876300"/>
                </a:lnTo>
                <a:cubicBezTo>
                  <a:pt x="258762" y="876300"/>
                  <a:pt x="246062" y="881856"/>
                  <a:pt x="228600" y="892969"/>
                </a:cubicBezTo>
                <a:cubicBezTo>
                  <a:pt x="219868" y="900906"/>
                  <a:pt x="211137" y="904875"/>
                  <a:pt x="202406" y="904875"/>
                </a:cubicBezTo>
                <a:cubicBezTo>
                  <a:pt x="192881" y="901700"/>
                  <a:pt x="184943" y="892175"/>
                  <a:pt x="178593" y="876300"/>
                </a:cubicBezTo>
                <a:cubicBezTo>
                  <a:pt x="170656" y="870744"/>
                  <a:pt x="156368" y="852487"/>
                  <a:pt x="135731" y="821531"/>
                </a:cubicBezTo>
                <a:lnTo>
                  <a:pt x="135731" y="807244"/>
                </a:lnTo>
                <a:cubicBezTo>
                  <a:pt x="135731" y="804862"/>
                  <a:pt x="139700" y="800894"/>
                  <a:pt x="147637" y="795337"/>
                </a:cubicBezTo>
                <a:lnTo>
                  <a:pt x="159543" y="795337"/>
                </a:lnTo>
                <a:lnTo>
                  <a:pt x="159543" y="790575"/>
                </a:lnTo>
                <a:cubicBezTo>
                  <a:pt x="153194" y="777875"/>
                  <a:pt x="138906" y="768350"/>
                  <a:pt x="116681" y="762000"/>
                </a:cubicBezTo>
                <a:cubicBezTo>
                  <a:pt x="105569" y="762000"/>
                  <a:pt x="88900" y="742950"/>
                  <a:pt x="66675" y="704850"/>
                </a:cubicBezTo>
                <a:cubicBezTo>
                  <a:pt x="54768" y="693737"/>
                  <a:pt x="46831" y="684212"/>
                  <a:pt x="42862" y="676275"/>
                </a:cubicBezTo>
                <a:cubicBezTo>
                  <a:pt x="38100" y="671512"/>
                  <a:pt x="34131" y="657225"/>
                  <a:pt x="30956" y="633412"/>
                </a:cubicBezTo>
                <a:cubicBezTo>
                  <a:pt x="29368" y="633412"/>
                  <a:pt x="28575" y="632619"/>
                  <a:pt x="28575" y="631031"/>
                </a:cubicBezTo>
                <a:lnTo>
                  <a:pt x="28575" y="528637"/>
                </a:lnTo>
                <a:lnTo>
                  <a:pt x="23812" y="521494"/>
                </a:lnTo>
                <a:lnTo>
                  <a:pt x="23812" y="492919"/>
                </a:lnTo>
                <a:cubicBezTo>
                  <a:pt x="23812" y="453231"/>
                  <a:pt x="15875" y="426244"/>
                  <a:pt x="0" y="411956"/>
                </a:cubicBezTo>
                <a:cubicBezTo>
                  <a:pt x="793" y="408781"/>
                  <a:pt x="2381" y="407194"/>
                  <a:pt x="4762" y="407194"/>
                </a:cubicBezTo>
                <a:cubicBezTo>
                  <a:pt x="11112" y="414337"/>
                  <a:pt x="21431" y="419894"/>
                  <a:pt x="35718" y="423862"/>
                </a:cubicBezTo>
                <a:cubicBezTo>
                  <a:pt x="63500" y="455612"/>
                  <a:pt x="80168" y="484187"/>
                  <a:pt x="85725" y="509587"/>
                </a:cubicBezTo>
                <a:cubicBezTo>
                  <a:pt x="89693" y="509587"/>
                  <a:pt x="94456" y="523875"/>
                  <a:pt x="100012" y="552450"/>
                </a:cubicBezTo>
                <a:lnTo>
                  <a:pt x="104775" y="554831"/>
                </a:lnTo>
                <a:lnTo>
                  <a:pt x="107156" y="554831"/>
                </a:lnTo>
                <a:cubicBezTo>
                  <a:pt x="115093" y="510381"/>
                  <a:pt x="129381" y="480219"/>
                  <a:pt x="150018" y="464344"/>
                </a:cubicBezTo>
                <a:cubicBezTo>
                  <a:pt x="153194" y="464344"/>
                  <a:pt x="163512" y="456406"/>
                  <a:pt x="180975" y="440531"/>
                </a:cubicBezTo>
                <a:cubicBezTo>
                  <a:pt x="196056" y="428625"/>
                  <a:pt x="210343" y="419100"/>
                  <a:pt x="223837" y="411956"/>
                </a:cubicBezTo>
                <a:cubicBezTo>
                  <a:pt x="243681" y="396875"/>
                  <a:pt x="262731" y="387350"/>
                  <a:pt x="280987" y="383381"/>
                </a:cubicBezTo>
                <a:cubicBezTo>
                  <a:pt x="280987" y="381000"/>
                  <a:pt x="296069" y="374650"/>
                  <a:pt x="326231" y="364331"/>
                </a:cubicBezTo>
                <a:cubicBezTo>
                  <a:pt x="375443" y="342106"/>
                  <a:pt x="407987" y="329406"/>
                  <a:pt x="423862" y="326231"/>
                </a:cubicBezTo>
                <a:cubicBezTo>
                  <a:pt x="423862" y="323056"/>
                  <a:pt x="431800" y="319881"/>
                  <a:pt x="447675" y="316706"/>
                </a:cubicBezTo>
                <a:cubicBezTo>
                  <a:pt x="451644" y="312737"/>
                  <a:pt x="462756" y="307975"/>
                  <a:pt x="481012" y="302419"/>
                </a:cubicBezTo>
                <a:cubicBezTo>
                  <a:pt x="481012" y="298450"/>
                  <a:pt x="492918" y="293687"/>
                  <a:pt x="516731" y="288131"/>
                </a:cubicBezTo>
                <a:cubicBezTo>
                  <a:pt x="519112" y="284162"/>
                  <a:pt x="535781" y="278606"/>
                  <a:pt x="566737" y="271462"/>
                </a:cubicBezTo>
                <a:cubicBezTo>
                  <a:pt x="583406" y="258762"/>
                  <a:pt x="598487" y="246062"/>
                  <a:pt x="611981" y="233362"/>
                </a:cubicBezTo>
                <a:cubicBezTo>
                  <a:pt x="614362" y="233362"/>
                  <a:pt x="617537" y="231775"/>
                  <a:pt x="621506" y="228600"/>
                </a:cubicBezTo>
                <a:close/>
                <a:moveTo>
                  <a:pt x="138112" y="95250"/>
                </a:moveTo>
                <a:cubicBezTo>
                  <a:pt x="159543" y="95250"/>
                  <a:pt x="174625" y="122237"/>
                  <a:pt x="183356" y="176212"/>
                </a:cubicBezTo>
                <a:lnTo>
                  <a:pt x="183356" y="188119"/>
                </a:lnTo>
                <a:lnTo>
                  <a:pt x="195262" y="214312"/>
                </a:lnTo>
                <a:cubicBezTo>
                  <a:pt x="195262" y="215900"/>
                  <a:pt x="200819" y="219075"/>
                  <a:pt x="211931" y="223837"/>
                </a:cubicBezTo>
                <a:cubicBezTo>
                  <a:pt x="221456" y="218281"/>
                  <a:pt x="232568" y="207169"/>
                  <a:pt x="245268" y="190500"/>
                </a:cubicBezTo>
                <a:cubicBezTo>
                  <a:pt x="257968" y="201612"/>
                  <a:pt x="266700" y="207169"/>
                  <a:pt x="271462" y="207169"/>
                </a:cubicBezTo>
                <a:lnTo>
                  <a:pt x="273843" y="211931"/>
                </a:lnTo>
                <a:lnTo>
                  <a:pt x="273843" y="219075"/>
                </a:lnTo>
                <a:lnTo>
                  <a:pt x="269081" y="226219"/>
                </a:lnTo>
                <a:lnTo>
                  <a:pt x="273843" y="233362"/>
                </a:lnTo>
                <a:lnTo>
                  <a:pt x="273843" y="280987"/>
                </a:lnTo>
                <a:lnTo>
                  <a:pt x="269081" y="288131"/>
                </a:lnTo>
                <a:lnTo>
                  <a:pt x="269081" y="300037"/>
                </a:lnTo>
                <a:lnTo>
                  <a:pt x="273843" y="307181"/>
                </a:lnTo>
                <a:lnTo>
                  <a:pt x="273843" y="326231"/>
                </a:lnTo>
                <a:lnTo>
                  <a:pt x="290512" y="326231"/>
                </a:lnTo>
                <a:cubicBezTo>
                  <a:pt x="293687" y="327025"/>
                  <a:pt x="295275" y="328612"/>
                  <a:pt x="295275" y="330994"/>
                </a:cubicBezTo>
                <a:lnTo>
                  <a:pt x="295275" y="342900"/>
                </a:lnTo>
                <a:cubicBezTo>
                  <a:pt x="288131" y="361950"/>
                  <a:pt x="281781" y="373062"/>
                  <a:pt x="276225" y="376237"/>
                </a:cubicBezTo>
                <a:lnTo>
                  <a:pt x="271462" y="376237"/>
                </a:lnTo>
                <a:cubicBezTo>
                  <a:pt x="257968" y="370681"/>
                  <a:pt x="243681" y="366712"/>
                  <a:pt x="228600" y="364331"/>
                </a:cubicBezTo>
                <a:cubicBezTo>
                  <a:pt x="211931" y="359569"/>
                  <a:pt x="192087" y="338137"/>
                  <a:pt x="169068" y="300037"/>
                </a:cubicBezTo>
                <a:lnTo>
                  <a:pt x="152400" y="269081"/>
                </a:lnTo>
                <a:cubicBezTo>
                  <a:pt x="152400" y="267494"/>
                  <a:pt x="147637" y="261937"/>
                  <a:pt x="138112" y="252412"/>
                </a:cubicBezTo>
                <a:cubicBezTo>
                  <a:pt x="138112" y="248444"/>
                  <a:pt x="135731" y="242887"/>
                  <a:pt x="130968" y="235744"/>
                </a:cubicBezTo>
                <a:lnTo>
                  <a:pt x="130968" y="183356"/>
                </a:lnTo>
                <a:lnTo>
                  <a:pt x="142875" y="152400"/>
                </a:lnTo>
                <a:lnTo>
                  <a:pt x="142875" y="126206"/>
                </a:lnTo>
                <a:lnTo>
                  <a:pt x="138112" y="119062"/>
                </a:lnTo>
                <a:close/>
                <a:moveTo>
                  <a:pt x="473868" y="0"/>
                </a:moveTo>
                <a:lnTo>
                  <a:pt x="490537" y="0"/>
                </a:lnTo>
                <a:cubicBezTo>
                  <a:pt x="507206" y="11112"/>
                  <a:pt x="537368" y="25400"/>
                  <a:pt x="581025" y="42862"/>
                </a:cubicBezTo>
                <a:cubicBezTo>
                  <a:pt x="590550" y="53975"/>
                  <a:pt x="595312" y="66675"/>
                  <a:pt x="595312" y="80962"/>
                </a:cubicBezTo>
                <a:cubicBezTo>
                  <a:pt x="595312" y="88900"/>
                  <a:pt x="594519" y="114300"/>
                  <a:pt x="592931" y="157162"/>
                </a:cubicBezTo>
                <a:cubicBezTo>
                  <a:pt x="588963" y="160337"/>
                  <a:pt x="583406" y="169862"/>
                  <a:pt x="576262" y="185737"/>
                </a:cubicBezTo>
                <a:cubicBezTo>
                  <a:pt x="572293" y="185737"/>
                  <a:pt x="567531" y="192087"/>
                  <a:pt x="561975" y="204787"/>
                </a:cubicBezTo>
                <a:cubicBezTo>
                  <a:pt x="536575" y="211931"/>
                  <a:pt x="519906" y="220662"/>
                  <a:pt x="511968" y="230981"/>
                </a:cubicBezTo>
                <a:cubicBezTo>
                  <a:pt x="510381" y="236537"/>
                  <a:pt x="492918" y="246062"/>
                  <a:pt x="459581" y="259556"/>
                </a:cubicBezTo>
                <a:cubicBezTo>
                  <a:pt x="432593" y="281781"/>
                  <a:pt x="414337" y="292894"/>
                  <a:pt x="404812" y="292894"/>
                </a:cubicBezTo>
                <a:lnTo>
                  <a:pt x="385762" y="292894"/>
                </a:lnTo>
                <a:lnTo>
                  <a:pt x="371475" y="302419"/>
                </a:lnTo>
                <a:lnTo>
                  <a:pt x="359568" y="302419"/>
                </a:lnTo>
                <a:cubicBezTo>
                  <a:pt x="356394" y="302419"/>
                  <a:pt x="354806" y="300831"/>
                  <a:pt x="354806" y="297656"/>
                </a:cubicBezTo>
                <a:lnTo>
                  <a:pt x="354806" y="295275"/>
                </a:lnTo>
                <a:cubicBezTo>
                  <a:pt x="373856" y="277812"/>
                  <a:pt x="383381" y="265112"/>
                  <a:pt x="383381" y="257175"/>
                </a:cubicBezTo>
                <a:lnTo>
                  <a:pt x="383381" y="252412"/>
                </a:lnTo>
                <a:cubicBezTo>
                  <a:pt x="373062" y="250825"/>
                  <a:pt x="364331" y="244475"/>
                  <a:pt x="357187" y="233362"/>
                </a:cubicBezTo>
                <a:cubicBezTo>
                  <a:pt x="347662" y="221456"/>
                  <a:pt x="336550" y="184944"/>
                  <a:pt x="323850" y="123825"/>
                </a:cubicBezTo>
                <a:cubicBezTo>
                  <a:pt x="323850" y="107156"/>
                  <a:pt x="312737" y="91281"/>
                  <a:pt x="290512" y="76200"/>
                </a:cubicBezTo>
                <a:lnTo>
                  <a:pt x="290512" y="69056"/>
                </a:lnTo>
                <a:cubicBezTo>
                  <a:pt x="292100" y="64294"/>
                  <a:pt x="296862" y="61912"/>
                  <a:pt x="304800" y="61912"/>
                </a:cubicBezTo>
                <a:cubicBezTo>
                  <a:pt x="321468" y="73819"/>
                  <a:pt x="340518" y="81756"/>
                  <a:pt x="361950" y="85725"/>
                </a:cubicBezTo>
                <a:cubicBezTo>
                  <a:pt x="393700" y="99219"/>
                  <a:pt x="409575" y="108744"/>
                  <a:pt x="409575" y="114300"/>
                </a:cubicBezTo>
                <a:lnTo>
                  <a:pt x="409575" y="142875"/>
                </a:lnTo>
                <a:lnTo>
                  <a:pt x="404812" y="150019"/>
                </a:lnTo>
                <a:lnTo>
                  <a:pt x="404812" y="157162"/>
                </a:lnTo>
                <a:cubicBezTo>
                  <a:pt x="407987" y="161131"/>
                  <a:pt x="409575" y="164306"/>
                  <a:pt x="409575" y="166687"/>
                </a:cubicBezTo>
                <a:cubicBezTo>
                  <a:pt x="409575" y="172244"/>
                  <a:pt x="410368" y="185737"/>
                  <a:pt x="411956" y="207169"/>
                </a:cubicBezTo>
                <a:cubicBezTo>
                  <a:pt x="411956" y="212725"/>
                  <a:pt x="409575" y="219075"/>
                  <a:pt x="404812" y="226219"/>
                </a:cubicBezTo>
                <a:lnTo>
                  <a:pt x="404812" y="228600"/>
                </a:lnTo>
                <a:lnTo>
                  <a:pt x="416718" y="228600"/>
                </a:lnTo>
                <a:cubicBezTo>
                  <a:pt x="416718" y="223837"/>
                  <a:pt x="422275" y="214312"/>
                  <a:pt x="433387" y="200025"/>
                </a:cubicBezTo>
                <a:lnTo>
                  <a:pt x="473868" y="133350"/>
                </a:lnTo>
                <a:cubicBezTo>
                  <a:pt x="477043" y="130175"/>
                  <a:pt x="480218" y="122237"/>
                  <a:pt x="483393" y="109537"/>
                </a:cubicBezTo>
                <a:cubicBezTo>
                  <a:pt x="489743" y="100806"/>
                  <a:pt x="497681" y="84137"/>
                  <a:pt x="507206" y="59531"/>
                </a:cubicBezTo>
                <a:lnTo>
                  <a:pt x="507206" y="47625"/>
                </a:lnTo>
                <a:cubicBezTo>
                  <a:pt x="504031" y="38894"/>
                  <a:pt x="491331" y="25400"/>
                  <a:pt x="469106" y="7144"/>
                </a:cubicBezTo>
                <a:lnTo>
                  <a:pt x="469106" y="4762"/>
                </a:lnTo>
                <a:cubicBezTo>
                  <a:pt x="469900" y="1587"/>
                  <a:pt x="471487" y="0"/>
                  <a:pt x="473868" y="0"/>
                </a:cubicBez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buClrTx/>
              <a:buSzTx/>
              <a:buFontTx/>
            </a:pPr>
            <a:endParaRPr lang="zh-CN" altLang="en-US" sz="9600">
              <a:gradFill>
                <a:gsLst>
                  <a:gs pos="96000">
                    <a:srgbClr val="267A12"/>
                  </a:gs>
                  <a:gs pos="50000">
                    <a:srgbClr val="4D9821">
                      <a:alpha val="100000"/>
                    </a:srgbClr>
                  </a:gs>
                  <a:gs pos="0">
                    <a:srgbClr val="74B6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60" name="文本框 59">
            <a:extLst>
              <a:ext uri="{FF2B5EF4-FFF2-40B4-BE49-F238E27FC236}">
                <a16:creationId xmlns:a16="http://schemas.microsoft.com/office/drawing/2014/main" id="{03A15BA7-7F61-F74E-E382-D8E4AD3FCC2C}"/>
              </a:ext>
            </a:extLst>
          </p:cNvPr>
          <p:cNvSpPr txBox="1"/>
          <p:nvPr/>
        </p:nvSpPr>
        <p:spPr>
          <a:xfrm>
            <a:off x="7411403" y="1362948"/>
            <a:ext cx="1166812" cy="1066800"/>
          </a:xfrm>
          <a:custGeom>
            <a:avLst/>
            <a:gdLst/>
            <a:ahLst/>
            <a:cxnLst/>
            <a:rect l="l" t="t" r="r" b="b"/>
            <a:pathLst>
              <a:path w="1166812" h="1066800">
                <a:moveTo>
                  <a:pt x="950118" y="242888"/>
                </a:moveTo>
                <a:lnTo>
                  <a:pt x="1004887" y="259557"/>
                </a:lnTo>
                <a:cubicBezTo>
                  <a:pt x="1060449" y="259557"/>
                  <a:pt x="1114425" y="281782"/>
                  <a:pt x="1166812" y="326232"/>
                </a:cubicBezTo>
                <a:cubicBezTo>
                  <a:pt x="1163637" y="335757"/>
                  <a:pt x="1162049" y="343694"/>
                  <a:pt x="1162049" y="350044"/>
                </a:cubicBezTo>
                <a:lnTo>
                  <a:pt x="1164431" y="361950"/>
                </a:lnTo>
                <a:lnTo>
                  <a:pt x="1154906" y="369094"/>
                </a:lnTo>
                <a:lnTo>
                  <a:pt x="1150143" y="369094"/>
                </a:lnTo>
                <a:lnTo>
                  <a:pt x="1135856" y="366713"/>
                </a:lnTo>
                <a:cubicBezTo>
                  <a:pt x="1116012" y="381794"/>
                  <a:pt x="1091406" y="392113"/>
                  <a:pt x="1062037" y="397669"/>
                </a:cubicBezTo>
                <a:cubicBezTo>
                  <a:pt x="1035049" y="407988"/>
                  <a:pt x="1021556" y="415132"/>
                  <a:pt x="1021556" y="419100"/>
                </a:cubicBezTo>
                <a:lnTo>
                  <a:pt x="1021556" y="426244"/>
                </a:lnTo>
                <a:cubicBezTo>
                  <a:pt x="1040606" y="444500"/>
                  <a:pt x="1050131" y="457200"/>
                  <a:pt x="1050131" y="464344"/>
                </a:cubicBezTo>
                <a:lnTo>
                  <a:pt x="1050131" y="466725"/>
                </a:lnTo>
                <a:cubicBezTo>
                  <a:pt x="1039018" y="475457"/>
                  <a:pt x="1033462" y="483394"/>
                  <a:pt x="1033462" y="490538"/>
                </a:cubicBezTo>
                <a:cubicBezTo>
                  <a:pt x="1038225" y="549275"/>
                  <a:pt x="1042987" y="585788"/>
                  <a:pt x="1047749" y="600075"/>
                </a:cubicBezTo>
                <a:cubicBezTo>
                  <a:pt x="1047749" y="600869"/>
                  <a:pt x="1046956" y="605632"/>
                  <a:pt x="1045368" y="614363"/>
                </a:cubicBezTo>
                <a:cubicBezTo>
                  <a:pt x="1050925" y="614363"/>
                  <a:pt x="1057275" y="682625"/>
                  <a:pt x="1064418" y="819150"/>
                </a:cubicBezTo>
                <a:lnTo>
                  <a:pt x="1064418" y="921544"/>
                </a:lnTo>
                <a:cubicBezTo>
                  <a:pt x="1064418" y="965994"/>
                  <a:pt x="1054099" y="999332"/>
                  <a:pt x="1033462" y="1021557"/>
                </a:cubicBezTo>
                <a:cubicBezTo>
                  <a:pt x="1028699" y="1031875"/>
                  <a:pt x="1025525" y="1045369"/>
                  <a:pt x="1023937" y="1062038"/>
                </a:cubicBezTo>
                <a:cubicBezTo>
                  <a:pt x="1019968" y="1065213"/>
                  <a:pt x="1017587" y="1066800"/>
                  <a:pt x="1016793" y="1066800"/>
                </a:cubicBezTo>
                <a:lnTo>
                  <a:pt x="1012031" y="1066800"/>
                </a:lnTo>
                <a:cubicBezTo>
                  <a:pt x="996156" y="1066800"/>
                  <a:pt x="975518" y="1055688"/>
                  <a:pt x="950118" y="1033463"/>
                </a:cubicBezTo>
                <a:cubicBezTo>
                  <a:pt x="944562" y="1025525"/>
                  <a:pt x="924718" y="1012825"/>
                  <a:pt x="890587" y="995363"/>
                </a:cubicBezTo>
                <a:cubicBezTo>
                  <a:pt x="890587" y="985838"/>
                  <a:pt x="863600" y="978694"/>
                  <a:pt x="809625" y="973932"/>
                </a:cubicBezTo>
                <a:cubicBezTo>
                  <a:pt x="803275" y="970757"/>
                  <a:pt x="790575" y="957263"/>
                  <a:pt x="771525" y="933450"/>
                </a:cubicBezTo>
                <a:cubicBezTo>
                  <a:pt x="760412" y="925513"/>
                  <a:pt x="750093" y="921544"/>
                  <a:pt x="740568" y="921544"/>
                </a:cubicBezTo>
                <a:lnTo>
                  <a:pt x="716756" y="921544"/>
                </a:lnTo>
                <a:cubicBezTo>
                  <a:pt x="713581" y="921544"/>
                  <a:pt x="711993" y="919957"/>
                  <a:pt x="711993" y="916782"/>
                </a:cubicBezTo>
                <a:lnTo>
                  <a:pt x="711993" y="914400"/>
                </a:lnTo>
                <a:cubicBezTo>
                  <a:pt x="711993" y="911225"/>
                  <a:pt x="719931" y="908844"/>
                  <a:pt x="735806" y="907257"/>
                </a:cubicBezTo>
                <a:cubicBezTo>
                  <a:pt x="735806" y="903288"/>
                  <a:pt x="738981" y="900907"/>
                  <a:pt x="745331" y="900113"/>
                </a:cubicBezTo>
                <a:lnTo>
                  <a:pt x="745331" y="892969"/>
                </a:lnTo>
                <a:cubicBezTo>
                  <a:pt x="742950" y="892969"/>
                  <a:pt x="738981" y="890588"/>
                  <a:pt x="733425" y="885825"/>
                </a:cubicBezTo>
                <a:cubicBezTo>
                  <a:pt x="717550" y="887413"/>
                  <a:pt x="704850" y="888207"/>
                  <a:pt x="695325" y="888207"/>
                </a:cubicBezTo>
                <a:cubicBezTo>
                  <a:pt x="676275" y="872332"/>
                  <a:pt x="656431" y="864394"/>
                  <a:pt x="635793" y="864394"/>
                </a:cubicBezTo>
                <a:lnTo>
                  <a:pt x="619125" y="845344"/>
                </a:lnTo>
                <a:lnTo>
                  <a:pt x="619125" y="840582"/>
                </a:lnTo>
                <a:cubicBezTo>
                  <a:pt x="619125" y="827088"/>
                  <a:pt x="649287" y="815975"/>
                  <a:pt x="709612" y="807244"/>
                </a:cubicBezTo>
                <a:cubicBezTo>
                  <a:pt x="787400" y="783432"/>
                  <a:pt x="835818" y="771525"/>
                  <a:pt x="854868" y="771525"/>
                </a:cubicBezTo>
                <a:lnTo>
                  <a:pt x="878681" y="771525"/>
                </a:lnTo>
                <a:cubicBezTo>
                  <a:pt x="890587" y="771525"/>
                  <a:pt x="897731" y="763588"/>
                  <a:pt x="900112" y="747713"/>
                </a:cubicBezTo>
                <a:lnTo>
                  <a:pt x="900112" y="702469"/>
                </a:lnTo>
                <a:cubicBezTo>
                  <a:pt x="900112" y="688975"/>
                  <a:pt x="900906" y="674688"/>
                  <a:pt x="902493" y="659607"/>
                </a:cubicBezTo>
                <a:cubicBezTo>
                  <a:pt x="900906" y="654050"/>
                  <a:pt x="900112" y="650875"/>
                  <a:pt x="900112" y="650082"/>
                </a:cubicBezTo>
                <a:cubicBezTo>
                  <a:pt x="901700" y="622300"/>
                  <a:pt x="902493" y="604838"/>
                  <a:pt x="902493" y="597694"/>
                </a:cubicBezTo>
                <a:cubicBezTo>
                  <a:pt x="902493" y="521494"/>
                  <a:pt x="897731" y="483394"/>
                  <a:pt x="888206" y="483394"/>
                </a:cubicBezTo>
                <a:lnTo>
                  <a:pt x="885825" y="483394"/>
                </a:lnTo>
                <a:lnTo>
                  <a:pt x="759618" y="550069"/>
                </a:lnTo>
                <a:cubicBezTo>
                  <a:pt x="740568" y="561182"/>
                  <a:pt x="712787" y="573088"/>
                  <a:pt x="676275" y="585788"/>
                </a:cubicBezTo>
                <a:cubicBezTo>
                  <a:pt x="667543" y="597694"/>
                  <a:pt x="650081" y="606425"/>
                  <a:pt x="623887" y="611982"/>
                </a:cubicBezTo>
                <a:cubicBezTo>
                  <a:pt x="603250" y="611982"/>
                  <a:pt x="583406" y="595313"/>
                  <a:pt x="564356" y="561975"/>
                </a:cubicBezTo>
                <a:cubicBezTo>
                  <a:pt x="564356" y="559594"/>
                  <a:pt x="554831" y="546894"/>
                  <a:pt x="535781" y="523875"/>
                </a:cubicBezTo>
                <a:cubicBezTo>
                  <a:pt x="527844" y="504032"/>
                  <a:pt x="523875" y="491332"/>
                  <a:pt x="523875" y="485775"/>
                </a:cubicBezTo>
                <a:lnTo>
                  <a:pt x="538162" y="473869"/>
                </a:lnTo>
                <a:lnTo>
                  <a:pt x="578643" y="483394"/>
                </a:lnTo>
                <a:cubicBezTo>
                  <a:pt x="588168" y="480219"/>
                  <a:pt x="619125" y="457994"/>
                  <a:pt x="671512" y="416719"/>
                </a:cubicBezTo>
                <a:cubicBezTo>
                  <a:pt x="764381" y="358775"/>
                  <a:pt x="823118" y="320675"/>
                  <a:pt x="847725" y="302419"/>
                </a:cubicBezTo>
                <a:cubicBezTo>
                  <a:pt x="864393" y="275432"/>
                  <a:pt x="886618" y="261938"/>
                  <a:pt x="914400" y="261938"/>
                </a:cubicBezTo>
                <a:close/>
                <a:moveTo>
                  <a:pt x="169069" y="19050"/>
                </a:moveTo>
                <a:lnTo>
                  <a:pt x="171450" y="19050"/>
                </a:lnTo>
                <a:cubicBezTo>
                  <a:pt x="179387" y="24607"/>
                  <a:pt x="188119" y="28575"/>
                  <a:pt x="197644" y="30957"/>
                </a:cubicBezTo>
                <a:lnTo>
                  <a:pt x="202406" y="28575"/>
                </a:lnTo>
                <a:cubicBezTo>
                  <a:pt x="265906" y="33338"/>
                  <a:pt x="297656" y="39688"/>
                  <a:pt x="297656" y="47625"/>
                </a:cubicBezTo>
                <a:cubicBezTo>
                  <a:pt x="324643" y="50800"/>
                  <a:pt x="358775" y="73025"/>
                  <a:pt x="400050" y="114300"/>
                </a:cubicBezTo>
                <a:cubicBezTo>
                  <a:pt x="403225" y="119857"/>
                  <a:pt x="404812" y="124619"/>
                  <a:pt x="404812" y="128588"/>
                </a:cubicBezTo>
                <a:lnTo>
                  <a:pt x="404812" y="130969"/>
                </a:lnTo>
                <a:cubicBezTo>
                  <a:pt x="400843" y="168275"/>
                  <a:pt x="394493" y="192882"/>
                  <a:pt x="385762" y="204788"/>
                </a:cubicBezTo>
                <a:lnTo>
                  <a:pt x="385762" y="211932"/>
                </a:lnTo>
                <a:lnTo>
                  <a:pt x="416718" y="228600"/>
                </a:lnTo>
                <a:cubicBezTo>
                  <a:pt x="451644" y="251619"/>
                  <a:pt x="469106" y="275432"/>
                  <a:pt x="469106" y="300038"/>
                </a:cubicBezTo>
                <a:lnTo>
                  <a:pt x="469106" y="323850"/>
                </a:lnTo>
                <a:cubicBezTo>
                  <a:pt x="469106" y="345282"/>
                  <a:pt x="460375" y="368300"/>
                  <a:pt x="442912" y="392907"/>
                </a:cubicBezTo>
                <a:cubicBezTo>
                  <a:pt x="433387" y="413544"/>
                  <a:pt x="411956" y="441325"/>
                  <a:pt x="378618" y="476250"/>
                </a:cubicBezTo>
                <a:lnTo>
                  <a:pt x="376237" y="488157"/>
                </a:lnTo>
                <a:lnTo>
                  <a:pt x="397668" y="559594"/>
                </a:lnTo>
                <a:lnTo>
                  <a:pt x="397668" y="578644"/>
                </a:lnTo>
                <a:cubicBezTo>
                  <a:pt x="397668" y="586582"/>
                  <a:pt x="396875" y="598488"/>
                  <a:pt x="395287" y="614363"/>
                </a:cubicBezTo>
                <a:lnTo>
                  <a:pt x="407193" y="614363"/>
                </a:lnTo>
                <a:cubicBezTo>
                  <a:pt x="407193" y="606425"/>
                  <a:pt x="416718" y="593725"/>
                  <a:pt x="435768" y="576263"/>
                </a:cubicBezTo>
                <a:lnTo>
                  <a:pt x="442912" y="576263"/>
                </a:lnTo>
                <a:cubicBezTo>
                  <a:pt x="455612" y="583407"/>
                  <a:pt x="461962" y="588169"/>
                  <a:pt x="461962" y="590550"/>
                </a:cubicBezTo>
                <a:lnTo>
                  <a:pt x="461962" y="597694"/>
                </a:lnTo>
                <a:lnTo>
                  <a:pt x="450056" y="652463"/>
                </a:lnTo>
                <a:lnTo>
                  <a:pt x="450056" y="657225"/>
                </a:lnTo>
                <a:cubicBezTo>
                  <a:pt x="450056" y="670719"/>
                  <a:pt x="451644" y="681038"/>
                  <a:pt x="454818" y="688182"/>
                </a:cubicBezTo>
                <a:cubicBezTo>
                  <a:pt x="440531" y="731838"/>
                  <a:pt x="433387" y="757238"/>
                  <a:pt x="433387" y="764381"/>
                </a:cubicBezTo>
                <a:lnTo>
                  <a:pt x="433387" y="771525"/>
                </a:lnTo>
                <a:cubicBezTo>
                  <a:pt x="439737" y="788988"/>
                  <a:pt x="442912" y="798513"/>
                  <a:pt x="442912" y="800100"/>
                </a:cubicBezTo>
                <a:cubicBezTo>
                  <a:pt x="430212" y="817563"/>
                  <a:pt x="423862" y="838994"/>
                  <a:pt x="423862" y="864394"/>
                </a:cubicBezTo>
                <a:lnTo>
                  <a:pt x="426243" y="873919"/>
                </a:lnTo>
                <a:cubicBezTo>
                  <a:pt x="419893" y="900907"/>
                  <a:pt x="415925" y="924719"/>
                  <a:pt x="414337" y="945357"/>
                </a:cubicBezTo>
                <a:cubicBezTo>
                  <a:pt x="404812" y="961232"/>
                  <a:pt x="393700" y="969169"/>
                  <a:pt x="381000" y="969169"/>
                </a:cubicBezTo>
                <a:cubicBezTo>
                  <a:pt x="373856" y="969169"/>
                  <a:pt x="342900" y="950119"/>
                  <a:pt x="288131" y="912019"/>
                </a:cubicBezTo>
                <a:cubicBezTo>
                  <a:pt x="288131" y="904875"/>
                  <a:pt x="267493" y="878682"/>
                  <a:pt x="226219" y="833438"/>
                </a:cubicBezTo>
                <a:cubicBezTo>
                  <a:pt x="221456" y="820738"/>
                  <a:pt x="217487" y="812800"/>
                  <a:pt x="214312" y="809625"/>
                </a:cubicBezTo>
                <a:lnTo>
                  <a:pt x="214312" y="802482"/>
                </a:lnTo>
                <a:cubicBezTo>
                  <a:pt x="219868" y="796925"/>
                  <a:pt x="227012" y="783432"/>
                  <a:pt x="235744" y="762000"/>
                </a:cubicBezTo>
                <a:cubicBezTo>
                  <a:pt x="246062" y="762000"/>
                  <a:pt x="254794" y="721519"/>
                  <a:pt x="261937" y="640557"/>
                </a:cubicBezTo>
                <a:cubicBezTo>
                  <a:pt x="264318" y="640557"/>
                  <a:pt x="265906" y="631825"/>
                  <a:pt x="266700" y="614363"/>
                </a:cubicBezTo>
                <a:cubicBezTo>
                  <a:pt x="265112" y="611188"/>
                  <a:pt x="264318" y="608807"/>
                  <a:pt x="264318" y="607219"/>
                </a:cubicBezTo>
                <a:lnTo>
                  <a:pt x="259556" y="607219"/>
                </a:lnTo>
                <a:cubicBezTo>
                  <a:pt x="251618" y="607219"/>
                  <a:pt x="227806" y="623094"/>
                  <a:pt x="188119" y="654844"/>
                </a:cubicBezTo>
                <a:cubicBezTo>
                  <a:pt x="167481" y="664369"/>
                  <a:pt x="146843" y="677069"/>
                  <a:pt x="126206" y="692944"/>
                </a:cubicBezTo>
                <a:cubicBezTo>
                  <a:pt x="108744" y="708819"/>
                  <a:pt x="84137" y="716757"/>
                  <a:pt x="52387" y="716757"/>
                </a:cubicBezTo>
                <a:cubicBezTo>
                  <a:pt x="52387" y="718344"/>
                  <a:pt x="50006" y="719138"/>
                  <a:pt x="45243" y="719138"/>
                </a:cubicBezTo>
                <a:cubicBezTo>
                  <a:pt x="15081" y="715169"/>
                  <a:pt x="0" y="707232"/>
                  <a:pt x="0" y="695325"/>
                </a:cubicBezTo>
                <a:lnTo>
                  <a:pt x="0" y="690563"/>
                </a:lnTo>
                <a:cubicBezTo>
                  <a:pt x="0" y="687388"/>
                  <a:pt x="20637" y="681832"/>
                  <a:pt x="61912" y="673894"/>
                </a:cubicBezTo>
                <a:cubicBezTo>
                  <a:pt x="66675" y="668338"/>
                  <a:pt x="85725" y="653257"/>
                  <a:pt x="119062" y="628650"/>
                </a:cubicBezTo>
                <a:cubicBezTo>
                  <a:pt x="145256" y="602457"/>
                  <a:pt x="177006" y="564357"/>
                  <a:pt x="214312" y="514350"/>
                </a:cubicBezTo>
                <a:cubicBezTo>
                  <a:pt x="225425" y="508000"/>
                  <a:pt x="243681" y="483394"/>
                  <a:pt x="269081" y="440531"/>
                </a:cubicBezTo>
                <a:lnTo>
                  <a:pt x="269081" y="435769"/>
                </a:lnTo>
                <a:lnTo>
                  <a:pt x="261937" y="411957"/>
                </a:lnTo>
                <a:lnTo>
                  <a:pt x="266700" y="409575"/>
                </a:lnTo>
                <a:cubicBezTo>
                  <a:pt x="277812" y="410369"/>
                  <a:pt x="283369" y="411957"/>
                  <a:pt x="283369" y="414338"/>
                </a:cubicBezTo>
                <a:cubicBezTo>
                  <a:pt x="292100" y="414338"/>
                  <a:pt x="310356" y="389732"/>
                  <a:pt x="338137" y="340519"/>
                </a:cubicBezTo>
                <a:cubicBezTo>
                  <a:pt x="368300" y="298450"/>
                  <a:pt x="383381" y="265907"/>
                  <a:pt x="383381" y="242888"/>
                </a:cubicBezTo>
                <a:cubicBezTo>
                  <a:pt x="381793" y="227013"/>
                  <a:pt x="378618" y="219075"/>
                  <a:pt x="373856" y="219075"/>
                </a:cubicBezTo>
                <a:lnTo>
                  <a:pt x="366712" y="219075"/>
                </a:lnTo>
                <a:cubicBezTo>
                  <a:pt x="336550" y="246856"/>
                  <a:pt x="306387" y="265907"/>
                  <a:pt x="276225" y="276225"/>
                </a:cubicBezTo>
                <a:cubicBezTo>
                  <a:pt x="273050" y="281782"/>
                  <a:pt x="256381" y="292894"/>
                  <a:pt x="226219" y="309563"/>
                </a:cubicBezTo>
                <a:cubicBezTo>
                  <a:pt x="215900" y="321469"/>
                  <a:pt x="200818" y="332582"/>
                  <a:pt x="180975" y="342900"/>
                </a:cubicBezTo>
                <a:cubicBezTo>
                  <a:pt x="162718" y="363538"/>
                  <a:pt x="125412" y="385763"/>
                  <a:pt x="69056" y="409575"/>
                </a:cubicBezTo>
                <a:lnTo>
                  <a:pt x="61912" y="409575"/>
                </a:lnTo>
                <a:cubicBezTo>
                  <a:pt x="36512" y="407988"/>
                  <a:pt x="23812" y="403225"/>
                  <a:pt x="23812" y="395288"/>
                </a:cubicBezTo>
                <a:cubicBezTo>
                  <a:pt x="26193" y="389732"/>
                  <a:pt x="36512" y="383382"/>
                  <a:pt x="54769" y="376238"/>
                </a:cubicBezTo>
                <a:cubicBezTo>
                  <a:pt x="81756" y="350838"/>
                  <a:pt x="117475" y="309563"/>
                  <a:pt x="161925" y="252413"/>
                </a:cubicBezTo>
                <a:cubicBezTo>
                  <a:pt x="167481" y="238919"/>
                  <a:pt x="180181" y="218282"/>
                  <a:pt x="200025" y="190500"/>
                </a:cubicBezTo>
                <a:cubicBezTo>
                  <a:pt x="215106" y="160338"/>
                  <a:pt x="224631" y="134938"/>
                  <a:pt x="228600" y="114300"/>
                </a:cubicBezTo>
                <a:lnTo>
                  <a:pt x="228600" y="111919"/>
                </a:lnTo>
                <a:cubicBezTo>
                  <a:pt x="228600" y="98425"/>
                  <a:pt x="211137" y="82550"/>
                  <a:pt x="176212" y="64294"/>
                </a:cubicBezTo>
                <a:lnTo>
                  <a:pt x="150019" y="35719"/>
                </a:lnTo>
                <a:lnTo>
                  <a:pt x="150019" y="30957"/>
                </a:lnTo>
                <a:cubicBezTo>
                  <a:pt x="153987" y="23019"/>
                  <a:pt x="160337" y="19050"/>
                  <a:pt x="169069" y="19050"/>
                </a:cubicBezTo>
                <a:close/>
                <a:moveTo>
                  <a:pt x="897731" y="0"/>
                </a:moveTo>
                <a:cubicBezTo>
                  <a:pt x="937418" y="26988"/>
                  <a:pt x="963612" y="40482"/>
                  <a:pt x="976312" y="40482"/>
                </a:cubicBezTo>
                <a:cubicBezTo>
                  <a:pt x="1000918" y="57150"/>
                  <a:pt x="1026318" y="73025"/>
                  <a:pt x="1052512" y="88106"/>
                </a:cubicBezTo>
                <a:lnTo>
                  <a:pt x="1052512" y="97632"/>
                </a:lnTo>
                <a:cubicBezTo>
                  <a:pt x="1052512" y="100013"/>
                  <a:pt x="1050131" y="102394"/>
                  <a:pt x="1045368" y="104775"/>
                </a:cubicBezTo>
                <a:lnTo>
                  <a:pt x="1028699" y="104775"/>
                </a:lnTo>
                <a:cubicBezTo>
                  <a:pt x="1012031" y="104775"/>
                  <a:pt x="995362" y="115094"/>
                  <a:pt x="978693" y="135732"/>
                </a:cubicBezTo>
                <a:cubicBezTo>
                  <a:pt x="965200" y="134144"/>
                  <a:pt x="954881" y="133350"/>
                  <a:pt x="947737" y="133350"/>
                </a:cubicBezTo>
                <a:cubicBezTo>
                  <a:pt x="915193" y="138113"/>
                  <a:pt x="889793" y="147638"/>
                  <a:pt x="871537" y="161925"/>
                </a:cubicBezTo>
                <a:cubicBezTo>
                  <a:pt x="848518" y="171450"/>
                  <a:pt x="807243" y="191294"/>
                  <a:pt x="747712" y="221457"/>
                </a:cubicBezTo>
                <a:cubicBezTo>
                  <a:pt x="738981" y="223044"/>
                  <a:pt x="731837" y="223838"/>
                  <a:pt x="726281" y="223838"/>
                </a:cubicBezTo>
                <a:lnTo>
                  <a:pt x="714375" y="223838"/>
                </a:lnTo>
                <a:cubicBezTo>
                  <a:pt x="699293" y="223838"/>
                  <a:pt x="679450" y="201613"/>
                  <a:pt x="654843" y="157163"/>
                </a:cubicBezTo>
                <a:cubicBezTo>
                  <a:pt x="638968" y="147638"/>
                  <a:pt x="631031" y="138113"/>
                  <a:pt x="631031" y="128588"/>
                </a:cubicBezTo>
                <a:cubicBezTo>
                  <a:pt x="634206" y="121444"/>
                  <a:pt x="637381" y="117475"/>
                  <a:pt x="640556" y="116682"/>
                </a:cubicBezTo>
                <a:lnTo>
                  <a:pt x="647700" y="116682"/>
                </a:lnTo>
                <a:lnTo>
                  <a:pt x="671512" y="130969"/>
                </a:lnTo>
                <a:cubicBezTo>
                  <a:pt x="684212" y="126207"/>
                  <a:pt x="720725" y="103982"/>
                  <a:pt x="781050" y="64294"/>
                </a:cubicBezTo>
                <a:cubicBezTo>
                  <a:pt x="793750" y="35719"/>
                  <a:pt x="814387" y="21432"/>
                  <a:pt x="842962" y="21432"/>
                </a:cubicBezTo>
                <a:cubicBezTo>
                  <a:pt x="858043" y="11906"/>
                  <a:pt x="876300" y="4763"/>
                  <a:pt x="897731" y="0"/>
                </a:cubicBez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buClrTx/>
              <a:buSzTx/>
              <a:buFontTx/>
            </a:pPr>
            <a:endParaRPr lang="zh-CN" altLang="en-US" sz="9600">
              <a:gradFill>
                <a:gsLst>
                  <a:gs pos="96000">
                    <a:srgbClr val="267A12"/>
                  </a:gs>
                  <a:gs pos="50000">
                    <a:srgbClr val="4D9821">
                      <a:alpha val="100000"/>
                    </a:srgbClr>
                  </a:gs>
                  <a:gs pos="0">
                    <a:srgbClr val="74B6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64" name="文本框 63">
            <a:extLst>
              <a:ext uri="{FF2B5EF4-FFF2-40B4-BE49-F238E27FC236}">
                <a16:creationId xmlns:a16="http://schemas.microsoft.com/office/drawing/2014/main" id="{9F47C222-A00F-5134-6C1A-F1EFB153C92D}"/>
              </a:ext>
            </a:extLst>
          </p:cNvPr>
          <p:cNvSpPr txBox="1"/>
          <p:nvPr/>
        </p:nvSpPr>
        <p:spPr>
          <a:xfrm>
            <a:off x="9531356" y="1724167"/>
            <a:ext cx="887797" cy="296596"/>
          </a:xfrm>
          <a:custGeom>
            <a:avLst/>
            <a:gdLst/>
            <a:ahLst/>
            <a:cxnLst/>
            <a:rect l="l" t="t" r="r" b="b"/>
            <a:pathLst>
              <a:path w="887797" h="296596">
                <a:moveTo>
                  <a:pt x="710636" y="0"/>
                </a:moveTo>
                <a:lnTo>
                  <a:pt x="716607" y="0"/>
                </a:lnTo>
                <a:cubicBezTo>
                  <a:pt x="721252" y="1991"/>
                  <a:pt x="725897" y="10617"/>
                  <a:pt x="730541" y="25878"/>
                </a:cubicBezTo>
                <a:lnTo>
                  <a:pt x="732532" y="25878"/>
                </a:lnTo>
                <a:lnTo>
                  <a:pt x="744475" y="19906"/>
                </a:lnTo>
                <a:lnTo>
                  <a:pt x="748457" y="19906"/>
                </a:lnTo>
                <a:lnTo>
                  <a:pt x="764381" y="29859"/>
                </a:lnTo>
                <a:cubicBezTo>
                  <a:pt x="765045" y="27205"/>
                  <a:pt x="766372" y="25878"/>
                  <a:pt x="768362" y="25878"/>
                </a:cubicBezTo>
                <a:lnTo>
                  <a:pt x="774334" y="25878"/>
                </a:lnTo>
                <a:cubicBezTo>
                  <a:pt x="774334" y="32513"/>
                  <a:pt x="794240" y="39148"/>
                  <a:pt x="834051" y="45783"/>
                </a:cubicBezTo>
                <a:cubicBezTo>
                  <a:pt x="839360" y="53082"/>
                  <a:pt x="855284" y="64362"/>
                  <a:pt x="881825" y="79623"/>
                </a:cubicBezTo>
                <a:lnTo>
                  <a:pt x="887797" y="87586"/>
                </a:lnTo>
                <a:lnTo>
                  <a:pt x="887797" y="135359"/>
                </a:lnTo>
                <a:cubicBezTo>
                  <a:pt x="885806" y="143322"/>
                  <a:pt x="877844" y="151284"/>
                  <a:pt x="863910" y="159246"/>
                </a:cubicBezTo>
                <a:lnTo>
                  <a:pt x="857938" y="159246"/>
                </a:lnTo>
                <a:lnTo>
                  <a:pt x="851967" y="155265"/>
                </a:lnTo>
                <a:lnTo>
                  <a:pt x="842014" y="155265"/>
                </a:lnTo>
                <a:cubicBezTo>
                  <a:pt x="836705" y="159246"/>
                  <a:pt x="832724" y="161237"/>
                  <a:pt x="830070" y="161237"/>
                </a:cubicBezTo>
                <a:cubicBezTo>
                  <a:pt x="814809" y="161237"/>
                  <a:pt x="798885" y="154602"/>
                  <a:pt x="782296" y="141331"/>
                </a:cubicBezTo>
                <a:cubicBezTo>
                  <a:pt x="780969" y="141331"/>
                  <a:pt x="778979" y="140668"/>
                  <a:pt x="776325" y="139341"/>
                </a:cubicBezTo>
                <a:lnTo>
                  <a:pt x="766372" y="141331"/>
                </a:lnTo>
                <a:cubicBezTo>
                  <a:pt x="764381" y="141331"/>
                  <a:pt x="755092" y="140668"/>
                  <a:pt x="738504" y="139341"/>
                </a:cubicBezTo>
                <a:lnTo>
                  <a:pt x="704664" y="151284"/>
                </a:lnTo>
                <a:lnTo>
                  <a:pt x="688739" y="151284"/>
                </a:lnTo>
                <a:cubicBezTo>
                  <a:pt x="679450" y="154602"/>
                  <a:pt x="666179" y="165218"/>
                  <a:pt x="648928" y="183133"/>
                </a:cubicBezTo>
                <a:cubicBezTo>
                  <a:pt x="646274" y="183133"/>
                  <a:pt x="641629" y="186451"/>
                  <a:pt x="634994" y="193086"/>
                </a:cubicBezTo>
                <a:lnTo>
                  <a:pt x="633003" y="193086"/>
                </a:lnTo>
                <a:lnTo>
                  <a:pt x="627031" y="189105"/>
                </a:lnTo>
                <a:lnTo>
                  <a:pt x="617079" y="189105"/>
                </a:lnTo>
                <a:cubicBezTo>
                  <a:pt x="597173" y="202375"/>
                  <a:pt x="581248" y="209674"/>
                  <a:pt x="569305" y="211001"/>
                </a:cubicBezTo>
                <a:lnTo>
                  <a:pt x="543427" y="222945"/>
                </a:lnTo>
                <a:cubicBezTo>
                  <a:pt x="540773" y="222945"/>
                  <a:pt x="539446" y="221618"/>
                  <a:pt x="539446" y="218964"/>
                </a:cubicBezTo>
                <a:cubicBezTo>
                  <a:pt x="546081" y="212328"/>
                  <a:pt x="553380" y="207684"/>
                  <a:pt x="561342" y="205029"/>
                </a:cubicBezTo>
                <a:cubicBezTo>
                  <a:pt x="561342" y="203039"/>
                  <a:pt x="568641" y="197067"/>
                  <a:pt x="583239" y="187114"/>
                </a:cubicBezTo>
                <a:cubicBezTo>
                  <a:pt x="592528" y="177825"/>
                  <a:pt x="597173" y="167872"/>
                  <a:pt x="597173" y="157256"/>
                </a:cubicBezTo>
                <a:cubicBezTo>
                  <a:pt x="595846" y="154602"/>
                  <a:pt x="595182" y="152611"/>
                  <a:pt x="595182" y="151284"/>
                </a:cubicBezTo>
                <a:lnTo>
                  <a:pt x="569305" y="151284"/>
                </a:lnTo>
                <a:cubicBezTo>
                  <a:pt x="567978" y="153275"/>
                  <a:pt x="560015" y="155265"/>
                  <a:pt x="545418" y="157256"/>
                </a:cubicBezTo>
                <a:cubicBezTo>
                  <a:pt x="545418" y="158583"/>
                  <a:pt x="544754" y="159246"/>
                  <a:pt x="543427" y="159246"/>
                </a:cubicBezTo>
                <a:lnTo>
                  <a:pt x="519540" y="159246"/>
                </a:lnTo>
                <a:cubicBezTo>
                  <a:pt x="516223" y="156592"/>
                  <a:pt x="514232" y="155265"/>
                  <a:pt x="513569" y="155265"/>
                </a:cubicBezTo>
                <a:lnTo>
                  <a:pt x="511578" y="155265"/>
                </a:lnTo>
                <a:cubicBezTo>
                  <a:pt x="507597" y="159246"/>
                  <a:pt x="492999" y="161237"/>
                  <a:pt x="467785" y="161237"/>
                </a:cubicBezTo>
                <a:lnTo>
                  <a:pt x="463804" y="161237"/>
                </a:lnTo>
                <a:lnTo>
                  <a:pt x="423993" y="183133"/>
                </a:lnTo>
                <a:cubicBezTo>
                  <a:pt x="408068" y="185787"/>
                  <a:pt x="388162" y="202375"/>
                  <a:pt x="364275" y="232898"/>
                </a:cubicBezTo>
                <a:cubicBezTo>
                  <a:pt x="363612" y="232898"/>
                  <a:pt x="361621" y="236215"/>
                  <a:pt x="358304" y="242850"/>
                </a:cubicBezTo>
                <a:lnTo>
                  <a:pt x="358304" y="254794"/>
                </a:lnTo>
                <a:lnTo>
                  <a:pt x="362285" y="260766"/>
                </a:lnTo>
                <a:lnTo>
                  <a:pt x="362285" y="262756"/>
                </a:lnTo>
                <a:cubicBezTo>
                  <a:pt x="359631" y="265410"/>
                  <a:pt x="357640" y="272046"/>
                  <a:pt x="356313" y="282662"/>
                </a:cubicBezTo>
                <a:cubicBezTo>
                  <a:pt x="344370" y="291951"/>
                  <a:pt x="329109" y="296596"/>
                  <a:pt x="310530" y="296596"/>
                </a:cubicBezTo>
                <a:cubicBezTo>
                  <a:pt x="281998" y="295269"/>
                  <a:pt x="261429" y="294605"/>
                  <a:pt x="248822" y="294605"/>
                </a:cubicBezTo>
                <a:cubicBezTo>
                  <a:pt x="248822" y="292615"/>
                  <a:pt x="244841" y="289961"/>
                  <a:pt x="236879" y="286643"/>
                </a:cubicBezTo>
                <a:lnTo>
                  <a:pt x="226926" y="286643"/>
                </a:lnTo>
                <a:cubicBezTo>
                  <a:pt x="208347" y="286643"/>
                  <a:pt x="179152" y="275363"/>
                  <a:pt x="139340" y="252803"/>
                </a:cubicBezTo>
                <a:cubicBezTo>
                  <a:pt x="128060" y="252803"/>
                  <a:pt x="115453" y="244841"/>
                  <a:pt x="101519" y="228916"/>
                </a:cubicBezTo>
                <a:cubicBezTo>
                  <a:pt x="92894" y="228916"/>
                  <a:pt x="70997" y="210338"/>
                  <a:pt x="35830" y="173180"/>
                </a:cubicBezTo>
                <a:lnTo>
                  <a:pt x="0" y="121425"/>
                </a:lnTo>
                <a:cubicBezTo>
                  <a:pt x="0" y="119435"/>
                  <a:pt x="3981" y="116117"/>
                  <a:pt x="11943" y="111472"/>
                </a:cubicBezTo>
                <a:lnTo>
                  <a:pt x="27868" y="111472"/>
                </a:lnTo>
                <a:cubicBezTo>
                  <a:pt x="49764" y="120762"/>
                  <a:pt x="70334" y="126734"/>
                  <a:pt x="89576" y="129388"/>
                </a:cubicBezTo>
                <a:cubicBezTo>
                  <a:pt x="101519" y="130715"/>
                  <a:pt x="108818" y="132705"/>
                  <a:pt x="111472" y="135359"/>
                </a:cubicBezTo>
                <a:lnTo>
                  <a:pt x="133369" y="135359"/>
                </a:lnTo>
                <a:cubicBezTo>
                  <a:pt x="136686" y="138013"/>
                  <a:pt x="139340" y="139341"/>
                  <a:pt x="141331" y="139341"/>
                </a:cubicBezTo>
                <a:cubicBezTo>
                  <a:pt x="157919" y="139341"/>
                  <a:pt x="178488" y="140004"/>
                  <a:pt x="203039" y="141331"/>
                </a:cubicBezTo>
                <a:cubicBezTo>
                  <a:pt x="218300" y="141331"/>
                  <a:pt x="239533" y="136686"/>
                  <a:pt x="266737" y="127397"/>
                </a:cubicBezTo>
                <a:cubicBezTo>
                  <a:pt x="305222" y="114127"/>
                  <a:pt x="334417" y="106164"/>
                  <a:pt x="354323" y="103510"/>
                </a:cubicBezTo>
                <a:cubicBezTo>
                  <a:pt x="354323" y="99529"/>
                  <a:pt x="375555" y="94221"/>
                  <a:pt x="418021" y="87586"/>
                </a:cubicBezTo>
                <a:cubicBezTo>
                  <a:pt x="418021" y="84268"/>
                  <a:pt x="428637" y="81614"/>
                  <a:pt x="449870" y="79623"/>
                </a:cubicBezTo>
                <a:cubicBezTo>
                  <a:pt x="449870" y="78296"/>
                  <a:pt x="452524" y="76305"/>
                  <a:pt x="457832" y="73651"/>
                </a:cubicBezTo>
                <a:lnTo>
                  <a:pt x="475748" y="73651"/>
                </a:lnTo>
                <a:cubicBezTo>
                  <a:pt x="489682" y="73651"/>
                  <a:pt x="498971" y="71661"/>
                  <a:pt x="503616" y="67680"/>
                </a:cubicBezTo>
                <a:lnTo>
                  <a:pt x="523521" y="67680"/>
                </a:lnTo>
                <a:cubicBezTo>
                  <a:pt x="526839" y="65026"/>
                  <a:pt x="539446" y="62372"/>
                  <a:pt x="561342" y="59717"/>
                </a:cubicBezTo>
                <a:cubicBezTo>
                  <a:pt x="561342" y="58390"/>
                  <a:pt x="567314" y="57727"/>
                  <a:pt x="579258" y="57727"/>
                </a:cubicBezTo>
                <a:lnTo>
                  <a:pt x="583239" y="57727"/>
                </a:lnTo>
                <a:lnTo>
                  <a:pt x="595182" y="49765"/>
                </a:lnTo>
                <a:lnTo>
                  <a:pt x="609116" y="49765"/>
                </a:lnTo>
                <a:cubicBezTo>
                  <a:pt x="643620" y="45120"/>
                  <a:pt x="660871" y="37158"/>
                  <a:pt x="660871" y="25878"/>
                </a:cubicBezTo>
                <a:cubicBezTo>
                  <a:pt x="668170" y="17915"/>
                  <a:pt x="684758" y="9290"/>
                  <a:pt x="710636" y="0"/>
                </a:cubicBez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b="1">
              <a:ln w="3848" cmpd="thickThin">
                <a:solidFill>
                  <a:schemeClr val="bg1"/>
                </a:solidFill>
              </a:ln>
              <a:gradFill>
                <a:gsLst>
                  <a:gs pos="96000">
                    <a:srgbClr val="267A12"/>
                  </a:gs>
                  <a:gs pos="50000">
                    <a:srgbClr val="4D9821">
                      <a:alpha val="100000"/>
                    </a:srgbClr>
                  </a:gs>
                  <a:gs pos="0">
                    <a:srgbClr val="74B6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54" name="文本框 53">
            <a:extLst>
              <a:ext uri="{FF2B5EF4-FFF2-40B4-BE49-F238E27FC236}">
                <a16:creationId xmlns:a16="http://schemas.microsoft.com/office/drawing/2014/main" id="{BC32531B-CA7D-751A-B343-A75A12B72D9A}"/>
              </a:ext>
            </a:extLst>
          </p:cNvPr>
          <p:cNvSpPr txBox="1"/>
          <p:nvPr/>
        </p:nvSpPr>
        <p:spPr>
          <a:xfrm>
            <a:off x="3639163" y="1330848"/>
            <a:ext cx="1007232" cy="943534"/>
          </a:xfrm>
          <a:custGeom>
            <a:avLst/>
            <a:gdLst/>
            <a:ahLst/>
            <a:cxnLst/>
            <a:rect l="l" t="t" r="r" b="b"/>
            <a:pathLst>
              <a:path w="1007232" h="943534">
                <a:moveTo>
                  <a:pt x="545418" y="513569"/>
                </a:moveTo>
                <a:cubicBezTo>
                  <a:pt x="540773" y="517550"/>
                  <a:pt x="537456" y="519541"/>
                  <a:pt x="535465" y="519541"/>
                </a:cubicBezTo>
                <a:lnTo>
                  <a:pt x="535465" y="527503"/>
                </a:lnTo>
                <a:cubicBezTo>
                  <a:pt x="537456" y="527503"/>
                  <a:pt x="540773" y="529494"/>
                  <a:pt x="545418" y="533475"/>
                </a:cubicBezTo>
                <a:cubicBezTo>
                  <a:pt x="552717" y="526840"/>
                  <a:pt x="558688" y="523522"/>
                  <a:pt x="563333" y="523522"/>
                </a:cubicBezTo>
                <a:lnTo>
                  <a:pt x="563333" y="513569"/>
                </a:lnTo>
                <a:close/>
                <a:moveTo>
                  <a:pt x="171190" y="493663"/>
                </a:moveTo>
                <a:lnTo>
                  <a:pt x="171190" y="497645"/>
                </a:lnTo>
                <a:lnTo>
                  <a:pt x="175171" y="499635"/>
                </a:lnTo>
                <a:lnTo>
                  <a:pt x="177161" y="499635"/>
                </a:lnTo>
                <a:lnTo>
                  <a:pt x="177161" y="497645"/>
                </a:lnTo>
                <a:cubicBezTo>
                  <a:pt x="174507" y="497645"/>
                  <a:pt x="173180" y="496317"/>
                  <a:pt x="173180" y="493663"/>
                </a:cubicBezTo>
                <a:close/>
                <a:moveTo>
                  <a:pt x="33840" y="378210"/>
                </a:moveTo>
                <a:lnTo>
                  <a:pt x="35830" y="378210"/>
                </a:lnTo>
                <a:cubicBezTo>
                  <a:pt x="69006" y="388163"/>
                  <a:pt x="85595" y="407405"/>
                  <a:pt x="85595" y="435937"/>
                </a:cubicBezTo>
                <a:lnTo>
                  <a:pt x="89576" y="441908"/>
                </a:lnTo>
                <a:lnTo>
                  <a:pt x="89576" y="473758"/>
                </a:lnTo>
                <a:lnTo>
                  <a:pt x="95548" y="473758"/>
                </a:lnTo>
                <a:cubicBezTo>
                  <a:pt x="98202" y="467122"/>
                  <a:pt x="103510" y="445890"/>
                  <a:pt x="111472" y="410059"/>
                </a:cubicBezTo>
                <a:lnTo>
                  <a:pt x="115453" y="410059"/>
                </a:lnTo>
                <a:cubicBezTo>
                  <a:pt x="118108" y="410723"/>
                  <a:pt x="119435" y="412050"/>
                  <a:pt x="119435" y="414040"/>
                </a:cubicBezTo>
                <a:lnTo>
                  <a:pt x="119435" y="429965"/>
                </a:lnTo>
                <a:lnTo>
                  <a:pt x="115453" y="435937"/>
                </a:lnTo>
                <a:lnTo>
                  <a:pt x="115453" y="447880"/>
                </a:lnTo>
                <a:lnTo>
                  <a:pt x="125406" y="461814"/>
                </a:lnTo>
                <a:lnTo>
                  <a:pt x="125406" y="463805"/>
                </a:lnTo>
                <a:cubicBezTo>
                  <a:pt x="125406" y="478402"/>
                  <a:pt x="124743" y="497645"/>
                  <a:pt x="123416" y="521532"/>
                </a:cubicBezTo>
                <a:lnTo>
                  <a:pt x="129388" y="531484"/>
                </a:lnTo>
                <a:lnTo>
                  <a:pt x="129388" y="545418"/>
                </a:lnTo>
                <a:cubicBezTo>
                  <a:pt x="125406" y="548736"/>
                  <a:pt x="123416" y="564661"/>
                  <a:pt x="123416" y="593192"/>
                </a:cubicBezTo>
                <a:lnTo>
                  <a:pt x="123416" y="623051"/>
                </a:lnTo>
                <a:cubicBezTo>
                  <a:pt x="123416" y="629686"/>
                  <a:pt x="124079" y="640966"/>
                  <a:pt x="125406" y="656891"/>
                </a:cubicBezTo>
                <a:lnTo>
                  <a:pt x="121425" y="658881"/>
                </a:lnTo>
                <a:lnTo>
                  <a:pt x="117444" y="658881"/>
                </a:lnTo>
                <a:lnTo>
                  <a:pt x="111472" y="654900"/>
                </a:lnTo>
                <a:lnTo>
                  <a:pt x="93557" y="654900"/>
                </a:lnTo>
                <a:lnTo>
                  <a:pt x="81614" y="662862"/>
                </a:lnTo>
                <a:lnTo>
                  <a:pt x="71661" y="662862"/>
                </a:lnTo>
                <a:cubicBezTo>
                  <a:pt x="45120" y="635658"/>
                  <a:pt x="22560" y="615089"/>
                  <a:pt x="3981" y="601154"/>
                </a:cubicBezTo>
                <a:cubicBezTo>
                  <a:pt x="3981" y="599164"/>
                  <a:pt x="2654" y="596510"/>
                  <a:pt x="0" y="593192"/>
                </a:cubicBezTo>
                <a:lnTo>
                  <a:pt x="0" y="579258"/>
                </a:lnTo>
                <a:lnTo>
                  <a:pt x="9953" y="555371"/>
                </a:lnTo>
                <a:lnTo>
                  <a:pt x="9953" y="503616"/>
                </a:lnTo>
                <a:cubicBezTo>
                  <a:pt x="12607" y="500299"/>
                  <a:pt x="13934" y="498308"/>
                  <a:pt x="13934" y="497645"/>
                </a:cubicBezTo>
                <a:lnTo>
                  <a:pt x="13934" y="463805"/>
                </a:lnTo>
                <a:cubicBezTo>
                  <a:pt x="16588" y="461151"/>
                  <a:pt x="19242" y="449871"/>
                  <a:pt x="21896" y="429965"/>
                </a:cubicBezTo>
                <a:cubicBezTo>
                  <a:pt x="27205" y="420676"/>
                  <a:pt x="29859" y="405414"/>
                  <a:pt x="29859" y="384182"/>
                </a:cubicBezTo>
                <a:lnTo>
                  <a:pt x="29859" y="382191"/>
                </a:lnTo>
                <a:cubicBezTo>
                  <a:pt x="30522" y="379537"/>
                  <a:pt x="31849" y="378210"/>
                  <a:pt x="33840" y="378210"/>
                </a:cubicBezTo>
                <a:close/>
                <a:moveTo>
                  <a:pt x="650918" y="354323"/>
                </a:moveTo>
                <a:cubicBezTo>
                  <a:pt x="612434" y="381528"/>
                  <a:pt x="583903" y="402760"/>
                  <a:pt x="565324" y="418022"/>
                </a:cubicBezTo>
                <a:cubicBezTo>
                  <a:pt x="560679" y="418022"/>
                  <a:pt x="555371" y="425320"/>
                  <a:pt x="549399" y="439918"/>
                </a:cubicBezTo>
                <a:cubicBezTo>
                  <a:pt x="548072" y="439918"/>
                  <a:pt x="544091" y="443236"/>
                  <a:pt x="537456" y="449871"/>
                </a:cubicBezTo>
                <a:lnTo>
                  <a:pt x="529493" y="449871"/>
                </a:lnTo>
                <a:lnTo>
                  <a:pt x="517550" y="447880"/>
                </a:lnTo>
                <a:cubicBezTo>
                  <a:pt x="514896" y="449207"/>
                  <a:pt x="512905" y="449871"/>
                  <a:pt x="511578" y="449871"/>
                </a:cubicBezTo>
                <a:lnTo>
                  <a:pt x="511578" y="455842"/>
                </a:lnTo>
                <a:cubicBezTo>
                  <a:pt x="519540" y="471104"/>
                  <a:pt x="526176" y="487028"/>
                  <a:pt x="531484" y="503616"/>
                </a:cubicBezTo>
                <a:lnTo>
                  <a:pt x="541437" y="503616"/>
                </a:lnTo>
                <a:cubicBezTo>
                  <a:pt x="542100" y="503616"/>
                  <a:pt x="544091" y="502289"/>
                  <a:pt x="547408" y="499635"/>
                </a:cubicBezTo>
                <a:lnTo>
                  <a:pt x="551389" y="499635"/>
                </a:lnTo>
                <a:lnTo>
                  <a:pt x="569305" y="507597"/>
                </a:lnTo>
                <a:lnTo>
                  <a:pt x="577267" y="507597"/>
                </a:lnTo>
                <a:cubicBezTo>
                  <a:pt x="591201" y="500962"/>
                  <a:pt x="599163" y="494327"/>
                  <a:pt x="601154" y="487692"/>
                </a:cubicBezTo>
                <a:lnTo>
                  <a:pt x="601154" y="469777"/>
                </a:lnTo>
                <a:lnTo>
                  <a:pt x="625041" y="451861"/>
                </a:lnTo>
                <a:cubicBezTo>
                  <a:pt x="644947" y="410059"/>
                  <a:pt x="654899" y="388163"/>
                  <a:pt x="654899" y="386172"/>
                </a:cubicBezTo>
                <a:cubicBezTo>
                  <a:pt x="654899" y="382855"/>
                  <a:pt x="656226" y="379537"/>
                  <a:pt x="658881" y="376219"/>
                </a:cubicBezTo>
                <a:lnTo>
                  <a:pt x="658881" y="354323"/>
                </a:lnTo>
                <a:close/>
                <a:moveTo>
                  <a:pt x="676796" y="292615"/>
                </a:moveTo>
                <a:cubicBezTo>
                  <a:pt x="688076" y="292615"/>
                  <a:pt x="696038" y="294606"/>
                  <a:pt x="700683" y="298587"/>
                </a:cubicBezTo>
                <a:lnTo>
                  <a:pt x="718598" y="298587"/>
                </a:lnTo>
                <a:cubicBezTo>
                  <a:pt x="721252" y="301241"/>
                  <a:pt x="734523" y="304559"/>
                  <a:pt x="758409" y="308540"/>
                </a:cubicBezTo>
                <a:cubicBezTo>
                  <a:pt x="758409" y="310530"/>
                  <a:pt x="763718" y="313185"/>
                  <a:pt x="774334" y="316502"/>
                </a:cubicBezTo>
                <a:cubicBezTo>
                  <a:pt x="783623" y="325128"/>
                  <a:pt x="788268" y="330436"/>
                  <a:pt x="788268" y="332427"/>
                </a:cubicBezTo>
                <a:lnTo>
                  <a:pt x="788268" y="352333"/>
                </a:lnTo>
                <a:lnTo>
                  <a:pt x="792249" y="358304"/>
                </a:lnTo>
                <a:lnTo>
                  <a:pt x="792249" y="360295"/>
                </a:lnTo>
                <a:cubicBezTo>
                  <a:pt x="784287" y="384845"/>
                  <a:pt x="770353" y="403424"/>
                  <a:pt x="750447" y="416031"/>
                </a:cubicBezTo>
                <a:cubicBezTo>
                  <a:pt x="747129" y="416031"/>
                  <a:pt x="735850" y="426647"/>
                  <a:pt x="716607" y="447880"/>
                </a:cubicBezTo>
                <a:cubicBezTo>
                  <a:pt x="704664" y="453188"/>
                  <a:pt x="698029" y="457833"/>
                  <a:pt x="696702" y="461814"/>
                </a:cubicBezTo>
                <a:lnTo>
                  <a:pt x="696702" y="467786"/>
                </a:lnTo>
                <a:lnTo>
                  <a:pt x="698692" y="467786"/>
                </a:lnTo>
                <a:cubicBezTo>
                  <a:pt x="721252" y="467786"/>
                  <a:pt x="735186" y="473094"/>
                  <a:pt x="740495" y="483711"/>
                </a:cubicBezTo>
                <a:cubicBezTo>
                  <a:pt x="736513" y="491673"/>
                  <a:pt x="722579" y="506270"/>
                  <a:pt x="698692" y="527503"/>
                </a:cubicBezTo>
                <a:cubicBezTo>
                  <a:pt x="698692" y="530821"/>
                  <a:pt x="680113" y="556035"/>
                  <a:pt x="642957" y="603145"/>
                </a:cubicBezTo>
                <a:cubicBezTo>
                  <a:pt x="640302" y="609117"/>
                  <a:pt x="638975" y="617743"/>
                  <a:pt x="638975" y="629023"/>
                </a:cubicBezTo>
                <a:lnTo>
                  <a:pt x="638975" y="684759"/>
                </a:lnTo>
                <a:lnTo>
                  <a:pt x="634994" y="690730"/>
                </a:lnTo>
                <a:lnTo>
                  <a:pt x="634994" y="700683"/>
                </a:lnTo>
                <a:cubicBezTo>
                  <a:pt x="635657" y="703337"/>
                  <a:pt x="636984" y="704665"/>
                  <a:pt x="638975" y="704665"/>
                </a:cubicBezTo>
                <a:cubicBezTo>
                  <a:pt x="640302" y="735850"/>
                  <a:pt x="640965" y="759074"/>
                  <a:pt x="640965" y="774335"/>
                </a:cubicBezTo>
                <a:lnTo>
                  <a:pt x="640965" y="812156"/>
                </a:lnTo>
                <a:cubicBezTo>
                  <a:pt x="642957" y="813483"/>
                  <a:pt x="644947" y="821445"/>
                  <a:pt x="646937" y="836043"/>
                </a:cubicBezTo>
                <a:cubicBezTo>
                  <a:pt x="654899" y="849313"/>
                  <a:pt x="666843" y="855948"/>
                  <a:pt x="682768" y="855948"/>
                </a:cubicBezTo>
                <a:cubicBezTo>
                  <a:pt x="682768" y="858602"/>
                  <a:pt x="687412" y="859929"/>
                  <a:pt x="696702" y="859929"/>
                </a:cubicBezTo>
                <a:lnTo>
                  <a:pt x="722579" y="859929"/>
                </a:lnTo>
                <a:lnTo>
                  <a:pt x="728551" y="863911"/>
                </a:lnTo>
                <a:lnTo>
                  <a:pt x="748457" y="863911"/>
                </a:lnTo>
                <a:cubicBezTo>
                  <a:pt x="750447" y="861257"/>
                  <a:pt x="760400" y="859266"/>
                  <a:pt x="778315" y="857939"/>
                </a:cubicBezTo>
                <a:cubicBezTo>
                  <a:pt x="789595" y="849313"/>
                  <a:pt x="796230" y="842014"/>
                  <a:pt x="798221" y="836043"/>
                </a:cubicBezTo>
                <a:lnTo>
                  <a:pt x="798221" y="824099"/>
                </a:lnTo>
                <a:cubicBezTo>
                  <a:pt x="803529" y="824099"/>
                  <a:pt x="808174" y="800876"/>
                  <a:pt x="812155" y="754429"/>
                </a:cubicBezTo>
                <a:cubicBezTo>
                  <a:pt x="814146" y="754429"/>
                  <a:pt x="816800" y="747794"/>
                  <a:pt x="820117" y="734523"/>
                </a:cubicBezTo>
                <a:cubicBezTo>
                  <a:pt x="821445" y="734523"/>
                  <a:pt x="822108" y="733860"/>
                  <a:pt x="822108" y="732533"/>
                </a:cubicBezTo>
                <a:lnTo>
                  <a:pt x="822108" y="730542"/>
                </a:lnTo>
                <a:lnTo>
                  <a:pt x="818127" y="724570"/>
                </a:lnTo>
                <a:lnTo>
                  <a:pt x="818127" y="708646"/>
                </a:lnTo>
                <a:cubicBezTo>
                  <a:pt x="827416" y="687413"/>
                  <a:pt x="832061" y="669498"/>
                  <a:pt x="832061" y="654900"/>
                </a:cubicBezTo>
                <a:lnTo>
                  <a:pt x="832061" y="648928"/>
                </a:lnTo>
                <a:cubicBezTo>
                  <a:pt x="834715" y="646938"/>
                  <a:pt x="838696" y="627032"/>
                  <a:pt x="844004" y="589211"/>
                </a:cubicBezTo>
                <a:cubicBezTo>
                  <a:pt x="845332" y="589211"/>
                  <a:pt x="845995" y="588548"/>
                  <a:pt x="845995" y="587220"/>
                </a:cubicBezTo>
                <a:lnTo>
                  <a:pt x="845995" y="569305"/>
                </a:lnTo>
                <a:lnTo>
                  <a:pt x="849976" y="569305"/>
                </a:lnTo>
                <a:lnTo>
                  <a:pt x="849976" y="553381"/>
                </a:lnTo>
                <a:cubicBezTo>
                  <a:pt x="849976" y="551390"/>
                  <a:pt x="851966" y="549400"/>
                  <a:pt x="855948" y="547409"/>
                </a:cubicBezTo>
                <a:cubicBezTo>
                  <a:pt x="858602" y="548073"/>
                  <a:pt x="859929" y="549400"/>
                  <a:pt x="859929" y="551390"/>
                </a:cubicBezTo>
                <a:lnTo>
                  <a:pt x="859929" y="571296"/>
                </a:lnTo>
                <a:cubicBezTo>
                  <a:pt x="859929" y="572623"/>
                  <a:pt x="864573" y="578595"/>
                  <a:pt x="873863" y="589211"/>
                </a:cubicBezTo>
                <a:lnTo>
                  <a:pt x="873863" y="601154"/>
                </a:lnTo>
                <a:lnTo>
                  <a:pt x="869882" y="607126"/>
                </a:lnTo>
                <a:lnTo>
                  <a:pt x="869882" y="633004"/>
                </a:lnTo>
                <a:cubicBezTo>
                  <a:pt x="873863" y="637648"/>
                  <a:pt x="877180" y="644284"/>
                  <a:pt x="879835" y="652910"/>
                </a:cubicBezTo>
                <a:lnTo>
                  <a:pt x="887797" y="652910"/>
                </a:lnTo>
                <a:cubicBezTo>
                  <a:pt x="888460" y="652910"/>
                  <a:pt x="891778" y="649592"/>
                  <a:pt x="897750" y="642957"/>
                </a:cubicBezTo>
                <a:lnTo>
                  <a:pt x="899740" y="642957"/>
                </a:lnTo>
                <a:cubicBezTo>
                  <a:pt x="903721" y="645611"/>
                  <a:pt x="907703" y="652246"/>
                  <a:pt x="911684" y="662862"/>
                </a:cubicBezTo>
                <a:lnTo>
                  <a:pt x="911684" y="678787"/>
                </a:lnTo>
                <a:cubicBezTo>
                  <a:pt x="911684" y="683432"/>
                  <a:pt x="915001" y="690067"/>
                  <a:pt x="921637" y="698693"/>
                </a:cubicBezTo>
                <a:lnTo>
                  <a:pt x="921637" y="710636"/>
                </a:lnTo>
                <a:lnTo>
                  <a:pt x="917655" y="716608"/>
                </a:lnTo>
                <a:lnTo>
                  <a:pt x="917655" y="722580"/>
                </a:lnTo>
                <a:cubicBezTo>
                  <a:pt x="917655" y="724570"/>
                  <a:pt x="925618" y="731205"/>
                  <a:pt x="941542" y="742485"/>
                </a:cubicBezTo>
                <a:cubicBezTo>
                  <a:pt x="946187" y="750448"/>
                  <a:pt x="952822" y="754429"/>
                  <a:pt x="961449" y="754429"/>
                </a:cubicBezTo>
                <a:cubicBezTo>
                  <a:pt x="961449" y="763055"/>
                  <a:pt x="969410" y="769690"/>
                  <a:pt x="985335" y="774335"/>
                </a:cubicBezTo>
                <a:cubicBezTo>
                  <a:pt x="987989" y="787605"/>
                  <a:pt x="993961" y="800876"/>
                  <a:pt x="1003250" y="814146"/>
                </a:cubicBezTo>
                <a:cubicBezTo>
                  <a:pt x="1003250" y="816137"/>
                  <a:pt x="1004577" y="818791"/>
                  <a:pt x="1007232" y="822109"/>
                </a:cubicBezTo>
                <a:cubicBezTo>
                  <a:pt x="995951" y="833388"/>
                  <a:pt x="984008" y="849313"/>
                  <a:pt x="971401" y="869882"/>
                </a:cubicBezTo>
                <a:cubicBezTo>
                  <a:pt x="951495" y="891115"/>
                  <a:pt x="937561" y="901732"/>
                  <a:pt x="929599" y="901732"/>
                </a:cubicBezTo>
                <a:cubicBezTo>
                  <a:pt x="922964" y="912348"/>
                  <a:pt x="899077" y="921637"/>
                  <a:pt x="857938" y="929600"/>
                </a:cubicBezTo>
                <a:lnTo>
                  <a:pt x="820117" y="929600"/>
                </a:lnTo>
                <a:lnTo>
                  <a:pt x="814146" y="933581"/>
                </a:lnTo>
                <a:lnTo>
                  <a:pt x="750447" y="933581"/>
                </a:lnTo>
                <a:cubicBezTo>
                  <a:pt x="747129" y="930927"/>
                  <a:pt x="745139" y="929600"/>
                  <a:pt x="744475" y="929600"/>
                </a:cubicBezTo>
                <a:lnTo>
                  <a:pt x="738504" y="929600"/>
                </a:lnTo>
                <a:cubicBezTo>
                  <a:pt x="735186" y="932254"/>
                  <a:pt x="733195" y="933581"/>
                  <a:pt x="732532" y="933581"/>
                </a:cubicBezTo>
                <a:lnTo>
                  <a:pt x="726560" y="933581"/>
                </a:lnTo>
                <a:cubicBezTo>
                  <a:pt x="723907" y="930927"/>
                  <a:pt x="713953" y="928273"/>
                  <a:pt x="696702" y="925618"/>
                </a:cubicBezTo>
                <a:cubicBezTo>
                  <a:pt x="696702" y="924291"/>
                  <a:pt x="696038" y="923628"/>
                  <a:pt x="694711" y="923628"/>
                </a:cubicBezTo>
                <a:lnTo>
                  <a:pt x="668833" y="923628"/>
                </a:lnTo>
                <a:cubicBezTo>
                  <a:pt x="638311" y="912348"/>
                  <a:pt x="619733" y="901068"/>
                  <a:pt x="613098" y="889788"/>
                </a:cubicBezTo>
                <a:cubicBezTo>
                  <a:pt x="583239" y="868555"/>
                  <a:pt x="565324" y="846659"/>
                  <a:pt x="559352" y="824099"/>
                </a:cubicBezTo>
                <a:lnTo>
                  <a:pt x="559352" y="718599"/>
                </a:lnTo>
                <a:lnTo>
                  <a:pt x="555371" y="718599"/>
                </a:lnTo>
                <a:cubicBezTo>
                  <a:pt x="530157" y="753102"/>
                  <a:pt x="516223" y="770354"/>
                  <a:pt x="513569" y="770354"/>
                </a:cubicBezTo>
                <a:cubicBezTo>
                  <a:pt x="505606" y="780307"/>
                  <a:pt x="501625" y="786942"/>
                  <a:pt x="501625" y="790259"/>
                </a:cubicBezTo>
                <a:cubicBezTo>
                  <a:pt x="488355" y="803530"/>
                  <a:pt x="472430" y="826753"/>
                  <a:pt x="453851" y="859929"/>
                </a:cubicBezTo>
                <a:cubicBezTo>
                  <a:pt x="451861" y="860593"/>
                  <a:pt x="445889" y="869219"/>
                  <a:pt x="435936" y="885807"/>
                </a:cubicBezTo>
                <a:cubicBezTo>
                  <a:pt x="430628" y="904386"/>
                  <a:pt x="421339" y="916993"/>
                  <a:pt x="408068" y="923628"/>
                </a:cubicBezTo>
                <a:lnTo>
                  <a:pt x="392144" y="923628"/>
                </a:lnTo>
                <a:cubicBezTo>
                  <a:pt x="388826" y="923628"/>
                  <a:pt x="386172" y="916329"/>
                  <a:pt x="384181" y="901732"/>
                </a:cubicBezTo>
                <a:cubicBezTo>
                  <a:pt x="382854" y="901732"/>
                  <a:pt x="382191" y="901068"/>
                  <a:pt x="382191" y="899741"/>
                </a:cubicBezTo>
                <a:lnTo>
                  <a:pt x="382191" y="883816"/>
                </a:lnTo>
                <a:cubicBezTo>
                  <a:pt x="384181" y="881826"/>
                  <a:pt x="386835" y="869882"/>
                  <a:pt x="390153" y="847986"/>
                </a:cubicBezTo>
                <a:cubicBezTo>
                  <a:pt x="395461" y="836043"/>
                  <a:pt x="398779" y="830071"/>
                  <a:pt x="400106" y="830071"/>
                </a:cubicBezTo>
                <a:lnTo>
                  <a:pt x="402096" y="830071"/>
                </a:lnTo>
                <a:lnTo>
                  <a:pt x="408068" y="834052"/>
                </a:lnTo>
                <a:lnTo>
                  <a:pt x="410059" y="834052"/>
                </a:lnTo>
                <a:lnTo>
                  <a:pt x="479729" y="738504"/>
                </a:lnTo>
                <a:cubicBezTo>
                  <a:pt x="487691" y="727888"/>
                  <a:pt x="493663" y="715944"/>
                  <a:pt x="497644" y="702674"/>
                </a:cubicBezTo>
                <a:cubicBezTo>
                  <a:pt x="500298" y="702674"/>
                  <a:pt x="511578" y="684095"/>
                  <a:pt x="531484" y="646938"/>
                </a:cubicBezTo>
                <a:lnTo>
                  <a:pt x="539446" y="633004"/>
                </a:lnTo>
                <a:lnTo>
                  <a:pt x="539446" y="625041"/>
                </a:lnTo>
                <a:cubicBezTo>
                  <a:pt x="539446" y="623051"/>
                  <a:pt x="535465" y="619733"/>
                  <a:pt x="527503" y="615089"/>
                </a:cubicBezTo>
                <a:lnTo>
                  <a:pt x="523522" y="615089"/>
                </a:lnTo>
                <a:cubicBezTo>
                  <a:pt x="520204" y="617743"/>
                  <a:pt x="518213" y="619070"/>
                  <a:pt x="517550" y="619070"/>
                </a:cubicBezTo>
                <a:lnTo>
                  <a:pt x="509588" y="619070"/>
                </a:lnTo>
                <a:cubicBezTo>
                  <a:pt x="498308" y="615752"/>
                  <a:pt x="487028" y="607790"/>
                  <a:pt x="475748" y="595183"/>
                </a:cubicBezTo>
                <a:cubicBezTo>
                  <a:pt x="461150" y="589875"/>
                  <a:pt x="447216" y="578595"/>
                  <a:pt x="433946" y="561343"/>
                </a:cubicBezTo>
                <a:cubicBezTo>
                  <a:pt x="433946" y="560679"/>
                  <a:pt x="434609" y="552054"/>
                  <a:pt x="435936" y="535466"/>
                </a:cubicBezTo>
                <a:cubicBezTo>
                  <a:pt x="435936" y="520868"/>
                  <a:pt x="433946" y="510915"/>
                  <a:pt x="429964" y="505607"/>
                </a:cubicBezTo>
                <a:lnTo>
                  <a:pt x="429964" y="481720"/>
                </a:lnTo>
                <a:lnTo>
                  <a:pt x="425983" y="475748"/>
                </a:lnTo>
                <a:lnTo>
                  <a:pt x="425983" y="453852"/>
                </a:lnTo>
                <a:lnTo>
                  <a:pt x="429964" y="447880"/>
                </a:lnTo>
                <a:lnTo>
                  <a:pt x="429964" y="370248"/>
                </a:lnTo>
                <a:lnTo>
                  <a:pt x="420012" y="354323"/>
                </a:lnTo>
                <a:cubicBezTo>
                  <a:pt x="420675" y="351669"/>
                  <a:pt x="422002" y="350342"/>
                  <a:pt x="423993" y="350342"/>
                </a:cubicBezTo>
                <a:lnTo>
                  <a:pt x="425983" y="350342"/>
                </a:lnTo>
                <a:cubicBezTo>
                  <a:pt x="433282" y="360295"/>
                  <a:pt x="448543" y="368257"/>
                  <a:pt x="471767" y="374229"/>
                </a:cubicBezTo>
                <a:cubicBezTo>
                  <a:pt x="479065" y="378874"/>
                  <a:pt x="488355" y="387499"/>
                  <a:pt x="499635" y="400106"/>
                </a:cubicBezTo>
                <a:lnTo>
                  <a:pt x="501625" y="400106"/>
                </a:lnTo>
                <a:cubicBezTo>
                  <a:pt x="511578" y="397452"/>
                  <a:pt x="532811" y="383518"/>
                  <a:pt x="565324" y="358304"/>
                </a:cubicBezTo>
                <a:cubicBezTo>
                  <a:pt x="596509" y="337071"/>
                  <a:pt x="613098" y="326455"/>
                  <a:pt x="615088" y="326455"/>
                </a:cubicBezTo>
                <a:cubicBezTo>
                  <a:pt x="630349" y="307876"/>
                  <a:pt x="639638" y="298587"/>
                  <a:pt x="642957" y="298587"/>
                </a:cubicBezTo>
                <a:cubicBezTo>
                  <a:pt x="656890" y="294606"/>
                  <a:pt x="668170" y="292615"/>
                  <a:pt x="676796" y="292615"/>
                </a:cubicBezTo>
                <a:close/>
                <a:moveTo>
                  <a:pt x="147303" y="99529"/>
                </a:moveTo>
                <a:lnTo>
                  <a:pt x="181142" y="99529"/>
                </a:lnTo>
                <a:cubicBezTo>
                  <a:pt x="209010" y="111473"/>
                  <a:pt x="224272" y="123416"/>
                  <a:pt x="226926" y="135360"/>
                </a:cubicBezTo>
                <a:lnTo>
                  <a:pt x="232897" y="159247"/>
                </a:lnTo>
                <a:cubicBezTo>
                  <a:pt x="232897" y="180479"/>
                  <a:pt x="233561" y="195740"/>
                  <a:pt x="234888" y="205030"/>
                </a:cubicBezTo>
                <a:cubicBezTo>
                  <a:pt x="233561" y="234225"/>
                  <a:pt x="232897" y="262093"/>
                  <a:pt x="232897" y="288634"/>
                </a:cubicBezTo>
                <a:lnTo>
                  <a:pt x="232897" y="334417"/>
                </a:lnTo>
                <a:lnTo>
                  <a:pt x="228916" y="340389"/>
                </a:lnTo>
                <a:lnTo>
                  <a:pt x="228916" y="376219"/>
                </a:lnTo>
                <a:cubicBezTo>
                  <a:pt x="228916" y="376883"/>
                  <a:pt x="227589" y="378874"/>
                  <a:pt x="224935" y="382191"/>
                </a:cubicBezTo>
                <a:lnTo>
                  <a:pt x="224935" y="406078"/>
                </a:lnTo>
                <a:lnTo>
                  <a:pt x="211001" y="449871"/>
                </a:lnTo>
                <a:lnTo>
                  <a:pt x="211001" y="451861"/>
                </a:lnTo>
                <a:cubicBezTo>
                  <a:pt x="211001" y="473758"/>
                  <a:pt x="209010" y="487028"/>
                  <a:pt x="205029" y="491673"/>
                </a:cubicBezTo>
                <a:lnTo>
                  <a:pt x="205029" y="591202"/>
                </a:lnTo>
                <a:cubicBezTo>
                  <a:pt x="207683" y="594519"/>
                  <a:pt x="209010" y="597173"/>
                  <a:pt x="209010" y="599164"/>
                </a:cubicBezTo>
                <a:cubicBezTo>
                  <a:pt x="209010" y="603809"/>
                  <a:pt x="209674" y="620397"/>
                  <a:pt x="211001" y="648928"/>
                </a:cubicBezTo>
                <a:cubicBezTo>
                  <a:pt x="215646" y="654237"/>
                  <a:pt x="218963" y="668171"/>
                  <a:pt x="220954" y="690730"/>
                </a:cubicBezTo>
                <a:cubicBezTo>
                  <a:pt x="220954" y="692721"/>
                  <a:pt x="222281" y="695375"/>
                  <a:pt x="224935" y="698693"/>
                </a:cubicBezTo>
                <a:lnTo>
                  <a:pt x="224935" y="708646"/>
                </a:lnTo>
                <a:lnTo>
                  <a:pt x="226926" y="708646"/>
                </a:lnTo>
                <a:cubicBezTo>
                  <a:pt x="234225" y="701347"/>
                  <a:pt x="242850" y="680778"/>
                  <a:pt x="252803" y="646938"/>
                </a:cubicBezTo>
                <a:cubicBezTo>
                  <a:pt x="254794" y="646938"/>
                  <a:pt x="260766" y="629686"/>
                  <a:pt x="270718" y="595183"/>
                </a:cubicBezTo>
                <a:cubicBezTo>
                  <a:pt x="277354" y="580585"/>
                  <a:pt x="283325" y="563334"/>
                  <a:pt x="288634" y="543428"/>
                </a:cubicBezTo>
                <a:cubicBezTo>
                  <a:pt x="289960" y="543428"/>
                  <a:pt x="290624" y="542764"/>
                  <a:pt x="290624" y="541437"/>
                </a:cubicBezTo>
                <a:lnTo>
                  <a:pt x="290624" y="525513"/>
                </a:lnTo>
                <a:cubicBezTo>
                  <a:pt x="290624" y="524849"/>
                  <a:pt x="287307" y="521532"/>
                  <a:pt x="280671" y="515560"/>
                </a:cubicBezTo>
                <a:lnTo>
                  <a:pt x="280671" y="511579"/>
                </a:lnTo>
                <a:cubicBezTo>
                  <a:pt x="280671" y="500299"/>
                  <a:pt x="282662" y="492336"/>
                  <a:pt x="286643" y="487692"/>
                </a:cubicBezTo>
                <a:lnTo>
                  <a:pt x="286643" y="479729"/>
                </a:lnTo>
                <a:cubicBezTo>
                  <a:pt x="284652" y="476412"/>
                  <a:pt x="281998" y="463805"/>
                  <a:pt x="278681" y="441908"/>
                </a:cubicBezTo>
                <a:cubicBezTo>
                  <a:pt x="270718" y="431956"/>
                  <a:pt x="266737" y="425984"/>
                  <a:pt x="266737" y="423993"/>
                </a:cubicBezTo>
                <a:lnTo>
                  <a:pt x="256784" y="423993"/>
                </a:lnTo>
                <a:cubicBezTo>
                  <a:pt x="254794" y="423993"/>
                  <a:pt x="252140" y="421339"/>
                  <a:pt x="248822" y="416031"/>
                </a:cubicBezTo>
                <a:lnTo>
                  <a:pt x="248822" y="412050"/>
                </a:lnTo>
                <a:cubicBezTo>
                  <a:pt x="249485" y="409396"/>
                  <a:pt x="250813" y="408069"/>
                  <a:pt x="252803" y="408069"/>
                </a:cubicBezTo>
                <a:lnTo>
                  <a:pt x="294605" y="408069"/>
                </a:lnTo>
                <a:cubicBezTo>
                  <a:pt x="315838" y="408069"/>
                  <a:pt x="335080" y="416694"/>
                  <a:pt x="352332" y="433946"/>
                </a:cubicBezTo>
                <a:cubicBezTo>
                  <a:pt x="352332" y="437927"/>
                  <a:pt x="355650" y="444563"/>
                  <a:pt x="362285" y="453852"/>
                </a:cubicBezTo>
                <a:lnTo>
                  <a:pt x="362285" y="479729"/>
                </a:lnTo>
                <a:cubicBezTo>
                  <a:pt x="350341" y="498972"/>
                  <a:pt x="344370" y="509588"/>
                  <a:pt x="344370" y="511579"/>
                </a:cubicBezTo>
                <a:cubicBezTo>
                  <a:pt x="341052" y="516223"/>
                  <a:pt x="333090" y="520868"/>
                  <a:pt x="320483" y="525513"/>
                </a:cubicBezTo>
                <a:lnTo>
                  <a:pt x="306549" y="559352"/>
                </a:lnTo>
                <a:lnTo>
                  <a:pt x="306549" y="567315"/>
                </a:lnTo>
                <a:cubicBezTo>
                  <a:pt x="306549" y="586557"/>
                  <a:pt x="301904" y="607790"/>
                  <a:pt x="292615" y="631013"/>
                </a:cubicBezTo>
                <a:lnTo>
                  <a:pt x="292615" y="650919"/>
                </a:lnTo>
                <a:lnTo>
                  <a:pt x="300577" y="666844"/>
                </a:lnTo>
                <a:cubicBezTo>
                  <a:pt x="298586" y="666844"/>
                  <a:pt x="295932" y="673479"/>
                  <a:pt x="292615" y="686749"/>
                </a:cubicBezTo>
                <a:cubicBezTo>
                  <a:pt x="292615" y="707319"/>
                  <a:pt x="290624" y="719926"/>
                  <a:pt x="286643" y="724570"/>
                </a:cubicBezTo>
                <a:lnTo>
                  <a:pt x="286643" y="726561"/>
                </a:lnTo>
                <a:lnTo>
                  <a:pt x="290624" y="732533"/>
                </a:lnTo>
                <a:cubicBezTo>
                  <a:pt x="289297" y="732533"/>
                  <a:pt x="286643" y="737177"/>
                  <a:pt x="282662" y="746467"/>
                </a:cubicBezTo>
                <a:cubicBezTo>
                  <a:pt x="281335" y="780970"/>
                  <a:pt x="280671" y="808175"/>
                  <a:pt x="280671" y="828080"/>
                </a:cubicBezTo>
                <a:lnTo>
                  <a:pt x="280671" y="836043"/>
                </a:lnTo>
                <a:lnTo>
                  <a:pt x="276690" y="842014"/>
                </a:lnTo>
                <a:lnTo>
                  <a:pt x="276690" y="865901"/>
                </a:lnTo>
                <a:lnTo>
                  <a:pt x="272709" y="871873"/>
                </a:lnTo>
                <a:cubicBezTo>
                  <a:pt x="284652" y="885807"/>
                  <a:pt x="290624" y="895096"/>
                  <a:pt x="290624" y="899741"/>
                </a:cubicBezTo>
                <a:cubicBezTo>
                  <a:pt x="293278" y="906376"/>
                  <a:pt x="295932" y="909694"/>
                  <a:pt x="298586" y="909694"/>
                </a:cubicBezTo>
                <a:cubicBezTo>
                  <a:pt x="303895" y="915002"/>
                  <a:pt x="306549" y="920310"/>
                  <a:pt x="306549" y="925618"/>
                </a:cubicBezTo>
                <a:lnTo>
                  <a:pt x="306549" y="937562"/>
                </a:lnTo>
                <a:cubicBezTo>
                  <a:pt x="306549" y="939553"/>
                  <a:pt x="304558" y="941543"/>
                  <a:pt x="300577" y="943534"/>
                </a:cubicBezTo>
                <a:lnTo>
                  <a:pt x="294605" y="943534"/>
                </a:lnTo>
                <a:cubicBezTo>
                  <a:pt x="291288" y="940880"/>
                  <a:pt x="289297" y="939553"/>
                  <a:pt x="288634" y="939553"/>
                </a:cubicBezTo>
                <a:lnTo>
                  <a:pt x="268728" y="939553"/>
                </a:lnTo>
                <a:cubicBezTo>
                  <a:pt x="265410" y="942207"/>
                  <a:pt x="263420" y="943534"/>
                  <a:pt x="262756" y="943534"/>
                </a:cubicBezTo>
                <a:lnTo>
                  <a:pt x="248822" y="943534"/>
                </a:lnTo>
                <a:lnTo>
                  <a:pt x="175171" y="881826"/>
                </a:lnTo>
                <a:cubicBezTo>
                  <a:pt x="165881" y="877845"/>
                  <a:pt x="157255" y="869882"/>
                  <a:pt x="149293" y="857939"/>
                </a:cubicBezTo>
                <a:lnTo>
                  <a:pt x="149293" y="853958"/>
                </a:lnTo>
                <a:cubicBezTo>
                  <a:pt x="157255" y="840687"/>
                  <a:pt x="161237" y="833388"/>
                  <a:pt x="161237" y="832062"/>
                </a:cubicBezTo>
                <a:lnTo>
                  <a:pt x="161237" y="820118"/>
                </a:lnTo>
                <a:lnTo>
                  <a:pt x="157255" y="814146"/>
                </a:lnTo>
                <a:lnTo>
                  <a:pt x="157255" y="798222"/>
                </a:lnTo>
                <a:cubicBezTo>
                  <a:pt x="159910" y="794904"/>
                  <a:pt x="161237" y="792913"/>
                  <a:pt x="161237" y="792250"/>
                </a:cubicBezTo>
                <a:lnTo>
                  <a:pt x="161237" y="786278"/>
                </a:lnTo>
                <a:cubicBezTo>
                  <a:pt x="161237" y="784951"/>
                  <a:pt x="160573" y="784288"/>
                  <a:pt x="159246" y="784288"/>
                </a:cubicBezTo>
                <a:lnTo>
                  <a:pt x="161237" y="780307"/>
                </a:lnTo>
                <a:lnTo>
                  <a:pt x="161237" y="740495"/>
                </a:lnTo>
                <a:lnTo>
                  <a:pt x="157255" y="734523"/>
                </a:lnTo>
                <a:lnTo>
                  <a:pt x="157255" y="708646"/>
                </a:lnTo>
                <a:cubicBezTo>
                  <a:pt x="161237" y="703337"/>
                  <a:pt x="163227" y="695375"/>
                  <a:pt x="163227" y="684759"/>
                </a:cubicBezTo>
                <a:cubicBezTo>
                  <a:pt x="163227" y="678123"/>
                  <a:pt x="162564" y="670161"/>
                  <a:pt x="161237" y="660872"/>
                </a:cubicBezTo>
                <a:cubicBezTo>
                  <a:pt x="162564" y="648265"/>
                  <a:pt x="163227" y="634331"/>
                  <a:pt x="163227" y="619070"/>
                </a:cubicBezTo>
                <a:lnTo>
                  <a:pt x="163227" y="617079"/>
                </a:lnTo>
                <a:cubicBezTo>
                  <a:pt x="163227" y="613098"/>
                  <a:pt x="159910" y="601154"/>
                  <a:pt x="153274" y="581249"/>
                </a:cubicBezTo>
                <a:lnTo>
                  <a:pt x="153274" y="549400"/>
                </a:lnTo>
                <a:cubicBezTo>
                  <a:pt x="153274" y="546745"/>
                  <a:pt x="151947" y="545418"/>
                  <a:pt x="149293" y="545418"/>
                </a:cubicBezTo>
                <a:cubicBezTo>
                  <a:pt x="147966" y="503616"/>
                  <a:pt x="147303" y="472431"/>
                  <a:pt x="147303" y="451861"/>
                </a:cubicBezTo>
                <a:lnTo>
                  <a:pt x="147303" y="378210"/>
                </a:lnTo>
                <a:cubicBezTo>
                  <a:pt x="147303" y="362949"/>
                  <a:pt x="147966" y="338398"/>
                  <a:pt x="149293" y="304559"/>
                </a:cubicBezTo>
                <a:cubicBezTo>
                  <a:pt x="151947" y="304559"/>
                  <a:pt x="153274" y="303232"/>
                  <a:pt x="153274" y="300577"/>
                </a:cubicBezTo>
                <a:lnTo>
                  <a:pt x="153274" y="286643"/>
                </a:lnTo>
                <a:cubicBezTo>
                  <a:pt x="150620" y="283326"/>
                  <a:pt x="149293" y="281335"/>
                  <a:pt x="149293" y="280672"/>
                </a:cubicBezTo>
                <a:lnTo>
                  <a:pt x="149293" y="262757"/>
                </a:lnTo>
                <a:lnTo>
                  <a:pt x="153274" y="256785"/>
                </a:lnTo>
                <a:lnTo>
                  <a:pt x="153274" y="203039"/>
                </a:lnTo>
                <a:lnTo>
                  <a:pt x="157255" y="197068"/>
                </a:lnTo>
                <a:lnTo>
                  <a:pt x="157255" y="127397"/>
                </a:lnTo>
                <a:lnTo>
                  <a:pt x="143322" y="105501"/>
                </a:lnTo>
                <a:lnTo>
                  <a:pt x="143322" y="103511"/>
                </a:lnTo>
                <a:cubicBezTo>
                  <a:pt x="143985" y="100856"/>
                  <a:pt x="145312" y="99529"/>
                  <a:pt x="147303" y="99529"/>
                </a:cubicBezTo>
                <a:close/>
                <a:moveTo>
                  <a:pt x="625041" y="0"/>
                </a:moveTo>
                <a:lnTo>
                  <a:pt x="631013" y="0"/>
                </a:lnTo>
                <a:cubicBezTo>
                  <a:pt x="647601" y="10617"/>
                  <a:pt x="661535" y="15925"/>
                  <a:pt x="672815" y="15925"/>
                </a:cubicBezTo>
                <a:cubicBezTo>
                  <a:pt x="707318" y="34504"/>
                  <a:pt x="724570" y="55737"/>
                  <a:pt x="724570" y="79624"/>
                </a:cubicBezTo>
                <a:lnTo>
                  <a:pt x="726560" y="83605"/>
                </a:lnTo>
                <a:lnTo>
                  <a:pt x="726560" y="101520"/>
                </a:lnTo>
                <a:cubicBezTo>
                  <a:pt x="724570" y="104838"/>
                  <a:pt x="721915" y="117445"/>
                  <a:pt x="718598" y="139341"/>
                </a:cubicBezTo>
                <a:cubicBezTo>
                  <a:pt x="707981" y="169863"/>
                  <a:pt x="695375" y="193086"/>
                  <a:pt x="680777" y="209011"/>
                </a:cubicBezTo>
                <a:cubicBezTo>
                  <a:pt x="680113" y="209011"/>
                  <a:pt x="671488" y="220291"/>
                  <a:pt x="654899" y="242851"/>
                </a:cubicBezTo>
                <a:cubicBezTo>
                  <a:pt x="650255" y="244841"/>
                  <a:pt x="642957" y="252140"/>
                  <a:pt x="633003" y="264747"/>
                </a:cubicBezTo>
                <a:cubicBezTo>
                  <a:pt x="612434" y="287307"/>
                  <a:pt x="599827" y="298587"/>
                  <a:pt x="595182" y="298587"/>
                </a:cubicBezTo>
                <a:cubicBezTo>
                  <a:pt x="584566" y="298587"/>
                  <a:pt x="573949" y="306549"/>
                  <a:pt x="563333" y="322474"/>
                </a:cubicBezTo>
                <a:cubicBezTo>
                  <a:pt x="554044" y="327782"/>
                  <a:pt x="541437" y="331100"/>
                  <a:pt x="525512" y="332427"/>
                </a:cubicBezTo>
                <a:lnTo>
                  <a:pt x="525512" y="328446"/>
                </a:lnTo>
                <a:lnTo>
                  <a:pt x="535465" y="312521"/>
                </a:lnTo>
                <a:lnTo>
                  <a:pt x="535465" y="304559"/>
                </a:lnTo>
                <a:lnTo>
                  <a:pt x="517550" y="304559"/>
                </a:lnTo>
                <a:cubicBezTo>
                  <a:pt x="510251" y="304559"/>
                  <a:pt x="496981" y="293942"/>
                  <a:pt x="477738" y="272709"/>
                </a:cubicBezTo>
                <a:cubicBezTo>
                  <a:pt x="467122" y="256785"/>
                  <a:pt x="454515" y="244841"/>
                  <a:pt x="439917" y="236879"/>
                </a:cubicBezTo>
                <a:cubicBezTo>
                  <a:pt x="435273" y="232234"/>
                  <a:pt x="430628" y="226926"/>
                  <a:pt x="425983" y="220955"/>
                </a:cubicBezTo>
                <a:lnTo>
                  <a:pt x="425983" y="203039"/>
                </a:lnTo>
                <a:cubicBezTo>
                  <a:pt x="440581" y="184461"/>
                  <a:pt x="447880" y="172517"/>
                  <a:pt x="447880" y="167209"/>
                </a:cubicBezTo>
                <a:cubicBezTo>
                  <a:pt x="449207" y="162564"/>
                  <a:pt x="449870" y="155266"/>
                  <a:pt x="449870" y="145313"/>
                </a:cubicBezTo>
                <a:lnTo>
                  <a:pt x="449870" y="113463"/>
                </a:lnTo>
                <a:cubicBezTo>
                  <a:pt x="449870" y="111473"/>
                  <a:pt x="451861" y="109482"/>
                  <a:pt x="455842" y="107492"/>
                </a:cubicBezTo>
                <a:cubicBezTo>
                  <a:pt x="467122" y="117445"/>
                  <a:pt x="482383" y="138014"/>
                  <a:pt x="501625" y="169200"/>
                </a:cubicBezTo>
                <a:lnTo>
                  <a:pt x="505606" y="169200"/>
                </a:lnTo>
                <a:lnTo>
                  <a:pt x="529493" y="139341"/>
                </a:lnTo>
                <a:cubicBezTo>
                  <a:pt x="529493" y="142658"/>
                  <a:pt x="534801" y="153938"/>
                  <a:pt x="545418" y="173181"/>
                </a:cubicBezTo>
                <a:lnTo>
                  <a:pt x="545418" y="193086"/>
                </a:lnTo>
                <a:lnTo>
                  <a:pt x="549399" y="199058"/>
                </a:lnTo>
                <a:lnTo>
                  <a:pt x="549399" y="230907"/>
                </a:lnTo>
                <a:lnTo>
                  <a:pt x="545418" y="236879"/>
                </a:lnTo>
                <a:lnTo>
                  <a:pt x="545418" y="242851"/>
                </a:lnTo>
                <a:lnTo>
                  <a:pt x="549399" y="248823"/>
                </a:lnTo>
                <a:lnTo>
                  <a:pt x="549399" y="266738"/>
                </a:lnTo>
                <a:cubicBezTo>
                  <a:pt x="549399" y="268728"/>
                  <a:pt x="551389" y="270719"/>
                  <a:pt x="555371" y="272709"/>
                </a:cubicBezTo>
                <a:lnTo>
                  <a:pt x="557361" y="272709"/>
                </a:lnTo>
                <a:cubicBezTo>
                  <a:pt x="561342" y="272709"/>
                  <a:pt x="566651" y="262093"/>
                  <a:pt x="573286" y="240860"/>
                </a:cubicBezTo>
                <a:cubicBezTo>
                  <a:pt x="575276" y="240860"/>
                  <a:pt x="577931" y="232234"/>
                  <a:pt x="581248" y="214983"/>
                </a:cubicBezTo>
                <a:cubicBezTo>
                  <a:pt x="587883" y="205030"/>
                  <a:pt x="595846" y="181806"/>
                  <a:pt x="605135" y="145313"/>
                </a:cubicBezTo>
                <a:cubicBezTo>
                  <a:pt x="611107" y="131379"/>
                  <a:pt x="615751" y="116118"/>
                  <a:pt x="619070" y="99529"/>
                </a:cubicBezTo>
                <a:cubicBezTo>
                  <a:pt x="625041" y="76306"/>
                  <a:pt x="630349" y="58391"/>
                  <a:pt x="634994" y="45784"/>
                </a:cubicBezTo>
                <a:lnTo>
                  <a:pt x="634994" y="25878"/>
                </a:lnTo>
                <a:lnTo>
                  <a:pt x="617078" y="5972"/>
                </a:ln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buClrTx/>
              <a:buSzTx/>
              <a:buFontTx/>
            </a:pPr>
            <a:endParaRPr lang="zh-CN" altLang="en-US" sz="8000">
              <a:gradFill>
                <a:gsLst>
                  <a:gs pos="96000">
                    <a:srgbClr val="267A12"/>
                  </a:gs>
                  <a:gs pos="50000">
                    <a:srgbClr val="4D9821">
                      <a:alpha val="100000"/>
                    </a:srgbClr>
                  </a:gs>
                  <a:gs pos="0">
                    <a:srgbClr val="74B6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grpSp>
        <p:nvGrpSpPr>
          <p:cNvPr id="25" name="组合 24"/>
          <p:cNvGrpSpPr/>
          <p:nvPr/>
        </p:nvGrpSpPr>
        <p:grpSpPr>
          <a:xfrm>
            <a:off x="2646680" y="2512060"/>
            <a:ext cx="6325235" cy="543560"/>
            <a:chOff x="4168" y="4069"/>
            <a:chExt cx="9961" cy="856"/>
          </a:xfrm>
        </p:grpSpPr>
        <p:sp>
          <p:nvSpPr>
            <p:cNvPr id="26" name="副标题 21"/>
            <p:cNvSpPr txBox="1"/>
            <p:nvPr/>
          </p:nvSpPr>
          <p:spPr>
            <a:xfrm>
              <a:off x="5596" y="4069"/>
              <a:ext cx="7105" cy="857"/>
            </a:xfrm>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gn="ctr">
                <a:buFontTx/>
                <a:buNone/>
              </a:pPr>
              <a:r>
                <a:rPr lang="zh-CN" altLang="en-US" sz="2400" dirty="0">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清远职业技术学院校园模板</a:t>
              </a:r>
            </a:p>
          </p:txBody>
        </p:sp>
        <p:grpSp>
          <p:nvGrpSpPr>
            <p:cNvPr id="27" name="组合 26"/>
            <p:cNvGrpSpPr/>
            <p:nvPr/>
          </p:nvGrpSpPr>
          <p:grpSpPr>
            <a:xfrm>
              <a:off x="12257" y="4320"/>
              <a:ext cx="1872" cy="130"/>
              <a:chOff x="12812" y="4142"/>
              <a:chExt cx="1872" cy="130"/>
            </a:xfrm>
          </p:grpSpPr>
          <p:cxnSp>
            <p:nvCxnSpPr>
              <p:cNvPr id="31" name="直接连接符 30"/>
              <p:cNvCxnSpPr/>
              <p:nvPr/>
            </p:nvCxnSpPr>
            <p:spPr>
              <a:xfrm>
                <a:off x="12812" y="4208"/>
                <a:ext cx="1872" cy="10"/>
              </a:xfrm>
              <a:prstGeom prst="line">
                <a:avLst/>
              </a:prstGeom>
              <a:ln w="34925">
                <a:gradFill>
                  <a:gsLst>
                    <a:gs pos="24000">
                      <a:srgbClr val="3DA333"/>
                    </a:gs>
                    <a:gs pos="100000">
                      <a:schemeClr val="bg1">
                        <a:alpha val="0"/>
                      </a:schemeClr>
                    </a:gs>
                  </a:gsLst>
                  <a:lin ang="0" scaled="0"/>
                </a:gradFill>
              </a:ln>
            </p:spPr>
            <p:style>
              <a:lnRef idx="2">
                <a:schemeClr val="accent1"/>
              </a:lnRef>
              <a:fillRef idx="0">
                <a:srgbClr val="FFFFFF"/>
              </a:fillRef>
              <a:effectRef idx="0">
                <a:srgbClr val="FFFFFF"/>
              </a:effectRef>
              <a:fontRef idx="minor">
                <a:schemeClr val="tx1"/>
              </a:fontRef>
            </p:style>
          </p:cxnSp>
          <p:sp>
            <p:nvSpPr>
              <p:cNvPr id="32" name="椭圆 31"/>
              <p:cNvSpPr/>
              <p:nvPr/>
            </p:nvSpPr>
            <p:spPr>
              <a:xfrm>
                <a:off x="12812" y="4142"/>
                <a:ext cx="113" cy="130"/>
              </a:xfrm>
              <a:prstGeom prst="ellipse">
                <a:avLst/>
              </a:prstGeom>
              <a:solidFill>
                <a:srgbClr val="3DA33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nvGrpSpPr>
            <p:cNvPr id="28" name="组合 27"/>
            <p:cNvGrpSpPr/>
            <p:nvPr/>
          </p:nvGrpSpPr>
          <p:grpSpPr>
            <a:xfrm>
              <a:off x="4168" y="4320"/>
              <a:ext cx="1872" cy="130"/>
              <a:chOff x="4724" y="4142"/>
              <a:chExt cx="1872" cy="130"/>
            </a:xfrm>
          </p:grpSpPr>
          <p:cxnSp>
            <p:nvCxnSpPr>
              <p:cNvPr id="29" name="直接连接符 28"/>
              <p:cNvCxnSpPr>
                <a:stCxn id="30" idx="2"/>
              </p:cNvCxnSpPr>
              <p:nvPr/>
            </p:nvCxnSpPr>
            <p:spPr>
              <a:xfrm flipH="1">
                <a:off x="4724" y="4208"/>
                <a:ext cx="1872" cy="10"/>
              </a:xfrm>
              <a:prstGeom prst="line">
                <a:avLst/>
              </a:prstGeom>
              <a:ln w="34925">
                <a:gradFill>
                  <a:gsLst>
                    <a:gs pos="24000">
                      <a:srgbClr val="3DA333"/>
                    </a:gs>
                    <a:gs pos="100000">
                      <a:schemeClr val="bg1">
                        <a:alpha val="0"/>
                      </a:schemeClr>
                    </a:gs>
                  </a:gsLst>
                  <a:lin ang="0" scaled="0"/>
                </a:gradFill>
              </a:ln>
            </p:spPr>
            <p:style>
              <a:lnRef idx="2">
                <a:schemeClr val="accent1"/>
              </a:lnRef>
              <a:fillRef idx="0">
                <a:srgbClr val="FFFFFF"/>
              </a:fillRef>
              <a:effectRef idx="0">
                <a:srgbClr val="FFFFFF"/>
              </a:effectRef>
              <a:fontRef idx="minor">
                <a:schemeClr val="tx1"/>
              </a:fontRef>
            </p:style>
          </p:cxnSp>
          <p:sp>
            <p:nvSpPr>
              <p:cNvPr id="30" name="椭圆 29"/>
              <p:cNvSpPr/>
              <p:nvPr/>
            </p:nvSpPr>
            <p:spPr>
              <a:xfrm flipH="1">
                <a:off x="6483" y="4142"/>
                <a:ext cx="113" cy="130"/>
              </a:xfrm>
              <a:prstGeom prst="ellipse">
                <a:avLst/>
              </a:prstGeom>
              <a:solidFill>
                <a:srgbClr val="3DA33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pic>
        <p:nvPicPr>
          <p:cNvPr id="33" name="图片 32"/>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34" name="图片 33"/>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35" name="图片 34"/>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rot="2280000">
            <a:off x="-113030" y="177165"/>
            <a:ext cx="1202055" cy="560070"/>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36" name="图片 35"/>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pic>
        <p:nvPicPr>
          <p:cNvPr id="37" name="图片 36"/>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12060000" flipH="1">
            <a:off x="1310640" y="281305"/>
            <a:ext cx="164465" cy="250190"/>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pic>
        <p:nvPicPr>
          <p:cNvPr id="38" name="图片 37"/>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623570" y="2112010"/>
            <a:ext cx="1973580" cy="1508125"/>
          </a:xfrm>
          <a:custGeom>
            <a:avLst/>
            <a:gdLst/>
            <a:ahLst/>
            <a:cxnLst>
              <a:cxn ang="3">
                <a:pos x="hc" y="t"/>
              </a:cxn>
              <a:cxn ang="cd2">
                <a:pos x="l" y="vc"/>
              </a:cxn>
              <a:cxn ang="cd4">
                <a:pos x="hc" y="b"/>
              </a:cxn>
              <a:cxn ang="0">
                <a:pos x="r" y="vc"/>
              </a:cxn>
            </a:cxnLst>
            <a:rect l="l" t="t" r="r" b="b"/>
            <a:pathLst>
              <a:path w="1996" h="1525">
                <a:moveTo>
                  <a:pt x="254" y="0"/>
                </a:moveTo>
                <a:lnTo>
                  <a:pt x="1742" y="0"/>
                </a:lnTo>
                <a:cubicBezTo>
                  <a:pt x="1882" y="0"/>
                  <a:pt x="1996" y="114"/>
                  <a:pt x="1996" y="254"/>
                </a:cubicBezTo>
                <a:lnTo>
                  <a:pt x="1996" y="1271"/>
                </a:lnTo>
                <a:cubicBezTo>
                  <a:pt x="1996" y="1411"/>
                  <a:pt x="1882" y="1525"/>
                  <a:pt x="1742" y="1525"/>
                </a:cubicBezTo>
                <a:lnTo>
                  <a:pt x="254" y="1525"/>
                </a:lnTo>
                <a:cubicBezTo>
                  <a:pt x="114" y="1525"/>
                  <a:pt x="0" y="1411"/>
                  <a:pt x="0" y="1271"/>
                </a:cubicBezTo>
                <a:lnTo>
                  <a:pt x="0" y="254"/>
                </a:lnTo>
                <a:cubicBezTo>
                  <a:pt x="0" y="114"/>
                  <a:pt x="114" y="0"/>
                  <a:pt x="254" y="0"/>
                </a:cubicBezTo>
                <a:close/>
              </a:path>
            </a:pathLst>
          </a:custGeom>
        </p:spPr>
      </p:pic>
      <p:pic>
        <p:nvPicPr>
          <p:cNvPr id="19" name="图片 1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231658" y="1412483"/>
            <a:ext cx="887818" cy="87448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2225" y="-587375"/>
            <a:ext cx="12236450" cy="8032750"/>
          </a:xfrm>
          <a:prstGeom prst="rect">
            <a:avLst/>
          </a:prstGeom>
        </p:spPr>
      </p:pic>
      <p:sp>
        <p:nvSpPr>
          <p:cNvPr id="15" name="矩形 14"/>
          <p:cNvSpPr/>
          <p:nvPr/>
        </p:nvSpPr>
        <p:spPr>
          <a:xfrm>
            <a:off x="-24130" y="-243205"/>
            <a:ext cx="13047345" cy="5684520"/>
          </a:xfrm>
          <a:prstGeom prst="rect">
            <a:avLst/>
          </a:prstGeom>
          <a:solidFill>
            <a:schemeClr val="accent4">
              <a:lumMod val="20000"/>
              <a:lumOff val="80000"/>
              <a:alpha val="6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5" name="矩形 84"/>
          <p:cNvSpPr/>
          <p:nvPr userDrawn="1"/>
        </p:nvSpPr>
        <p:spPr>
          <a:xfrm flipV="1">
            <a:off x="-2328545" y="1344930"/>
            <a:ext cx="15914370" cy="6325870"/>
          </a:xfrm>
          <a:prstGeom prst="rect">
            <a:avLst/>
          </a:prstGeom>
          <a:gradFill>
            <a:gsLst>
              <a:gs pos="22000">
                <a:srgbClr val="FFFFFF">
                  <a:alpha val="100000"/>
                </a:srgbClr>
              </a:gs>
              <a:gs pos="54000">
                <a:srgbClr val="FFFFFF">
                  <a:alpha val="87000"/>
                </a:srgbClr>
              </a:gs>
              <a:gs pos="80000">
                <a:schemeClr val="bg1">
                  <a:alpha val="55000"/>
                </a:schemeClr>
              </a:gs>
              <a:gs pos="100000">
                <a:schemeClr val="bg1">
                  <a:alpha val="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6" name="矩形 5"/>
          <p:cNvSpPr/>
          <p:nvPr userDrawn="1"/>
        </p:nvSpPr>
        <p:spPr>
          <a:xfrm>
            <a:off x="-1861185" y="-6190615"/>
            <a:ext cx="15914370" cy="13785850"/>
          </a:xfrm>
          <a:prstGeom prst="rect">
            <a:avLst/>
          </a:prstGeom>
          <a:gradFill rotWithShape="0">
            <a:gsLst>
              <a:gs pos="47000">
                <a:srgbClr val="FFFFFF">
                  <a:alpha val="69000"/>
                </a:srgbClr>
              </a:gs>
              <a:gs pos="32000">
                <a:srgbClr val="FFFFFF">
                  <a:alpha val="79000"/>
                </a:srgbClr>
              </a:gs>
              <a:gs pos="57000">
                <a:srgbClr val="FFFFFF">
                  <a:alpha val="55000"/>
                </a:srgbClr>
              </a:gs>
              <a:gs pos="0">
                <a:srgbClr val="FFFFFF">
                  <a:alpha val="0"/>
                </a:srgbClr>
              </a:gs>
              <a:gs pos="89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7" name="椭圆 86"/>
          <p:cNvSpPr/>
          <p:nvPr/>
        </p:nvSpPr>
        <p:spPr>
          <a:xfrm>
            <a:off x="3961765" y="-1020127"/>
            <a:ext cx="4268470" cy="3444875"/>
          </a:xfrm>
          <a:prstGeom prst="ellipse">
            <a:avLst/>
          </a:prstGeom>
          <a:gradFill>
            <a:gsLst>
              <a:gs pos="3000">
                <a:srgbClr val="FFFFFF">
                  <a:alpha val="57000"/>
                </a:srgbClr>
              </a:gs>
              <a:gs pos="43000">
                <a:schemeClr val="bg1">
                  <a:alpha val="27000"/>
                </a:schemeClr>
              </a:gs>
              <a:gs pos="66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5" name="图片 4"/>
          <p:cNvPicPr>
            <a:picLocks noChangeAspect="1"/>
          </p:cNvPicPr>
          <p:nvPr/>
        </p:nvPicPr>
        <p:blipFill>
          <a:blip r:embed="rId7" cstate="email">
            <a:clrChange>
              <a:clrFrom>
                <a:srgbClr val="F4F9F5">
                  <a:alpha val="100000"/>
                </a:srgbClr>
              </a:clrFrom>
              <a:clrTo>
                <a:srgbClr val="F4F9F5">
                  <a:alpha val="100000"/>
                  <a:alpha val="0"/>
                </a:srgbClr>
              </a:clrTo>
            </a:clrChange>
            <a:extLst>
              <a:ext uri="{28A0092B-C50C-407E-A947-70E740481C1C}">
                <a14:useLocalDpi xmlns:a14="http://schemas.microsoft.com/office/drawing/2010/main"/>
              </a:ext>
            </a:extLst>
          </a:blip>
          <a:stretch>
            <a:fillRect/>
          </a:stretch>
        </p:blipFill>
        <p:spPr>
          <a:xfrm>
            <a:off x="39370" y="2623820"/>
            <a:ext cx="12192000" cy="4883150"/>
          </a:xfrm>
          <a:prstGeom prst="rect">
            <a:avLst/>
          </a:prstGeom>
        </p:spPr>
      </p:pic>
      <p:pic>
        <p:nvPicPr>
          <p:cNvPr id="43" name="图片 42" descr="黑暗中有许多云&#10;&#10;中度可信度描述已自动生成"/>
          <p:cNvPicPr>
            <a:picLocks noChangeAspect="1"/>
          </p:cNvPicPr>
          <p:nvPr/>
        </p:nvPicPr>
        <p:blipFill>
          <a:blip r:embed="rId8" cstate="email">
            <a:alphaModFix amt="70000"/>
            <a:extLst>
              <a:ext uri="{28A0092B-C50C-407E-A947-70E740481C1C}">
                <a14:useLocalDpi xmlns:a14="http://schemas.microsoft.com/office/drawing/2010/main"/>
              </a:ext>
            </a:extLst>
          </a:blip>
          <a:stretch>
            <a:fillRect/>
          </a:stretch>
        </p:blipFill>
        <p:spPr>
          <a:xfrm rot="1260000">
            <a:off x="-2654300" y="5641975"/>
            <a:ext cx="7720965" cy="2426970"/>
          </a:xfrm>
          <a:prstGeom prst="rect">
            <a:avLst/>
          </a:prstGeom>
        </p:spPr>
      </p:pic>
      <p:pic>
        <p:nvPicPr>
          <p:cNvPr id="8" name="图片 7" descr="黑暗中有许多云&#10;&#10;中度可信度描述已自动生成"/>
          <p:cNvPicPr>
            <a:picLocks noChangeAspect="1"/>
          </p:cNvPicPr>
          <p:nvPr/>
        </p:nvPicPr>
        <p:blipFill>
          <a:blip r:embed="rId8" cstate="email">
            <a:alphaModFix amt="70000"/>
            <a:extLst>
              <a:ext uri="{28A0092B-C50C-407E-A947-70E740481C1C}">
                <a14:useLocalDpi xmlns:a14="http://schemas.microsoft.com/office/drawing/2010/main"/>
              </a:ext>
            </a:extLst>
          </a:blip>
          <a:stretch>
            <a:fillRect/>
          </a:stretch>
        </p:blipFill>
        <p:spPr>
          <a:xfrm rot="21300000">
            <a:off x="5683250" y="5705475"/>
            <a:ext cx="7720965" cy="2426970"/>
          </a:xfrm>
          <a:prstGeom prst="rect">
            <a:avLst/>
          </a:prstGeom>
        </p:spPr>
      </p:pic>
      <p:pic>
        <p:nvPicPr>
          <p:cNvPr id="10" name="图片 9"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a:off x="2352040" y="5085080"/>
            <a:ext cx="7720965" cy="2426970"/>
          </a:xfrm>
          <a:prstGeom prst="rect">
            <a:avLst/>
          </a:prstGeom>
        </p:spPr>
      </p:pic>
      <p:pic>
        <p:nvPicPr>
          <p:cNvPr id="12" name="图片 11"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rot="20760000">
            <a:off x="8435340" y="3966845"/>
            <a:ext cx="7720965" cy="2426970"/>
          </a:xfrm>
          <a:prstGeom prst="rect">
            <a:avLst/>
          </a:prstGeom>
        </p:spPr>
      </p:pic>
      <p:pic>
        <p:nvPicPr>
          <p:cNvPr id="13" name="图片 12"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rot="780000">
            <a:off x="-2658745" y="3905250"/>
            <a:ext cx="7720965" cy="2426970"/>
          </a:xfrm>
          <a:prstGeom prst="rect">
            <a:avLst/>
          </a:prstGeom>
        </p:spPr>
      </p:pic>
      <p:sp>
        <p:nvSpPr>
          <p:cNvPr id="31" name="椭圆 30"/>
          <p:cNvSpPr/>
          <p:nvPr>
            <p:custDataLst>
              <p:tags r:id="rId1"/>
            </p:custDataLst>
          </p:nvPr>
        </p:nvSpPr>
        <p:spPr>
          <a:xfrm>
            <a:off x="5431790" y="549910"/>
            <a:ext cx="1168400" cy="1288833"/>
          </a:xfrm>
          <a:prstGeom prst="ellipse">
            <a:avLst/>
          </a:prstGeom>
          <a:noFill/>
          <a:ln>
            <a:gradFill>
              <a:gsLst>
                <a:gs pos="0">
                  <a:srgbClr val="CBD705">
                    <a:alpha val="87000"/>
                  </a:srgbClr>
                </a:gs>
                <a:gs pos="95000">
                  <a:srgbClr val="2F6702"/>
                </a:gs>
                <a:gs pos="46000">
                  <a:srgbClr val="3AA32F">
                    <a:alpha val="83000"/>
                  </a:srgbClr>
                </a:gs>
              </a:gsLst>
              <a:lin ang="360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7" name="文本框 6">
            <a:extLst>
              <a:ext uri="{FF2B5EF4-FFF2-40B4-BE49-F238E27FC236}">
                <a16:creationId xmlns:a16="http://schemas.microsoft.com/office/drawing/2014/main" id="{C81591F6-8DFA-74B5-E42F-94A4AF7E85C7}"/>
              </a:ext>
            </a:extLst>
          </p:cNvPr>
          <p:cNvSpPr txBox="1"/>
          <p:nvPr>
            <p:custDataLst>
              <p:tags r:id="rId2"/>
            </p:custDataLst>
          </p:nvPr>
        </p:nvSpPr>
        <p:spPr>
          <a:xfrm>
            <a:off x="5499651" y="755366"/>
            <a:ext cx="1010840" cy="837605"/>
          </a:xfrm>
          <a:custGeom>
            <a:avLst/>
            <a:gdLst/>
            <a:ahLst/>
            <a:cxnLst/>
            <a:rect l="l" t="t" r="r" b="b"/>
            <a:pathLst>
              <a:path w="1010840" h="837605">
                <a:moveTo>
                  <a:pt x="533995" y="523280"/>
                </a:moveTo>
                <a:cubicBezTo>
                  <a:pt x="543520" y="529233"/>
                  <a:pt x="556022" y="533995"/>
                  <a:pt x="571500" y="537567"/>
                </a:cubicBezTo>
                <a:cubicBezTo>
                  <a:pt x="571500" y="539353"/>
                  <a:pt x="578643" y="542330"/>
                  <a:pt x="592931" y="546497"/>
                </a:cubicBezTo>
                <a:lnTo>
                  <a:pt x="609004" y="555427"/>
                </a:lnTo>
                <a:cubicBezTo>
                  <a:pt x="622101" y="567333"/>
                  <a:pt x="628650" y="577453"/>
                  <a:pt x="628650" y="585788"/>
                </a:cubicBezTo>
                <a:cubicBezTo>
                  <a:pt x="628650" y="591145"/>
                  <a:pt x="621506" y="594122"/>
                  <a:pt x="607218" y="594717"/>
                </a:cubicBezTo>
                <a:cubicBezTo>
                  <a:pt x="598884" y="599480"/>
                  <a:pt x="592931" y="601861"/>
                  <a:pt x="589359" y="601861"/>
                </a:cubicBezTo>
                <a:lnTo>
                  <a:pt x="571500" y="601861"/>
                </a:lnTo>
                <a:cubicBezTo>
                  <a:pt x="569118" y="604242"/>
                  <a:pt x="558998" y="610195"/>
                  <a:pt x="541139" y="619720"/>
                </a:cubicBezTo>
                <a:cubicBezTo>
                  <a:pt x="541139" y="620911"/>
                  <a:pt x="533995" y="624483"/>
                  <a:pt x="519708" y="630436"/>
                </a:cubicBezTo>
                <a:cubicBezTo>
                  <a:pt x="498872" y="648295"/>
                  <a:pt x="484584" y="660202"/>
                  <a:pt x="476845" y="666155"/>
                </a:cubicBezTo>
                <a:cubicBezTo>
                  <a:pt x="466725" y="681633"/>
                  <a:pt x="457200" y="689372"/>
                  <a:pt x="448270" y="689372"/>
                </a:cubicBezTo>
                <a:lnTo>
                  <a:pt x="433983" y="707231"/>
                </a:lnTo>
                <a:lnTo>
                  <a:pt x="433983" y="710803"/>
                </a:lnTo>
                <a:lnTo>
                  <a:pt x="439340" y="710803"/>
                </a:lnTo>
                <a:cubicBezTo>
                  <a:pt x="441722" y="708422"/>
                  <a:pt x="451842" y="706041"/>
                  <a:pt x="469701" y="703660"/>
                </a:cubicBezTo>
                <a:cubicBezTo>
                  <a:pt x="488751" y="697706"/>
                  <a:pt x="498276" y="692944"/>
                  <a:pt x="498276" y="689372"/>
                </a:cubicBezTo>
                <a:cubicBezTo>
                  <a:pt x="498276" y="686395"/>
                  <a:pt x="507802" y="679847"/>
                  <a:pt x="526851" y="669727"/>
                </a:cubicBezTo>
                <a:cubicBezTo>
                  <a:pt x="526851" y="667941"/>
                  <a:pt x="529233" y="666155"/>
                  <a:pt x="533995" y="664369"/>
                </a:cubicBezTo>
                <a:lnTo>
                  <a:pt x="546497" y="666155"/>
                </a:lnTo>
                <a:lnTo>
                  <a:pt x="558998" y="664369"/>
                </a:lnTo>
                <a:cubicBezTo>
                  <a:pt x="583406" y="684610"/>
                  <a:pt x="605433" y="698897"/>
                  <a:pt x="625078" y="707231"/>
                </a:cubicBezTo>
                <a:cubicBezTo>
                  <a:pt x="635198" y="714970"/>
                  <a:pt x="644128" y="726281"/>
                  <a:pt x="651867" y="741164"/>
                </a:cubicBezTo>
                <a:lnTo>
                  <a:pt x="651867" y="760810"/>
                </a:lnTo>
                <a:cubicBezTo>
                  <a:pt x="647700" y="769144"/>
                  <a:pt x="644723" y="773311"/>
                  <a:pt x="642937" y="773311"/>
                </a:cubicBezTo>
                <a:lnTo>
                  <a:pt x="612576" y="773311"/>
                </a:lnTo>
                <a:cubicBezTo>
                  <a:pt x="608409" y="767358"/>
                  <a:pt x="605433" y="764381"/>
                  <a:pt x="603647" y="764381"/>
                </a:cubicBezTo>
                <a:cubicBezTo>
                  <a:pt x="586978" y="765572"/>
                  <a:pt x="572690" y="766167"/>
                  <a:pt x="560784" y="766167"/>
                </a:cubicBezTo>
                <a:lnTo>
                  <a:pt x="555427" y="766167"/>
                </a:lnTo>
                <a:cubicBezTo>
                  <a:pt x="515541" y="779264"/>
                  <a:pt x="491728" y="789384"/>
                  <a:pt x="483989" y="796528"/>
                </a:cubicBezTo>
                <a:lnTo>
                  <a:pt x="476845" y="796528"/>
                </a:lnTo>
                <a:cubicBezTo>
                  <a:pt x="466129" y="796528"/>
                  <a:pt x="450651" y="803077"/>
                  <a:pt x="430411" y="816174"/>
                </a:cubicBezTo>
                <a:cubicBezTo>
                  <a:pt x="423862" y="816174"/>
                  <a:pt x="417909" y="820341"/>
                  <a:pt x="412552" y="828675"/>
                </a:cubicBezTo>
                <a:lnTo>
                  <a:pt x="407193" y="828675"/>
                </a:lnTo>
                <a:lnTo>
                  <a:pt x="401836" y="825103"/>
                </a:lnTo>
                <a:lnTo>
                  <a:pt x="400050" y="825103"/>
                </a:lnTo>
                <a:cubicBezTo>
                  <a:pt x="388739" y="833438"/>
                  <a:pt x="382786" y="837605"/>
                  <a:pt x="382190" y="837605"/>
                </a:cubicBezTo>
                <a:lnTo>
                  <a:pt x="371475" y="837605"/>
                </a:lnTo>
                <a:cubicBezTo>
                  <a:pt x="366712" y="837605"/>
                  <a:pt x="362545" y="824508"/>
                  <a:pt x="358973" y="798314"/>
                </a:cubicBezTo>
                <a:cubicBezTo>
                  <a:pt x="350639" y="784027"/>
                  <a:pt x="346472" y="770930"/>
                  <a:pt x="346472" y="759024"/>
                </a:cubicBezTo>
                <a:lnTo>
                  <a:pt x="346472" y="725091"/>
                </a:lnTo>
                <a:cubicBezTo>
                  <a:pt x="346472" y="722114"/>
                  <a:pt x="350639" y="714375"/>
                  <a:pt x="358973" y="701874"/>
                </a:cubicBezTo>
                <a:cubicBezTo>
                  <a:pt x="358973" y="698302"/>
                  <a:pt x="361950" y="689967"/>
                  <a:pt x="367903" y="676870"/>
                </a:cubicBezTo>
                <a:cubicBezTo>
                  <a:pt x="369093" y="674489"/>
                  <a:pt x="369689" y="672703"/>
                  <a:pt x="369689" y="671513"/>
                </a:cubicBezTo>
                <a:lnTo>
                  <a:pt x="342900" y="639366"/>
                </a:lnTo>
                <a:lnTo>
                  <a:pt x="342900" y="632222"/>
                </a:lnTo>
                <a:cubicBezTo>
                  <a:pt x="345876" y="626269"/>
                  <a:pt x="348258" y="623292"/>
                  <a:pt x="350044" y="623292"/>
                </a:cubicBezTo>
                <a:lnTo>
                  <a:pt x="353615" y="623292"/>
                </a:lnTo>
                <a:cubicBezTo>
                  <a:pt x="358378" y="625674"/>
                  <a:pt x="360759" y="628650"/>
                  <a:pt x="360759" y="632222"/>
                </a:cubicBezTo>
                <a:lnTo>
                  <a:pt x="367903" y="632222"/>
                </a:lnTo>
                <a:lnTo>
                  <a:pt x="391120" y="619720"/>
                </a:lnTo>
                <a:cubicBezTo>
                  <a:pt x="406003" y="611386"/>
                  <a:pt x="413742" y="605433"/>
                  <a:pt x="414337" y="601861"/>
                </a:cubicBezTo>
                <a:lnTo>
                  <a:pt x="444698" y="589359"/>
                </a:lnTo>
                <a:cubicBezTo>
                  <a:pt x="444698" y="587574"/>
                  <a:pt x="454818" y="581025"/>
                  <a:pt x="475060" y="569714"/>
                </a:cubicBezTo>
                <a:cubicBezTo>
                  <a:pt x="482798" y="550664"/>
                  <a:pt x="491728" y="541139"/>
                  <a:pt x="501848" y="541139"/>
                </a:cubicBezTo>
                <a:cubicBezTo>
                  <a:pt x="508992" y="529233"/>
                  <a:pt x="519708" y="523280"/>
                  <a:pt x="533995" y="523280"/>
                </a:cubicBezTo>
                <a:close/>
                <a:moveTo>
                  <a:pt x="489347" y="217885"/>
                </a:moveTo>
                <a:cubicBezTo>
                  <a:pt x="485179" y="221456"/>
                  <a:pt x="482203" y="223242"/>
                  <a:pt x="480417" y="223242"/>
                </a:cubicBezTo>
                <a:lnTo>
                  <a:pt x="480417" y="235744"/>
                </a:lnTo>
                <a:cubicBezTo>
                  <a:pt x="482203" y="235744"/>
                  <a:pt x="488751" y="238720"/>
                  <a:pt x="500063" y="244673"/>
                </a:cubicBezTo>
                <a:lnTo>
                  <a:pt x="508992" y="244673"/>
                </a:lnTo>
                <a:lnTo>
                  <a:pt x="508992" y="237530"/>
                </a:lnTo>
                <a:cubicBezTo>
                  <a:pt x="503039" y="237530"/>
                  <a:pt x="498872" y="230981"/>
                  <a:pt x="496490" y="217885"/>
                </a:cubicBezTo>
                <a:close/>
                <a:moveTo>
                  <a:pt x="525065" y="91083"/>
                </a:moveTo>
                <a:cubicBezTo>
                  <a:pt x="514946" y="94059"/>
                  <a:pt x="506015" y="97631"/>
                  <a:pt x="498276" y="101798"/>
                </a:cubicBezTo>
                <a:cubicBezTo>
                  <a:pt x="498276" y="104180"/>
                  <a:pt x="497086" y="105370"/>
                  <a:pt x="494704" y="105370"/>
                </a:cubicBezTo>
                <a:lnTo>
                  <a:pt x="469701" y="105370"/>
                </a:lnTo>
                <a:lnTo>
                  <a:pt x="464343" y="108942"/>
                </a:lnTo>
                <a:lnTo>
                  <a:pt x="455414" y="108942"/>
                </a:lnTo>
                <a:cubicBezTo>
                  <a:pt x="455414" y="110728"/>
                  <a:pt x="451247" y="115491"/>
                  <a:pt x="442912" y="123230"/>
                </a:cubicBezTo>
                <a:lnTo>
                  <a:pt x="433983" y="123230"/>
                </a:lnTo>
                <a:cubicBezTo>
                  <a:pt x="425648" y="136327"/>
                  <a:pt x="418504" y="142875"/>
                  <a:pt x="412552" y="142875"/>
                </a:cubicBezTo>
                <a:cubicBezTo>
                  <a:pt x="392906" y="162520"/>
                  <a:pt x="376833" y="175022"/>
                  <a:pt x="364331" y="180380"/>
                </a:cubicBezTo>
                <a:cubicBezTo>
                  <a:pt x="364331" y="181570"/>
                  <a:pt x="363140" y="182166"/>
                  <a:pt x="360759" y="182166"/>
                </a:cubicBezTo>
                <a:lnTo>
                  <a:pt x="360759" y="185738"/>
                </a:lnTo>
                <a:lnTo>
                  <a:pt x="367903" y="185738"/>
                </a:lnTo>
                <a:cubicBezTo>
                  <a:pt x="404217" y="167283"/>
                  <a:pt x="424458" y="154781"/>
                  <a:pt x="428625" y="148233"/>
                </a:cubicBezTo>
                <a:cubicBezTo>
                  <a:pt x="428625" y="140494"/>
                  <a:pt x="432197" y="134541"/>
                  <a:pt x="439340" y="130373"/>
                </a:cubicBezTo>
                <a:lnTo>
                  <a:pt x="491133" y="130373"/>
                </a:lnTo>
                <a:lnTo>
                  <a:pt x="528637" y="116086"/>
                </a:lnTo>
                <a:cubicBezTo>
                  <a:pt x="531018" y="111919"/>
                  <a:pt x="532209" y="107156"/>
                  <a:pt x="532209" y="101798"/>
                </a:cubicBezTo>
                <a:lnTo>
                  <a:pt x="532209" y="91083"/>
                </a:lnTo>
                <a:close/>
                <a:moveTo>
                  <a:pt x="557212" y="71438"/>
                </a:moveTo>
                <a:cubicBezTo>
                  <a:pt x="551259" y="71438"/>
                  <a:pt x="545901" y="75010"/>
                  <a:pt x="541139" y="82153"/>
                </a:cubicBezTo>
                <a:lnTo>
                  <a:pt x="541139" y="89297"/>
                </a:lnTo>
                <a:cubicBezTo>
                  <a:pt x="542925" y="89297"/>
                  <a:pt x="545901" y="91083"/>
                  <a:pt x="550068" y="94655"/>
                </a:cubicBezTo>
                <a:lnTo>
                  <a:pt x="551854" y="94655"/>
                </a:lnTo>
                <a:cubicBezTo>
                  <a:pt x="551854" y="91678"/>
                  <a:pt x="553640" y="88106"/>
                  <a:pt x="557212" y="83939"/>
                </a:cubicBezTo>
                <a:close/>
                <a:moveTo>
                  <a:pt x="514350" y="64294"/>
                </a:moveTo>
                <a:lnTo>
                  <a:pt x="514350" y="71438"/>
                </a:lnTo>
                <a:cubicBezTo>
                  <a:pt x="514350" y="73224"/>
                  <a:pt x="516136" y="75010"/>
                  <a:pt x="519708" y="76795"/>
                </a:cubicBezTo>
                <a:lnTo>
                  <a:pt x="519708" y="73224"/>
                </a:lnTo>
                <a:lnTo>
                  <a:pt x="517922" y="64294"/>
                </a:lnTo>
                <a:close/>
                <a:moveTo>
                  <a:pt x="392906" y="0"/>
                </a:moveTo>
                <a:cubicBezTo>
                  <a:pt x="392906" y="2381"/>
                  <a:pt x="397669" y="4167"/>
                  <a:pt x="407193" y="5358"/>
                </a:cubicBezTo>
                <a:cubicBezTo>
                  <a:pt x="415528" y="8334"/>
                  <a:pt x="422672" y="11906"/>
                  <a:pt x="428625" y="16073"/>
                </a:cubicBezTo>
                <a:cubicBezTo>
                  <a:pt x="446484" y="25003"/>
                  <a:pt x="459581" y="30956"/>
                  <a:pt x="467916" y="33933"/>
                </a:cubicBezTo>
                <a:cubicBezTo>
                  <a:pt x="484584" y="38695"/>
                  <a:pt x="497681" y="43458"/>
                  <a:pt x="507206" y="48220"/>
                </a:cubicBezTo>
                <a:cubicBezTo>
                  <a:pt x="509587" y="49411"/>
                  <a:pt x="511968" y="50006"/>
                  <a:pt x="514350" y="50006"/>
                </a:cubicBezTo>
                <a:cubicBezTo>
                  <a:pt x="514350" y="44649"/>
                  <a:pt x="521493" y="35719"/>
                  <a:pt x="535781" y="23217"/>
                </a:cubicBezTo>
                <a:lnTo>
                  <a:pt x="557212" y="23217"/>
                </a:lnTo>
                <a:lnTo>
                  <a:pt x="614362" y="48220"/>
                </a:lnTo>
                <a:cubicBezTo>
                  <a:pt x="623887" y="48220"/>
                  <a:pt x="635198" y="51197"/>
                  <a:pt x="648295" y="57150"/>
                </a:cubicBezTo>
                <a:cubicBezTo>
                  <a:pt x="656629" y="58936"/>
                  <a:pt x="660797" y="61317"/>
                  <a:pt x="660797" y="64294"/>
                </a:cubicBezTo>
                <a:lnTo>
                  <a:pt x="660797" y="66080"/>
                </a:lnTo>
                <a:cubicBezTo>
                  <a:pt x="651272" y="72628"/>
                  <a:pt x="646509" y="76795"/>
                  <a:pt x="646509" y="78581"/>
                </a:cubicBezTo>
                <a:cubicBezTo>
                  <a:pt x="640556" y="109538"/>
                  <a:pt x="633412" y="125016"/>
                  <a:pt x="625078" y="125016"/>
                </a:cubicBezTo>
                <a:cubicBezTo>
                  <a:pt x="610195" y="125016"/>
                  <a:pt x="591740" y="138113"/>
                  <a:pt x="569714" y="164306"/>
                </a:cubicBezTo>
                <a:cubicBezTo>
                  <a:pt x="559593" y="164306"/>
                  <a:pt x="548283" y="172045"/>
                  <a:pt x="535781" y="187524"/>
                </a:cubicBezTo>
                <a:lnTo>
                  <a:pt x="535781" y="191095"/>
                </a:lnTo>
                <a:lnTo>
                  <a:pt x="541139" y="191095"/>
                </a:lnTo>
                <a:cubicBezTo>
                  <a:pt x="548878" y="191095"/>
                  <a:pt x="557212" y="186333"/>
                  <a:pt x="566142" y="176808"/>
                </a:cubicBezTo>
                <a:lnTo>
                  <a:pt x="569714" y="176808"/>
                </a:lnTo>
                <a:cubicBezTo>
                  <a:pt x="570904" y="176808"/>
                  <a:pt x="575667" y="183356"/>
                  <a:pt x="584001" y="196453"/>
                </a:cubicBezTo>
                <a:cubicBezTo>
                  <a:pt x="617339" y="209550"/>
                  <a:pt x="639961" y="216098"/>
                  <a:pt x="651867" y="216098"/>
                </a:cubicBezTo>
                <a:lnTo>
                  <a:pt x="678656" y="226814"/>
                </a:lnTo>
                <a:cubicBezTo>
                  <a:pt x="678656" y="235149"/>
                  <a:pt x="685204" y="245864"/>
                  <a:pt x="698301" y="258961"/>
                </a:cubicBezTo>
                <a:cubicBezTo>
                  <a:pt x="698301" y="263128"/>
                  <a:pt x="685204" y="268486"/>
                  <a:pt x="659011" y="275035"/>
                </a:cubicBezTo>
                <a:lnTo>
                  <a:pt x="655439" y="276820"/>
                </a:lnTo>
                <a:lnTo>
                  <a:pt x="612576" y="276820"/>
                </a:lnTo>
                <a:cubicBezTo>
                  <a:pt x="603647" y="276820"/>
                  <a:pt x="598289" y="279202"/>
                  <a:pt x="596503" y="283964"/>
                </a:cubicBezTo>
                <a:lnTo>
                  <a:pt x="596503" y="287536"/>
                </a:lnTo>
                <a:cubicBezTo>
                  <a:pt x="599479" y="287536"/>
                  <a:pt x="603647" y="289917"/>
                  <a:pt x="609004" y="294680"/>
                </a:cubicBezTo>
                <a:lnTo>
                  <a:pt x="660797" y="319683"/>
                </a:lnTo>
                <a:cubicBezTo>
                  <a:pt x="701278" y="342900"/>
                  <a:pt x="731639" y="357783"/>
                  <a:pt x="751879" y="364331"/>
                </a:cubicBezTo>
                <a:lnTo>
                  <a:pt x="767953" y="364331"/>
                </a:lnTo>
                <a:cubicBezTo>
                  <a:pt x="772715" y="367903"/>
                  <a:pt x="778073" y="369689"/>
                  <a:pt x="784026" y="369689"/>
                </a:cubicBezTo>
                <a:lnTo>
                  <a:pt x="794742" y="369689"/>
                </a:lnTo>
                <a:cubicBezTo>
                  <a:pt x="803672" y="374452"/>
                  <a:pt x="816173" y="378024"/>
                  <a:pt x="832247" y="380405"/>
                </a:cubicBezTo>
                <a:cubicBezTo>
                  <a:pt x="835818" y="383381"/>
                  <a:pt x="844153" y="386358"/>
                  <a:pt x="857250" y="389335"/>
                </a:cubicBezTo>
                <a:cubicBezTo>
                  <a:pt x="885825" y="402431"/>
                  <a:pt x="904279" y="411956"/>
                  <a:pt x="912614" y="417910"/>
                </a:cubicBezTo>
                <a:lnTo>
                  <a:pt x="942975" y="439341"/>
                </a:lnTo>
                <a:cubicBezTo>
                  <a:pt x="943570" y="441127"/>
                  <a:pt x="956072" y="450056"/>
                  <a:pt x="980479" y="466130"/>
                </a:cubicBezTo>
                <a:cubicBezTo>
                  <a:pt x="980479" y="467916"/>
                  <a:pt x="988218" y="474464"/>
                  <a:pt x="1003697" y="485775"/>
                </a:cubicBezTo>
                <a:cubicBezTo>
                  <a:pt x="1003697" y="486370"/>
                  <a:pt x="1006078" y="489347"/>
                  <a:pt x="1010840" y="494705"/>
                </a:cubicBezTo>
                <a:lnTo>
                  <a:pt x="1010840" y="500063"/>
                </a:lnTo>
                <a:cubicBezTo>
                  <a:pt x="1007864" y="500063"/>
                  <a:pt x="1003697" y="503039"/>
                  <a:pt x="998339" y="508992"/>
                </a:cubicBezTo>
                <a:lnTo>
                  <a:pt x="962620" y="508992"/>
                </a:lnTo>
                <a:cubicBezTo>
                  <a:pt x="959643" y="506611"/>
                  <a:pt x="957858" y="505420"/>
                  <a:pt x="957262" y="505420"/>
                </a:cubicBezTo>
                <a:lnTo>
                  <a:pt x="926901" y="505420"/>
                </a:lnTo>
                <a:lnTo>
                  <a:pt x="921543" y="508992"/>
                </a:lnTo>
                <a:lnTo>
                  <a:pt x="905470" y="508992"/>
                </a:lnTo>
                <a:cubicBezTo>
                  <a:pt x="902493" y="508992"/>
                  <a:pt x="896540" y="512564"/>
                  <a:pt x="887611" y="519708"/>
                </a:cubicBezTo>
                <a:lnTo>
                  <a:pt x="860822" y="526852"/>
                </a:lnTo>
                <a:cubicBezTo>
                  <a:pt x="860822" y="528042"/>
                  <a:pt x="860226" y="528638"/>
                  <a:pt x="859036" y="528638"/>
                </a:cubicBezTo>
                <a:lnTo>
                  <a:pt x="844748" y="528638"/>
                </a:lnTo>
                <a:cubicBezTo>
                  <a:pt x="839986" y="525066"/>
                  <a:pt x="834628" y="523280"/>
                  <a:pt x="828675" y="523280"/>
                </a:cubicBezTo>
                <a:lnTo>
                  <a:pt x="817959" y="523280"/>
                </a:lnTo>
                <a:lnTo>
                  <a:pt x="769739" y="503635"/>
                </a:lnTo>
                <a:lnTo>
                  <a:pt x="701873" y="466130"/>
                </a:lnTo>
                <a:cubicBezTo>
                  <a:pt x="700683" y="463749"/>
                  <a:pt x="691753" y="458391"/>
                  <a:pt x="675084" y="450056"/>
                </a:cubicBezTo>
                <a:cubicBezTo>
                  <a:pt x="673893" y="447080"/>
                  <a:pt x="660201" y="437555"/>
                  <a:pt x="634008" y="421481"/>
                </a:cubicBezTo>
                <a:cubicBezTo>
                  <a:pt x="600670" y="402431"/>
                  <a:pt x="581620" y="390525"/>
                  <a:pt x="576858" y="385763"/>
                </a:cubicBezTo>
                <a:cubicBezTo>
                  <a:pt x="572095" y="384572"/>
                  <a:pt x="545306" y="368499"/>
                  <a:pt x="496490" y="337542"/>
                </a:cubicBezTo>
                <a:lnTo>
                  <a:pt x="491133" y="337542"/>
                </a:lnTo>
                <a:cubicBezTo>
                  <a:pt x="472083" y="349449"/>
                  <a:pt x="451247" y="364331"/>
                  <a:pt x="428625" y="382191"/>
                </a:cubicBezTo>
                <a:cubicBezTo>
                  <a:pt x="418504" y="389930"/>
                  <a:pt x="411361" y="399455"/>
                  <a:pt x="407193" y="410766"/>
                </a:cubicBezTo>
                <a:cubicBezTo>
                  <a:pt x="405408" y="410766"/>
                  <a:pt x="398859" y="422672"/>
                  <a:pt x="387548" y="446485"/>
                </a:cubicBezTo>
                <a:cubicBezTo>
                  <a:pt x="386358" y="446485"/>
                  <a:pt x="385762" y="447080"/>
                  <a:pt x="385762" y="448270"/>
                </a:cubicBezTo>
                <a:lnTo>
                  <a:pt x="385762" y="458986"/>
                </a:lnTo>
                <a:lnTo>
                  <a:pt x="414337" y="458986"/>
                </a:lnTo>
                <a:cubicBezTo>
                  <a:pt x="437554" y="449461"/>
                  <a:pt x="457795" y="435174"/>
                  <a:pt x="475060" y="416124"/>
                </a:cubicBezTo>
                <a:cubicBezTo>
                  <a:pt x="488156" y="406599"/>
                  <a:pt x="499467" y="400050"/>
                  <a:pt x="508992" y="396478"/>
                </a:cubicBezTo>
                <a:cubicBezTo>
                  <a:pt x="508992" y="398264"/>
                  <a:pt x="532804" y="404217"/>
                  <a:pt x="580429" y="414338"/>
                </a:cubicBezTo>
                <a:cubicBezTo>
                  <a:pt x="597098" y="419695"/>
                  <a:pt x="605433" y="424458"/>
                  <a:pt x="605433" y="428625"/>
                </a:cubicBezTo>
                <a:cubicBezTo>
                  <a:pt x="607218" y="428625"/>
                  <a:pt x="612576" y="434578"/>
                  <a:pt x="621506" y="446485"/>
                </a:cubicBezTo>
                <a:lnTo>
                  <a:pt x="621506" y="451842"/>
                </a:lnTo>
                <a:cubicBezTo>
                  <a:pt x="621506" y="453628"/>
                  <a:pt x="619125" y="456010"/>
                  <a:pt x="614362" y="458986"/>
                </a:cubicBezTo>
                <a:lnTo>
                  <a:pt x="600075" y="458986"/>
                </a:lnTo>
                <a:cubicBezTo>
                  <a:pt x="595313" y="458986"/>
                  <a:pt x="589954" y="463749"/>
                  <a:pt x="584001" y="473274"/>
                </a:cubicBezTo>
                <a:cubicBezTo>
                  <a:pt x="578643" y="473274"/>
                  <a:pt x="574476" y="474464"/>
                  <a:pt x="571500" y="476845"/>
                </a:cubicBezTo>
                <a:lnTo>
                  <a:pt x="551854" y="476845"/>
                </a:lnTo>
                <a:cubicBezTo>
                  <a:pt x="526851" y="481608"/>
                  <a:pt x="514350" y="486966"/>
                  <a:pt x="514350" y="492919"/>
                </a:cubicBezTo>
                <a:cubicBezTo>
                  <a:pt x="497681" y="504230"/>
                  <a:pt x="487561" y="513159"/>
                  <a:pt x="483989" y="519708"/>
                </a:cubicBezTo>
                <a:cubicBezTo>
                  <a:pt x="481608" y="519708"/>
                  <a:pt x="470892" y="527447"/>
                  <a:pt x="451842" y="542925"/>
                </a:cubicBezTo>
                <a:cubicBezTo>
                  <a:pt x="448865" y="542925"/>
                  <a:pt x="444698" y="545902"/>
                  <a:pt x="439340" y="551855"/>
                </a:cubicBezTo>
                <a:cubicBezTo>
                  <a:pt x="436364" y="551855"/>
                  <a:pt x="429815" y="557213"/>
                  <a:pt x="419696" y="567928"/>
                </a:cubicBezTo>
                <a:cubicBezTo>
                  <a:pt x="415528" y="567928"/>
                  <a:pt x="408384" y="572691"/>
                  <a:pt x="398264" y="582216"/>
                </a:cubicBezTo>
                <a:cubicBezTo>
                  <a:pt x="395883" y="582216"/>
                  <a:pt x="394692" y="581025"/>
                  <a:pt x="394692" y="578644"/>
                </a:cubicBezTo>
                <a:cubicBezTo>
                  <a:pt x="426243" y="547688"/>
                  <a:pt x="443508" y="528042"/>
                  <a:pt x="446484" y="519708"/>
                </a:cubicBezTo>
                <a:cubicBezTo>
                  <a:pt x="446484" y="517922"/>
                  <a:pt x="447675" y="515541"/>
                  <a:pt x="450056" y="512564"/>
                </a:cubicBezTo>
                <a:lnTo>
                  <a:pt x="450056" y="505420"/>
                </a:lnTo>
                <a:lnTo>
                  <a:pt x="446484" y="505420"/>
                </a:lnTo>
                <a:cubicBezTo>
                  <a:pt x="443508" y="505420"/>
                  <a:pt x="431601" y="514945"/>
                  <a:pt x="410765" y="533995"/>
                </a:cubicBezTo>
                <a:lnTo>
                  <a:pt x="396478" y="533995"/>
                </a:lnTo>
                <a:cubicBezTo>
                  <a:pt x="394097" y="533995"/>
                  <a:pt x="391120" y="529233"/>
                  <a:pt x="387548" y="519708"/>
                </a:cubicBezTo>
                <a:cubicBezTo>
                  <a:pt x="385167" y="519113"/>
                  <a:pt x="378618" y="507206"/>
                  <a:pt x="367903" y="483989"/>
                </a:cubicBezTo>
                <a:lnTo>
                  <a:pt x="360759" y="482203"/>
                </a:lnTo>
                <a:lnTo>
                  <a:pt x="337542" y="503635"/>
                </a:lnTo>
                <a:cubicBezTo>
                  <a:pt x="329803" y="507206"/>
                  <a:pt x="320278" y="516136"/>
                  <a:pt x="308967" y="530424"/>
                </a:cubicBezTo>
                <a:cubicBezTo>
                  <a:pt x="302419" y="538758"/>
                  <a:pt x="295870" y="544711"/>
                  <a:pt x="289322" y="548283"/>
                </a:cubicBezTo>
                <a:cubicBezTo>
                  <a:pt x="287536" y="555427"/>
                  <a:pt x="275629" y="566142"/>
                  <a:pt x="253603" y="580430"/>
                </a:cubicBezTo>
                <a:cubicBezTo>
                  <a:pt x="229791" y="601861"/>
                  <a:pt x="215503" y="612577"/>
                  <a:pt x="210740" y="612577"/>
                </a:cubicBezTo>
                <a:cubicBezTo>
                  <a:pt x="189904" y="626864"/>
                  <a:pt x="171450" y="637580"/>
                  <a:pt x="155376" y="644724"/>
                </a:cubicBezTo>
                <a:cubicBezTo>
                  <a:pt x="155376" y="646510"/>
                  <a:pt x="147042" y="651272"/>
                  <a:pt x="130373" y="659011"/>
                </a:cubicBezTo>
                <a:cubicBezTo>
                  <a:pt x="114895" y="665560"/>
                  <a:pt x="101798" y="672108"/>
                  <a:pt x="91083" y="678656"/>
                </a:cubicBezTo>
                <a:lnTo>
                  <a:pt x="62508" y="678656"/>
                </a:lnTo>
                <a:lnTo>
                  <a:pt x="57150" y="675085"/>
                </a:lnTo>
                <a:lnTo>
                  <a:pt x="48220" y="675085"/>
                </a:lnTo>
                <a:lnTo>
                  <a:pt x="42862" y="678656"/>
                </a:lnTo>
                <a:lnTo>
                  <a:pt x="8929" y="678656"/>
                </a:lnTo>
                <a:cubicBezTo>
                  <a:pt x="2976" y="675680"/>
                  <a:pt x="0" y="673299"/>
                  <a:pt x="0" y="671513"/>
                </a:cubicBezTo>
                <a:lnTo>
                  <a:pt x="0" y="659011"/>
                </a:lnTo>
                <a:cubicBezTo>
                  <a:pt x="0" y="656630"/>
                  <a:pt x="6548" y="654844"/>
                  <a:pt x="19645" y="653653"/>
                </a:cubicBezTo>
                <a:cubicBezTo>
                  <a:pt x="19645" y="652463"/>
                  <a:pt x="20240" y="651867"/>
                  <a:pt x="21431" y="651867"/>
                </a:cubicBezTo>
                <a:lnTo>
                  <a:pt x="33933" y="651867"/>
                </a:lnTo>
                <a:cubicBezTo>
                  <a:pt x="62508" y="651867"/>
                  <a:pt x="103584" y="628055"/>
                  <a:pt x="157162" y="580430"/>
                </a:cubicBezTo>
                <a:cubicBezTo>
                  <a:pt x="158948" y="576263"/>
                  <a:pt x="165497" y="570905"/>
                  <a:pt x="176808" y="564356"/>
                </a:cubicBezTo>
                <a:cubicBezTo>
                  <a:pt x="207169" y="535186"/>
                  <a:pt x="232767" y="507206"/>
                  <a:pt x="253603" y="480417"/>
                </a:cubicBezTo>
                <a:lnTo>
                  <a:pt x="253603" y="476845"/>
                </a:lnTo>
                <a:cubicBezTo>
                  <a:pt x="232172" y="479822"/>
                  <a:pt x="216098" y="485180"/>
                  <a:pt x="205383" y="492919"/>
                </a:cubicBezTo>
                <a:lnTo>
                  <a:pt x="203597" y="492919"/>
                </a:lnTo>
                <a:cubicBezTo>
                  <a:pt x="190500" y="492324"/>
                  <a:pt x="167283" y="478631"/>
                  <a:pt x="133946" y="451842"/>
                </a:cubicBezTo>
                <a:lnTo>
                  <a:pt x="133946" y="446485"/>
                </a:lnTo>
                <a:cubicBezTo>
                  <a:pt x="133946" y="444699"/>
                  <a:pt x="144065" y="440531"/>
                  <a:pt x="164306" y="433983"/>
                </a:cubicBezTo>
                <a:cubicBezTo>
                  <a:pt x="164901" y="431006"/>
                  <a:pt x="173236" y="427435"/>
                  <a:pt x="189310" y="423267"/>
                </a:cubicBezTo>
                <a:lnTo>
                  <a:pt x="221456" y="405408"/>
                </a:lnTo>
                <a:cubicBezTo>
                  <a:pt x="225623" y="405408"/>
                  <a:pt x="261342" y="386953"/>
                  <a:pt x="328612" y="350044"/>
                </a:cubicBezTo>
                <a:cubicBezTo>
                  <a:pt x="355997" y="337542"/>
                  <a:pt x="372666" y="325041"/>
                  <a:pt x="378618" y="312539"/>
                </a:cubicBezTo>
                <a:lnTo>
                  <a:pt x="391120" y="280392"/>
                </a:lnTo>
                <a:cubicBezTo>
                  <a:pt x="391120" y="275630"/>
                  <a:pt x="387548" y="272653"/>
                  <a:pt x="380404" y="271463"/>
                </a:cubicBezTo>
                <a:cubicBezTo>
                  <a:pt x="376833" y="271463"/>
                  <a:pt x="357188" y="281583"/>
                  <a:pt x="321468" y="301824"/>
                </a:cubicBezTo>
                <a:cubicBezTo>
                  <a:pt x="310753" y="303610"/>
                  <a:pt x="303609" y="305991"/>
                  <a:pt x="300037" y="308967"/>
                </a:cubicBezTo>
                <a:lnTo>
                  <a:pt x="276821" y="308967"/>
                </a:lnTo>
                <a:cubicBezTo>
                  <a:pt x="263128" y="304205"/>
                  <a:pt x="251817" y="298252"/>
                  <a:pt x="242887" y="291108"/>
                </a:cubicBezTo>
                <a:cubicBezTo>
                  <a:pt x="220861" y="282178"/>
                  <a:pt x="208359" y="276225"/>
                  <a:pt x="205383" y="273249"/>
                </a:cubicBezTo>
                <a:lnTo>
                  <a:pt x="205383" y="271463"/>
                </a:lnTo>
                <a:cubicBezTo>
                  <a:pt x="205383" y="270272"/>
                  <a:pt x="216098" y="266700"/>
                  <a:pt x="237529" y="260747"/>
                </a:cubicBezTo>
                <a:cubicBezTo>
                  <a:pt x="239315" y="258366"/>
                  <a:pt x="247650" y="253603"/>
                  <a:pt x="262533" y="246459"/>
                </a:cubicBezTo>
                <a:cubicBezTo>
                  <a:pt x="261342" y="244078"/>
                  <a:pt x="260747" y="242292"/>
                  <a:pt x="260747" y="241102"/>
                </a:cubicBezTo>
                <a:lnTo>
                  <a:pt x="258961" y="241102"/>
                </a:lnTo>
                <a:cubicBezTo>
                  <a:pt x="254794" y="244673"/>
                  <a:pt x="250626" y="246459"/>
                  <a:pt x="246459" y="246459"/>
                </a:cubicBezTo>
                <a:lnTo>
                  <a:pt x="244673" y="242888"/>
                </a:lnTo>
                <a:cubicBezTo>
                  <a:pt x="266700" y="226219"/>
                  <a:pt x="280987" y="212527"/>
                  <a:pt x="287536" y="201811"/>
                </a:cubicBezTo>
                <a:lnTo>
                  <a:pt x="346472" y="132159"/>
                </a:lnTo>
                <a:cubicBezTo>
                  <a:pt x="354806" y="123230"/>
                  <a:pt x="360759" y="113705"/>
                  <a:pt x="364331" y="103585"/>
                </a:cubicBezTo>
                <a:cubicBezTo>
                  <a:pt x="366117" y="103585"/>
                  <a:pt x="369689" y="97631"/>
                  <a:pt x="375047" y="85725"/>
                </a:cubicBezTo>
                <a:cubicBezTo>
                  <a:pt x="379810" y="83344"/>
                  <a:pt x="382190" y="74414"/>
                  <a:pt x="382190" y="58936"/>
                </a:cubicBezTo>
                <a:cubicBezTo>
                  <a:pt x="382190" y="56555"/>
                  <a:pt x="375047" y="49411"/>
                  <a:pt x="360759" y="37505"/>
                </a:cubicBezTo>
                <a:lnTo>
                  <a:pt x="358973" y="25003"/>
                </a:lnTo>
                <a:cubicBezTo>
                  <a:pt x="370284" y="10716"/>
                  <a:pt x="378618" y="3572"/>
                  <a:pt x="383976" y="3572"/>
                </a:cubicBezTo>
                <a:cubicBezTo>
                  <a:pt x="386953" y="3572"/>
                  <a:pt x="389929" y="2381"/>
                  <a:pt x="392906" y="0"/>
                </a:cubicBezTo>
                <a:close/>
              </a:path>
            </a:pathLst>
          </a:custGeom>
          <a:gradFill>
            <a:gsLst>
              <a:gs pos="96000">
                <a:srgbClr val="519C25"/>
              </a:gs>
              <a:gs pos="2000">
                <a:srgbClr val="5EB643"/>
              </a:gs>
              <a:gs pos="54000">
                <a:srgbClr val="74BD42"/>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7200" dirty="0">
              <a:gradFill>
                <a:gsLst>
                  <a:gs pos="96000">
                    <a:srgbClr val="519C25"/>
                  </a:gs>
                  <a:gs pos="2000">
                    <a:srgbClr val="5EB643"/>
                  </a:gs>
                  <a:gs pos="54000">
                    <a:srgbClr val="74BD42"/>
                  </a:gs>
                </a:gsLst>
                <a:lin ang="5400000" scaled="0"/>
              </a:gradFill>
              <a:effectLst>
                <a:outerShdw blurRad="457200" dist="38100" dir="2700000" algn="tl" rotWithShape="0">
                  <a:srgbClr val="84E41C">
                    <a:alpha val="40000"/>
                  </a:srgbClr>
                </a:outerShdw>
              </a:effectLst>
              <a:ea typeface="微软雅黑" panose="020B0503020204020204" pitchFamily="34" charset="-122"/>
              <a:cs typeface="Allan" panose="02000803000000000000" charset="0"/>
              <a:sym typeface="Arial" panose="020B0604020202020204" pitchFamily="34" charset="0"/>
            </a:endParaRPr>
          </a:p>
        </p:txBody>
      </p:sp>
      <p:pic>
        <p:nvPicPr>
          <p:cNvPr id="52" name="图片 51"/>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5" name="图片 54"/>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rot="2280000">
            <a:off x="-113030" y="177165"/>
            <a:ext cx="1202055" cy="560070"/>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pic>
        <p:nvPicPr>
          <p:cNvPr id="57" name="图片 56"/>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rot="12060000" flipH="1">
            <a:off x="1310640" y="281305"/>
            <a:ext cx="164465" cy="250190"/>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sp>
        <p:nvSpPr>
          <p:cNvPr id="3" name="文本框 2">
            <a:extLst>
              <a:ext uri="{FF2B5EF4-FFF2-40B4-BE49-F238E27FC236}">
                <a16:creationId xmlns:a16="http://schemas.microsoft.com/office/drawing/2014/main" id="{FB12BEEA-4690-B8BA-C369-5B7E025567B0}"/>
              </a:ext>
            </a:extLst>
          </p:cNvPr>
          <p:cNvSpPr txBox="1"/>
          <p:nvPr>
            <p:custDataLst>
              <p:tags r:id="rId3"/>
            </p:custDataLst>
          </p:nvPr>
        </p:nvSpPr>
        <p:spPr>
          <a:xfrm>
            <a:off x="4029359" y="1949325"/>
            <a:ext cx="4112215" cy="1003250"/>
          </a:xfrm>
          <a:custGeom>
            <a:avLst/>
            <a:gdLst/>
            <a:ahLst/>
            <a:cxnLst/>
            <a:rect l="l" t="t" r="r" b="b"/>
            <a:pathLst>
              <a:path w="4112215" h="1003250">
                <a:moveTo>
                  <a:pt x="1454674" y="791254"/>
                </a:moveTo>
                <a:cubicBezTo>
                  <a:pt x="1452021" y="791917"/>
                  <a:pt x="1449366" y="795235"/>
                  <a:pt x="1446713" y="801207"/>
                </a:cubicBezTo>
                <a:cubicBezTo>
                  <a:pt x="1448039" y="811160"/>
                  <a:pt x="1450030" y="817795"/>
                  <a:pt x="1452684" y="821113"/>
                </a:cubicBezTo>
                <a:lnTo>
                  <a:pt x="1452684" y="850971"/>
                </a:lnTo>
                <a:cubicBezTo>
                  <a:pt x="1455338" y="854289"/>
                  <a:pt x="1457329" y="860924"/>
                  <a:pt x="1458656" y="870877"/>
                </a:cubicBezTo>
                <a:lnTo>
                  <a:pt x="1466618" y="870877"/>
                </a:lnTo>
                <a:cubicBezTo>
                  <a:pt x="1466618" y="866232"/>
                  <a:pt x="1471263" y="862251"/>
                  <a:pt x="1480552" y="858934"/>
                </a:cubicBezTo>
                <a:cubicBezTo>
                  <a:pt x="1508420" y="833056"/>
                  <a:pt x="1522354" y="817131"/>
                  <a:pt x="1522354" y="811160"/>
                </a:cubicBezTo>
                <a:lnTo>
                  <a:pt x="1522354" y="807179"/>
                </a:lnTo>
                <a:cubicBezTo>
                  <a:pt x="1509084" y="805851"/>
                  <a:pt x="1490505" y="800543"/>
                  <a:pt x="1466618" y="791254"/>
                </a:cubicBezTo>
                <a:close/>
                <a:moveTo>
                  <a:pt x="2494313" y="656890"/>
                </a:moveTo>
                <a:cubicBezTo>
                  <a:pt x="2489668" y="656890"/>
                  <a:pt x="2486351" y="666180"/>
                  <a:pt x="2484360" y="684758"/>
                </a:cubicBezTo>
                <a:cubicBezTo>
                  <a:pt x="2484360" y="686749"/>
                  <a:pt x="2480379" y="700019"/>
                  <a:pt x="2472417" y="724570"/>
                </a:cubicBezTo>
                <a:cubicBezTo>
                  <a:pt x="2472417" y="725897"/>
                  <a:pt x="2473080" y="726560"/>
                  <a:pt x="2474407" y="726560"/>
                </a:cubicBezTo>
                <a:cubicBezTo>
                  <a:pt x="2473080" y="738504"/>
                  <a:pt x="2471090" y="745802"/>
                  <a:pt x="2468436" y="748457"/>
                </a:cubicBezTo>
                <a:lnTo>
                  <a:pt x="2468436" y="790259"/>
                </a:lnTo>
                <a:lnTo>
                  <a:pt x="2494313" y="790259"/>
                </a:lnTo>
                <a:cubicBezTo>
                  <a:pt x="2516873" y="781633"/>
                  <a:pt x="2531471" y="773007"/>
                  <a:pt x="2538106" y="764381"/>
                </a:cubicBezTo>
                <a:cubicBezTo>
                  <a:pt x="2545405" y="764381"/>
                  <a:pt x="2567965" y="745802"/>
                  <a:pt x="2605786" y="708645"/>
                </a:cubicBezTo>
                <a:cubicBezTo>
                  <a:pt x="2605786" y="705991"/>
                  <a:pt x="2607776" y="704664"/>
                  <a:pt x="2611757" y="704664"/>
                </a:cubicBezTo>
                <a:lnTo>
                  <a:pt x="2611757" y="696702"/>
                </a:lnTo>
                <a:cubicBezTo>
                  <a:pt x="2611757" y="693384"/>
                  <a:pt x="2594505" y="688076"/>
                  <a:pt x="2560002" y="680777"/>
                </a:cubicBezTo>
                <a:cubicBezTo>
                  <a:pt x="2557348" y="678123"/>
                  <a:pt x="2538106" y="670824"/>
                  <a:pt x="2502276" y="658881"/>
                </a:cubicBezTo>
                <a:cubicBezTo>
                  <a:pt x="2502276" y="657554"/>
                  <a:pt x="2501612" y="656890"/>
                  <a:pt x="2500285" y="656890"/>
                </a:cubicBezTo>
                <a:close/>
                <a:moveTo>
                  <a:pt x="3596655" y="616083"/>
                </a:moveTo>
                <a:cubicBezTo>
                  <a:pt x="3574096" y="626700"/>
                  <a:pt x="3562816" y="637980"/>
                  <a:pt x="3562816" y="649923"/>
                </a:cubicBezTo>
                <a:cubicBezTo>
                  <a:pt x="3560825" y="649923"/>
                  <a:pt x="3555517" y="665848"/>
                  <a:pt x="3546891" y="697697"/>
                </a:cubicBezTo>
                <a:cubicBezTo>
                  <a:pt x="3546891" y="699688"/>
                  <a:pt x="3542910" y="709641"/>
                  <a:pt x="3534948" y="727556"/>
                </a:cubicBezTo>
                <a:cubicBezTo>
                  <a:pt x="3534948" y="736181"/>
                  <a:pt x="3519023" y="763386"/>
                  <a:pt x="3487174" y="809169"/>
                </a:cubicBezTo>
                <a:cubicBezTo>
                  <a:pt x="3487174" y="817795"/>
                  <a:pt x="3473903" y="833720"/>
                  <a:pt x="3447362" y="856943"/>
                </a:cubicBezTo>
                <a:cubicBezTo>
                  <a:pt x="3447362" y="858934"/>
                  <a:pt x="3446035" y="861588"/>
                  <a:pt x="3443381" y="864905"/>
                </a:cubicBezTo>
                <a:lnTo>
                  <a:pt x="3449353" y="868886"/>
                </a:lnTo>
                <a:lnTo>
                  <a:pt x="3455324" y="868886"/>
                </a:lnTo>
                <a:lnTo>
                  <a:pt x="3517032" y="843009"/>
                </a:lnTo>
                <a:cubicBezTo>
                  <a:pt x="3551535" y="830402"/>
                  <a:pt x="3568787" y="817131"/>
                  <a:pt x="3568787" y="803197"/>
                </a:cubicBezTo>
                <a:lnTo>
                  <a:pt x="3580731" y="771348"/>
                </a:lnTo>
                <a:cubicBezTo>
                  <a:pt x="3580731" y="768031"/>
                  <a:pt x="3585375" y="752769"/>
                  <a:pt x="3594665" y="725565"/>
                </a:cubicBezTo>
                <a:cubicBezTo>
                  <a:pt x="3594665" y="714949"/>
                  <a:pt x="3597983" y="701014"/>
                  <a:pt x="3604618" y="683763"/>
                </a:cubicBezTo>
                <a:lnTo>
                  <a:pt x="3604618" y="663857"/>
                </a:lnTo>
                <a:cubicBezTo>
                  <a:pt x="3604618" y="659212"/>
                  <a:pt x="3605281" y="655895"/>
                  <a:pt x="3606608" y="653904"/>
                </a:cubicBezTo>
                <a:lnTo>
                  <a:pt x="3604618" y="641961"/>
                </a:lnTo>
                <a:lnTo>
                  <a:pt x="3604618" y="626036"/>
                </a:lnTo>
                <a:cubicBezTo>
                  <a:pt x="3601964" y="622719"/>
                  <a:pt x="3600637" y="619401"/>
                  <a:pt x="3600637" y="616083"/>
                </a:cubicBezTo>
                <a:close/>
                <a:moveTo>
                  <a:pt x="3463287" y="494658"/>
                </a:moveTo>
                <a:cubicBezTo>
                  <a:pt x="3448025" y="509919"/>
                  <a:pt x="3437409" y="523190"/>
                  <a:pt x="3431438" y="534470"/>
                </a:cubicBezTo>
                <a:cubicBezTo>
                  <a:pt x="3420821" y="543759"/>
                  <a:pt x="3414850" y="552385"/>
                  <a:pt x="3413522" y="560347"/>
                </a:cubicBezTo>
                <a:cubicBezTo>
                  <a:pt x="3389635" y="574281"/>
                  <a:pt x="3377692" y="587552"/>
                  <a:pt x="3377692" y="600159"/>
                </a:cubicBezTo>
                <a:cubicBezTo>
                  <a:pt x="3372384" y="602149"/>
                  <a:pt x="3363758" y="612766"/>
                  <a:pt x="3351815" y="632008"/>
                </a:cubicBezTo>
                <a:cubicBezTo>
                  <a:pt x="3349824" y="632008"/>
                  <a:pt x="3343852" y="637980"/>
                  <a:pt x="3333899" y="649923"/>
                </a:cubicBezTo>
                <a:cubicBezTo>
                  <a:pt x="3327928" y="653904"/>
                  <a:pt x="3323283" y="655895"/>
                  <a:pt x="3319965" y="655895"/>
                </a:cubicBezTo>
                <a:lnTo>
                  <a:pt x="3319965" y="659876"/>
                </a:lnTo>
                <a:lnTo>
                  <a:pt x="3331909" y="659876"/>
                </a:lnTo>
                <a:cubicBezTo>
                  <a:pt x="3363758" y="643951"/>
                  <a:pt x="3390963" y="629354"/>
                  <a:pt x="3413522" y="616083"/>
                </a:cubicBezTo>
                <a:cubicBezTo>
                  <a:pt x="3416840" y="616083"/>
                  <a:pt x="3424139" y="612102"/>
                  <a:pt x="3435419" y="604140"/>
                </a:cubicBezTo>
                <a:cubicBezTo>
                  <a:pt x="3471249" y="590869"/>
                  <a:pt x="3489164" y="576272"/>
                  <a:pt x="3489164" y="560347"/>
                </a:cubicBezTo>
                <a:cubicBezTo>
                  <a:pt x="3490492" y="560347"/>
                  <a:pt x="3492482" y="557693"/>
                  <a:pt x="3495136" y="552385"/>
                </a:cubicBezTo>
                <a:lnTo>
                  <a:pt x="3495136" y="542432"/>
                </a:lnTo>
                <a:cubicBezTo>
                  <a:pt x="3492482" y="539114"/>
                  <a:pt x="3491155" y="537124"/>
                  <a:pt x="3491155" y="536460"/>
                </a:cubicBezTo>
                <a:lnTo>
                  <a:pt x="3491155" y="514564"/>
                </a:lnTo>
                <a:cubicBezTo>
                  <a:pt x="3491155" y="511910"/>
                  <a:pt x="3483856" y="505274"/>
                  <a:pt x="3469259" y="494658"/>
                </a:cubicBezTo>
                <a:close/>
                <a:moveTo>
                  <a:pt x="2689390" y="481719"/>
                </a:moveTo>
                <a:cubicBezTo>
                  <a:pt x="2674792" y="486364"/>
                  <a:pt x="2654223" y="498307"/>
                  <a:pt x="2627682" y="517550"/>
                </a:cubicBezTo>
                <a:cubicBezTo>
                  <a:pt x="2625028" y="520867"/>
                  <a:pt x="2614411" y="528830"/>
                  <a:pt x="2595833" y="541437"/>
                </a:cubicBezTo>
                <a:cubicBezTo>
                  <a:pt x="2585216" y="548735"/>
                  <a:pt x="2579908" y="553380"/>
                  <a:pt x="2579908" y="555371"/>
                </a:cubicBezTo>
                <a:cubicBezTo>
                  <a:pt x="2571946" y="555371"/>
                  <a:pt x="2561993" y="563333"/>
                  <a:pt x="2550049" y="579258"/>
                </a:cubicBezTo>
                <a:cubicBezTo>
                  <a:pt x="2540096" y="583239"/>
                  <a:pt x="2528816" y="592528"/>
                  <a:pt x="2516210" y="607126"/>
                </a:cubicBezTo>
                <a:lnTo>
                  <a:pt x="2516210" y="615088"/>
                </a:lnTo>
                <a:cubicBezTo>
                  <a:pt x="2534125" y="616415"/>
                  <a:pt x="2544078" y="618406"/>
                  <a:pt x="2546068" y="621060"/>
                </a:cubicBezTo>
                <a:lnTo>
                  <a:pt x="2567965" y="621060"/>
                </a:lnTo>
                <a:cubicBezTo>
                  <a:pt x="2572609" y="625041"/>
                  <a:pt x="2581899" y="627031"/>
                  <a:pt x="2595833" y="627031"/>
                </a:cubicBezTo>
                <a:lnTo>
                  <a:pt x="2601804" y="627031"/>
                </a:lnTo>
                <a:cubicBezTo>
                  <a:pt x="2611094" y="631676"/>
                  <a:pt x="2626355" y="636321"/>
                  <a:pt x="2647588" y="640965"/>
                </a:cubicBezTo>
                <a:cubicBezTo>
                  <a:pt x="2648251" y="643620"/>
                  <a:pt x="2649578" y="644947"/>
                  <a:pt x="2651569" y="644947"/>
                </a:cubicBezTo>
                <a:lnTo>
                  <a:pt x="2657540" y="644947"/>
                </a:lnTo>
                <a:cubicBezTo>
                  <a:pt x="2662849" y="644283"/>
                  <a:pt x="2677446" y="617742"/>
                  <a:pt x="2701333" y="565324"/>
                </a:cubicBezTo>
                <a:cubicBezTo>
                  <a:pt x="2705978" y="564660"/>
                  <a:pt x="2711949" y="548072"/>
                  <a:pt x="2719248" y="515559"/>
                </a:cubicBezTo>
                <a:cubicBezTo>
                  <a:pt x="2720575" y="515559"/>
                  <a:pt x="2721239" y="514896"/>
                  <a:pt x="2721239" y="513569"/>
                </a:cubicBezTo>
                <a:lnTo>
                  <a:pt x="2721239" y="487691"/>
                </a:lnTo>
                <a:cubicBezTo>
                  <a:pt x="2721239" y="485700"/>
                  <a:pt x="2719248" y="483710"/>
                  <a:pt x="2715267" y="481719"/>
                </a:cubicBezTo>
                <a:close/>
                <a:moveTo>
                  <a:pt x="2502276" y="461814"/>
                </a:moveTo>
                <a:cubicBezTo>
                  <a:pt x="2500948" y="477738"/>
                  <a:pt x="2498958" y="487028"/>
                  <a:pt x="2496304" y="489682"/>
                </a:cubicBezTo>
                <a:lnTo>
                  <a:pt x="2496304" y="533475"/>
                </a:lnTo>
                <a:lnTo>
                  <a:pt x="2492323" y="539446"/>
                </a:lnTo>
                <a:lnTo>
                  <a:pt x="2492323" y="559352"/>
                </a:lnTo>
                <a:lnTo>
                  <a:pt x="2496304" y="565324"/>
                </a:lnTo>
                <a:lnTo>
                  <a:pt x="2496304" y="575277"/>
                </a:lnTo>
                <a:lnTo>
                  <a:pt x="2500285" y="575277"/>
                </a:lnTo>
                <a:cubicBezTo>
                  <a:pt x="2516873" y="563333"/>
                  <a:pt x="2550713" y="531484"/>
                  <a:pt x="2601804" y="479729"/>
                </a:cubicBezTo>
                <a:lnTo>
                  <a:pt x="2601804" y="475748"/>
                </a:lnTo>
                <a:cubicBezTo>
                  <a:pt x="2589861" y="477075"/>
                  <a:pt x="2582562" y="478402"/>
                  <a:pt x="2579908" y="479729"/>
                </a:cubicBezTo>
                <a:cubicBezTo>
                  <a:pt x="2577917" y="478402"/>
                  <a:pt x="2575263" y="477738"/>
                  <a:pt x="2571946" y="477738"/>
                </a:cubicBezTo>
                <a:lnTo>
                  <a:pt x="2565974" y="477738"/>
                </a:lnTo>
                <a:cubicBezTo>
                  <a:pt x="2562656" y="480392"/>
                  <a:pt x="2560666" y="481719"/>
                  <a:pt x="2560002" y="481719"/>
                </a:cubicBezTo>
                <a:lnTo>
                  <a:pt x="2538106" y="481719"/>
                </a:lnTo>
                <a:cubicBezTo>
                  <a:pt x="2530807" y="478402"/>
                  <a:pt x="2524172" y="473757"/>
                  <a:pt x="2518200" y="467785"/>
                </a:cubicBezTo>
                <a:cubicBezTo>
                  <a:pt x="2513555" y="467785"/>
                  <a:pt x="2508911" y="465795"/>
                  <a:pt x="2504266" y="461814"/>
                </a:cubicBezTo>
                <a:close/>
                <a:moveTo>
                  <a:pt x="2285303" y="408068"/>
                </a:moveTo>
                <a:cubicBezTo>
                  <a:pt x="2278004" y="414040"/>
                  <a:pt x="2265397" y="420011"/>
                  <a:pt x="2247482" y="425983"/>
                </a:cubicBezTo>
                <a:cubicBezTo>
                  <a:pt x="2238856" y="425983"/>
                  <a:pt x="2221604" y="426647"/>
                  <a:pt x="2195727" y="427974"/>
                </a:cubicBezTo>
                <a:cubicBezTo>
                  <a:pt x="2191746" y="433282"/>
                  <a:pt x="2189755" y="439254"/>
                  <a:pt x="2189755" y="445889"/>
                </a:cubicBezTo>
                <a:lnTo>
                  <a:pt x="2189755" y="491672"/>
                </a:lnTo>
                <a:cubicBezTo>
                  <a:pt x="2189755" y="492336"/>
                  <a:pt x="2188428" y="494326"/>
                  <a:pt x="2185774" y="497644"/>
                </a:cubicBezTo>
                <a:lnTo>
                  <a:pt x="2185774" y="547409"/>
                </a:lnTo>
                <a:lnTo>
                  <a:pt x="2181793" y="553380"/>
                </a:lnTo>
                <a:lnTo>
                  <a:pt x="2181793" y="567314"/>
                </a:lnTo>
                <a:lnTo>
                  <a:pt x="2189755" y="567314"/>
                </a:lnTo>
                <a:cubicBezTo>
                  <a:pt x="2196390" y="567314"/>
                  <a:pt x="2230894" y="542764"/>
                  <a:pt x="2293265" y="493663"/>
                </a:cubicBezTo>
                <a:lnTo>
                  <a:pt x="2295256" y="489682"/>
                </a:lnTo>
                <a:lnTo>
                  <a:pt x="2295256" y="418021"/>
                </a:lnTo>
                <a:cubicBezTo>
                  <a:pt x="2295256" y="416030"/>
                  <a:pt x="2291938" y="412713"/>
                  <a:pt x="2285303" y="408068"/>
                </a:cubicBezTo>
                <a:close/>
                <a:moveTo>
                  <a:pt x="469777" y="292615"/>
                </a:moveTo>
                <a:lnTo>
                  <a:pt x="457833" y="300577"/>
                </a:lnTo>
                <a:lnTo>
                  <a:pt x="449871" y="300577"/>
                </a:lnTo>
                <a:cubicBezTo>
                  <a:pt x="395461" y="311193"/>
                  <a:pt x="354986" y="323801"/>
                  <a:pt x="328445" y="338398"/>
                </a:cubicBezTo>
                <a:cubicBezTo>
                  <a:pt x="323137" y="338398"/>
                  <a:pt x="310530" y="342379"/>
                  <a:pt x="290624" y="350341"/>
                </a:cubicBezTo>
                <a:cubicBezTo>
                  <a:pt x="258775" y="360294"/>
                  <a:pt x="242851" y="367593"/>
                  <a:pt x="242851" y="372238"/>
                </a:cubicBezTo>
                <a:cubicBezTo>
                  <a:pt x="240197" y="372238"/>
                  <a:pt x="219627" y="382191"/>
                  <a:pt x="181143" y="402096"/>
                </a:cubicBezTo>
                <a:lnTo>
                  <a:pt x="139341" y="402096"/>
                </a:lnTo>
                <a:cubicBezTo>
                  <a:pt x="115454" y="412049"/>
                  <a:pt x="103511" y="425983"/>
                  <a:pt x="103511" y="443898"/>
                </a:cubicBezTo>
                <a:cubicBezTo>
                  <a:pt x="103511" y="449870"/>
                  <a:pt x="108819" y="459823"/>
                  <a:pt x="119435" y="473757"/>
                </a:cubicBezTo>
                <a:cubicBezTo>
                  <a:pt x="119435" y="476411"/>
                  <a:pt x="122089" y="480392"/>
                  <a:pt x="127397" y="485700"/>
                </a:cubicBezTo>
                <a:lnTo>
                  <a:pt x="127397" y="517550"/>
                </a:lnTo>
                <a:cubicBezTo>
                  <a:pt x="127397" y="524185"/>
                  <a:pt x="129388" y="530157"/>
                  <a:pt x="133369" y="535465"/>
                </a:cubicBezTo>
                <a:lnTo>
                  <a:pt x="133369" y="541437"/>
                </a:lnTo>
                <a:lnTo>
                  <a:pt x="129388" y="547409"/>
                </a:lnTo>
                <a:lnTo>
                  <a:pt x="129388" y="563333"/>
                </a:lnTo>
                <a:lnTo>
                  <a:pt x="137350" y="577267"/>
                </a:lnTo>
                <a:lnTo>
                  <a:pt x="137350" y="591201"/>
                </a:lnTo>
                <a:cubicBezTo>
                  <a:pt x="137350" y="605799"/>
                  <a:pt x="145313" y="623714"/>
                  <a:pt x="161237" y="644947"/>
                </a:cubicBezTo>
                <a:cubicBezTo>
                  <a:pt x="157256" y="658217"/>
                  <a:pt x="150621" y="664852"/>
                  <a:pt x="141331" y="664852"/>
                </a:cubicBezTo>
                <a:lnTo>
                  <a:pt x="139341" y="664852"/>
                </a:lnTo>
                <a:lnTo>
                  <a:pt x="139341" y="672815"/>
                </a:lnTo>
                <a:lnTo>
                  <a:pt x="149294" y="672815"/>
                </a:lnTo>
                <a:cubicBezTo>
                  <a:pt x="155266" y="667506"/>
                  <a:pt x="169199" y="661535"/>
                  <a:pt x="191096" y="654899"/>
                </a:cubicBezTo>
                <a:cubicBezTo>
                  <a:pt x="191096" y="652909"/>
                  <a:pt x="199058" y="649591"/>
                  <a:pt x="214983" y="644947"/>
                </a:cubicBezTo>
                <a:cubicBezTo>
                  <a:pt x="243514" y="629686"/>
                  <a:pt x="266074" y="620396"/>
                  <a:pt x="282662" y="617078"/>
                </a:cubicBezTo>
                <a:cubicBezTo>
                  <a:pt x="282662" y="615088"/>
                  <a:pt x="301241" y="609780"/>
                  <a:pt x="338398" y="601154"/>
                </a:cubicBezTo>
                <a:cubicBezTo>
                  <a:pt x="345034" y="595846"/>
                  <a:pt x="348352" y="592528"/>
                  <a:pt x="348352" y="591201"/>
                </a:cubicBezTo>
                <a:cubicBezTo>
                  <a:pt x="348352" y="581912"/>
                  <a:pt x="333754" y="577267"/>
                  <a:pt x="304558" y="577267"/>
                </a:cubicBezTo>
                <a:lnTo>
                  <a:pt x="298587" y="577267"/>
                </a:lnTo>
                <a:cubicBezTo>
                  <a:pt x="295933" y="577267"/>
                  <a:pt x="294606" y="575940"/>
                  <a:pt x="294606" y="573286"/>
                </a:cubicBezTo>
                <a:cubicBezTo>
                  <a:pt x="301904" y="565324"/>
                  <a:pt x="310530" y="561343"/>
                  <a:pt x="320483" y="561343"/>
                </a:cubicBezTo>
                <a:cubicBezTo>
                  <a:pt x="320483" y="560015"/>
                  <a:pt x="323137" y="558025"/>
                  <a:pt x="328445" y="555371"/>
                </a:cubicBezTo>
                <a:lnTo>
                  <a:pt x="344370" y="555371"/>
                </a:lnTo>
                <a:lnTo>
                  <a:pt x="350342" y="559352"/>
                </a:lnTo>
                <a:lnTo>
                  <a:pt x="366266" y="559352"/>
                </a:lnTo>
                <a:lnTo>
                  <a:pt x="390153" y="485700"/>
                </a:lnTo>
                <a:lnTo>
                  <a:pt x="390153" y="463804"/>
                </a:lnTo>
                <a:lnTo>
                  <a:pt x="378211" y="463804"/>
                </a:lnTo>
                <a:cubicBezTo>
                  <a:pt x="349678" y="485037"/>
                  <a:pt x="333754" y="495653"/>
                  <a:pt x="330436" y="495653"/>
                </a:cubicBezTo>
                <a:cubicBezTo>
                  <a:pt x="309203" y="514896"/>
                  <a:pt x="292615" y="530157"/>
                  <a:pt x="280672" y="541437"/>
                </a:cubicBezTo>
                <a:cubicBezTo>
                  <a:pt x="276027" y="541437"/>
                  <a:pt x="270055" y="549399"/>
                  <a:pt x="262756" y="565324"/>
                </a:cubicBezTo>
                <a:cubicBezTo>
                  <a:pt x="253467" y="567978"/>
                  <a:pt x="248823" y="569968"/>
                  <a:pt x="248823" y="571295"/>
                </a:cubicBezTo>
                <a:cubicBezTo>
                  <a:pt x="229580" y="571295"/>
                  <a:pt x="208348" y="552053"/>
                  <a:pt x="185124" y="513569"/>
                </a:cubicBezTo>
                <a:cubicBezTo>
                  <a:pt x="179152" y="507597"/>
                  <a:pt x="174508" y="500962"/>
                  <a:pt x="171190" y="493663"/>
                </a:cubicBezTo>
                <a:cubicBezTo>
                  <a:pt x="165882" y="493663"/>
                  <a:pt x="163228" y="491672"/>
                  <a:pt x="163228" y="487691"/>
                </a:cubicBezTo>
                <a:lnTo>
                  <a:pt x="163228" y="473757"/>
                </a:lnTo>
                <a:cubicBezTo>
                  <a:pt x="163228" y="471766"/>
                  <a:pt x="167209" y="469112"/>
                  <a:pt x="175171" y="465795"/>
                </a:cubicBezTo>
                <a:cubicBezTo>
                  <a:pt x="186452" y="467785"/>
                  <a:pt x="193750" y="470440"/>
                  <a:pt x="197068" y="473757"/>
                </a:cubicBezTo>
                <a:lnTo>
                  <a:pt x="203039" y="473757"/>
                </a:lnTo>
                <a:cubicBezTo>
                  <a:pt x="218964" y="468449"/>
                  <a:pt x="230907" y="463141"/>
                  <a:pt x="238869" y="457832"/>
                </a:cubicBezTo>
                <a:cubicBezTo>
                  <a:pt x="274700" y="440581"/>
                  <a:pt x="303231" y="425320"/>
                  <a:pt x="324464" y="412049"/>
                </a:cubicBezTo>
                <a:cubicBezTo>
                  <a:pt x="332427" y="412049"/>
                  <a:pt x="344370" y="400769"/>
                  <a:pt x="360295" y="378209"/>
                </a:cubicBezTo>
                <a:cubicBezTo>
                  <a:pt x="363612" y="378209"/>
                  <a:pt x="366930" y="376882"/>
                  <a:pt x="370248" y="374228"/>
                </a:cubicBezTo>
                <a:lnTo>
                  <a:pt x="386172" y="374228"/>
                </a:lnTo>
                <a:cubicBezTo>
                  <a:pt x="402097" y="383518"/>
                  <a:pt x="415367" y="388162"/>
                  <a:pt x="425984" y="388162"/>
                </a:cubicBezTo>
                <a:cubicBezTo>
                  <a:pt x="437927" y="388162"/>
                  <a:pt x="447881" y="382854"/>
                  <a:pt x="455842" y="372238"/>
                </a:cubicBezTo>
                <a:cubicBezTo>
                  <a:pt x="481056" y="346360"/>
                  <a:pt x="498971" y="322473"/>
                  <a:pt x="509588" y="300577"/>
                </a:cubicBezTo>
                <a:lnTo>
                  <a:pt x="509588" y="292615"/>
                </a:lnTo>
                <a:close/>
                <a:moveTo>
                  <a:pt x="3534948" y="219959"/>
                </a:moveTo>
                <a:cubicBezTo>
                  <a:pt x="3534284" y="219959"/>
                  <a:pt x="3517032" y="232566"/>
                  <a:pt x="3483193" y="257779"/>
                </a:cubicBezTo>
                <a:cubicBezTo>
                  <a:pt x="3450016" y="281666"/>
                  <a:pt x="3433428" y="296927"/>
                  <a:pt x="3433428" y="303563"/>
                </a:cubicBezTo>
                <a:lnTo>
                  <a:pt x="3433428" y="305553"/>
                </a:lnTo>
                <a:lnTo>
                  <a:pt x="3483193" y="325459"/>
                </a:lnTo>
                <a:lnTo>
                  <a:pt x="3485183" y="325459"/>
                </a:lnTo>
                <a:cubicBezTo>
                  <a:pt x="3505089" y="304890"/>
                  <a:pt x="3520350" y="280340"/>
                  <a:pt x="3530966" y="251808"/>
                </a:cubicBezTo>
                <a:lnTo>
                  <a:pt x="3538929" y="231902"/>
                </a:lnTo>
                <a:lnTo>
                  <a:pt x="3538929" y="219959"/>
                </a:lnTo>
                <a:close/>
                <a:moveTo>
                  <a:pt x="519541" y="191095"/>
                </a:moveTo>
                <a:lnTo>
                  <a:pt x="541437" y="191095"/>
                </a:lnTo>
                <a:cubicBezTo>
                  <a:pt x="550727" y="195077"/>
                  <a:pt x="565988" y="204366"/>
                  <a:pt x="587220" y="218963"/>
                </a:cubicBezTo>
                <a:cubicBezTo>
                  <a:pt x="611107" y="218963"/>
                  <a:pt x="635658" y="236879"/>
                  <a:pt x="660872" y="272709"/>
                </a:cubicBezTo>
                <a:cubicBezTo>
                  <a:pt x="663526" y="293278"/>
                  <a:pt x="667507" y="307212"/>
                  <a:pt x="672815" y="314511"/>
                </a:cubicBezTo>
                <a:lnTo>
                  <a:pt x="672815" y="336407"/>
                </a:lnTo>
                <a:cubicBezTo>
                  <a:pt x="668170" y="353659"/>
                  <a:pt x="656891" y="367593"/>
                  <a:pt x="638975" y="378209"/>
                </a:cubicBezTo>
                <a:cubicBezTo>
                  <a:pt x="621061" y="391480"/>
                  <a:pt x="607790" y="398115"/>
                  <a:pt x="599164" y="398115"/>
                </a:cubicBezTo>
                <a:lnTo>
                  <a:pt x="597173" y="398115"/>
                </a:lnTo>
                <a:cubicBezTo>
                  <a:pt x="594519" y="398115"/>
                  <a:pt x="591865" y="397452"/>
                  <a:pt x="589211" y="396125"/>
                </a:cubicBezTo>
                <a:lnTo>
                  <a:pt x="563333" y="412049"/>
                </a:lnTo>
                <a:lnTo>
                  <a:pt x="559352" y="412049"/>
                </a:lnTo>
                <a:lnTo>
                  <a:pt x="551390" y="406077"/>
                </a:lnTo>
                <a:lnTo>
                  <a:pt x="523523" y="406077"/>
                </a:lnTo>
                <a:cubicBezTo>
                  <a:pt x="506270" y="417357"/>
                  <a:pt x="493000" y="423329"/>
                  <a:pt x="483710" y="423993"/>
                </a:cubicBezTo>
                <a:lnTo>
                  <a:pt x="481720" y="427974"/>
                </a:lnTo>
                <a:lnTo>
                  <a:pt x="491673" y="449870"/>
                </a:lnTo>
                <a:cubicBezTo>
                  <a:pt x="489019" y="453851"/>
                  <a:pt x="485701" y="467785"/>
                  <a:pt x="481720" y="491672"/>
                </a:cubicBezTo>
                <a:cubicBezTo>
                  <a:pt x="480393" y="491672"/>
                  <a:pt x="477075" y="498971"/>
                  <a:pt x="471767" y="513569"/>
                </a:cubicBezTo>
                <a:cubicBezTo>
                  <a:pt x="463141" y="526839"/>
                  <a:pt x="457833" y="533475"/>
                  <a:pt x="455842" y="533475"/>
                </a:cubicBezTo>
                <a:cubicBezTo>
                  <a:pt x="445226" y="544754"/>
                  <a:pt x="437927" y="554044"/>
                  <a:pt x="433946" y="561343"/>
                </a:cubicBezTo>
                <a:lnTo>
                  <a:pt x="433946" y="563333"/>
                </a:lnTo>
                <a:cubicBezTo>
                  <a:pt x="433946" y="565324"/>
                  <a:pt x="435937" y="567314"/>
                  <a:pt x="439918" y="569305"/>
                </a:cubicBezTo>
                <a:lnTo>
                  <a:pt x="477739" y="545418"/>
                </a:lnTo>
                <a:cubicBezTo>
                  <a:pt x="480393" y="545418"/>
                  <a:pt x="485037" y="542100"/>
                  <a:pt x="491673" y="535465"/>
                </a:cubicBezTo>
                <a:lnTo>
                  <a:pt x="517550" y="535465"/>
                </a:lnTo>
                <a:cubicBezTo>
                  <a:pt x="522195" y="536792"/>
                  <a:pt x="532148" y="543427"/>
                  <a:pt x="547409" y="555371"/>
                </a:cubicBezTo>
                <a:cubicBezTo>
                  <a:pt x="582576" y="571295"/>
                  <a:pt x="603145" y="579258"/>
                  <a:pt x="609117" y="579258"/>
                </a:cubicBezTo>
                <a:cubicBezTo>
                  <a:pt x="611771" y="583902"/>
                  <a:pt x="625705" y="593192"/>
                  <a:pt x="650919" y="607126"/>
                </a:cubicBezTo>
                <a:cubicBezTo>
                  <a:pt x="652246" y="610443"/>
                  <a:pt x="660208" y="615088"/>
                  <a:pt x="674806" y="621060"/>
                </a:cubicBezTo>
                <a:cubicBezTo>
                  <a:pt x="677460" y="624377"/>
                  <a:pt x="678787" y="627031"/>
                  <a:pt x="678787" y="629022"/>
                </a:cubicBezTo>
                <a:lnTo>
                  <a:pt x="672815" y="638975"/>
                </a:lnTo>
                <a:lnTo>
                  <a:pt x="672815" y="648928"/>
                </a:lnTo>
                <a:lnTo>
                  <a:pt x="682768" y="664852"/>
                </a:lnTo>
                <a:lnTo>
                  <a:pt x="682768" y="674805"/>
                </a:lnTo>
                <a:cubicBezTo>
                  <a:pt x="682104" y="678786"/>
                  <a:pt x="672815" y="684758"/>
                  <a:pt x="654900" y="692720"/>
                </a:cubicBezTo>
                <a:cubicBezTo>
                  <a:pt x="654900" y="690730"/>
                  <a:pt x="650919" y="688076"/>
                  <a:pt x="642956" y="684758"/>
                </a:cubicBezTo>
                <a:lnTo>
                  <a:pt x="627032" y="684758"/>
                </a:lnTo>
                <a:cubicBezTo>
                  <a:pt x="623051" y="684758"/>
                  <a:pt x="613761" y="679450"/>
                  <a:pt x="599164" y="668834"/>
                </a:cubicBezTo>
                <a:lnTo>
                  <a:pt x="581249" y="668834"/>
                </a:lnTo>
                <a:cubicBezTo>
                  <a:pt x="577931" y="666180"/>
                  <a:pt x="575940" y="664852"/>
                  <a:pt x="575278" y="664852"/>
                </a:cubicBezTo>
                <a:lnTo>
                  <a:pt x="527503" y="664852"/>
                </a:lnTo>
                <a:cubicBezTo>
                  <a:pt x="520868" y="671488"/>
                  <a:pt x="514896" y="674805"/>
                  <a:pt x="509588" y="674805"/>
                </a:cubicBezTo>
                <a:lnTo>
                  <a:pt x="479729" y="674805"/>
                </a:lnTo>
                <a:cubicBezTo>
                  <a:pt x="474421" y="677459"/>
                  <a:pt x="470440" y="681440"/>
                  <a:pt x="467786" y="686749"/>
                </a:cubicBezTo>
                <a:lnTo>
                  <a:pt x="467786" y="696702"/>
                </a:lnTo>
                <a:cubicBezTo>
                  <a:pt x="474421" y="714617"/>
                  <a:pt x="479066" y="733859"/>
                  <a:pt x="481720" y="754428"/>
                </a:cubicBezTo>
                <a:cubicBezTo>
                  <a:pt x="485701" y="755755"/>
                  <a:pt x="487692" y="759736"/>
                  <a:pt x="487692" y="766372"/>
                </a:cubicBezTo>
                <a:lnTo>
                  <a:pt x="487692" y="790259"/>
                </a:lnTo>
                <a:lnTo>
                  <a:pt x="491673" y="796230"/>
                </a:lnTo>
                <a:lnTo>
                  <a:pt x="491673" y="895759"/>
                </a:lnTo>
                <a:cubicBezTo>
                  <a:pt x="488356" y="899077"/>
                  <a:pt x="486364" y="907703"/>
                  <a:pt x="485701" y="921637"/>
                </a:cubicBezTo>
                <a:cubicBezTo>
                  <a:pt x="472430" y="932917"/>
                  <a:pt x="462478" y="945524"/>
                  <a:pt x="455842" y="959458"/>
                </a:cubicBezTo>
                <a:cubicBezTo>
                  <a:pt x="436600" y="976709"/>
                  <a:pt x="423330" y="985335"/>
                  <a:pt x="416031" y="985335"/>
                </a:cubicBezTo>
                <a:cubicBezTo>
                  <a:pt x="412713" y="987989"/>
                  <a:pt x="410723" y="989316"/>
                  <a:pt x="410059" y="989316"/>
                </a:cubicBezTo>
                <a:lnTo>
                  <a:pt x="394135" y="989316"/>
                </a:lnTo>
                <a:lnTo>
                  <a:pt x="388163" y="985335"/>
                </a:lnTo>
                <a:lnTo>
                  <a:pt x="374229" y="985335"/>
                </a:lnTo>
                <a:cubicBezTo>
                  <a:pt x="366266" y="991307"/>
                  <a:pt x="358304" y="994625"/>
                  <a:pt x="350342" y="995288"/>
                </a:cubicBezTo>
                <a:cubicBezTo>
                  <a:pt x="341716" y="993961"/>
                  <a:pt x="333090" y="993297"/>
                  <a:pt x="324464" y="993297"/>
                </a:cubicBezTo>
                <a:lnTo>
                  <a:pt x="322474" y="993297"/>
                </a:lnTo>
                <a:lnTo>
                  <a:pt x="316502" y="989316"/>
                </a:lnTo>
                <a:lnTo>
                  <a:pt x="312521" y="989316"/>
                </a:lnTo>
                <a:cubicBezTo>
                  <a:pt x="297260" y="995951"/>
                  <a:pt x="287307" y="1000596"/>
                  <a:pt x="282662" y="1003250"/>
                </a:cubicBezTo>
                <a:lnTo>
                  <a:pt x="266737" y="1003250"/>
                </a:lnTo>
                <a:lnTo>
                  <a:pt x="260766" y="999269"/>
                </a:lnTo>
                <a:lnTo>
                  <a:pt x="242851" y="999269"/>
                </a:lnTo>
                <a:cubicBezTo>
                  <a:pt x="234225" y="995288"/>
                  <a:pt x="227590" y="989980"/>
                  <a:pt x="222945" y="983345"/>
                </a:cubicBezTo>
                <a:cubicBezTo>
                  <a:pt x="222945" y="980691"/>
                  <a:pt x="217637" y="976709"/>
                  <a:pt x="207020" y="971401"/>
                </a:cubicBezTo>
                <a:cubicBezTo>
                  <a:pt x="183797" y="970074"/>
                  <a:pt x="169199" y="969411"/>
                  <a:pt x="163228" y="969411"/>
                </a:cubicBezTo>
                <a:lnTo>
                  <a:pt x="161237" y="965429"/>
                </a:lnTo>
                <a:lnTo>
                  <a:pt x="161237" y="961448"/>
                </a:lnTo>
                <a:cubicBezTo>
                  <a:pt x="174508" y="944197"/>
                  <a:pt x="185787" y="935571"/>
                  <a:pt x="195077" y="935571"/>
                </a:cubicBezTo>
                <a:cubicBezTo>
                  <a:pt x="221618" y="926281"/>
                  <a:pt x="234888" y="919646"/>
                  <a:pt x="234888" y="915665"/>
                </a:cubicBezTo>
                <a:cubicBezTo>
                  <a:pt x="234888" y="913011"/>
                  <a:pt x="240197" y="909030"/>
                  <a:pt x="250813" y="903722"/>
                </a:cubicBezTo>
                <a:cubicBezTo>
                  <a:pt x="251477" y="906376"/>
                  <a:pt x="252803" y="907703"/>
                  <a:pt x="254794" y="907703"/>
                </a:cubicBezTo>
                <a:lnTo>
                  <a:pt x="260766" y="907703"/>
                </a:lnTo>
                <a:cubicBezTo>
                  <a:pt x="279345" y="898413"/>
                  <a:pt x="295269" y="883816"/>
                  <a:pt x="308540" y="863910"/>
                </a:cubicBezTo>
                <a:cubicBezTo>
                  <a:pt x="312521" y="863910"/>
                  <a:pt x="323137" y="854621"/>
                  <a:pt x="340389" y="836042"/>
                </a:cubicBezTo>
                <a:cubicBezTo>
                  <a:pt x="342380" y="836042"/>
                  <a:pt x="348352" y="829407"/>
                  <a:pt x="358304" y="816136"/>
                </a:cubicBezTo>
                <a:cubicBezTo>
                  <a:pt x="362949" y="816136"/>
                  <a:pt x="372238" y="803529"/>
                  <a:pt x="386172" y="778315"/>
                </a:cubicBezTo>
                <a:cubicBezTo>
                  <a:pt x="390153" y="767035"/>
                  <a:pt x="392144" y="756419"/>
                  <a:pt x="392144" y="746466"/>
                </a:cubicBezTo>
                <a:lnTo>
                  <a:pt x="392144" y="688739"/>
                </a:lnTo>
                <a:lnTo>
                  <a:pt x="390153" y="678786"/>
                </a:lnTo>
                <a:lnTo>
                  <a:pt x="380200" y="678786"/>
                </a:lnTo>
                <a:cubicBezTo>
                  <a:pt x="376883" y="681440"/>
                  <a:pt x="374892" y="682767"/>
                  <a:pt x="374229" y="682767"/>
                </a:cubicBezTo>
                <a:lnTo>
                  <a:pt x="364276" y="682767"/>
                </a:lnTo>
                <a:cubicBezTo>
                  <a:pt x="351669" y="682767"/>
                  <a:pt x="341716" y="686085"/>
                  <a:pt x="334417" y="692720"/>
                </a:cubicBezTo>
                <a:lnTo>
                  <a:pt x="316502" y="692720"/>
                </a:lnTo>
                <a:lnTo>
                  <a:pt x="222945" y="732532"/>
                </a:lnTo>
                <a:cubicBezTo>
                  <a:pt x="216310" y="732532"/>
                  <a:pt x="205693" y="737177"/>
                  <a:pt x="191096" y="746466"/>
                </a:cubicBezTo>
                <a:cubicBezTo>
                  <a:pt x="183797" y="753101"/>
                  <a:pt x="176498" y="756419"/>
                  <a:pt x="169199" y="756419"/>
                </a:cubicBezTo>
                <a:cubicBezTo>
                  <a:pt x="161237" y="753765"/>
                  <a:pt x="154602" y="745802"/>
                  <a:pt x="149294" y="732532"/>
                </a:cubicBezTo>
                <a:cubicBezTo>
                  <a:pt x="142658" y="727887"/>
                  <a:pt x="130715" y="712626"/>
                  <a:pt x="113463" y="686749"/>
                </a:cubicBezTo>
                <a:lnTo>
                  <a:pt x="113463" y="674805"/>
                </a:lnTo>
                <a:cubicBezTo>
                  <a:pt x="113463" y="672815"/>
                  <a:pt x="116781" y="669497"/>
                  <a:pt x="123416" y="664852"/>
                </a:cubicBezTo>
                <a:lnTo>
                  <a:pt x="133369" y="664852"/>
                </a:lnTo>
                <a:lnTo>
                  <a:pt x="133369" y="660871"/>
                </a:lnTo>
                <a:cubicBezTo>
                  <a:pt x="128061" y="650255"/>
                  <a:pt x="116117" y="642293"/>
                  <a:pt x="97539" y="636984"/>
                </a:cubicBezTo>
                <a:cubicBezTo>
                  <a:pt x="88249" y="636984"/>
                  <a:pt x="74315" y="621060"/>
                  <a:pt x="55737" y="589211"/>
                </a:cubicBezTo>
                <a:cubicBezTo>
                  <a:pt x="45784" y="579921"/>
                  <a:pt x="39148" y="571959"/>
                  <a:pt x="35831" y="565324"/>
                </a:cubicBezTo>
                <a:cubicBezTo>
                  <a:pt x="31850" y="561343"/>
                  <a:pt x="28532" y="549399"/>
                  <a:pt x="25878" y="529493"/>
                </a:cubicBezTo>
                <a:cubicBezTo>
                  <a:pt x="24551" y="529493"/>
                  <a:pt x="23887" y="528830"/>
                  <a:pt x="23887" y="527503"/>
                </a:cubicBezTo>
                <a:lnTo>
                  <a:pt x="23887" y="441908"/>
                </a:lnTo>
                <a:lnTo>
                  <a:pt x="19906" y="435936"/>
                </a:lnTo>
                <a:lnTo>
                  <a:pt x="19906" y="412049"/>
                </a:lnTo>
                <a:cubicBezTo>
                  <a:pt x="19906" y="378873"/>
                  <a:pt x="13271" y="356313"/>
                  <a:pt x="0" y="344370"/>
                </a:cubicBezTo>
                <a:cubicBezTo>
                  <a:pt x="664" y="341716"/>
                  <a:pt x="1991" y="340388"/>
                  <a:pt x="3982" y="340388"/>
                </a:cubicBezTo>
                <a:cubicBezTo>
                  <a:pt x="9290" y="346360"/>
                  <a:pt x="17916" y="351005"/>
                  <a:pt x="29859" y="354322"/>
                </a:cubicBezTo>
                <a:cubicBezTo>
                  <a:pt x="53082" y="380863"/>
                  <a:pt x="67017" y="404751"/>
                  <a:pt x="71661" y="425983"/>
                </a:cubicBezTo>
                <a:cubicBezTo>
                  <a:pt x="74979" y="425983"/>
                  <a:pt x="78960" y="437927"/>
                  <a:pt x="83605" y="461814"/>
                </a:cubicBezTo>
                <a:lnTo>
                  <a:pt x="87586" y="463804"/>
                </a:lnTo>
                <a:lnTo>
                  <a:pt x="89576" y="463804"/>
                </a:lnTo>
                <a:cubicBezTo>
                  <a:pt x="96212" y="426647"/>
                  <a:pt x="108155" y="401433"/>
                  <a:pt x="125407" y="388162"/>
                </a:cubicBezTo>
                <a:cubicBezTo>
                  <a:pt x="128061" y="388162"/>
                  <a:pt x="136687" y="381527"/>
                  <a:pt x="151284" y="368256"/>
                </a:cubicBezTo>
                <a:cubicBezTo>
                  <a:pt x="163891" y="358304"/>
                  <a:pt x="175835" y="350341"/>
                  <a:pt x="187115" y="344370"/>
                </a:cubicBezTo>
                <a:cubicBezTo>
                  <a:pt x="203703" y="331763"/>
                  <a:pt x="219627" y="323801"/>
                  <a:pt x="234888" y="320483"/>
                </a:cubicBezTo>
                <a:cubicBezTo>
                  <a:pt x="234888" y="318492"/>
                  <a:pt x="247495" y="313184"/>
                  <a:pt x="272710" y="304558"/>
                </a:cubicBezTo>
                <a:cubicBezTo>
                  <a:pt x="313848" y="285980"/>
                  <a:pt x="341052" y="275363"/>
                  <a:pt x="354323" y="272709"/>
                </a:cubicBezTo>
                <a:cubicBezTo>
                  <a:pt x="354323" y="270055"/>
                  <a:pt x="360958" y="267401"/>
                  <a:pt x="374229" y="264747"/>
                </a:cubicBezTo>
                <a:cubicBezTo>
                  <a:pt x="377546" y="261429"/>
                  <a:pt x="386836" y="257448"/>
                  <a:pt x="402097" y="252803"/>
                </a:cubicBezTo>
                <a:cubicBezTo>
                  <a:pt x="402097" y="249485"/>
                  <a:pt x="412050" y="245504"/>
                  <a:pt x="431955" y="240860"/>
                </a:cubicBezTo>
                <a:cubicBezTo>
                  <a:pt x="433946" y="237542"/>
                  <a:pt x="447881" y="232898"/>
                  <a:pt x="473758" y="226926"/>
                </a:cubicBezTo>
                <a:cubicBezTo>
                  <a:pt x="487692" y="216309"/>
                  <a:pt x="500299" y="205693"/>
                  <a:pt x="511579" y="195077"/>
                </a:cubicBezTo>
                <a:cubicBezTo>
                  <a:pt x="513569" y="195077"/>
                  <a:pt x="516223" y="193749"/>
                  <a:pt x="519541" y="191095"/>
                </a:cubicBezTo>
                <a:close/>
                <a:moveTo>
                  <a:pt x="2609767" y="109482"/>
                </a:moveTo>
                <a:lnTo>
                  <a:pt x="2635644" y="109482"/>
                </a:lnTo>
                <a:cubicBezTo>
                  <a:pt x="2640952" y="114126"/>
                  <a:pt x="2651569" y="118107"/>
                  <a:pt x="2667493" y="121425"/>
                </a:cubicBezTo>
                <a:cubicBezTo>
                  <a:pt x="2688726" y="127397"/>
                  <a:pt x="2699343" y="133369"/>
                  <a:pt x="2699343" y="139340"/>
                </a:cubicBezTo>
                <a:lnTo>
                  <a:pt x="2701333" y="139340"/>
                </a:lnTo>
                <a:cubicBezTo>
                  <a:pt x="2701333" y="145312"/>
                  <a:pt x="2701997" y="159910"/>
                  <a:pt x="2703324" y="183133"/>
                </a:cubicBezTo>
                <a:cubicBezTo>
                  <a:pt x="2701997" y="232898"/>
                  <a:pt x="2701333" y="266737"/>
                  <a:pt x="2701333" y="284652"/>
                </a:cubicBezTo>
                <a:cubicBezTo>
                  <a:pt x="2699343" y="284652"/>
                  <a:pt x="2696689" y="291951"/>
                  <a:pt x="2693371" y="306549"/>
                </a:cubicBezTo>
                <a:cubicBezTo>
                  <a:pt x="2693371" y="327118"/>
                  <a:pt x="2688726" y="354322"/>
                  <a:pt x="2679437" y="388162"/>
                </a:cubicBezTo>
                <a:cubicBezTo>
                  <a:pt x="2678110" y="404087"/>
                  <a:pt x="2667493" y="422002"/>
                  <a:pt x="2647588" y="441908"/>
                </a:cubicBezTo>
                <a:cubicBezTo>
                  <a:pt x="2644933" y="445889"/>
                  <a:pt x="2642279" y="447880"/>
                  <a:pt x="2639625" y="447880"/>
                </a:cubicBezTo>
                <a:lnTo>
                  <a:pt x="2639625" y="451861"/>
                </a:lnTo>
                <a:lnTo>
                  <a:pt x="2647588" y="451861"/>
                </a:lnTo>
                <a:lnTo>
                  <a:pt x="2685409" y="435936"/>
                </a:lnTo>
                <a:lnTo>
                  <a:pt x="2699343" y="435936"/>
                </a:lnTo>
                <a:lnTo>
                  <a:pt x="2705314" y="431955"/>
                </a:lnTo>
                <a:lnTo>
                  <a:pt x="2717258" y="431955"/>
                </a:lnTo>
                <a:cubicBezTo>
                  <a:pt x="2744462" y="442572"/>
                  <a:pt x="2765032" y="451861"/>
                  <a:pt x="2778966" y="459823"/>
                </a:cubicBezTo>
                <a:cubicBezTo>
                  <a:pt x="2789582" y="483046"/>
                  <a:pt x="2794890" y="497644"/>
                  <a:pt x="2794890" y="503616"/>
                </a:cubicBezTo>
                <a:cubicBezTo>
                  <a:pt x="2797544" y="503616"/>
                  <a:pt x="2798872" y="513569"/>
                  <a:pt x="2798872" y="533475"/>
                </a:cubicBezTo>
                <a:lnTo>
                  <a:pt x="2798872" y="539446"/>
                </a:lnTo>
                <a:cubicBezTo>
                  <a:pt x="2798872" y="563333"/>
                  <a:pt x="2790246" y="588547"/>
                  <a:pt x="2772994" y="615088"/>
                </a:cubicBezTo>
                <a:cubicBezTo>
                  <a:pt x="2763041" y="638312"/>
                  <a:pt x="2756406" y="650918"/>
                  <a:pt x="2753088" y="652909"/>
                </a:cubicBezTo>
                <a:cubicBezTo>
                  <a:pt x="2750434" y="657554"/>
                  <a:pt x="2749107" y="662862"/>
                  <a:pt x="2749107" y="668834"/>
                </a:cubicBezTo>
                <a:cubicBezTo>
                  <a:pt x="2749107" y="674142"/>
                  <a:pt x="2759723" y="680114"/>
                  <a:pt x="2780956" y="686749"/>
                </a:cubicBezTo>
                <a:cubicBezTo>
                  <a:pt x="2790909" y="693384"/>
                  <a:pt x="2804180" y="697365"/>
                  <a:pt x="2820768" y="698692"/>
                </a:cubicBezTo>
                <a:cubicBezTo>
                  <a:pt x="2820768" y="702010"/>
                  <a:pt x="2832048" y="705327"/>
                  <a:pt x="2854608" y="708645"/>
                </a:cubicBezTo>
                <a:cubicBezTo>
                  <a:pt x="2861906" y="721916"/>
                  <a:pt x="2871859" y="731868"/>
                  <a:pt x="2884466" y="738504"/>
                </a:cubicBezTo>
                <a:cubicBezTo>
                  <a:pt x="2891101" y="744475"/>
                  <a:pt x="2895083" y="749784"/>
                  <a:pt x="2896410" y="754428"/>
                </a:cubicBezTo>
                <a:cubicBezTo>
                  <a:pt x="2903045" y="759736"/>
                  <a:pt x="2911671" y="766372"/>
                  <a:pt x="2922287" y="774334"/>
                </a:cubicBezTo>
                <a:cubicBezTo>
                  <a:pt x="2925605" y="774334"/>
                  <a:pt x="2933567" y="779642"/>
                  <a:pt x="2946174" y="790259"/>
                </a:cubicBezTo>
                <a:cubicBezTo>
                  <a:pt x="2976696" y="813482"/>
                  <a:pt x="2991957" y="830070"/>
                  <a:pt x="2991957" y="840023"/>
                </a:cubicBezTo>
                <a:cubicBezTo>
                  <a:pt x="2993284" y="840023"/>
                  <a:pt x="2995275" y="842677"/>
                  <a:pt x="2997929" y="847986"/>
                </a:cubicBezTo>
                <a:lnTo>
                  <a:pt x="2997929" y="853957"/>
                </a:lnTo>
                <a:cubicBezTo>
                  <a:pt x="2997929" y="857275"/>
                  <a:pt x="2993284" y="860592"/>
                  <a:pt x="2983995" y="863910"/>
                </a:cubicBezTo>
                <a:lnTo>
                  <a:pt x="2983995" y="871872"/>
                </a:lnTo>
                <a:lnTo>
                  <a:pt x="2989967" y="879835"/>
                </a:lnTo>
                <a:lnTo>
                  <a:pt x="2989967" y="887797"/>
                </a:lnTo>
                <a:cubicBezTo>
                  <a:pt x="2989967" y="889788"/>
                  <a:pt x="2987976" y="891778"/>
                  <a:pt x="2983995" y="893769"/>
                </a:cubicBezTo>
                <a:lnTo>
                  <a:pt x="2968070" y="893769"/>
                </a:lnTo>
                <a:cubicBezTo>
                  <a:pt x="2966080" y="893769"/>
                  <a:pt x="2958118" y="885807"/>
                  <a:pt x="2944184" y="869882"/>
                </a:cubicBezTo>
                <a:lnTo>
                  <a:pt x="2938212" y="869882"/>
                </a:lnTo>
                <a:cubicBezTo>
                  <a:pt x="2934894" y="872536"/>
                  <a:pt x="2932903" y="873863"/>
                  <a:pt x="2932240" y="873863"/>
                </a:cubicBezTo>
                <a:lnTo>
                  <a:pt x="2926268" y="873863"/>
                </a:lnTo>
                <a:cubicBezTo>
                  <a:pt x="2924278" y="871209"/>
                  <a:pt x="2914325" y="869218"/>
                  <a:pt x="2896410" y="867891"/>
                </a:cubicBezTo>
                <a:cubicBezTo>
                  <a:pt x="2890438" y="859929"/>
                  <a:pt x="2879822" y="855948"/>
                  <a:pt x="2864561" y="855948"/>
                </a:cubicBezTo>
                <a:cubicBezTo>
                  <a:pt x="2864561" y="854621"/>
                  <a:pt x="2863897" y="853957"/>
                  <a:pt x="2862570" y="853957"/>
                </a:cubicBezTo>
                <a:lnTo>
                  <a:pt x="2848636" y="853957"/>
                </a:lnTo>
                <a:cubicBezTo>
                  <a:pt x="2843991" y="857938"/>
                  <a:pt x="2839346" y="859929"/>
                  <a:pt x="2834702" y="859929"/>
                </a:cubicBezTo>
                <a:lnTo>
                  <a:pt x="2818777" y="859929"/>
                </a:lnTo>
                <a:cubicBezTo>
                  <a:pt x="2815459" y="862583"/>
                  <a:pt x="2813469" y="863910"/>
                  <a:pt x="2812806" y="863910"/>
                </a:cubicBezTo>
                <a:lnTo>
                  <a:pt x="2796881" y="863910"/>
                </a:lnTo>
                <a:lnTo>
                  <a:pt x="2790909" y="859929"/>
                </a:lnTo>
                <a:cubicBezTo>
                  <a:pt x="2783610" y="866564"/>
                  <a:pt x="2773657" y="869882"/>
                  <a:pt x="2761051" y="869882"/>
                </a:cubicBezTo>
                <a:lnTo>
                  <a:pt x="2749107" y="859929"/>
                </a:lnTo>
                <a:lnTo>
                  <a:pt x="2741145" y="859929"/>
                </a:lnTo>
                <a:cubicBezTo>
                  <a:pt x="2723230" y="865237"/>
                  <a:pt x="2708632" y="874526"/>
                  <a:pt x="2697352" y="887797"/>
                </a:cubicBezTo>
                <a:lnTo>
                  <a:pt x="2691380" y="887797"/>
                </a:lnTo>
                <a:cubicBezTo>
                  <a:pt x="2683418" y="884479"/>
                  <a:pt x="2679437" y="881162"/>
                  <a:pt x="2679437" y="877844"/>
                </a:cubicBezTo>
                <a:cubicBezTo>
                  <a:pt x="2675456" y="880498"/>
                  <a:pt x="2672138" y="881825"/>
                  <a:pt x="2669484" y="881825"/>
                </a:cubicBezTo>
                <a:lnTo>
                  <a:pt x="2669484" y="877844"/>
                </a:lnTo>
                <a:cubicBezTo>
                  <a:pt x="2696689" y="861256"/>
                  <a:pt x="2721902" y="841350"/>
                  <a:pt x="2745126" y="818127"/>
                </a:cubicBezTo>
                <a:cubicBezTo>
                  <a:pt x="2745126" y="808174"/>
                  <a:pt x="2754415" y="794903"/>
                  <a:pt x="2772994" y="778315"/>
                </a:cubicBezTo>
                <a:lnTo>
                  <a:pt x="2774985" y="766372"/>
                </a:lnTo>
                <a:cubicBezTo>
                  <a:pt x="2774985" y="760400"/>
                  <a:pt x="2755742" y="749120"/>
                  <a:pt x="2717258" y="732532"/>
                </a:cubicBezTo>
                <a:cubicBezTo>
                  <a:pt x="2717258" y="731205"/>
                  <a:pt x="2716594" y="730541"/>
                  <a:pt x="2715267" y="730541"/>
                </a:cubicBezTo>
                <a:lnTo>
                  <a:pt x="2703324" y="730541"/>
                </a:lnTo>
                <a:cubicBezTo>
                  <a:pt x="2700006" y="737840"/>
                  <a:pt x="2688726" y="750447"/>
                  <a:pt x="2669484" y="768362"/>
                </a:cubicBezTo>
                <a:cubicBezTo>
                  <a:pt x="2669484" y="773007"/>
                  <a:pt x="2662185" y="780969"/>
                  <a:pt x="2647588" y="792249"/>
                </a:cubicBezTo>
                <a:cubicBezTo>
                  <a:pt x="2646924" y="798221"/>
                  <a:pt x="2629009" y="808174"/>
                  <a:pt x="2593842" y="822108"/>
                </a:cubicBezTo>
                <a:cubicBezTo>
                  <a:pt x="2588534" y="827416"/>
                  <a:pt x="2568628" y="834052"/>
                  <a:pt x="2534125" y="842014"/>
                </a:cubicBezTo>
                <a:cubicBezTo>
                  <a:pt x="2534125" y="843341"/>
                  <a:pt x="2533461" y="844004"/>
                  <a:pt x="2532134" y="844004"/>
                </a:cubicBezTo>
                <a:lnTo>
                  <a:pt x="2520191" y="844004"/>
                </a:lnTo>
                <a:cubicBezTo>
                  <a:pt x="2516873" y="841350"/>
                  <a:pt x="2507584" y="838696"/>
                  <a:pt x="2492323" y="836042"/>
                </a:cubicBezTo>
                <a:cubicBezTo>
                  <a:pt x="2484360" y="824762"/>
                  <a:pt x="2471090" y="816136"/>
                  <a:pt x="2452511" y="810164"/>
                </a:cubicBezTo>
                <a:cubicBezTo>
                  <a:pt x="2443885" y="814809"/>
                  <a:pt x="2439240" y="820117"/>
                  <a:pt x="2438577" y="826089"/>
                </a:cubicBezTo>
                <a:cubicBezTo>
                  <a:pt x="2436587" y="826089"/>
                  <a:pt x="2432605" y="830734"/>
                  <a:pt x="2426634" y="840023"/>
                </a:cubicBezTo>
                <a:lnTo>
                  <a:pt x="2418671" y="840023"/>
                </a:lnTo>
                <a:lnTo>
                  <a:pt x="2404737" y="820117"/>
                </a:lnTo>
                <a:cubicBezTo>
                  <a:pt x="2396775" y="796230"/>
                  <a:pt x="2387485" y="784287"/>
                  <a:pt x="2376869" y="784287"/>
                </a:cubicBezTo>
                <a:lnTo>
                  <a:pt x="2376869" y="853957"/>
                </a:lnTo>
                <a:cubicBezTo>
                  <a:pt x="2372888" y="865237"/>
                  <a:pt x="2366916" y="873199"/>
                  <a:pt x="2358954" y="877844"/>
                </a:cubicBezTo>
                <a:cubicBezTo>
                  <a:pt x="2351655" y="879171"/>
                  <a:pt x="2345683" y="879835"/>
                  <a:pt x="2341039" y="879835"/>
                </a:cubicBezTo>
                <a:lnTo>
                  <a:pt x="2337058" y="879835"/>
                </a:lnTo>
                <a:cubicBezTo>
                  <a:pt x="2332413" y="872536"/>
                  <a:pt x="2318479" y="859265"/>
                  <a:pt x="2295256" y="840023"/>
                </a:cubicBezTo>
                <a:cubicBezTo>
                  <a:pt x="2295256" y="835378"/>
                  <a:pt x="2286630" y="825425"/>
                  <a:pt x="2269378" y="810164"/>
                </a:cubicBezTo>
                <a:cubicBezTo>
                  <a:pt x="2249472" y="792249"/>
                  <a:pt x="2236202" y="775661"/>
                  <a:pt x="2229567" y="760400"/>
                </a:cubicBezTo>
                <a:cubicBezTo>
                  <a:pt x="2222268" y="760400"/>
                  <a:pt x="2216960" y="735186"/>
                  <a:pt x="2213642" y="684758"/>
                </a:cubicBezTo>
                <a:cubicBezTo>
                  <a:pt x="2210988" y="684758"/>
                  <a:pt x="2209661" y="683431"/>
                  <a:pt x="2209661" y="680777"/>
                </a:cubicBezTo>
                <a:lnTo>
                  <a:pt x="2209661" y="678786"/>
                </a:lnTo>
                <a:cubicBezTo>
                  <a:pt x="2210324" y="676132"/>
                  <a:pt x="2211651" y="674805"/>
                  <a:pt x="2213642" y="674805"/>
                </a:cubicBezTo>
                <a:cubicBezTo>
                  <a:pt x="2219614" y="678786"/>
                  <a:pt x="2230894" y="695374"/>
                  <a:pt x="2247482" y="724570"/>
                </a:cubicBezTo>
                <a:lnTo>
                  <a:pt x="2251463" y="726560"/>
                </a:lnTo>
                <a:lnTo>
                  <a:pt x="2265397" y="726560"/>
                </a:lnTo>
                <a:cubicBezTo>
                  <a:pt x="2287957" y="725233"/>
                  <a:pt x="2299237" y="715280"/>
                  <a:pt x="2299237" y="696702"/>
                </a:cubicBezTo>
                <a:cubicBezTo>
                  <a:pt x="2300564" y="696702"/>
                  <a:pt x="2301227" y="696038"/>
                  <a:pt x="2301227" y="694711"/>
                </a:cubicBezTo>
                <a:lnTo>
                  <a:pt x="2301227" y="662862"/>
                </a:lnTo>
                <a:cubicBezTo>
                  <a:pt x="2298573" y="659544"/>
                  <a:pt x="2297246" y="657554"/>
                  <a:pt x="2297246" y="656890"/>
                </a:cubicBezTo>
                <a:lnTo>
                  <a:pt x="2297246" y="575277"/>
                </a:lnTo>
                <a:cubicBezTo>
                  <a:pt x="2290611" y="575277"/>
                  <a:pt x="2281322" y="585229"/>
                  <a:pt x="2269378" y="605135"/>
                </a:cubicBezTo>
                <a:cubicBezTo>
                  <a:pt x="2267388" y="605135"/>
                  <a:pt x="2264070" y="609116"/>
                  <a:pt x="2259425" y="617078"/>
                </a:cubicBezTo>
                <a:lnTo>
                  <a:pt x="2187765" y="676796"/>
                </a:lnTo>
                <a:lnTo>
                  <a:pt x="2177812" y="676796"/>
                </a:lnTo>
                <a:cubicBezTo>
                  <a:pt x="2177812" y="678786"/>
                  <a:pt x="2175821" y="682104"/>
                  <a:pt x="2171840" y="686749"/>
                </a:cubicBezTo>
                <a:lnTo>
                  <a:pt x="2171840" y="712626"/>
                </a:lnTo>
                <a:lnTo>
                  <a:pt x="2167859" y="718598"/>
                </a:lnTo>
                <a:cubicBezTo>
                  <a:pt x="2166532" y="759073"/>
                  <a:pt x="2165868" y="788932"/>
                  <a:pt x="2165868" y="808174"/>
                </a:cubicBezTo>
                <a:cubicBezTo>
                  <a:pt x="2163214" y="808837"/>
                  <a:pt x="2161887" y="810164"/>
                  <a:pt x="2161887" y="812155"/>
                </a:cubicBezTo>
                <a:lnTo>
                  <a:pt x="2161887" y="840023"/>
                </a:lnTo>
                <a:cubicBezTo>
                  <a:pt x="2151271" y="873199"/>
                  <a:pt x="2141981" y="889788"/>
                  <a:pt x="2134019" y="889788"/>
                </a:cubicBezTo>
                <a:lnTo>
                  <a:pt x="2126057" y="889788"/>
                </a:lnTo>
                <a:cubicBezTo>
                  <a:pt x="2122739" y="889124"/>
                  <a:pt x="2110795" y="872536"/>
                  <a:pt x="2090226" y="840023"/>
                </a:cubicBezTo>
                <a:cubicBezTo>
                  <a:pt x="2075629" y="830734"/>
                  <a:pt x="2068330" y="818790"/>
                  <a:pt x="2068330" y="804193"/>
                </a:cubicBezTo>
                <a:cubicBezTo>
                  <a:pt x="2067003" y="804193"/>
                  <a:pt x="2066339" y="803529"/>
                  <a:pt x="2066339" y="802202"/>
                </a:cubicBezTo>
                <a:lnTo>
                  <a:pt x="2066339" y="768362"/>
                </a:lnTo>
                <a:cubicBezTo>
                  <a:pt x="2068330" y="765045"/>
                  <a:pt x="2070984" y="753765"/>
                  <a:pt x="2074302" y="734523"/>
                </a:cubicBezTo>
                <a:cubicBezTo>
                  <a:pt x="2077619" y="732532"/>
                  <a:pt x="2080937" y="715944"/>
                  <a:pt x="2084255" y="684758"/>
                </a:cubicBezTo>
                <a:cubicBezTo>
                  <a:pt x="2085581" y="684758"/>
                  <a:pt x="2086245" y="684095"/>
                  <a:pt x="2086245" y="682767"/>
                </a:cubicBezTo>
                <a:lnTo>
                  <a:pt x="2086245" y="644947"/>
                </a:lnTo>
                <a:cubicBezTo>
                  <a:pt x="2086245" y="643620"/>
                  <a:pt x="2092217" y="640965"/>
                  <a:pt x="2104160" y="636984"/>
                </a:cubicBezTo>
                <a:lnTo>
                  <a:pt x="2104160" y="567314"/>
                </a:lnTo>
                <a:cubicBezTo>
                  <a:pt x="2104160" y="562669"/>
                  <a:pt x="2106151" y="558025"/>
                  <a:pt x="2110132" y="553380"/>
                </a:cubicBezTo>
                <a:lnTo>
                  <a:pt x="2110132" y="531484"/>
                </a:lnTo>
                <a:lnTo>
                  <a:pt x="2114113" y="525512"/>
                </a:lnTo>
                <a:lnTo>
                  <a:pt x="2114113" y="501625"/>
                </a:lnTo>
                <a:lnTo>
                  <a:pt x="2118094" y="495653"/>
                </a:lnTo>
                <a:cubicBezTo>
                  <a:pt x="2119421" y="452524"/>
                  <a:pt x="2120085" y="423993"/>
                  <a:pt x="2120085" y="410059"/>
                </a:cubicBezTo>
                <a:cubicBezTo>
                  <a:pt x="2122739" y="410059"/>
                  <a:pt x="2124066" y="408732"/>
                  <a:pt x="2124066" y="406077"/>
                </a:cubicBezTo>
                <a:lnTo>
                  <a:pt x="2124066" y="380200"/>
                </a:lnTo>
                <a:cubicBezTo>
                  <a:pt x="2126720" y="378209"/>
                  <a:pt x="2129374" y="366929"/>
                  <a:pt x="2132028" y="346360"/>
                </a:cubicBezTo>
                <a:cubicBezTo>
                  <a:pt x="2133355" y="346360"/>
                  <a:pt x="2134019" y="345697"/>
                  <a:pt x="2134019" y="344370"/>
                </a:cubicBezTo>
                <a:lnTo>
                  <a:pt x="2134019" y="330436"/>
                </a:lnTo>
                <a:cubicBezTo>
                  <a:pt x="2131365" y="327118"/>
                  <a:pt x="2130038" y="325127"/>
                  <a:pt x="2130038" y="324464"/>
                </a:cubicBezTo>
                <a:lnTo>
                  <a:pt x="2130038" y="276690"/>
                </a:lnTo>
                <a:cubicBezTo>
                  <a:pt x="2130038" y="274699"/>
                  <a:pt x="2132692" y="272045"/>
                  <a:pt x="2138000" y="268728"/>
                </a:cubicBezTo>
                <a:lnTo>
                  <a:pt x="2149944" y="268728"/>
                </a:lnTo>
                <a:cubicBezTo>
                  <a:pt x="2177812" y="282662"/>
                  <a:pt x="2191746" y="301240"/>
                  <a:pt x="2191746" y="324464"/>
                </a:cubicBezTo>
                <a:lnTo>
                  <a:pt x="2191746" y="350341"/>
                </a:lnTo>
                <a:lnTo>
                  <a:pt x="2195727" y="356313"/>
                </a:lnTo>
                <a:lnTo>
                  <a:pt x="2195727" y="366266"/>
                </a:lnTo>
                <a:cubicBezTo>
                  <a:pt x="2197054" y="366266"/>
                  <a:pt x="2199044" y="366929"/>
                  <a:pt x="2201699" y="368256"/>
                </a:cubicBezTo>
                <a:cubicBezTo>
                  <a:pt x="2235538" y="354986"/>
                  <a:pt x="2264070" y="345697"/>
                  <a:pt x="2287293" y="340388"/>
                </a:cubicBezTo>
                <a:cubicBezTo>
                  <a:pt x="2287293" y="339061"/>
                  <a:pt x="2288620" y="338398"/>
                  <a:pt x="2291274" y="338398"/>
                </a:cubicBezTo>
                <a:lnTo>
                  <a:pt x="2291274" y="258775"/>
                </a:lnTo>
                <a:cubicBezTo>
                  <a:pt x="2286630" y="245504"/>
                  <a:pt x="2283312" y="236879"/>
                  <a:pt x="2281322" y="232898"/>
                </a:cubicBezTo>
                <a:cubicBezTo>
                  <a:pt x="2278004" y="232898"/>
                  <a:pt x="2274686" y="231570"/>
                  <a:pt x="2271369" y="228916"/>
                </a:cubicBezTo>
                <a:lnTo>
                  <a:pt x="2265397" y="228916"/>
                </a:lnTo>
                <a:cubicBezTo>
                  <a:pt x="2262079" y="231570"/>
                  <a:pt x="2260089" y="232898"/>
                  <a:pt x="2259425" y="232898"/>
                </a:cubicBezTo>
                <a:lnTo>
                  <a:pt x="2227576" y="232898"/>
                </a:lnTo>
                <a:lnTo>
                  <a:pt x="2209661" y="242850"/>
                </a:lnTo>
                <a:lnTo>
                  <a:pt x="2179802" y="242850"/>
                </a:lnTo>
                <a:cubicBezTo>
                  <a:pt x="2169186" y="236879"/>
                  <a:pt x="2158569" y="232898"/>
                  <a:pt x="2147953" y="230907"/>
                </a:cubicBezTo>
                <a:lnTo>
                  <a:pt x="2147953" y="228916"/>
                </a:lnTo>
                <a:cubicBezTo>
                  <a:pt x="2167859" y="210337"/>
                  <a:pt x="2195727" y="196403"/>
                  <a:pt x="2231557" y="187114"/>
                </a:cubicBezTo>
                <a:lnTo>
                  <a:pt x="2261416" y="187114"/>
                </a:lnTo>
                <a:lnTo>
                  <a:pt x="2267388" y="183133"/>
                </a:lnTo>
                <a:lnTo>
                  <a:pt x="2277340" y="183133"/>
                </a:lnTo>
                <a:cubicBezTo>
                  <a:pt x="2293265" y="189768"/>
                  <a:pt x="2311844" y="195740"/>
                  <a:pt x="2333077" y="201048"/>
                </a:cubicBezTo>
                <a:cubicBezTo>
                  <a:pt x="2350328" y="211664"/>
                  <a:pt x="2360281" y="221617"/>
                  <a:pt x="2362935" y="230907"/>
                </a:cubicBezTo>
                <a:lnTo>
                  <a:pt x="2362935" y="266737"/>
                </a:lnTo>
                <a:lnTo>
                  <a:pt x="2366916" y="272709"/>
                </a:lnTo>
                <a:lnTo>
                  <a:pt x="2366916" y="292615"/>
                </a:lnTo>
                <a:lnTo>
                  <a:pt x="2362935" y="298586"/>
                </a:lnTo>
                <a:lnTo>
                  <a:pt x="2362935" y="416030"/>
                </a:lnTo>
                <a:lnTo>
                  <a:pt x="2366916" y="422002"/>
                </a:lnTo>
                <a:lnTo>
                  <a:pt x="2366916" y="433945"/>
                </a:lnTo>
                <a:lnTo>
                  <a:pt x="2362935" y="439917"/>
                </a:lnTo>
                <a:lnTo>
                  <a:pt x="2362935" y="489682"/>
                </a:lnTo>
                <a:lnTo>
                  <a:pt x="2366916" y="495653"/>
                </a:lnTo>
                <a:cubicBezTo>
                  <a:pt x="2368243" y="565987"/>
                  <a:pt x="2368907" y="621723"/>
                  <a:pt x="2368907" y="662862"/>
                </a:cubicBezTo>
                <a:lnTo>
                  <a:pt x="2368907" y="664852"/>
                </a:lnTo>
                <a:lnTo>
                  <a:pt x="2372888" y="670824"/>
                </a:lnTo>
                <a:lnTo>
                  <a:pt x="2372888" y="722579"/>
                </a:lnTo>
                <a:cubicBezTo>
                  <a:pt x="2375542" y="725897"/>
                  <a:pt x="2376869" y="729878"/>
                  <a:pt x="2376869" y="734523"/>
                </a:cubicBezTo>
                <a:lnTo>
                  <a:pt x="2380850" y="734523"/>
                </a:lnTo>
                <a:cubicBezTo>
                  <a:pt x="2386822" y="734523"/>
                  <a:pt x="2392794" y="721916"/>
                  <a:pt x="2398766" y="696702"/>
                </a:cubicBezTo>
                <a:cubicBezTo>
                  <a:pt x="2400756" y="696702"/>
                  <a:pt x="2404074" y="692720"/>
                  <a:pt x="2408718" y="684758"/>
                </a:cubicBezTo>
                <a:cubicBezTo>
                  <a:pt x="2412700" y="684758"/>
                  <a:pt x="2417344" y="671488"/>
                  <a:pt x="2422652" y="644947"/>
                </a:cubicBezTo>
                <a:cubicBezTo>
                  <a:pt x="2423979" y="644947"/>
                  <a:pt x="2424643" y="644283"/>
                  <a:pt x="2424643" y="642956"/>
                </a:cubicBezTo>
                <a:lnTo>
                  <a:pt x="2424643" y="623050"/>
                </a:lnTo>
                <a:lnTo>
                  <a:pt x="2408718" y="609116"/>
                </a:lnTo>
                <a:lnTo>
                  <a:pt x="2408718" y="607126"/>
                </a:lnTo>
                <a:lnTo>
                  <a:pt x="2426634" y="607126"/>
                </a:lnTo>
                <a:cubicBezTo>
                  <a:pt x="2428624" y="607126"/>
                  <a:pt x="2431278" y="602481"/>
                  <a:pt x="2434596" y="593192"/>
                </a:cubicBezTo>
                <a:lnTo>
                  <a:pt x="2434596" y="565324"/>
                </a:lnTo>
                <a:cubicBezTo>
                  <a:pt x="2437250" y="562006"/>
                  <a:pt x="2438577" y="560015"/>
                  <a:pt x="2438577" y="559352"/>
                </a:cubicBezTo>
                <a:lnTo>
                  <a:pt x="2438577" y="557361"/>
                </a:lnTo>
                <a:cubicBezTo>
                  <a:pt x="2438577" y="546081"/>
                  <a:pt x="2439240" y="528166"/>
                  <a:pt x="2440568" y="503616"/>
                </a:cubicBezTo>
                <a:cubicBezTo>
                  <a:pt x="2443222" y="503616"/>
                  <a:pt x="2444549" y="502289"/>
                  <a:pt x="2444549" y="499635"/>
                </a:cubicBezTo>
                <a:lnTo>
                  <a:pt x="2444549" y="441908"/>
                </a:lnTo>
                <a:lnTo>
                  <a:pt x="2448530" y="435936"/>
                </a:lnTo>
                <a:lnTo>
                  <a:pt x="2448530" y="340388"/>
                </a:lnTo>
                <a:cubicBezTo>
                  <a:pt x="2444549" y="328445"/>
                  <a:pt x="2441231" y="322473"/>
                  <a:pt x="2438577" y="322473"/>
                </a:cubicBezTo>
                <a:lnTo>
                  <a:pt x="2430615" y="322473"/>
                </a:lnTo>
                <a:lnTo>
                  <a:pt x="2422652" y="328445"/>
                </a:lnTo>
                <a:cubicBezTo>
                  <a:pt x="2417344" y="326454"/>
                  <a:pt x="2414690" y="320483"/>
                  <a:pt x="2414690" y="310530"/>
                </a:cubicBezTo>
                <a:cubicBezTo>
                  <a:pt x="2420662" y="297259"/>
                  <a:pt x="2427961" y="290624"/>
                  <a:pt x="2436587" y="290624"/>
                </a:cubicBezTo>
                <a:cubicBezTo>
                  <a:pt x="2436587" y="289297"/>
                  <a:pt x="2437250" y="288633"/>
                  <a:pt x="2438577" y="288633"/>
                </a:cubicBezTo>
                <a:cubicBezTo>
                  <a:pt x="2439240" y="291288"/>
                  <a:pt x="2440568" y="292615"/>
                  <a:pt x="2442558" y="292615"/>
                </a:cubicBezTo>
                <a:lnTo>
                  <a:pt x="2460473" y="292615"/>
                </a:lnTo>
                <a:cubicBezTo>
                  <a:pt x="2465118" y="295932"/>
                  <a:pt x="2472417" y="298586"/>
                  <a:pt x="2482370" y="300577"/>
                </a:cubicBezTo>
                <a:cubicBezTo>
                  <a:pt x="2495640" y="313848"/>
                  <a:pt x="2502276" y="331099"/>
                  <a:pt x="2502276" y="352332"/>
                </a:cubicBezTo>
                <a:lnTo>
                  <a:pt x="2502276" y="368256"/>
                </a:lnTo>
                <a:cubicBezTo>
                  <a:pt x="2502276" y="381527"/>
                  <a:pt x="2501612" y="397452"/>
                  <a:pt x="2500285" y="416030"/>
                </a:cubicBezTo>
                <a:cubicBezTo>
                  <a:pt x="2502939" y="422002"/>
                  <a:pt x="2505593" y="425320"/>
                  <a:pt x="2508247" y="425983"/>
                </a:cubicBezTo>
                <a:cubicBezTo>
                  <a:pt x="2567965" y="396125"/>
                  <a:pt x="2597823" y="370247"/>
                  <a:pt x="2597823" y="348351"/>
                </a:cubicBezTo>
                <a:cubicBezTo>
                  <a:pt x="2603131" y="331763"/>
                  <a:pt x="2609767" y="304558"/>
                  <a:pt x="2617729" y="266737"/>
                </a:cubicBezTo>
                <a:cubicBezTo>
                  <a:pt x="2620383" y="266737"/>
                  <a:pt x="2621710" y="250149"/>
                  <a:pt x="2621710" y="216973"/>
                </a:cubicBezTo>
                <a:lnTo>
                  <a:pt x="2621710" y="197067"/>
                </a:lnTo>
                <a:lnTo>
                  <a:pt x="2615738" y="197067"/>
                </a:lnTo>
                <a:cubicBezTo>
                  <a:pt x="2609767" y="197067"/>
                  <a:pt x="2600477" y="201048"/>
                  <a:pt x="2587870" y="209011"/>
                </a:cubicBezTo>
                <a:cubicBezTo>
                  <a:pt x="2569292" y="220290"/>
                  <a:pt x="2549386" y="228916"/>
                  <a:pt x="2528153" y="234888"/>
                </a:cubicBezTo>
                <a:cubicBezTo>
                  <a:pt x="2511565" y="244177"/>
                  <a:pt x="2500285" y="248822"/>
                  <a:pt x="2494313" y="248822"/>
                </a:cubicBezTo>
                <a:lnTo>
                  <a:pt x="2484360" y="248822"/>
                </a:lnTo>
                <a:cubicBezTo>
                  <a:pt x="2472417" y="248822"/>
                  <a:pt x="2461800" y="242187"/>
                  <a:pt x="2452511" y="228916"/>
                </a:cubicBezTo>
                <a:lnTo>
                  <a:pt x="2438577" y="228916"/>
                </a:lnTo>
                <a:cubicBezTo>
                  <a:pt x="2435923" y="228916"/>
                  <a:pt x="2434596" y="227589"/>
                  <a:pt x="2434596" y="224935"/>
                </a:cubicBezTo>
                <a:lnTo>
                  <a:pt x="2434596" y="222945"/>
                </a:lnTo>
                <a:cubicBezTo>
                  <a:pt x="2435259" y="219627"/>
                  <a:pt x="2449857" y="214319"/>
                  <a:pt x="2478389" y="207020"/>
                </a:cubicBezTo>
                <a:cubicBezTo>
                  <a:pt x="2479052" y="203702"/>
                  <a:pt x="2496304" y="192422"/>
                  <a:pt x="2530144" y="173180"/>
                </a:cubicBezTo>
                <a:cubicBezTo>
                  <a:pt x="2534125" y="167208"/>
                  <a:pt x="2543414" y="160573"/>
                  <a:pt x="2558012" y="153274"/>
                </a:cubicBezTo>
                <a:cubicBezTo>
                  <a:pt x="2564647" y="148630"/>
                  <a:pt x="2567965" y="144648"/>
                  <a:pt x="2567965" y="141331"/>
                </a:cubicBezTo>
                <a:cubicBezTo>
                  <a:pt x="2576590" y="124079"/>
                  <a:pt x="2586543" y="115453"/>
                  <a:pt x="2597823" y="115453"/>
                </a:cubicBezTo>
                <a:close/>
                <a:moveTo>
                  <a:pt x="115454" y="79623"/>
                </a:moveTo>
                <a:cubicBezTo>
                  <a:pt x="133369" y="79623"/>
                  <a:pt x="145976" y="102183"/>
                  <a:pt x="153275" y="147303"/>
                </a:cubicBezTo>
                <a:lnTo>
                  <a:pt x="153275" y="157255"/>
                </a:lnTo>
                <a:lnTo>
                  <a:pt x="163228" y="179152"/>
                </a:lnTo>
                <a:cubicBezTo>
                  <a:pt x="163228" y="180479"/>
                  <a:pt x="167873" y="183133"/>
                  <a:pt x="177162" y="187114"/>
                </a:cubicBezTo>
                <a:cubicBezTo>
                  <a:pt x="185124" y="182469"/>
                  <a:pt x="194413" y="173180"/>
                  <a:pt x="205030" y="159246"/>
                </a:cubicBezTo>
                <a:cubicBezTo>
                  <a:pt x="215646" y="168535"/>
                  <a:pt x="222945" y="173180"/>
                  <a:pt x="226927" y="173180"/>
                </a:cubicBezTo>
                <a:lnTo>
                  <a:pt x="228917" y="177161"/>
                </a:lnTo>
                <a:lnTo>
                  <a:pt x="228917" y="183133"/>
                </a:lnTo>
                <a:lnTo>
                  <a:pt x="224936" y="189105"/>
                </a:lnTo>
                <a:lnTo>
                  <a:pt x="228917" y="195077"/>
                </a:lnTo>
                <a:lnTo>
                  <a:pt x="228917" y="234888"/>
                </a:lnTo>
                <a:lnTo>
                  <a:pt x="224936" y="240860"/>
                </a:lnTo>
                <a:lnTo>
                  <a:pt x="224936" y="250813"/>
                </a:lnTo>
                <a:lnTo>
                  <a:pt x="228917" y="256784"/>
                </a:lnTo>
                <a:lnTo>
                  <a:pt x="228917" y="272709"/>
                </a:lnTo>
                <a:lnTo>
                  <a:pt x="242851" y="272709"/>
                </a:lnTo>
                <a:cubicBezTo>
                  <a:pt x="245505" y="273372"/>
                  <a:pt x="246832" y="274699"/>
                  <a:pt x="246832" y="276690"/>
                </a:cubicBezTo>
                <a:lnTo>
                  <a:pt x="246832" y="286643"/>
                </a:lnTo>
                <a:cubicBezTo>
                  <a:pt x="240860" y="302567"/>
                  <a:pt x="235552" y="311857"/>
                  <a:pt x="230907" y="314511"/>
                </a:cubicBezTo>
                <a:lnTo>
                  <a:pt x="226927" y="314511"/>
                </a:lnTo>
                <a:cubicBezTo>
                  <a:pt x="215646" y="309866"/>
                  <a:pt x="203703" y="306549"/>
                  <a:pt x="191096" y="304558"/>
                </a:cubicBezTo>
                <a:cubicBezTo>
                  <a:pt x="177162" y="300577"/>
                  <a:pt x="160574" y="282662"/>
                  <a:pt x="141331" y="250813"/>
                </a:cubicBezTo>
                <a:lnTo>
                  <a:pt x="127397" y="224935"/>
                </a:lnTo>
                <a:cubicBezTo>
                  <a:pt x="127397" y="223608"/>
                  <a:pt x="123416" y="218963"/>
                  <a:pt x="115454" y="211001"/>
                </a:cubicBezTo>
                <a:cubicBezTo>
                  <a:pt x="115454" y="207683"/>
                  <a:pt x="113463" y="203039"/>
                  <a:pt x="109482" y="197067"/>
                </a:cubicBezTo>
                <a:lnTo>
                  <a:pt x="109482" y="153274"/>
                </a:lnTo>
                <a:lnTo>
                  <a:pt x="119435" y="127397"/>
                </a:lnTo>
                <a:lnTo>
                  <a:pt x="119435" y="105500"/>
                </a:lnTo>
                <a:lnTo>
                  <a:pt x="115454" y="99529"/>
                </a:lnTo>
                <a:close/>
                <a:moveTo>
                  <a:pt x="1269551" y="62703"/>
                </a:moveTo>
                <a:lnTo>
                  <a:pt x="1305381" y="62703"/>
                </a:lnTo>
                <a:lnTo>
                  <a:pt x="1311353" y="66684"/>
                </a:lnTo>
                <a:lnTo>
                  <a:pt x="1329268" y="66684"/>
                </a:lnTo>
                <a:cubicBezTo>
                  <a:pt x="1343865" y="73320"/>
                  <a:pt x="1356473" y="79955"/>
                  <a:pt x="1367089" y="86590"/>
                </a:cubicBezTo>
                <a:cubicBezTo>
                  <a:pt x="1379032" y="90571"/>
                  <a:pt x="1396284" y="101851"/>
                  <a:pt x="1418844" y="120430"/>
                </a:cubicBezTo>
                <a:cubicBezTo>
                  <a:pt x="1433442" y="135691"/>
                  <a:pt x="1440741" y="150952"/>
                  <a:pt x="1440741" y="166213"/>
                </a:cubicBezTo>
                <a:cubicBezTo>
                  <a:pt x="1443395" y="174839"/>
                  <a:pt x="1445385" y="180147"/>
                  <a:pt x="1446713" y="182138"/>
                </a:cubicBezTo>
                <a:lnTo>
                  <a:pt x="1446713" y="225930"/>
                </a:lnTo>
                <a:cubicBezTo>
                  <a:pt x="1446713" y="235220"/>
                  <a:pt x="1450030" y="241855"/>
                  <a:pt x="1456665" y="245836"/>
                </a:cubicBezTo>
                <a:cubicBezTo>
                  <a:pt x="1461973" y="244509"/>
                  <a:pt x="1467281" y="241191"/>
                  <a:pt x="1472590" y="235883"/>
                </a:cubicBezTo>
                <a:cubicBezTo>
                  <a:pt x="1483869" y="234556"/>
                  <a:pt x="1493159" y="233893"/>
                  <a:pt x="1500458" y="233893"/>
                </a:cubicBezTo>
                <a:lnTo>
                  <a:pt x="1514392" y="233893"/>
                </a:lnTo>
                <a:cubicBezTo>
                  <a:pt x="1534961" y="250481"/>
                  <a:pt x="1556858" y="262424"/>
                  <a:pt x="1580081" y="269723"/>
                </a:cubicBezTo>
                <a:cubicBezTo>
                  <a:pt x="1592025" y="276358"/>
                  <a:pt x="1606621" y="280340"/>
                  <a:pt x="1623873" y="281666"/>
                </a:cubicBezTo>
                <a:cubicBezTo>
                  <a:pt x="1639798" y="290956"/>
                  <a:pt x="1648424" y="295600"/>
                  <a:pt x="1649751" y="295600"/>
                </a:cubicBezTo>
                <a:cubicBezTo>
                  <a:pt x="1660367" y="305553"/>
                  <a:pt x="1665675" y="324132"/>
                  <a:pt x="1665675" y="351337"/>
                </a:cubicBezTo>
                <a:cubicBezTo>
                  <a:pt x="1656386" y="359299"/>
                  <a:pt x="1649751" y="363280"/>
                  <a:pt x="1645770" y="363280"/>
                </a:cubicBezTo>
                <a:cubicBezTo>
                  <a:pt x="1641789" y="363280"/>
                  <a:pt x="1635817" y="365934"/>
                  <a:pt x="1627854" y="371243"/>
                </a:cubicBezTo>
                <a:lnTo>
                  <a:pt x="1590034" y="371243"/>
                </a:lnTo>
                <a:lnTo>
                  <a:pt x="1538279" y="341384"/>
                </a:lnTo>
                <a:lnTo>
                  <a:pt x="1536288" y="341384"/>
                </a:lnTo>
                <a:cubicBezTo>
                  <a:pt x="1485860" y="353991"/>
                  <a:pt x="1460646" y="365934"/>
                  <a:pt x="1460646" y="377214"/>
                </a:cubicBezTo>
                <a:cubicBezTo>
                  <a:pt x="1459319" y="377214"/>
                  <a:pt x="1458656" y="377878"/>
                  <a:pt x="1458656" y="379205"/>
                </a:cubicBezTo>
                <a:cubicBezTo>
                  <a:pt x="1458656" y="394466"/>
                  <a:pt x="1457992" y="419016"/>
                  <a:pt x="1456665" y="452856"/>
                </a:cubicBezTo>
                <a:cubicBezTo>
                  <a:pt x="1463964" y="456837"/>
                  <a:pt x="1479225" y="460155"/>
                  <a:pt x="1502448" y="462809"/>
                </a:cubicBezTo>
                <a:cubicBezTo>
                  <a:pt x="1514392" y="473425"/>
                  <a:pt x="1536288" y="484042"/>
                  <a:pt x="1568138" y="494658"/>
                </a:cubicBezTo>
                <a:cubicBezTo>
                  <a:pt x="1568138" y="495985"/>
                  <a:pt x="1579417" y="501293"/>
                  <a:pt x="1601977" y="510583"/>
                </a:cubicBezTo>
                <a:cubicBezTo>
                  <a:pt x="1601977" y="511910"/>
                  <a:pt x="1611930" y="517218"/>
                  <a:pt x="1631836" y="526507"/>
                </a:cubicBezTo>
                <a:lnTo>
                  <a:pt x="1631836" y="530488"/>
                </a:lnTo>
                <a:cubicBezTo>
                  <a:pt x="1631836" y="537124"/>
                  <a:pt x="1631172" y="545086"/>
                  <a:pt x="1629845" y="554375"/>
                </a:cubicBezTo>
                <a:cubicBezTo>
                  <a:pt x="1631172" y="562338"/>
                  <a:pt x="1631836" y="571627"/>
                  <a:pt x="1631836" y="582243"/>
                </a:cubicBezTo>
                <a:cubicBezTo>
                  <a:pt x="1627192" y="586225"/>
                  <a:pt x="1617238" y="591533"/>
                  <a:pt x="1601977" y="598168"/>
                </a:cubicBezTo>
                <a:cubicBezTo>
                  <a:pt x="1598659" y="598168"/>
                  <a:pt x="1593351" y="597505"/>
                  <a:pt x="1586052" y="596177"/>
                </a:cubicBezTo>
                <a:cubicBezTo>
                  <a:pt x="1579417" y="597505"/>
                  <a:pt x="1572782" y="598168"/>
                  <a:pt x="1566147" y="598168"/>
                </a:cubicBezTo>
                <a:cubicBezTo>
                  <a:pt x="1562829" y="598168"/>
                  <a:pt x="1556858" y="594851"/>
                  <a:pt x="1548231" y="588215"/>
                </a:cubicBezTo>
                <a:lnTo>
                  <a:pt x="1544250" y="588215"/>
                </a:lnTo>
                <a:cubicBezTo>
                  <a:pt x="1542923" y="590206"/>
                  <a:pt x="1534961" y="592196"/>
                  <a:pt x="1520363" y="594187"/>
                </a:cubicBezTo>
                <a:cubicBezTo>
                  <a:pt x="1511737" y="603476"/>
                  <a:pt x="1503112" y="608121"/>
                  <a:pt x="1494486" y="608121"/>
                </a:cubicBezTo>
                <a:lnTo>
                  <a:pt x="1482542" y="608121"/>
                </a:lnTo>
                <a:cubicBezTo>
                  <a:pt x="1452021" y="619401"/>
                  <a:pt x="1436759" y="628690"/>
                  <a:pt x="1436759" y="635989"/>
                </a:cubicBezTo>
                <a:cubicBezTo>
                  <a:pt x="1436759" y="639307"/>
                  <a:pt x="1435433" y="642624"/>
                  <a:pt x="1432778" y="645942"/>
                </a:cubicBezTo>
                <a:lnTo>
                  <a:pt x="1432778" y="681772"/>
                </a:lnTo>
                <a:cubicBezTo>
                  <a:pt x="1432778" y="683763"/>
                  <a:pt x="1434769" y="685754"/>
                  <a:pt x="1438750" y="687744"/>
                </a:cubicBezTo>
                <a:lnTo>
                  <a:pt x="1446713" y="687744"/>
                </a:lnTo>
                <a:lnTo>
                  <a:pt x="1452684" y="683763"/>
                </a:lnTo>
                <a:lnTo>
                  <a:pt x="1478561" y="683763"/>
                </a:lnTo>
                <a:lnTo>
                  <a:pt x="1484533" y="679782"/>
                </a:lnTo>
                <a:lnTo>
                  <a:pt x="1619892" y="679782"/>
                </a:lnTo>
                <a:cubicBezTo>
                  <a:pt x="1633163" y="679782"/>
                  <a:pt x="1645106" y="674473"/>
                  <a:pt x="1655723" y="663857"/>
                </a:cubicBezTo>
                <a:lnTo>
                  <a:pt x="1665675" y="661866"/>
                </a:lnTo>
                <a:lnTo>
                  <a:pt x="1677619" y="661866"/>
                </a:lnTo>
                <a:cubicBezTo>
                  <a:pt x="1687572" y="661866"/>
                  <a:pt x="1700179" y="667838"/>
                  <a:pt x="1715440" y="679782"/>
                </a:cubicBezTo>
                <a:lnTo>
                  <a:pt x="1725393" y="677791"/>
                </a:lnTo>
                <a:lnTo>
                  <a:pt x="1727383" y="677791"/>
                </a:lnTo>
                <a:cubicBezTo>
                  <a:pt x="1737336" y="677791"/>
                  <a:pt x="1747953" y="685090"/>
                  <a:pt x="1759233" y="699688"/>
                </a:cubicBezTo>
                <a:cubicBezTo>
                  <a:pt x="1771176" y="708977"/>
                  <a:pt x="1805016" y="724238"/>
                  <a:pt x="1860752" y="745471"/>
                </a:cubicBezTo>
                <a:cubicBezTo>
                  <a:pt x="1872695" y="752769"/>
                  <a:pt x="1878667" y="757414"/>
                  <a:pt x="1878667" y="759405"/>
                </a:cubicBezTo>
                <a:cubicBezTo>
                  <a:pt x="1891938" y="768031"/>
                  <a:pt x="1898573" y="778647"/>
                  <a:pt x="1898573" y="791254"/>
                </a:cubicBezTo>
                <a:cubicBezTo>
                  <a:pt x="1898573" y="795235"/>
                  <a:pt x="1907862" y="806515"/>
                  <a:pt x="1926441" y="825094"/>
                </a:cubicBezTo>
                <a:lnTo>
                  <a:pt x="1926441" y="827084"/>
                </a:lnTo>
                <a:cubicBezTo>
                  <a:pt x="1926441" y="831729"/>
                  <a:pt x="1917151" y="836374"/>
                  <a:pt x="1898573" y="841018"/>
                </a:cubicBezTo>
                <a:cubicBezTo>
                  <a:pt x="1898573" y="844336"/>
                  <a:pt x="1892601" y="851635"/>
                  <a:pt x="1880658" y="862915"/>
                </a:cubicBezTo>
                <a:lnTo>
                  <a:pt x="1860752" y="862915"/>
                </a:lnTo>
                <a:lnTo>
                  <a:pt x="1822931" y="876849"/>
                </a:lnTo>
                <a:lnTo>
                  <a:pt x="1807006" y="876849"/>
                </a:lnTo>
                <a:cubicBezTo>
                  <a:pt x="1803689" y="874858"/>
                  <a:pt x="1794400" y="872204"/>
                  <a:pt x="1779138" y="868886"/>
                </a:cubicBezTo>
                <a:cubicBezTo>
                  <a:pt x="1777811" y="866896"/>
                  <a:pt x="1761887" y="859597"/>
                  <a:pt x="1731364" y="846990"/>
                </a:cubicBezTo>
                <a:lnTo>
                  <a:pt x="1731364" y="848981"/>
                </a:lnTo>
                <a:lnTo>
                  <a:pt x="1675628" y="835047"/>
                </a:lnTo>
                <a:lnTo>
                  <a:pt x="1673638" y="835047"/>
                </a:lnTo>
                <a:cubicBezTo>
                  <a:pt x="1622546" y="846327"/>
                  <a:pt x="1592687" y="854952"/>
                  <a:pt x="1584062" y="860924"/>
                </a:cubicBezTo>
                <a:lnTo>
                  <a:pt x="1572118" y="866896"/>
                </a:lnTo>
                <a:lnTo>
                  <a:pt x="1554203" y="866896"/>
                </a:lnTo>
                <a:cubicBezTo>
                  <a:pt x="1547568" y="870877"/>
                  <a:pt x="1534297" y="876185"/>
                  <a:pt x="1514392" y="882820"/>
                </a:cubicBezTo>
                <a:lnTo>
                  <a:pt x="1498467" y="882820"/>
                </a:lnTo>
                <a:cubicBezTo>
                  <a:pt x="1480552" y="888129"/>
                  <a:pt x="1465954" y="898745"/>
                  <a:pt x="1454674" y="914670"/>
                </a:cubicBezTo>
                <a:cubicBezTo>
                  <a:pt x="1454674" y="916660"/>
                  <a:pt x="1449366" y="920641"/>
                  <a:pt x="1438750" y="926613"/>
                </a:cubicBezTo>
                <a:lnTo>
                  <a:pt x="1426806" y="926613"/>
                </a:lnTo>
                <a:lnTo>
                  <a:pt x="1420835" y="922632"/>
                </a:lnTo>
                <a:lnTo>
                  <a:pt x="1414863" y="922632"/>
                </a:lnTo>
                <a:cubicBezTo>
                  <a:pt x="1404910" y="934575"/>
                  <a:pt x="1398938" y="940547"/>
                  <a:pt x="1396948" y="940547"/>
                </a:cubicBezTo>
                <a:cubicBezTo>
                  <a:pt x="1367089" y="908034"/>
                  <a:pt x="1341212" y="878176"/>
                  <a:pt x="1319315" y="850971"/>
                </a:cubicBezTo>
                <a:lnTo>
                  <a:pt x="1313343" y="850971"/>
                </a:lnTo>
                <a:cubicBezTo>
                  <a:pt x="1310026" y="850971"/>
                  <a:pt x="1305381" y="852962"/>
                  <a:pt x="1299409" y="856943"/>
                </a:cubicBezTo>
                <a:lnTo>
                  <a:pt x="1267560" y="856943"/>
                </a:lnTo>
                <a:cubicBezTo>
                  <a:pt x="1262252" y="860261"/>
                  <a:pt x="1246327" y="864905"/>
                  <a:pt x="1219787" y="870877"/>
                </a:cubicBezTo>
                <a:cubicBezTo>
                  <a:pt x="1215142" y="870877"/>
                  <a:pt x="1201871" y="874195"/>
                  <a:pt x="1179975" y="880830"/>
                </a:cubicBezTo>
                <a:cubicBezTo>
                  <a:pt x="1171349" y="880830"/>
                  <a:pt x="1164714" y="882820"/>
                  <a:pt x="1160069" y="886802"/>
                </a:cubicBezTo>
                <a:lnTo>
                  <a:pt x="1074475" y="886802"/>
                </a:lnTo>
                <a:cubicBezTo>
                  <a:pt x="1067839" y="886802"/>
                  <a:pt x="1058550" y="890119"/>
                  <a:pt x="1046606" y="896754"/>
                </a:cubicBezTo>
                <a:lnTo>
                  <a:pt x="1020729" y="882820"/>
                </a:lnTo>
                <a:cubicBezTo>
                  <a:pt x="998833" y="874195"/>
                  <a:pt x="979590" y="854289"/>
                  <a:pt x="963002" y="823103"/>
                </a:cubicBezTo>
                <a:cubicBezTo>
                  <a:pt x="961675" y="820449"/>
                  <a:pt x="961011" y="817795"/>
                  <a:pt x="961011" y="815141"/>
                </a:cubicBezTo>
                <a:lnTo>
                  <a:pt x="966983" y="811160"/>
                </a:lnTo>
                <a:lnTo>
                  <a:pt x="978927" y="811160"/>
                </a:lnTo>
                <a:lnTo>
                  <a:pt x="1012766" y="825094"/>
                </a:lnTo>
                <a:lnTo>
                  <a:pt x="1024710" y="825094"/>
                </a:lnTo>
                <a:lnTo>
                  <a:pt x="1030682" y="821113"/>
                </a:lnTo>
                <a:lnTo>
                  <a:pt x="1054569" y="821113"/>
                </a:lnTo>
                <a:cubicBezTo>
                  <a:pt x="1055232" y="821113"/>
                  <a:pt x="1057222" y="819785"/>
                  <a:pt x="1060540" y="817131"/>
                </a:cubicBezTo>
                <a:lnTo>
                  <a:pt x="1066512" y="817131"/>
                </a:lnTo>
                <a:cubicBezTo>
                  <a:pt x="1082437" y="817131"/>
                  <a:pt x="1117603" y="807842"/>
                  <a:pt x="1172013" y="789263"/>
                </a:cubicBezTo>
                <a:cubicBezTo>
                  <a:pt x="1174667" y="789263"/>
                  <a:pt x="1183292" y="785946"/>
                  <a:pt x="1197890" y="779310"/>
                </a:cubicBezTo>
                <a:cubicBezTo>
                  <a:pt x="1224431" y="770685"/>
                  <a:pt x="1245000" y="762059"/>
                  <a:pt x="1259598" y="753433"/>
                </a:cubicBezTo>
                <a:cubicBezTo>
                  <a:pt x="1262915" y="753433"/>
                  <a:pt x="1266233" y="749452"/>
                  <a:pt x="1269551" y="741490"/>
                </a:cubicBezTo>
                <a:lnTo>
                  <a:pt x="1269551" y="715612"/>
                </a:lnTo>
                <a:cubicBezTo>
                  <a:pt x="1265570" y="710967"/>
                  <a:pt x="1263579" y="703005"/>
                  <a:pt x="1263579" y="691725"/>
                </a:cubicBezTo>
                <a:cubicBezTo>
                  <a:pt x="1264242" y="689071"/>
                  <a:pt x="1265570" y="687744"/>
                  <a:pt x="1267560" y="687744"/>
                </a:cubicBezTo>
                <a:lnTo>
                  <a:pt x="1277513" y="693716"/>
                </a:lnTo>
                <a:lnTo>
                  <a:pt x="1293438" y="693716"/>
                </a:lnTo>
                <a:cubicBezTo>
                  <a:pt x="1293438" y="689071"/>
                  <a:pt x="1297419" y="686417"/>
                  <a:pt x="1305381" y="685754"/>
                </a:cubicBezTo>
                <a:lnTo>
                  <a:pt x="1327277" y="657885"/>
                </a:lnTo>
                <a:lnTo>
                  <a:pt x="1329268" y="647932"/>
                </a:lnTo>
                <a:cubicBezTo>
                  <a:pt x="1327941" y="634662"/>
                  <a:pt x="1325288" y="628027"/>
                  <a:pt x="1321306" y="628027"/>
                </a:cubicBezTo>
                <a:lnTo>
                  <a:pt x="1319315" y="628027"/>
                </a:lnTo>
                <a:cubicBezTo>
                  <a:pt x="1288793" y="645278"/>
                  <a:pt x="1260262" y="653904"/>
                  <a:pt x="1233720" y="653904"/>
                </a:cubicBezTo>
                <a:lnTo>
                  <a:pt x="1231730" y="653904"/>
                </a:lnTo>
                <a:lnTo>
                  <a:pt x="1225758" y="657885"/>
                </a:lnTo>
                <a:lnTo>
                  <a:pt x="1209834" y="657885"/>
                </a:lnTo>
                <a:cubicBezTo>
                  <a:pt x="1189264" y="649259"/>
                  <a:pt x="1175994" y="637980"/>
                  <a:pt x="1170022" y="624046"/>
                </a:cubicBezTo>
                <a:cubicBezTo>
                  <a:pt x="1163387" y="597505"/>
                  <a:pt x="1158742" y="581580"/>
                  <a:pt x="1156088" y="576272"/>
                </a:cubicBezTo>
                <a:lnTo>
                  <a:pt x="1156088" y="560347"/>
                </a:lnTo>
                <a:lnTo>
                  <a:pt x="1160069" y="560347"/>
                </a:lnTo>
                <a:cubicBezTo>
                  <a:pt x="1168031" y="574945"/>
                  <a:pt x="1174667" y="582243"/>
                  <a:pt x="1179975" y="582243"/>
                </a:cubicBezTo>
                <a:lnTo>
                  <a:pt x="1195899" y="592196"/>
                </a:lnTo>
                <a:lnTo>
                  <a:pt x="1217796" y="592196"/>
                </a:lnTo>
                <a:cubicBezTo>
                  <a:pt x="1243010" y="584234"/>
                  <a:pt x="1262252" y="576272"/>
                  <a:pt x="1275523" y="568309"/>
                </a:cubicBezTo>
                <a:cubicBezTo>
                  <a:pt x="1278840" y="564328"/>
                  <a:pt x="1284813" y="561011"/>
                  <a:pt x="1293438" y="558356"/>
                </a:cubicBezTo>
                <a:cubicBezTo>
                  <a:pt x="1293438" y="555702"/>
                  <a:pt x="1304718" y="550394"/>
                  <a:pt x="1327277" y="542432"/>
                </a:cubicBezTo>
                <a:cubicBezTo>
                  <a:pt x="1328604" y="539778"/>
                  <a:pt x="1329268" y="537124"/>
                  <a:pt x="1329268" y="534470"/>
                </a:cubicBezTo>
                <a:lnTo>
                  <a:pt x="1329268" y="518545"/>
                </a:lnTo>
                <a:lnTo>
                  <a:pt x="1333249" y="512573"/>
                </a:lnTo>
                <a:lnTo>
                  <a:pt x="1333249" y="460818"/>
                </a:lnTo>
                <a:lnTo>
                  <a:pt x="1325288" y="458828"/>
                </a:lnTo>
                <a:cubicBezTo>
                  <a:pt x="1305381" y="469444"/>
                  <a:pt x="1294101" y="476743"/>
                  <a:pt x="1291447" y="480724"/>
                </a:cubicBezTo>
                <a:lnTo>
                  <a:pt x="1251636" y="498639"/>
                </a:lnTo>
                <a:cubicBezTo>
                  <a:pt x="1231730" y="503948"/>
                  <a:pt x="1219123" y="506602"/>
                  <a:pt x="1213815" y="506602"/>
                </a:cubicBezTo>
                <a:lnTo>
                  <a:pt x="1191918" y="506602"/>
                </a:lnTo>
                <a:cubicBezTo>
                  <a:pt x="1174667" y="511910"/>
                  <a:pt x="1166041" y="516554"/>
                  <a:pt x="1166041" y="520536"/>
                </a:cubicBezTo>
                <a:cubicBezTo>
                  <a:pt x="1158079" y="529825"/>
                  <a:pt x="1153434" y="537787"/>
                  <a:pt x="1152108" y="544422"/>
                </a:cubicBezTo>
                <a:cubicBezTo>
                  <a:pt x="1144808" y="544422"/>
                  <a:pt x="1127556" y="562338"/>
                  <a:pt x="1100352" y="598168"/>
                </a:cubicBezTo>
                <a:cubicBezTo>
                  <a:pt x="1081773" y="614093"/>
                  <a:pt x="1069166" y="622055"/>
                  <a:pt x="1062531" y="622055"/>
                </a:cubicBezTo>
                <a:cubicBezTo>
                  <a:pt x="1043952" y="640634"/>
                  <a:pt x="1030018" y="649923"/>
                  <a:pt x="1020729" y="649923"/>
                </a:cubicBezTo>
                <a:lnTo>
                  <a:pt x="988880" y="673810"/>
                </a:lnTo>
                <a:lnTo>
                  <a:pt x="984898" y="673810"/>
                </a:lnTo>
                <a:cubicBezTo>
                  <a:pt x="963002" y="673810"/>
                  <a:pt x="950395" y="666511"/>
                  <a:pt x="947078" y="651914"/>
                </a:cubicBezTo>
                <a:lnTo>
                  <a:pt x="947078" y="643951"/>
                </a:lnTo>
                <a:cubicBezTo>
                  <a:pt x="947078" y="637316"/>
                  <a:pt x="951722" y="630681"/>
                  <a:pt x="961011" y="624046"/>
                </a:cubicBezTo>
                <a:cubicBezTo>
                  <a:pt x="961011" y="615420"/>
                  <a:pt x="970301" y="610775"/>
                  <a:pt x="988880" y="610111"/>
                </a:cubicBezTo>
                <a:cubicBezTo>
                  <a:pt x="1008122" y="594187"/>
                  <a:pt x="1024046" y="574281"/>
                  <a:pt x="1036653" y="550394"/>
                </a:cubicBezTo>
                <a:cubicBezTo>
                  <a:pt x="1039308" y="550394"/>
                  <a:pt x="1043288" y="542432"/>
                  <a:pt x="1048597" y="526507"/>
                </a:cubicBezTo>
                <a:cubicBezTo>
                  <a:pt x="1059877" y="504611"/>
                  <a:pt x="1067175" y="491340"/>
                  <a:pt x="1070493" y="486696"/>
                </a:cubicBezTo>
                <a:lnTo>
                  <a:pt x="1070493" y="476743"/>
                </a:lnTo>
                <a:cubicBezTo>
                  <a:pt x="1070493" y="476080"/>
                  <a:pt x="1067175" y="472762"/>
                  <a:pt x="1060540" y="466790"/>
                </a:cubicBezTo>
                <a:lnTo>
                  <a:pt x="1060540" y="464799"/>
                </a:lnTo>
                <a:cubicBezTo>
                  <a:pt x="1060540" y="462809"/>
                  <a:pt x="1067175" y="460155"/>
                  <a:pt x="1080446" y="456837"/>
                </a:cubicBezTo>
                <a:cubicBezTo>
                  <a:pt x="1087081" y="446221"/>
                  <a:pt x="1095707" y="415699"/>
                  <a:pt x="1106324" y="365271"/>
                </a:cubicBezTo>
                <a:cubicBezTo>
                  <a:pt x="1110305" y="354654"/>
                  <a:pt x="1112295" y="338730"/>
                  <a:pt x="1112295" y="317497"/>
                </a:cubicBezTo>
                <a:lnTo>
                  <a:pt x="1112295" y="311525"/>
                </a:lnTo>
                <a:cubicBezTo>
                  <a:pt x="1112295" y="287638"/>
                  <a:pt x="1104996" y="270387"/>
                  <a:pt x="1090399" y="259770"/>
                </a:cubicBezTo>
                <a:lnTo>
                  <a:pt x="1090399" y="253798"/>
                </a:lnTo>
                <a:cubicBezTo>
                  <a:pt x="1091062" y="251144"/>
                  <a:pt x="1092390" y="249817"/>
                  <a:pt x="1094380" y="249817"/>
                </a:cubicBezTo>
                <a:lnTo>
                  <a:pt x="1100352" y="249817"/>
                </a:lnTo>
                <a:cubicBezTo>
                  <a:pt x="1115613" y="249817"/>
                  <a:pt x="1133529" y="256453"/>
                  <a:pt x="1154097" y="269723"/>
                </a:cubicBezTo>
                <a:cubicBezTo>
                  <a:pt x="1160733" y="269723"/>
                  <a:pt x="1177984" y="286311"/>
                  <a:pt x="1205852" y="319487"/>
                </a:cubicBezTo>
                <a:cubicBezTo>
                  <a:pt x="1205852" y="322142"/>
                  <a:pt x="1208507" y="328777"/>
                  <a:pt x="1213815" y="339393"/>
                </a:cubicBezTo>
                <a:cubicBezTo>
                  <a:pt x="1213815" y="364607"/>
                  <a:pt x="1217132" y="387167"/>
                  <a:pt x="1223768" y="407073"/>
                </a:cubicBezTo>
                <a:lnTo>
                  <a:pt x="1233720" y="407073"/>
                </a:lnTo>
                <a:cubicBezTo>
                  <a:pt x="1233720" y="402428"/>
                  <a:pt x="1260262" y="385840"/>
                  <a:pt x="1313343" y="357309"/>
                </a:cubicBezTo>
                <a:cubicBezTo>
                  <a:pt x="1335904" y="342711"/>
                  <a:pt x="1347183" y="334085"/>
                  <a:pt x="1347183" y="331431"/>
                </a:cubicBezTo>
                <a:lnTo>
                  <a:pt x="1347183" y="170194"/>
                </a:lnTo>
                <a:cubicBezTo>
                  <a:pt x="1341875" y="158914"/>
                  <a:pt x="1337230" y="146307"/>
                  <a:pt x="1333249" y="132373"/>
                </a:cubicBezTo>
                <a:cubicBezTo>
                  <a:pt x="1316661" y="119766"/>
                  <a:pt x="1296092" y="111140"/>
                  <a:pt x="1271541" y="106496"/>
                </a:cubicBezTo>
                <a:cubicBezTo>
                  <a:pt x="1257607" y="95879"/>
                  <a:pt x="1250308" y="88581"/>
                  <a:pt x="1249646" y="84599"/>
                </a:cubicBezTo>
                <a:lnTo>
                  <a:pt x="1249646" y="76637"/>
                </a:lnTo>
                <a:cubicBezTo>
                  <a:pt x="1249646" y="74647"/>
                  <a:pt x="1256280" y="70002"/>
                  <a:pt x="1269551" y="62703"/>
                </a:cubicBezTo>
                <a:close/>
                <a:moveTo>
                  <a:pt x="3481202" y="12939"/>
                </a:moveTo>
                <a:lnTo>
                  <a:pt x="3495136" y="12939"/>
                </a:lnTo>
                <a:cubicBezTo>
                  <a:pt x="3517696" y="27536"/>
                  <a:pt x="3536938" y="34835"/>
                  <a:pt x="3552863" y="34835"/>
                </a:cubicBezTo>
                <a:cubicBezTo>
                  <a:pt x="3564143" y="38816"/>
                  <a:pt x="3573432" y="44788"/>
                  <a:pt x="3580731" y="52750"/>
                </a:cubicBezTo>
                <a:lnTo>
                  <a:pt x="3580731" y="62703"/>
                </a:lnTo>
                <a:cubicBezTo>
                  <a:pt x="3578740" y="67348"/>
                  <a:pt x="3576086" y="77964"/>
                  <a:pt x="3572768" y="94552"/>
                </a:cubicBezTo>
                <a:cubicBezTo>
                  <a:pt x="3563479" y="99197"/>
                  <a:pt x="3552199" y="115785"/>
                  <a:pt x="3538929" y="144317"/>
                </a:cubicBezTo>
                <a:cubicBezTo>
                  <a:pt x="3535611" y="144317"/>
                  <a:pt x="3532957" y="148961"/>
                  <a:pt x="3530966" y="158251"/>
                </a:cubicBezTo>
                <a:cubicBezTo>
                  <a:pt x="3528976" y="158251"/>
                  <a:pt x="3525658" y="162232"/>
                  <a:pt x="3521013" y="170194"/>
                </a:cubicBezTo>
                <a:cubicBezTo>
                  <a:pt x="3518360" y="170194"/>
                  <a:pt x="3511061" y="180147"/>
                  <a:pt x="3499117" y="200053"/>
                </a:cubicBezTo>
                <a:lnTo>
                  <a:pt x="3501108" y="200053"/>
                </a:lnTo>
                <a:cubicBezTo>
                  <a:pt x="3515705" y="200053"/>
                  <a:pt x="3526322" y="188109"/>
                  <a:pt x="3532957" y="164222"/>
                </a:cubicBezTo>
                <a:cubicBezTo>
                  <a:pt x="3538929" y="160241"/>
                  <a:pt x="3544237" y="158251"/>
                  <a:pt x="3548882" y="158251"/>
                </a:cubicBezTo>
                <a:cubicBezTo>
                  <a:pt x="3565469" y="158251"/>
                  <a:pt x="3582058" y="166213"/>
                  <a:pt x="3598646" y="182138"/>
                </a:cubicBezTo>
                <a:cubicBezTo>
                  <a:pt x="3611917" y="188109"/>
                  <a:pt x="3621870" y="200053"/>
                  <a:pt x="3628505" y="217968"/>
                </a:cubicBezTo>
                <a:lnTo>
                  <a:pt x="3628505" y="229911"/>
                </a:lnTo>
                <a:cubicBezTo>
                  <a:pt x="3615234" y="244509"/>
                  <a:pt x="3603954" y="263088"/>
                  <a:pt x="3594665" y="285648"/>
                </a:cubicBezTo>
                <a:cubicBezTo>
                  <a:pt x="3594665" y="289629"/>
                  <a:pt x="3590684" y="298255"/>
                  <a:pt x="3582721" y="311525"/>
                </a:cubicBezTo>
                <a:cubicBezTo>
                  <a:pt x="3582721" y="316170"/>
                  <a:pt x="3579404" y="322805"/>
                  <a:pt x="3572768" y="331431"/>
                </a:cubicBezTo>
                <a:cubicBezTo>
                  <a:pt x="3572768" y="336075"/>
                  <a:pt x="3570778" y="341384"/>
                  <a:pt x="3566797" y="347356"/>
                </a:cubicBezTo>
                <a:lnTo>
                  <a:pt x="3566797" y="349346"/>
                </a:lnTo>
                <a:cubicBezTo>
                  <a:pt x="3582058" y="361290"/>
                  <a:pt x="3623196" y="380532"/>
                  <a:pt x="3690212" y="407073"/>
                </a:cubicBezTo>
                <a:cubicBezTo>
                  <a:pt x="3690212" y="409727"/>
                  <a:pt x="3700165" y="412381"/>
                  <a:pt x="3720071" y="415035"/>
                </a:cubicBezTo>
                <a:cubicBezTo>
                  <a:pt x="3720071" y="416362"/>
                  <a:pt x="3720734" y="417026"/>
                  <a:pt x="3722062" y="417026"/>
                </a:cubicBezTo>
                <a:lnTo>
                  <a:pt x="3735996" y="417026"/>
                </a:lnTo>
                <a:cubicBezTo>
                  <a:pt x="3747276" y="417026"/>
                  <a:pt x="3755238" y="419016"/>
                  <a:pt x="3759883" y="422998"/>
                </a:cubicBezTo>
                <a:lnTo>
                  <a:pt x="3781779" y="422998"/>
                </a:lnTo>
                <a:cubicBezTo>
                  <a:pt x="3784433" y="425651"/>
                  <a:pt x="3795713" y="428306"/>
                  <a:pt x="3815619" y="430960"/>
                </a:cubicBezTo>
                <a:cubicBezTo>
                  <a:pt x="3818273" y="434277"/>
                  <a:pt x="3832207" y="437595"/>
                  <a:pt x="3857421" y="440913"/>
                </a:cubicBezTo>
                <a:cubicBezTo>
                  <a:pt x="3858748" y="444230"/>
                  <a:pt x="3877327" y="450202"/>
                  <a:pt x="3913157" y="458828"/>
                </a:cubicBezTo>
                <a:cubicBezTo>
                  <a:pt x="3913157" y="460818"/>
                  <a:pt x="3934390" y="469444"/>
                  <a:pt x="3976855" y="484705"/>
                </a:cubicBezTo>
                <a:cubicBezTo>
                  <a:pt x="4025957" y="511246"/>
                  <a:pt x="4052497" y="524517"/>
                  <a:pt x="4056478" y="524517"/>
                </a:cubicBezTo>
                <a:cubicBezTo>
                  <a:pt x="4066431" y="533143"/>
                  <a:pt x="4083019" y="543759"/>
                  <a:pt x="4106243" y="556366"/>
                </a:cubicBezTo>
                <a:lnTo>
                  <a:pt x="4112215" y="564328"/>
                </a:lnTo>
                <a:lnTo>
                  <a:pt x="4112215" y="570300"/>
                </a:lnTo>
                <a:cubicBezTo>
                  <a:pt x="4112215" y="571627"/>
                  <a:pt x="4110224" y="573618"/>
                  <a:pt x="4106243" y="576272"/>
                </a:cubicBezTo>
                <a:cubicBezTo>
                  <a:pt x="4104916" y="576272"/>
                  <a:pt x="4098281" y="575608"/>
                  <a:pt x="4086337" y="574281"/>
                </a:cubicBezTo>
                <a:cubicBezTo>
                  <a:pt x="4045198" y="575608"/>
                  <a:pt x="4018658" y="576272"/>
                  <a:pt x="4006714" y="576272"/>
                </a:cubicBezTo>
                <a:cubicBezTo>
                  <a:pt x="4006714" y="580253"/>
                  <a:pt x="3996761" y="584234"/>
                  <a:pt x="3976855" y="588215"/>
                </a:cubicBezTo>
                <a:cubicBezTo>
                  <a:pt x="3976855" y="589542"/>
                  <a:pt x="3976192" y="590206"/>
                  <a:pt x="3974865" y="590206"/>
                </a:cubicBezTo>
                <a:lnTo>
                  <a:pt x="3933063" y="590206"/>
                </a:lnTo>
                <a:cubicBezTo>
                  <a:pt x="3931072" y="592860"/>
                  <a:pt x="3920456" y="594851"/>
                  <a:pt x="3901214" y="596177"/>
                </a:cubicBezTo>
                <a:cubicBezTo>
                  <a:pt x="3880644" y="594851"/>
                  <a:pt x="3862729" y="594187"/>
                  <a:pt x="3847468" y="594187"/>
                </a:cubicBezTo>
                <a:cubicBezTo>
                  <a:pt x="3847468" y="591533"/>
                  <a:pt x="3846141" y="590206"/>
                  <a:pt x="3843487" y="590206"/>
                </a:cubicBezTo>
                <a:lnTo>
                  <a:pt x="3823581" y="590206"/>
                </a:lnTo>
                <a:lnTo>
                  <a:pt x="3779788" y="574281"/>
                </a:lnTo>
                <a:cubicBezTo>
                  <a:pt x="3779788" y="572291"/>
                  <a:pt x="3770499" y="568973"/>
                  <a:pt x="3751920" y="564328"/>
                </a:cubicBezTo>
                <a:cubicBezTo>
                  <a:pt x="3734005" y="551721"/>
                  <a:pt x="3696848" y="529825"/>
                  <a:pt x="3640448" y="498639"/>
                </a:cubicBezTo>
                <a:cubicBezTo>
                  <a:pt x="3630495" y="489350"/>
                  <a:pt x="3594001" y="468781"/>
                  <a:pt x="3530966" y="436931"/>
                </a:cubicBezTo>
                <a:cubicBezTo>
                  <a:pt x="3530966" y="434941"/>
                  <a:pt x="3527649" y="432287"/>
                  <a:pt x="3521013" y="428969"/>
                </a:cubicBezTo>
                <a:lnTo>
                  <a:pt x="3511061" y="428969"/>
                </a:lnTo>
                <a:cubicBezTo>
                  <a:pt x="3509070" y="428969"/>
                  <a:pt x="3502435" y="435604"/>
                  <a:pt x="3491155" y="448875"/>
                </a:cubicBezTo>
                <a:lnTo>
                  <a:pt x="3491155" y="456837"/>
                </a:lnTo>
                <a:cubicBezTo>
                  <a:pt x="3491155" y="462146"/>
                  <a:pt x="3506416" y="469444"/>
                  <a:pt x="3536938" y="478733"/>
                </a:cubicBezTo>
                <a:cubicBezTo>
                  <a:pt x="3548218" y="484705"/>
                  <a:pt x="3556181" y="490014"/>
                  <a:pt x="3560825" y="494658"/>
                </a:cubicBezTo>
                <a:lnTo>
                  <a:pt x="3566797" y="502620"/>
                </a:lnTo>
                <a:lnTo>
                  <a:pt x="3566797" y="504611"/>
                </a:lnTo>
                <a:lnTo>
                  <a:pt x="3562816" y="510583"/>
                </a:lnTo>
                <a:lnTo>
                  <a:pt x="3562816" y="518545"/>
                </a:lnTo>
                <a:lnTo>
                  <a:pt x="3572768" y="520536"/>
                </a:lnTo>
                <a:lnTo>
                  <a:pt x="3614571" y="520536"/>
                </a:lnTo>
                <a:cubicBezTo>
                  <a:pt x="3621870" y="525180"/>
                  <a:pt x="3638457" y="529825"/>
                  <a:pt x="3664335" y="534470"/>
                </a:cubicBezTo>
                <a:lnTo>
                  <a:pt x="3690212" y="548404"/>
                </a:lnTo>
                <a:cubicBezTo>
                  <a:pt x="3694194" y="553712"/>
                  <a:pt x="3696848" y="563001"/>
                  <a:pt x="3698175" y="576272"/>
                </a:cubicBezTo>
                <a:cubicBezTo>
                  <a:pt x="3699502" y="576272"/>
                  <a:pt x="3700165" y="576935"/>
                  <a:pt x="3700165" y="578262"/>
                </a:cubicBezTo>
                <a:lnTo>
                  <a:pt x="3700165" y="637980"/>
                </a:lnTo>
                <a:cubicBezTo>
                  <a:pt x="3695521" y="645278"/>
                  <a:pt x="3691540" y="659212"/>
                  <a:pt x="3688222" y="679782"/>
                </a:cubicBezTo>
                <a:cubicBezTo>
                  <a:pt x="3683577" y="701678"/>
                  <a:pt x="3678269" y="722247"/>
                  <a:pt x="3672297" y="741490"/>
                </a:cubicBezTo>
                <a:cubicBezTo>
                  <a:pt x="3668316" y="764713"/>
                  <a:pt x="3659027" y="797889"/>
                  <a:pt x="3644429" y="841018"/>
                </a:cubicBezTo>
                <a:cubicBezTo>
                  <a:pt x="3633813" y="876849"/>
                  <a:pt x="3628505" y="898082"/>
                  <a:pt x="3628505" y="904717"/>
                </a:cubicBezTo>
                <a:cubicBezTo>
                  <a:pt x="3628505" y="914006"/>
                  <a:pt x="3623860" y="923959"/>
                  <a:pt x="3614571" y="934575"/>
                </a:cubicBezTo>
                <a:cubicBezTo>
                  <a:pt x="3609262" y="944528"/>
                  <a:pt x="3605281" y="955145"/>
                  <a:pt x="3602627" y="966425"/>
                </a:cubicBezTo>
                <a:cubicBezTo>
                  <a:pt x="3596655" y="973723"/>
                  <a:pt x="3588693" y="977705"/>
                  <a:pt x="3578740" y="978368"/>
                </a:cubicBezTo>
                <a:cubicBezTo>
                  <a:pt x="3578740" y="979695"/>
                  <a:pt x="3575422" y="981022"/>
                  <a:pt x="3568787" y="982349"/>
                </a:cubicBezTo>
                <a:cubicBezTo>
                  <a:pt x="3559498" y="982349"/>
                  <a:pt x="3546891" y="970406"/>
                  <a:pt x="3530966" y="946519"/>
                </a:cubicBezTo>
                <a:lnTo>
                  <a:pt x="3526985" y="944528"/>
                </a:lnTo>
                <a:lnTo>
                  <a:pt x="3505089" y="944528"/>
                </a:lnTo>
                <a:cubicBezTo>
                  <a:pt x="3491818" y="939220"/>
                  <a:pt x="3485183" y="934575"/>
                  <a:pt x="3485183" y="930594"/>
                </a:cubicBezTo>
                <a:lnTo>
                  <a:pt x="3477221" y="930594"/>
                </a:lnTo>
                <a:cubicBezTo>
                  <a:pt x="3473903" y="933249"/>
                  <a:pt x="3471912" y="934575"/>
                  <a:pt x="3471249" y="934575"/>
                </a:cubicBezTo>
                <a:lnTo>
                  <a:pt x="3467268" y="934575"/>
                </a:lnTo>
                <a:cubicBezTo>
                  <a:pt x="3441390" y="925286"/>
                  <a:pt x="3419494" y="915333"/>
                  <a:pt x="3401579" y="904717"/>
                </a:cubicBezTo>
                <a:lnTo>
                  <a:pt x="3377692" y="904717"/>
                </a:lnTo>
                <a:cubicBezTo>
                  <a:pt x="3375701" y="904717"/>
                  <a:pt x="3370393" y="910689"/>
                  <a:pt x="3361767" y="922632"/>
                </a:cubicBezTo>
                <a:cubicBezTo>
                  <a:pt x="3326601" y="957135"/>
                  <a:pt x="3306695" y="974387"/>
                  <a:pt x="3302050" y="974387"/>
                </a:cubicBezTo>
                <a:cubicBezTo>
                  <a:pt x="3297406" y="974387"/>
                  <a:pt x="3285462" y="979695"/>
                  <a:pt x="3266220" y="990312"/>
                </a:cubicBezTo>
                <a:cubicBezTo>
                  <a:pt x="3263566" y="990312"/>
                  <a:pt x="3262239" y="988984"/>
                  <a:pt x="3262239" y="986330"/>
                </a:cubicBezTo>
                <a:lnTo>
                  <a:pt x="3262239" y="984340"/>
                </a:lnTo>
                <a:cubicBezTo>
                  <a:pt x="3262239" y="982349"/>
                  <a:pt x="3269538" y="975050"/>
                  <a:pt x="3284135" y="962444"/>
                </a:cubicBezTo>
                <a:cubicBezTo>
                  <a:pt x="3284135" y="959126"/>
                  <a:pt x="3287453" y="953818"/>
                  <a:pt x="3294088" y="946519"/>
                </a:cubicBezTo>
                <a:cubicBezTo>
                  <a:pt x="3294088" y="943201"/>
                  <a:pt x="3298733" y="935902"/>
                  <a:pt x="3308022" y="924623"/>
                </a:cubicBezTo>
                <a:cubicBezTo>
                  <a:pt x="3325274" y="892110"/>
                  <a:pt x="3338544" y="864242"/>
                  <a:pt x="3347833" y="841018"/>
                </a:cubicBezTo>
                <a:cubicBezTo>
                  <a:pt x="3351815" y="837701"/>
                  <a:pt x="3358450" y="825757"/>
                  <a:pt x="3367739" y="805188"/>
                </a:cubicBezTo>
                <a:cubicBezTo>
                  <a:pt x="3375038" y="797889"/>
                  <a:pt x="3386982" y="775993"/>
                  <a:pt x="3403569" y="739499"/>
                </a:cubicBezTo>
                <a:cubicBezTo>
                  <a:pt x="3404897" y="736845"/>
                  <a:pt x="3405560" y="734854"/>
                  <a:pt x="3405560" y="733527"/>
                </a:cubicBezTo>
                <a:cubicBezTo>
                  <a:pt x="3404233" y="730873"/>
                  <a:pt x="3403569" y="728883"/>
                  <a:pt x="3403569" y="727556"/>
                </a:cubicBezTo>
                <a:lnTo>
                  <a:pt x="3401579" y="727556"/>
                </a:lnTo>
                <a:cubicBezTo>
                  <a:pt x="3385654" y="736181"/>
                  <a:pt x="3377692" y="746134"/>
                  <a:pt x="3377692" y="757414"/>
                </a:cubicBezTo>
                <a:lnTo>
                  <a:pt x="3371720" y="763386"/>
                </a:lnTo>
                <a:lnTo>
                  <a:pt x="3367739" y="763386"/>
                </a:lnTo>
                <a:cubicBezTo>
                  <a:pt x="3351151" y="759405"/>
                  <a:pt x="3334563" y="742153"/>
                  <a:pt x="3317975" y="711631"/>
                </a:cubicBezTo>
                <a:cubicBezTo>
                  <a:pt x="3315984" y="711631"/>
                  <a:pt x="3307359" y="703005"/>
                  <a:pt x="3292097" y="685754"/>
                </a:cubicBezTo>
                <a:lnTo>
                  <a:pt x="3272191" y="685754"/>
                </a:lnTo>
                <a:cubicBezTo>
                  <a:pt x="3262239" y="685754"/>
                  <a:pt x="3241669" y="692389"/>
                  <a:pt x="3210484" y="705659"/>
                </a:cubicBezTo>
                <a:lnTo>
                  <a:pt x="3180625" y="705659"/>
                </a:lnTo>
                <a:cubicBezTo>
                  <a:pt x="3175317" y="700351"/>
                  <a:pt x="3165364" y="697033"/>
                  <a:pt x="3150766" y="695706"/>
                </a:cubicBezTo>
                <a:cubicBezTo>
                  <a:pt x="3150766" y="693052"/>
                  <a:pt x="3148112" y="689071"/>
                  <a:pt x="3142804" y="683763"/>
                </a:cubicBezTo>
                <a:cubicBezTo>
                  <a:pt x="3170672" y="679118"/>
                  <a:pt x="3192568" y="671156"/>
                  <a:pt x="3208493" y="659876"/>
                </a:cubicBezTo>
                <a:cubicBezTo>
                  <a:pt x="3252286" y="625373"/>
                  <a:pt x="3278163" y="602149"/>
                  <a:pt x="3286125" y="590206"/>
                </a:cubicBezTo>
                <a:lnTo>
                  <a:pt x="3302050" y="570300"/>
                </a:lnTo>
                <a:cubicBezTo>
                  <a:pt x="3320629" y="550394"/>
                  <a:pt x="3336554" y="531816"/>
                  <a:pt x="3349824" y="514564"/>
                </a:cubicBezTo>
                <a:cubicBezTo>
                  <a:pt x="3351815" y="514564"/>
                  <a:pt x="3367739" y="494658"/>
                  <a:pt x="3397598" y="454847"/>
                </a:cubicBezTo>
                <a:lnTo>
                  <a:pt x="3413522" y="432950"/>
                </a:lnTo>
                <a:cubicBezTo>
                  <a:pt x="3430774" y="412381"/>
                  <a:pt x="3439400" y="397783"/>
                  <a:pt x="3439400" y="389158"/>
                </a:cubicBezTo>
                <a:lnTo>
                  <a:pt x="3439400" y="387167"/>
                </a:lnTo>
                <a:lnTo>
                  <a:pt x="3393617" y="363280"/>
                </a:lnTo>
                <a:lnTo>
                  <a:pt x="3381673" y="363280"/>
                </a:lnTo>
                <a:cubicBezTo>
                  <a:pt x="3381673" y="371906"/>
                  <a:pt x="3373048" y="383186"/>
                  <a:pt x="3355796" y="397120"/>
                </a:cubicBezTo>
                <a:lnTo>
                  <a:pt x="3312003" y="458828"/>
                </a:lnTo>
                <a:cubicBezTo>
                  <a:pt x="3309349" y="464799"/>
                  <a:pt x="3297406" y="477406"/>
                  <a:pt x="3276173" y="496649"/>
                </a:cubicBezTo>
                <a:cubicBezTo>
                  <a:pt x="3276173" y="499303"/>
                  <a:pt x="3266883" y="515227"/>
                  <a:pt x="3248305" y="544422"/>
                </a:cubicBezTo>
                <a:cubicBezTo>
                  <a:pt x="3248305" y="550394"/>
                  <a:pt x="3242996" y="556366"/>
                  <a:pt x="3232380" y="562338"/>
                </a:cubicBezTo>
                <a:cubicBezTo>
                  <a:pt x="3232380" y="564992"/>
                  <a:pt x="3227735" y="570300"/>
                  <a:pt x="3218446" y="578262"/>
                </a:cubicBezTo>
                <a:cubicBezTo>
                  <a:pt x="3215128" y="586225"/>
                  <a:pt x="3209157" y="594851"/>
                  <a:pt x="3200531" y="604140"/>
                </a:cubicBezTo>
                <a:cubicBezTo>
                  <a:pt x="3193896" y="614093"/>
                  <a:pt x="3190578" y="620728"/>
                  <a:pt x="3190578" y="624046"/>
                </a:cubicBezTo>
                <a:lnTo>
                  <a:pt x="3172663" y="635989"/>
                </a:lnTo>
                <a:cubicBezTo>
                  <a:pt x="3170672" y="634662"/>
                  <a:pt x="3164037" y="619401"/>
                  <a:pt x="3152757" y="590206"/>
                </a:cubicBezTo>
                <a:lnTo>
                  <a:pt x="3152757" y="572291"/>
                </a:lnTo>
                <a:cubicBezTo>
                  <a:pt x="3154747" y="561674"/>
                  <a:pt x="3165364" y="548404"/>
                  <a:pt x="3184606" y="532479"/>
                </a:cubicBezTo>
                <a:lnTo>
                  <a:pt x="3214465" y="496649"/>
                </a:lnTo>
                <a:cubicBezTo>
                  <a:pt x="3218446" y="492667"/>
                  <a:pt x="3223091" y="484705"/>
                  <a:pt x="3228399" y="472762"/>
                </a:cubicBezTo>
                <a:cubicBezTo>
                  <a:pt x="3230389" y="472762"/>
                  <a:pt x="3239015" y="462809"/>
                  <a:pt x="3254276" y="442903"/>
                </a:cubicBezTo>
                <a:cubicBezTo>
                  <a:pt x="3266883" y="426315"/>
                  <a:pt x="3284799" y="407073"/>
                  <a:pt x="3308022" y="385177"/>
                </a:cubicBezTo>
                <a:cubicBezTo>
                  <a:pt x="3325274" y="361290"/>
                  <a:pt x="3333899" y="345365"/>
                  <a:pt x="3333899" y="337403"/>
                </a:cubicBezTo>
                <a:cubicBezTo>
                  <a:pt x="3333899" y="328777"/>
                  <a:pt x="3319965" y="316833"/>
                  <a:pt x="3292097" y="301572"/>
                </a:cubicBezTo>
                <a:lnTo>
                  <a:pt x="3290107" y="297591"/>
                </a:lnTo>
                <a:lnTo>
                  <a:pt x="3294088" y="295600"/>
                </a:lnTo>
                <a:lnTo>
                  <a:pt x="3296078" y="295600"/>
                </a:lnTo>
                <a:lnTo>
                  <a:pt x="3302050" y="299582"/>
                </a:lnTo>
                <a:lnTo>
                  <a:pt x="3308022" y="299582"/>
                </a:lnTo>
                <a:cubicBezTo>
                  <a:pt x="3315321" y="299582"/>
                  <a:pt x="3321293" y="300245"/>
                  <a:pt x="3325937" y="301572"/>
                </a:cubicBezTo>
                <a:cubicBezTo>
                  <a:pt x="3350487" y="301572"/>
                  <a:pt x="3365085" y="295600"/>
                  <a:pt x="3369730" y="283657"/>
                </a:cubicBezTo>
                <a:cubicBezTo>
                  <a:pt x="3378355" y="269723"/>
                  <a:pt x="3394944" y="239201"/>
                  <a:pt x="3419494" y="192090"/>
                </a:cubicBezTo>
                <a:lnTo>
                  <a:pt x="3419494" y="182138"/>
                </a:lnTo>
                <a:cubicBezTo>
                  <a:pt x="3417504" y="177493"/>
                  <a:pt x="3409541" y="168204"/>
                  <a:pt x="3395607" y="154270"/>
                </a:cubicBezTo>
                <a:cubicBezTo>
                  <a:pt x="3389635" y="133700"/>
                  <a:pt x="3385654" y="123084"/>
                  <a:pt x="3383664" y="122420"/>
                </a:cubicBezTo>
                <a:lnTo>
                  <a:pt x="3361767" y="68675"/>
                </a:lnTo>
                <a:lnTo>
                  <a:pt x="3361767" y="50760"/>
                </a:lnTo>
                <a:cubicBezTo>
                  <a:pt x="3361767" y="48769"/>
                  <a:pt x="3364421" y="46115"/>
                  <a:pt x="3369730" y="42797"/>
                </a:cubicBezTo>
                <a:cubicBezTo>
                  <a:pt x="3379683" y="48769"/>
                  <a:pt x="3393617" y="55404"/>
                  <a:pt x="3411532" y="62703"/>
                </a:cubicBezTo>
                <a:lnTo>
                  <a:pt x="3417504" y="62703"/>
                </a:lnTo>
                <a:cubicBezTo>
                  <a:pt x="3430110" y="58722"/>
                  <a:pt x="3446035" y="44788"/>
                  <a:pt x="3465277" y="20901"/>
                </a:cubicBezTo>
                <a:close/>
                <a:moveTo>
                  <a:pt x="396125" y="0"/>
                </a:moveTo>
                <a:lnTo>
                  <a:pt x="410059" y="0"/>
                </a:lnTo>
                <a:cubicBezTo>
                  <a:pt x="423994" y="9289"/>
                  <a:pt x="449207" y="21233"/>
                  <a:pt x="485701" y="35830"/>
                </a:cubicBezTo>
                <a:cubicBezTo>
                  <a:pt x="493663" y="45120"/>
                  <a:pt x="497644" y="55736"/>
                  <a:pt x="497644" y="67680"/>
                </a:cubicBezTo>
                <a:cubicBezTo>
                  <a:pt x="497644" y="74315"/>
                  <a:pt x="496981" y="95548"/>
                  <a:pt x="495654" y="131378"/>
                </a:cubicBezTo>
                <a:cubicBezTo>
                  <a:pt x="492336" y="134032"/>
                  <a:pt x="487692" y="141994"/>
                  <a:pt x="481720" y="155265"/>
                </a:cubicBezTo>
                <a:cubicBezTo>
                  <a:pt x="478402" y="155265"/>
                  <a:pt x="474421" y="160573"/>
                  <a:pt x="469777" y="171189"/>
                </a:cubicBezTo>
                <a:cubicBezTo>
                  <a:pt x="448544" y="177161"/>
                  <a:pt x="434610" y="184460"/>
                  <a:pt x="427974" y="193086"/>
                </a:cubicBezTo>
                <a:cubicBezTo>
                  <a:pt x="426647" y="197730"/>
                  <a:pt x="412050" y="205693"/>
                  <a:pt x="384182" y="216973"/>
                </a:cubicBezTo>
                <a:cubicBezTo>
                  <a:pt x="361622" y="235551"/>
                  <a:pt x="346361" y="244841"/>
                  <a:pt x="338398" y="244841"/>
                </a:cubicBezTo>
                <a:lnTo>
                  <a:pt x="322474" y="244841"/>
                </a:lnTo>
                <a:lnTo>
                  <a:pt x="310530" y="252803"/>
                </a:lnTo>
                <a:lnTo>
                  <a:pt x="300577" y="252803"/>
                </a:lnTo>
                <a:cubicBezTo>
                  <a:pt x="297923" y="252803"/>
                  <a:pt x="296596" y="251476"/>
                  <a:pt x="296596" y="248822"/>
                </a:cubicBezTo>
                <a:lnTo>
                  <a:pt x="296596" y="246832"/>
                </a:lnTo>
                <a:cubicBezTo>
                  <a:pt x="312521" y="232234"/>
                  <a:pt x="320483" y="221617"/>
                  <a:pt x="320483" y="214982"/>
                </a:cubicBezTo>
                <a:lnTo>
                  <a:pt x="320483" y="211001"/>
                </a:lnTo>
                <a:cubicBezTo>
                  <a:pt x="311857" y="209674"/>
                  <a:pt x="304558" y="204366"/>
                  <a:pt x="298587" y="195077"/>
                </a:cubicBezTo>
                <a:cubicBezTo>
                  <a:pt x="290624" y="185123"/>
                  <a:pt x="281335" y="154601"/>
                  <a:pt x="270719" y="103510"/>
                </a:cubicBezTo>
                <a:cubicBezTo>
                  <a:pt x="270719" y="89576"/>
                  <a:pt x="261429" y="76305"/>
                  <a:pt x="242851" y="63698"/>
                </a:cubicBezTo>
                <a:lnTo>
                  <a:pt x="242851" y="57727"/>
                </a:lnTo>
                <a:cubicBezTo>
                  <a:pt x="244178" y="53745"/>
                  <a:pt x="248159" y="51755"/>
                  <a:pt x="254794" y="51755"/>
                </a:cubicBezTo>
                <a:cubicBezTo>
                  <a:pt x="268728" y="61708"/>
                  <a:pt x="284653" y="68343"/>
                  <a:pt x="302568" y="71661"/>
                </a:cubicBezTo>
                <a:cubicBezTo>
                  <a:pt x="329109" y="82941"/>
                  <a:pt x="342380" y="90903"/>
                  <a:pt x="342380" y="95548"/>
                </a:cubicBezTo>
                <a:lnTo>
                  <a:pt x="342380" y="119434"/>
                </a:lnTo>
                <a:lnTo>
                  <a:pt x="338398" y="125406"/>
                </a:lnTo>
                <a:lnTo>
                  <a:pt x="338398" y="131378"/>
                </a:lnTo>
                <a:cubicBezTo>
                  <a:pt x="341052" y="134696"/>
                  <a:pt x="342380" y="137350"/>
                  <a:pt x="342380" y="139340"/>
                </a:cubicBezTo>
                <a:cubicBezTo>
                  <a:pt x="342380" y="143985"/>
                  <a:pt x="343044" y="155265"/>
                  <a:pt x="344370" y="173180"/>
                </a:cubicBezTo>
                <a:cubicBezTo>
                  <a:pt x="344370" y="177825"/>
                  <a:pt x="342380" y="183133"/>
                  <a:pt x="338398" y="189105"/>
                </a:cubicBezTo>
                <a:lnTo>
                  <a:pt x="338398" y="191095"/>
                </a:lnTo>
                <a:lnTo>
                  <a:pt x="348352" y="191095"/>
                </a:lnTo>
                <a:cubicBezTo>
                  <a:pt x="348352" y="187114"/>
                  <a:pt x="352996" y="179152"/>
                  <a:pt x="362285" y="167208"/>
                </a:cubicBezTo>
                <a:lnTo>
                  <a:pt x="396125" y="111472"/>
                </a:lnTo>
                <a:cubicBezTo>
                  <a:pt x="398779" y="108818"/>
                  <a:pt x="401433" y="102183"/>
                  <a:pt x="404087" y="91566"/>
                </a:cubicBezTo>
                <a:cubicBezTo>
                  <a:pt x="409396" y="84268"/>
                  <a:pt x="416031" y="70334"/>
                  <a:pt x="423994" y="49764"/>
                </a:cubicBezTo>
                <a:lnTo>
                  <a:pt x="423994" y="39811"/>
                </a:lnTo>
                <a:cubicBezTo>
                  <a:pt x="421339" y="32512"/>
                  <a:pt x="410723" y="21233"/>
                  <a:pt x="392144" y="5972"/>
                </a:cubicBezTo>
                <a:lnTo>
                  <a:pt x="392144" y="3981"/>
                </a:lnTo>
                <a:cubicBezTo>
                  <a:pt x="392807" y="1327"/>
                  <a:pt x="394135" y="0"/>
                  <a:pt x="396125" y="0"/>
                </a:cubicBezTo>
                <a:close/>
              </a:path>
            </a:pathLst>
          </a:custGeom>
          <a:gradFill>
            <a:gsLst>
              <a:gs pos="96000">
                <a:srgbClr val="519C25"/>
              </a:gs>
              <a:gs pos="2000">
                <a:srgbClr val="5EB643"/>
              </a:gs>
              <a:gs pos="54000">
                <a:srgbClr val="74BD42"/>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8000" dirty="0">
              <a:gradFill>
                <a:gsLst>
                  <a:gs pos="96000">
                    <a:srgbClr val="4B9720"/>
                  </a:gs>
                  <a:gs pos="2000">
                    <a:srgbClr val="5DB643"/>
                  </a:gs>
                  <a:gs pos="54000">
                    <a:schemeClr val="accent4"/>
                  </a:gs>
                </a:gsLst>
                <a:lin ang="5400000" scaled="0"/>
              </a:gradFill>
              <a:effectLst>
                <a:outerShdw blurRad="457200" dist="38100" dir="2700000" algn="tl" rotWithShape="0">
                  <a:srgbClr val="84E41C">
                    <a:alpha val="40000"/>
                  </a:srgbClr>
                </a:outerShdw>
              </a:effectLst>
              <a:ea typeface="微软雅黑" panose="020B0503020204020204" pitchFamily="34" charset="-122"/>
              <a:cs typeface="Allan" panose="02000803000000000000" charset="0"/>
              <a:sym typeface="Arial" panose="020B0604020202020204" pitchFamily="34" charset="0"/>
            </a:endParaRPr>
          </a:p>
        </p:txBody>
      </p:sp>
      <p:grpSp>
        <p:nvGrpSpPr>
          <p:cNvPr id="33" name="组合 32"/>
          <p:cNvGrpSpPr/>
          <p:nvPr/>
        </p:nvGrpSpPr>
        <p:grpSpPr>
          <a:xfrm>
            <a:off x="1551305" y="3070860"/>
            <a:ext cx="8928100" cy="987425"/>
            <a:chOff x="2443" y="5514"/>
            <a:chExt cx="14060" cy="1555"/>
          </a:xfrm>
        </p:grpSpPr>
        <p:cxnSp>
          <p:nvCxnSpPr>
            <p:cNvPr id="37" name="直接连接符 36"/>
            <p:cNvCxnSpPr/>
            <p:nvPr/>
          </p:nvCxnSpPr>
          <p:spPr>
            <a:xfrm flipV="1">
              <a:off x="2443" y="5514"/>
              <a:ext cx="14061" cy="113"/>
            </a:xfrm>
            <a:prstGeom prst="line">
              <a:avLst/>
            </a:prstGeom>
            <a:ln w="22225">
              <a:gradFill>
                <a:gsLst>
                  <a:gs pos="81000">
                    <a:srgbClr val="CBD705">
                      <a:alpha val="0"/>
                    </a:srgbClr>
                  </a:gs>
                  <a:gs pos="31000">
                    <a:srgbClr val="3AA32F">
                      <a:alpha val="83000"/>
                    </a:srgb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sp>
          <p:nvSpPr>
            <p:cNvPr id="38" name="文本框 37"/>
            <p:cNvSpPr txBox="1"/>
            <p:nvPr/>
          </p:nvSpPr>
          <p:spPr>
            <a:xfrm>
              <a:off x="3529" y="5793"/>
              <a:ext cx="11890" cy="1016"/>
            </a:xfrm>
            <a:prstGeom prst="rect">
              <a:avLst/>
            </a:prstGeom>
            <a:noFill/>
          </p:spPr>
          <p:txBody>
            <a:bodyPr wrap="square" rtlCol="0">
              <a:spAutoFit/>
            </a:bodyPr>
            <a:lstStyle/>
            <a:p>
              <a:pPr algn="ctr"/>
              <a:r>
                <a:rPr lang="zh-CN" altLang="en-US"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单击此处输入你的正文，文字是您思想的提炼，为了最终演示发布的良好效果，请尽量言简意赅的阐述观点。</a:t>
              </a:r>
              <a:endParaRPr lang="zh-CN" altLang="en-US" dirty="0">
                <a:ea typeface="微软雅黑" panose="020B0503020204020204" pitchFamily="34" charset="-122"/>
                <a:cs typeface="Allan" panose="02000803000000000000" charset="0"/>
                <a:sym typeface="Arial" panose="020B0604020202020204" pitchFamily="34" charset="0"/>
              </a:endParaRPr>
            </a:p>
          </p:txBody>
        </p:sp>
        <p:cxnSp>
          <p:nvCxnSpPr>
            <p:cNvPr id="42" name="直接连接符 41"/>
            <p:cNvCxnSpPr/>
            <p:nvPr/>
          </p:nvCxnSpPr>
          <p:spPr>
            <a:xfrm flipV="1">
              <a:off x="2443" y="6957"/>
              <a:ext cx="14061" cy="113"/>
            </a:xfrm>
            <a:prstGeom prst="line">
              <a:avLst/>
            </a:prstGeom>
            <a:ln w="22225">
              <a:gradFill>
                <a:gsLst>
                  <a:gs pos="81000">
                    <a:srgbClr val="CBD705">
                      <a:alpha val="0"/>
                    </a:srgbClr>
                  </a:gs>
                  <a:gs pos="31000">
                    <a:srgbClr val="3AA32F">
                      <a:alpha val="83000"/>
                    </a:srgb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27" name="矩形 26"/>
          <p:cNvSpPr/>
          <p:nvPr/>
        </p:nvSpPr>
        <p:spPr>
          <a:xfrm>
            <a:off x="-24979" y="-26973"/>
            <a:ext cx="12385675" cy="6912610"/>
          </a:xfrm>
          <a:prstGeom prst="rect">
            <a:avLst/>
          </a:prstGeom>
          <a:solidFill>
            <a:srgbClr val="FBFCF2">
              <a:alpha val="94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5"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25" name="文本框 24">
            <a:extLst>
              <a:ext uri="{FF2B5EF4-FFF2-40B4-BE49-F238E27FC236}">
                <a16:creationId xmlns:a16="http://schemas.microsoft.com/office/drawing/2014/main" id="{2818A91D-4D89-FD20-1DA3-7E74EAE378FC}"/>
              </a:ext>
            </a:extLst>
          </p:cNvPr>
          <p:cNvSpPr txBox="1"/>
          <p:nvPr>
            <p:custDataLst>
              <p:tags r:id="rId1"/>
            </p:custDataLst>
          </p:nvPr>
        </p:nvSpPr>
        <p:spPr>
          <a:xfrm>
            <a:off x="826243" y="328138"/>
            <a:ext cx="2834953" cy="557584"/>
          </a:xfrm>
          <a:custGeom>
            <a:avLst/>
            <a:gdLst/>
            <a:ahLst/>
            <a:cxnLst/>
            <a:rect l="l" t="t" r="r" b="b"/>
            <a:pathLst>
              <a:path w="2834953" h="557584">
                <a:moveTo>
                  <a:pt x="1097425" y="465949"/>
                </a:moveTo>
                <a:lnTo>
                  <a:pt x="1097840" y="466483"/>
                </a:lnTo>
                <a:lnTo>
                  <a:pt x="1097777" y="466545"/>
                </a:lnTo>
                <a:close/>
                <a:moveTo>
                  <a:pt x="1090157" y="455507"/>
                </a:moveTo>
                <a:lnTo>
                  <a:pt x="1091254" y="455507"/>
                </a:lnTo>
                <a:lnTo>
                  <a:pt x="1097425" y="465949"/>
                </a:lnTo>
                <a:lnTo>
                  <a:pt x="1090157" y="456604"/>
                </a:lnTo>
                <a:close/>
                <a:moveTo>
                  <a:pt x="2079566" y="405017"/>
                </a:moveTo>
                <a:cubicBezTo>
                  <a:pt x="2045175" y="410871"/>
                  <a:pt x="2027979" y="415261"/>
                  <a:pt x="2027979" y="418188"/>
                </a:cubicBezTo>
                <a:cubicBezTo>
                  <a:pt x="2020661" y="418188"/>
                  <a:pt x="2011880" y="422213"/>
                  <a:pt x="2001636" y="430262"/>
                </a:cubicBezTo>
                <a:cubicBezTo>
                  <a:pt x="1994685" y="428066"/>
                  <a:pt x="1989562" y="425871"/>
                  <a:pt x="1986270" y="423676"/>
                </a:cubicBezTo>
                <a:lnTo>
                  <a:pt x="1982977" y="423676"/>
                </a:lnTo>
                <a:cubicBezTo>
                  <a:pt x="1981879" y="423676"/>
                  <a:pt x="1980782" y="424774"/>
                  <a:pt x="1979684" y="426969"/>
                </a:cubicBezTo>
                <a:lnTo>
                  <a:pt x="1979684" y="430262"/>
                </a:lnTo>
                <a:cubicBezTo>
                  <a:pt x="1982611" y="435384"/>
                  <a:pt x="1987733" y="450750"/>
                  <a:pt x="1995050" y="476361"/>
                </a:cubicBezTo>
                <a:cubicBezTo>
                  <a:pt x="1998709" y="481483"/>
                  <a:pt x="2000904" y="484044"/>
                  <a:pt x="2001636" y="484044"/>
                </a:cubicBezTo>
                <a:cubicBezTo>
                  <a:pt x="2005295" y="481118"/>
                  <a:pt x="2010417" y="478922"/>
                  <a:pt x="2017003" y="477459"/>
                </a:cubicBezTo>
                <a:cubicBezTo>
                  <a:pt x="2017369" y="476361"/>
                  <a:pt x="2023588" y="473800"/>
                  <a:pt x="2035662" y="469776"/>
                </a:cubicBezTo>
                <a:cubicBezTo>
                  <a:pt x="2042613" y="466483"/>
                  <a:pt x="2050663" y="458800"/>
                  <a:pt x="2059809" y="446726"/>
                </a:cubicBezTo>
                <a:cubicBezTo>
                  <a:pt x="2072981" y="432091"/>
                  <a:pt x="2080664" y="418554"/>
                  <a:pt x="2082859" y="406114"/>
                </a:cubicBezTo>
                <a:cubicBezTo>
                  <a:pt x="2081396" y="405383"/>
                  <a:pt x="2080298" y="405017"/>
                  <a:pt x="2079566" y="405017"/>
                </a:cubicBezTo>
                <a:close/>
                <a:moveTo>
                  <a:pt x="2141032" y="366601"/>
                </a:moveTo>
                <a:cubicBezTo>
                  <a:pt x="2139935" y="366601"/>
                  <a:pt x="2138837" y="367698"/>
                  <a:pt x="2137739" y="369893"/>
                </a:cubicBezTo>
                <a:lnTo>
                  <a:pt x="2137739" y="373186"/>
                </a:lnTo>
                <a:lnTo>
                  <a:pt x="2138837" y="373186"/>
                </a:lnTo>
                <a:cubicBezTo>
                  <a:pt x="2143227" y="370625"/>
                  <a:pt x="2145422" y="368796"/>
                  <a:pt x="2145422" y="367698"/>
                </a:cubicBezTo>
                <a:lnTo>
                  <a:pt x="2145422" y="366601"/>
                </a:lnTo>
                <a:close/>
                <a:moveTo>
                  <a:pt x="2022490" y="300744"/>
                </a:moveTo>
                <a:cubicBezTo>
                  <a:pt x="2023954" y="301110"/>
                  <a:pt x="2024686" y="301842"/>
                  <a:pt x="2024686" y="302939"/>
                </a:cubicBezTo>
                <a:lnTo>
                  <a:pt x="2022490" y="302939"/>
                </a:lnTo>
                <a:close/>
                <a:moveTo>
                  <a:pt x="184398" y="287024"/>
                </a:moveTo>
                <a:cubicBezTo>
                  <a:pt x="182934" y="287756"/>
                  <a:pt x="181837" y="288122"/>
                  <a:pt x="181105" y="288122"/>
                </a:cubicBezTo>
                <a:lnTo>
                  <a:pt x="181105" y="290317"/>
                </a:lnTo>
                <a:lnTo>
                  <a:pt x="185496" y="290317"/>
                </a:lnTo>
                <a:lnTo>
                  <a:pt x="185496" y="287024"/>
                </a:lnTo>
                <a:close/>
                <a:moveTo>
                  <a:pt x="245864" y="268365"/>
                </a:moveTo>
                <a:lnTo>
                  <a:pt x="223912" y="274950"/>
                </a:lnTo>
                <a:lnTo>
                  <a:pt x="198667" y="282634"/>
                </a:lnTo>
                <a:lnTo>
                  <a:pt x="198667" y="284829"/>
                </a:lnTo>
                <a:cubicBezTo>
                  <a:pt x="198667" y="296537"/>
                  <a:pt x="203423" y="305317"/>
                  <a:pt x="212936" y="311171"/>
                </a:cubicBezTo>
                <a:cubicBezTo>
                  <a:pt x="212936" y="313001"/>
                  <a:pt x="215863" y="315562"/>
                  <a:pt x="221717" y="318855"/>
                </a:cubicBezTo>
                <a:lnTo>
                  <a:pt x="225009" y="318855"/>
                </a:lnTo>
                <a:cubicBezTo>
                  <a:pt x="225009" y="315928"/>
                  <a:pt x="230498" y="311537"/>
                  <a:pt x="241473" y="305683"/>
                </a:cubicBezTo>
                <a:cubicBezTo>
                  <a:pt x="248791" y="286658"/>
                  <a:pt x="252450" y="274584"/>
                  <a:pt x="252450" y="269462"/>
                </a:cubicBezTo>
                <a:lnTo>
                  <a:pt x="250254" y="268365"/>
                </a:lnTo>
                <a:close/>
                <a:moveTo>
                  <a:pt x="3293" y="266169"/>
                </a:moveTo>
                <a:lnTo>
                  <a:pt x="7683" y="266169"/>
                </a:lnTo>
                <a:cubicBezTo>
                  <a:pt x="13537" y="266169"/>
                  <a:pt x="20854" y="284463"/>
                  <a:pt x="29635" y="321050"/>
                </a:cubicBezTo>
                <a:cubicBezTo>
                  <a:pt x="33660" y="326172"/>
                  <a:pt x="38782" y="337148"/>
                  <a:pt x="45002" y="353978"/>
                </a:cubicBezTo>
                <a:cubicBezTo>
                  <a:pt x="46831" y="356539"/>
                  <a:pt x="49392" y="362027"/>
                  <a:pt x="52685" y="370442"/>
                </a:cubicBezTo>
                <a:cubicBezTo>
                  <a:pt x="54149" y="370442"/>
                  <a:pt x="54880" y="371540"/>
                  <a:pt x="54880" y="373735"/>
                </a:cubicBezTo>
                <a:lnTo>
                  <a:pt x="58173" y="373735"/>
                </a:lnTo>
                <a:cubicBezTo>
                  <a:pt x="61832" y="371540"/>
                  <a:pt x="65856" y="363491"/>
                  <a:pt x="70247" y="349588"/>
                </a:cubicBezTo>
                <a:lnTo>
                  <a:pt x="70247" y="337514"/>
                </a:lnTo>
                <a:cubicBezTo>
                  <a:pt x="72442" y="330928"/>
                  <a:pt x="73905" y="327635"/>
                  <a:pt x="74637" y="327635"/>
                </a:cubicBezTo>
                <a:lnTo>
                  <a:pt x="75735" y="327635"/>
                </a:lnTo>
                <a:cubicBezTo>
                  <a:pt x="75735" y="330197"/>
                  <a:pt x="76467" y="332392"/>
                  <a:pt x="77930" y="334221"/>
                </a:cubicBezTo>
                <a:lnTo>
                  <a:pt x="77930" y="339709"/>
                </a:lnTo>
                <a:cubicBezTo>
                  <a:pt x="79759" y="339709"/>
                  <a:pt x="81589" y="341539"/>
                  <a:pt x="83418" y="345197"/>
                </a:cubicBezTo>
                <a:lnTo>
                  <a:pt x="83418" y="370442"/>
                </a:lnTo>
                <a:lnTo>
                  <a:pt x="85613" y="373735"/>
                </a:lnTo>
                <a:lnTo>
                  <a:pt x="85613" y="384711"/>
                </a:lnTo>
                <a:lnTo>
                  <a:pt x="83418" y="388004"/>
                </a:lnTo>
                <a:lnTo>
                  <a:pt x="83418" y="396785"/>
                </a:lnTo>
                <a:cubicBezTo>
                  <a:pt x="86345" y="403005"/>
                  <a:pt x="90370" y="418005"/>
                  <a:pt x="95492" y="441787"/>
                </a:cubicBezTo>
                <a:cubicBezTo>
                  <a:pt x="96224" y="441787"/>
                  <a:pt x="96589" y="442153"/>
                  <a:pt x="96589" y="442884"/>
                </a:cubicBezTo>
                <a:lnTo>
                  <a:pt x="96589" y="446177"/>
                </a:lnTo>
                <a:cubicBezTo>
                  <a:pt x="94394" y="450568"/>
                  <a:pt x="90004" y="454592"/>
                  <a:pt x="83418" y="458251"/>
                </a:cubicBezTo>
                <a:lnTo>
                  <a:pt x="77930" y="458251"/>
                </a:lnTo>
                <a:cubicBezTo>
                  <a:pt x="75735" y="458251"/>
                  <a:pt x="64759" y="448006"/>
                  <a:pt x="45002" y="427518"/>
                </a:cubicBezTo>
                <a:cubicBezTo>
                  <a:pt x="43538" y="427518"/>
                  <a:pt x="41343" y="424591"/>
                  <a:pt x="38416" y="418737"/>
                </a:cubicBezTo>
                <a:cubicBezTo>
                  <a:pt x="37319" y="418737"/>
                  <a:pt x="35489" y="414346"/>
                  <a:pt x="32928" y="405566"/>
                </a:cubicBezTo>
                <a:cubicBezTo>
                  <a:pt x="30367" y="405566"/>
                  <a:pt x="28172" y="400077"/>
                  <a:pt x="26342" y="389101"/>
                </a:cubicBezTo>
                <a:cubicBezTo>
                  <a:pt x="16830" y="366783"/>
                  <a:pt x="12074" y="352149"/>
                  <a:pt x="12074" y="345197"/>
                </a:cubicBezTo>
                <a:cubicBezTo>
                  <a:pt x="10976" y="345197"/>
                  <a:pt x="9512" y="338977"/>
                  <a:pt x="7683" y="326538"/>
                </a:cubicBezTo>
                <a:cubicBezTo>
                  <a:pt x="5488" y="313366"/>
                  <a:pt x="3659" y="305683"/>
                  <a:pt x="2195" y="303488"/>
                </a:cubicBezTo>
                <a:cubicBezTo>
                  <a:pt x="1463" y="288853"/>
                  <a:pt x="1098" y="278609"/>
                  <a:pt x="1098" y="272755"/>
                </a:cubicBezTo>
                <a:lnTo>
                  <a:pt x="0" y="270560"/>
                </a:lnTo>
                <a:cubicBezTo>
                  <a:pt x="1098" y="267633"/>
                  <a:pt x="2195" y="266169"/>
                  <a:pt x="3293" y="266169"/>
                </a:cubicBezTo>
                <a:close/>
                <a:moveTo>
                  <a:pt x="376479" y="239827"/>
                </a:moveTo>
                <a:cubicBezTo>
                  <a:pt x="374650" y="241290"/>
                  <a:pt x="373552" y="242022"/>
                  <a:pt x="373186" y="242022"/>
                </a:cubicBezTo>
                <a:lnTo>
                  <a:pt x="354527" y="242022"/>
                </a:lnTo>
                <a:cubicBezTo>
                  <a:pt x="346844" y="242022"/>
                  <a:pt x="341722" y="243120"/>
                  <a:pt x="339161" y="245315"/>
                </a:cubicBezTo>
                <a:lnTo>
                  <a:pt x="323794" y="245315"/>
                </a:lnTo>
                <a:cubicBezTo>
                  <a:pt x="322696" y="246778"/>
                  <a:pt x="316843" y="248242"/>
                  <a:pt x="306232" y="249705"/>
                </a:cubicBezTo>
                <a:lnTo>
                  <a:pt x="301842" y="254096"/>
                </a:lnTo>
                <a:lnTo>
                  <a:pt x="301842" y="255193"/>
                </a:lnTo>
                <a:cubicBezTo>
                  <a:pt x="327819" y="274584"/>
                  <a:pt x="346844" y="293975"/>
                  <a:pt x="358918" y="313366"/>
                </a:cubicBezTo>
                <a:cubicBezTo>
                  <a:pt x="361113" y="313366"/>
                  <a:pt x="363674" y="318489"/>
                  <a:pt x="366601" y="328733"/>
                </a:cubicBezTo>
                <a:cubicBezTo>
                  <a:pt x="368796" y="328733"/>
                  <a:pt x="369894" y="330562"/>
                  <a:pt x="369894" y="334221"/>
                </a:cubicBezTo>
                <a:lnTo>
                  <a:pt x="375382" y="334221"/>
                </a:lnTo>
                <a:cubicBezTo>
                  <a:pt x="380504" y="321782"/>
                  <a:pt x="383797" y="311537"/>
                  <a:pt x="385260" y="303488"/>
                </a:cubicBezTo>
                <a:cubicBezTo>
                  <a:pt x="388919" y="298000"/>
                  <a:pt x="391480" y="286658"/>
                  <a:pt x="392943" y="269462"/>
                </a:cubicBezTo>
                <a:cubicBezTo>
                  <a:pt x="393675" y="269462"/>
                  <a:pt x="394041" y="269096"/>
                  <a:pt x="394041" y="268365"/>
                </a:cubicBezTo>
                <a:lnTo>
                  <a:pt x="394041" y="249705"/>
                </a:lnTo>
                <a:cubicBezTo>
                  <a:pt x="392212" y="244583"/>
                  <a:pt x="390748" y="242022"/>
                  <a:pt x="389650" y="242022"/>
                </a:cubicBezTo>
                <a:lnTo>
                  <a:pt x="379772" y="242022"/>
                </a:lnTo>
                <a:close/>
                <a:moveTo>
                  <a:pt x="1997245" y="237083"/>
                </a:moveTo>
                <a:lnTo>
                  <a:pt x="1998343" y="237083"/>
                </a:lnTo>
                <a:cubicBezTo>
                  <a:pt x="2008953" y="247327"/>
                  <a:pt x="2016637" y="256840"/>
                  <a:pt x="2021393" y="265621"/>
                </a:cubicBezTo>
                <a:lnTo>
                  <a:pt x="2021393" y="272206"/>
                </a:lnTo>
                <a:cubicBezTo>
                  <a:pt x="2021393" y="272938"/>
                  <a:pt x="2018100" y="277694"/>
                  <a:pt x="2011515" y="286475"/>
                </a:cubicBezTo>
                <a:cubicBezTo>
                  <a:pt x="2007856" y="292329"/>
                  <a:pt x="2005660" y="299281"/>
                  <a:pt x="2004929" y="307330"/>
                </a:cubicBezTo>
                <a:cubicBezTo>
                  <a:pt x="2000904" y="307330"/>
                  <a:pt x="1997611" y="314281"/>
                  <a:pt x="1995050" y="328184"/>
                </a:cubicBezTo>
                <a:cubicBezTo>
                  <a:pt x="1992855" y="330379"/>
                  <a:pt x="1989197" y="338429"/>
                  <a:pt x="1984074" y="352332"/>
                </a:cubicBezTo>
                <a:cubicBezTo>
                  <a:pt x="1981147" y="355624"/>
                  <a:pt x="1974562" y="365869"/>
                  <a:pt x="1964317" y="383065"/>
                </a:cubicBezTo>
                <a:lnTo>
                  <a:pt x="1964317" y="385260"/>
                </a:lnTo>
                <a:lnTo>
                  <a:pt x="1977489" y="406114"/>
                </a:lnTo>
                <a:cubicBezTo>
                  <a:pt x="1979684" y="406114"/>
                  <a:pt x="1985904" y="403187"/>
                  <a:pt x="1996148" y="397333"/>
                </a:cubicBezTo>
                <a:cubicBezTo>
                  <a:pt x="2000538" y="393675"/>
                  <a:pt x="2005660" y="391480"/>
                  <a:pt x="2011515" y="390748"/>
                </a:cubicBezTo>
                <a:cubicBezTo>
                  <a:pt x="2021393" y="384162"/>
                  <a:pt x="2029442" y="380869"/>
                  <a:pt x="2035662" y="380869"/>
                </a:cubicBezTo>
                <a:cubicBezTo>
                  <a:pt x="2045540" y="376845"/>
                  <a:pt x="2054687" y="373918"/>
                  <a:pt x="2063102" y="372088"/>
                </a:cubicBezTo>
                <a:lnTo>
                  <a:pt x="2080664" y="352332"/>
                </a:lnTo>
                <a:lnTo>
                  <a:pt x="2086152" y="352332"/>
                </a:lnTo>
                <a:cubicBezTo>
                  <a:pt x="2090176" y="352332"/>
                  <a:pt x="2095664" y="354893"/>
                  <a:pt x="2102616" y="360015"/>
                </a:cubicBezTo>
                <a:cubicBezTo>
                  <a:pt x="2113226" y="364405"/>
                  <a:pt x="2119812" y="366601"/>
                  <a:pt x="2122373" y="366601"/>
                </a:cubicBezTo>
                <a:cubicBezTo>
                  <a:pt x="2131154" y="366601"/>
                  <a:pt x="2141398" y="361844"/>
                  <a:pt x="2153106" y="352332"/>
                </a:cubicBezTo>
                <a:lnTo>
                  <a:pt x="2153106" y="347941"/>
                </a:lnTo>
                <a:lnTo>
                  <a:pt x="2136642" y="342453"/>
                </a:lnTo>
                <a:lnTo>
                  <a:pt x="2126763" y="342453"/>
                </a:lnTo>
                <a:cubicBezTo>
                  <a:pt x="2124568" y="341355"/>
                  <a:pt x="2117982" y="339526"/>
                  <a:pt x="2107006" y="336965"/>
                </a:cubicBezTo>
                <a:cubicBezTo>
                  <a:pt x="2107006" y="336233"/>
                  <a:pt x="2098591" y="331843"/>
                  <a:pt x="2081761" y="323794"/>
                </a:cubicBezTo>
                <a:cubicBezTo>
                  <a:pt x="2081761" y="322330"/>
                  <a:pt x="2074810" y="318672"/>
                  <a:pt x="2060907" y="312818"/>
                </a:cubicBezTo>
                <a:cubicBezTo>
                  <a:pt x="2048467" y="309525"/>
                  <a:pt x="2042248" y="307330"/>
                  <a:pt x="2042248" y="306232"/>
                </a:cubicBezTo>
                <a:lnTo>
                  <a:pt x="2042248" y="305135"/>
                </a:lnTo>
                <a:cubicBezTo>
                  <a:pt x="2042613" y="303671"/>
                  <a:pt x="2043345" y="302939"/>
                  <a:pt x="2044443" y="302939"/>
                </a:cubicBezTo>
                <a:lnTo>
                  <a:pt x="2055419" y="302939"/>
                </a:lnTo>
                <a:cubicBezTo>
                  <a:pt x="2056882" y="302939"/>
                  <a:pt x="2057614" y="302208"/>
                  <a:pt x="2057614" y="300744"/>
                </a:cubicBezTo>
                <a:cubicBezTo>
                  <a:pt x="2071151" y="300012"/>
                  <a:pt x="2081030" y="299646"/>
                  <a:pt x="2087249" y="299646"/>
                </a:cubicBezTo>
                <a:lnTo>
                  <a:pt x="2111397" y="299646"/>
                </a:lnTo>
                <a:cubicBezTo>
                  <a:pt x="2121275" y="299646"/>
                  <a:pt x="2127495" y="300744"/>
                  <a:pt x="2130056" y="302939"/>
                </a:cubicBezTo>
                <a:lnTo>
                  <a:pt x="2145422" y="302939"/>
                </a:lnTo>
                <a:cubicBezTo>
                  <a:pt x="2146520" y="304037"/>
                  <a:pt x="2150911" y="305135"/>
                  <a:pt x="2158594" y="306232"/>
                </a:cubicBezTo>
                <a:cubicBezTo>
                  <a:pt x="2158594" y="306964"/>
                  <a:pt x="2158960" y="307330"/>
                  <a:pt x="2159692" y="307330"/>
                </a:cubicBezTo>
                <a:lnTo>
                  <a:pt x="2162984" y="307330"/>
                </a:lnTo>
                <a:lnTo>
                  <a:pt x="2170667" y="302939"/>
                </a:lnTo>
                <a:lnTo>
                  <a:pt x="2182741" y="302939"/>
                </a:lnTo>
                <a:cubicBezTo>
                  <a:pt x="2188595" y="307696"/>
                  <a:pt x="2197010" y="312086"/>
                  <a:pt x="2207986" y="316111"/>
                </a:cubicBezTo>
                <a:cubicBezTo>
                  <a:pt x="2208718" y="318672"/>
                  <a:pt x="2217864" y="323428"/>
                  <a:pt x="2235426" y="330379"/>
                </a:cubicBezTo>
                <a:cubicBezTo>
                  <a:pt x="2241646" y="335136"/>
                  <a:pt x="2246768" y="340990"/>
                  <a:pt x="2250793" y="347941"/>
                </a:cubicBezTo>
                <a:cubicBezTo>
                  <a:pt x="2258110" y="359649"/>
                  <a:pt x="2261769" y="365869"/>
                  <a:pt x="2261769" y="366601"/>
                </a:cubicBezTo>
                <a:cubicBezTo>
                  <a:pt x="2261037" y="373918"/>
                  <a:pt x="2260671" y="379772"/>
                  <a:pt x="2260671" y="384162"/>
                </a:cubicBezTo>
                <a:lnTo>
                  <a:pt x="2260671" y="389650"/>
                </a:lnTo>
                <a:cubicBezTo>
                  <a:pt x="2260671" y="390748"/>
                  <a:pt x="2259574" y="391845"/>
                  <a:pt x="2257378" y="392943"/>
                </a:cubicBezTo>
                <a:lnTo>
                  <a:pt x="2255183" y="392943"/>
                </a:lnTo>
                <a:cubicBezTo>
                  <a:pt x="2247866" y="392943"/>
                  <a:pt x="2237622" y="389650"/>
                  <a:pt x="2224450" y="383065"/>
                </a:cubicBezTo>
                <a:cubicBezTo>
                  <a:pt x="2221889" y="380138"/>
                  <a:pt x="2218231" y="378674"/>
                  <a:pt x="2213474" y="378674"/>
                </a:cubicBezTo>
                <a:lnTo>
                  <a:pt x="2203596" y="379772"/>
                </a:lnTo>
                <a:lnTo>
                  <a:pt x="2190424" y="378674"/>
                </a:lnTo>
                <a:cubicBezTo>
                  <a:pt x="2188595" y="378674"/>
                  <a:pt x="2186034" y="379772"/>
                  <a:pt x="2182741" y="381967"/>
                </a:cubicBezTo>
                <a:lnTo>
                  <a:pt x="2176156" y="381967"/>
                </a:lnTo>
                <a:lnTo>
                  <a:pt x="2173960" y="380869"/>
                </a:lnTo>
                <a:lnTo>
                  <a:pt x="2175058" y="375381"/>
                </a:lnTo>
                <a:lnTo>
                  <a:pt x="2175058" y="374284"/>
                </a:lnTo>
                <a:lnTo>
                  <a:pt x="2172863" y="374284"/>
                </a:lnTo>
                <a:lnTo>
                  <a:pt x="2169570" y="376479"/>
                </a:lnTo>
                <a:lnTo>
                  <a:pt x="2159692" y="376479"/>
                </a:lnTo>
                <a:cubicBezTo>
                  <a:pt x="2156399" y="378674"/>
                  <a:pt x="2153472" y="379772"/>
                  <a:pt x="2150911" y="379772"/>
                </a:cubicBezTo>
                <a:lnTo>
                  <a:pt x="2150911" y="383065"/>
                </a:lnTo>
                <a:cubicBezTo>
                  <a:pt x="2154569" y="387089"/>
                  <a:pt x="2156399" y="392577"/>
                  <a:pt x="2156399" y="399529"/>
                </a:cubicBezTo>
                <a:lnTo>
                  <a:pt x="2156399" y="405017"/>
                </a:lnTo>
                <a:lnTo>
                  <a:pt x="2160789" y="418188"/>
                </a:lnTo>
                <a:lnTo>
                  <a:pt x="2160789" y="437945"/>
                </a:lnTo>
                <a:cubicBezTo>
                  <a:pt x="2156399" y="451116"/>
                  <a:pt x="2147984" y="461727"/>
                  <a:pt x="2135544" y="469776"/>
                </a:cubicBezTo>
                <a:cubicBezTo>
                  <a:pt x="2129690" y="474166"/>
                  <a:pt x="2126763" y="476727"/>
                  <a:pt x="2126763" y="477459"/>
                </a:cubicBezTo>
                <a:lnTo>
                  <a:pt x="2126763" y="478556"/>
                </a:lnTo>
                <a:lnTo>
                  <a:pt x="2139935" y="499411"/>
                </a:lnTo>
                <a:lnTo>
                  <a:pt x="2139935" y="505997"/>
                </a:lnTo>
                <a:cubicBezTo>
                  <a:pt x="2138471" y="509655"/>
                  <a:pt x="2134447" y="511485"/>
                  <a:pt x="2127861" y="511485"/>
                </a:cubicBezTo>
                <a:lnTo>
                  <a:pt x="2117982" y="510387"/>
                </a:lnTo>
                <a:cubicBezTo>
                  <a:pt x="2107006" y="514778"/>
                  <a:pt x="2099323" y="516973"/>
                  <a:pt x="2094932" y="516973"/>
                </a:cubicBezTo>
                <a:cubicBezTo>
                  <a:pt x="2094932" y="517705"/>
                  <a:pt x="2094567" y="518070"/>
                  <a:pt x="2093835" y="518070"/>
                </a:cubicBezTo>
                <a:lnTo>
                  <a:pt x="2089445" y="518070"/>
                </a:lnTo>
                <a:lnTo>
                  <a:pt x="2083957" y="513680"/>
                </a:lnTo>
                <a:lnTo>
                  <a:pt x="2072981" y="513680"/>
                </a:lnTo>
                <a:lnTo>
                  <a:pt x="2069688" y="515875"/>
                </a:lnTo>
                <a:lnTo>
                  <a:pt x="2063102" y="515875"/>
                </a:lnTo>
                <a:lnTo>
                  <a:pt x="2055419" y="511485"/>
                </a:lnTo>
                <a:lnTo>
                  <a:pt x="2048833" y="511485"/>
                </a:lnTo>
                <a:lnTo>
                  <a:pt x="2045540" y="513680"/>
                </a:lnTo>
                <a:lnTo>
                  <a:pt x="2035662" y="513680"/>
                </a:lnTo>
                <a:cubicBezTo>
                  <a:pt x="2030905" y="516607"/>
                  <a:pt x="2024686" y="518802"/>
                  <a:pt x="2017003" y="520265"/>
                </a:cubicBezTo>
                <a:cubicBezTo>
                  <a:pt x="2015905" y="527949"/>
                  <a:pt x="2014807" y="532339"/>
                  <a:pt x="2013710" y="533437"/>
                </a:cubicBezTo>
                <a:lnTo>
                  <a:pt x="2013710" y="538925"/>
                </a:lnTo>
                <a:cubicBezTo>
                  <a:pt x="2015905" y="541486"/>
                  <a:pt x="2017003" y="547340"/>
                  <a:pt x="2017003" y="556487"/>
                </a:cubicBezTo>
                <a:lnTo>
                  <a:pt x="2014807" y="557584"/>
                </a:lnTo>
                <a:lnTo>
                  <a:pt x="2013710" y="557584"/>
                </a:lnTo>
                <a:cubicBezTo>
                  <a:pt x="2006026" y="549535"/>
                  <a:pt x="2001270" y="545511"/>
                  <a:pt x="1999441" y="545511"/>
                </a:cubicBezTo>
                <a:cubicBezTo>
                  <a:pt x="1991026" y="543681"/>
                  <a:pt x="1983343" y="536364"/>
                  <a:pt x="1976391" y="523558"/>
                </a:cubicBezTo>
                <a:cubicBezTo>
                  <a:pt x="1970171" y="523558"/>
                  <a:pt x="1964683" y="517705"/>
                  <a:pt x="1959927" y="505997"/>
                </a:cubicBezTo>
                <a:cubicBezTo>
                  <a:pt x="1958829" y="505997"/>
                  <a:pt x="1957366" y="504167"/>
                  <a:pt x="1955537" y="500509"/>
                </a:cubicBezTo>
                <a:lnTo>
                  <a:pt x="1955537" y="488435"/>
                </a:lnTo>
                <a:lnTo>
                  <a:pt x="1951146" y="481849"/>
                </a:lnTo>
                <a:lnTo>
                  <a:pt x="1951146" y="479654"/>
                </a:lnTo>
                <a:cubicBezTo>
                  <a:pt x="1951146" y="473800"/>
                  <a:pt x="1950780" y="469044"/>
                  <a:pt x="1950049" y="465385"/>
                </a:cubicBezTo>
                <a:cubicBezTo>
                  <a:pt x="1950780" y="460629"/>
                  <a:pt x="1951146" y="455507"/>
                  <a:pt x="1951146" y="450019"/>
                </a:cubicBezTo>
                <a:lnTo>
                  <a:pt x="1951146" y="446726"/>
                </a:lnTo>
                <a:lnTo>
                  <a:pt x="1953341" y="443433"/>
                </a:lnTo>
                <a:lnTo>
                  <a:pt x="1953341" y="441238"/>
                </a:lnTo>
                <a:lnTo>
                  <a:pt x="1951146" y="437945"/>
                </a:lnTo>
                <a:lnTo>
                  <a:pt x="1951146" y="435750"/>
                </a:lnTo>
                <a:cubicBezTo>
                  <a:pt x="1951146" y="419286"/>
                  <a:pt x="1950049" y="409041"/>
                  <a:pt x="1947853" y="405017"/>
                </a:cubicBezTo>
                <a:lnTo>
                  <a:pt x="1945658" y="405017"/>
                </a:lnTo>
                <a:cubicBezTo>
                  <a:pt x="1943097" y="405017"/>
                  <a:pt x="1933950" y="411968"/>
                  <a:pt x="1918218" y="425871"/>
                </a:cubicBezTo>
                <a:cubicBezTo>
                  <a:pt x="1892973" y="445262"/>
                  <a:pt x="1879436" y="456238"/>
                  <a:pt x="1877606" y="458800"/>
                </a:cubicBezTo>
                <a:cubicBezTo>
                  <a:pt x="1876509" y="458800"/>
                  <a:pt x="1872118" y="461361"/>
                  <a:pt x="1864435" y="466483"/>
                </a:cubicBezTo>
                <a:cubicBezTo>
                  <a:pt x="1860045" y="466483"/>
                  <a:pt x="1851996" y="469776"/>
                  <a:pt x="1840288" y="476361"/>
                </a:cubicBezTo>
                <a:lnTo>
                  <a:pt x="1833702" y="476361"/>
                </a:lnTo>
                <a:cubicBezTo>
                  <a:pt x="1819067" y="471605"/>
                  <a:pt x="1811750" y="467580"/>
                  <a:pt x="1811750" y="464288"/>
                </a:cubicBezTo>
                <a:cubicBezTo>
                  <a:pt x="1811384" y="464288"/>
                  <a:pt x="1810286" y="462458"/>
                  <a:pt x="1808457" y="458800"/>
                </a:cubicBezTo>
                <a:lnTo>
                  <a:pt x="1808457" y="443433"/>
                </a:lnTo>
                <a:lnTo>
                  <a:pt x="1806262" y="440140"/>
                </a:lnTo>
                <a:lnTo>
                  <a:pt x="1806262" y="436847"/>
                </a:lnTo>
                <a:cubicBezTo>
                  <a:pt x="1806628" y="435384"/>
                  <a:pt x="1807359" y="434652"/>
                  <a:pt x="1808457" y="434652"/>
                </a:cubicBezTo>
                <a:lnTo>
                  <a:pt x="1810652" y="434652"/>
                </a:lnTo>
                <a:lnTo>
                  <a:pt x="1817238" y="439043"/>
                </a:lnTo>
                <a:lnTo>
                  <a:pt x="1824921" y="439043"/>
                </a:lnTo>
                <a:lnTo>
                  <a:pt x="1845776" y="426969"/>
                </a:lnTo>
                <a:cubicBezTo>
                  <a:pt x="1851630" y="422944"/>
                  <a:pt x="1854557" y="420383"/>
                  <a:pt x="1854557" y="419286"/>
                </a:cubicBezTo>
                <a:cubicBezTo>
                  <a:pt x="1873948" y="401724"/>
                  <a:pt x="1889680" y="386357"/>
                  <a:pt x="1901754" y="373186"/>
                </a:cubicBezTo>
                <a:cubicBezTo>
                  <a:pt x="1903583" y="372454"/>
                  <a:pt x="1907242" y="368064"/>
                  <a:pt x="1912730" y="360015"/>
                </a:cubicBezTo>
                <a:lnTo>
                  <a:pt x="1961025" y="310623"/>
                </a:lnTo>
                <a:cubicBezTo>
                  <a:pt x="1961025" y="308427"/>
                  <a:pt x="1964317" y="303305"/>
                  <a:pt x="1970903" y="295256"/>
                </a:cubicBezTo>
                <a:cubicBezTo>
                  <a:pt x="1981879" y="278060"/>
                  <a:pt x="1987367" y="268913"/>
                  <a:pt x="1987367" y="267816"/>
                </a:cubicBezTo>
                <a:cubicBezTo>
                  <a:pt x="1989197" y="267816"/>
                  <a:pt x="1991758" y="262328"/>
                  <a:pt x="1995050" y="251352"/>
                </a:cubicBezTo>
                <a:cubicBezTo>
                  <a:pt x="1996514" y="251352"/>
                  <a:pt x="1997245" y="250620"/>
                  <a:pt x="1997245" y="249156"/>
                </a:cubicBezTo>
                <a:close/>
                <a:moveTo>
                  <a:pt x="2592381" y="235436"/>
                </a:moveTo>
                <a:cubicBezTo>
                  <a:pt x="2592381" y="236534"/>
                  <a:pt x="2591284" y="238363"/>
                  <a:pt x="2589089" y="240924"/>
                </a:cubicBezTo>
                <a:lnTo>
                  <a:pt x="2589089" y="242022"/>
                </a:lnTo>
                <a:cubicBezTo>
                  <a:pt x="2591284" y="243851"/>
                  <a:pt x="2592381" y="252632"/>
                  <a:pt x="2592381" y="268365"/>
                </a:cubicBezTo>
                <a:lnTo>
                  <a:pt x="2592381" y="270560"/>
                </a:lnTo>
                <a:cubicBezTo>
                  <a:pt x="2592381" y="281170"/>
                  <a:pt x="2592015" y="297634"/>
                  <a:pt x="2591284" y="319952"/>
                </a:cubicBezTo>
                <a:cubicBezTo>
                  <a:pt x="2589820" y="320318"/>
                  <a:pt x="2589089" y="321050"/>
                  <a:pt x="2589089" y="322147"/>
                </a:cubicBezTo>
                <a:lnTo>
                  <a:pt x="2589089" y="324343"/>
                </a:lnTo>
                <a:lnTo>
                  <a:pt x="2591284" y="327635"/>
                </a:lnTo>
                <a:lnTo>
                  <a:pt x="2591284" y="343002"/>
                </a:lnTo>
                <a:lnTo>
                  <a:pt x="2589089" y="346295"/>
                </a:lnTo>
                <a:cubicBezTo>
                  <a:pt x="2591284" y="348856"/>
                  <a:pt x="2592381" y="355442"/>
                  <a:pt x="2592381" y="366052"/>
                </a:cubicBezTo>
                <a:cubicBezTo>
                  <a:pt x="2591649" y="373735"/>
                  <a:pt x="2591284" y="378125"/>
                  <a:pt x="2591284" y="379223"/>
                </a:cubicBezTo>
                <a:cubicBezTo>
                  <a:pt x="2592015" y="380321"/>
                  <a:pt x="2592381" y="381784"/>
                  <a:pt x="2592381" y="383613"/>
                </a:cubicBezTo>
                <a:lnTo>
                  <a:pt x="2596772" y="383613"/>
                </a:lnTo>
                <a:lnTo>
                  <a:pt x="2605552" y="361661"/>
                </a:lnTo>
                <a:cubicBezTo>
                  <a:pt x="2614334" y="339709"/>
                  <a:pt x="2618724" y="328001"/>
                  <a:pt x="2618724" y="326538"/>
                </a:cubicBezTo>
                <a:cubicBezTo>
                  <a:pt x="2620187" y="325806"/>
                  <a:pt x="2621285" y="325440"/>
                  <a:pt x="2622017" y="325440"/>
                </a:cubicBezTo>
                <a:lnTo>
                  <a:pt x="2622017" y="314464"/>
                </a:lnTo>
                <a:cubicBezTo>
                  <a:pt x="2624212" y="311537"/>
                  <a:pt x="2625310" y="308244"/>
                  <a:pt x="2625310" y="304586"/>
                </a:cubicBezTo>
                <a:lnTo>
                  <a:pt x="2625310" y="285926"/>
                </a:lnTo>
                <a:lnTo>
                  <a:pt x="2627505" y="282634"/>
                </a:lnTo>
                <a:lnTo>
                  <a:pt x="2627505" y="272755"/>
                </a:lnTo>
                <a:lnTo>
                  <a:pt x="2629700" y="269462"/>
                </a:lnTo>
                <a:lnTo>
                  <a:pt x="2629700" y="249705"/>
                </a:lnTo>
                <a:cubicBezTo>
                  <a:pt x="2627505" y="243851"/>
                  <a:pt x="2625310" y="240559"/>
                  <a:pt x="2623114" y="239827"/>
                </a:cubicBezTo>
                <a:lnTo>
                  <a:pt x="2613236" y="239827"/>
                </a:lnTo>
                <a:lnTo>
                  <a:pt x="2604455" y="235436"/>
                </a:lnTo>
                <a:close/>
                <a:moveTo>
                  <a:pt x="948565" y="218424"/>
                </a:moveTo>
                <a:lnTo>
                  <a:pt x="968322" y="218424"/>
                </a:lnTo>
                <a:cubicBezTo>
                  <a:pt x="984786" y="224643"/>
                  <a:pt x="993933" y="230131"/>
                  <a:pt x="995762" y="234888"/>
                </a:cubicBezTo>
                <a:lnTo>
                  <a:pt x="995762" y="238180"/>
                </a:lnTo>
                <a:cubicBezTo>
                  <a:pt x="992104" y="242205"/>
                  <a:pt x="988811" y="246961"/>
                  <a:pt x="985884" y="252449"/>
                </a:cubicBezTo>
                <a:lnTo>
                  <a:pt x="985884" y="253547"/>
                </a:lnTo>
                <a:cubicBezTo>
                  <a:pt x="985884" y="264889"/>
                  <a:pt x="980762" y="281353"/>
                  <a:pt x="970518" y="302939"/>
                </a:cubicBezTo>
                <a:cubicBezTo>
                  <a:pt x="966859" y="307696"/>
                  <a:pt x="965029" y="312452"/>
                  <a:pt x="965029" y="317208"/>
                </a:cubicBezTo>
                <a:cubicBezTo>
                  <a:pt x="962834" y="317208"/>
                  <a:pt x="959175" y="326355"/>
                  <a:pt x="954053" y="344648"/>
                </a:cubicBezTo>
                <a:cubicBezTo>
                  <a:pt x="952956" y="344648"/>
                  <a:pt x="951492" y="346478"/>
                  <a:pt x="949663" y="350136"/>
                </a:cubicBezTo>
                <a:lnTo>
                  <a:pt x="949663" y="351234"/>
                </a:lnTo>
                <a:cubicBezTo>
                  <a:pt x="949663" y="354893"/>
                  <a:pt x="949297" y="361112"/>
                  <a:pt x="948565" y="369893"/>
                </a:cubicBezTo>
                <a:lnTo>
                  <a:pt x="985884" y="387455"/>
                </a:lnTo>
                <a:cubicBezTo>
                  <a:pt x="985884" y="388553"/>
                  <a:pt x="988811" y="390382"/>
                  <a:pt x="994665" y="392943"/>
                </a:cubicBezTo>
                <a:lnTo>
                  <a:pt x="1015519" y="392943"/>
                </a:lnTo>
                <a:lnTo>
                  <a:pt x="1034179" y="402822"/>
                </a:lnTo>
                <a:lnTo>
                  <a:pt x="1035276" y="405017"/>
                </a:lnTo>
                <a:lnTo>
                  <a:pt x="1034179" y="411602"/>
                </a:lnTo>
                <a:cubicBezTo>
                  <a:pt x="1034179" y="413066"/>
                  <a:pt x="1040032" y="416725"/>
                  <a:pt x="1051740" y="422579"/>
                </a:cubicBezTo>
                <a:cubicBezTo>
                  <a:pt x="1055765" y="431359"/>
                  <a:pt x="1060155" y="435750"/>
                  <a:pt x="1064912" y="435750"/>
                </a:cubicBezTo>
                <a:cubicBezTo>
                  <a:pt x="1071131" y="441604"/>
                  <a:pt x="1077717" y="449653"/>
                  <a:pt x="1084669" y="459897"/>
                </a:cubicBezTo>
                <a:cubicBezTo>
                  <a:pt x="1090522" y="462458"/>
                  <a:pt x="1093450" y="465751"/>
                  <a:pt x="1093450" y="469776"/>
                </a:cubicBezTo>
                <a:lnTo>
                  <a:pt x="1094547" y="469776"/>
                </a:lnTo>
                <a:lnTo>
                  <a:pt x="1097777" y="466545"/>
                </a:lnTo>
                <a:lnTo>
                  <a:pt x="1105523" y="479654"/>
                </a:lnTo>
                <a:lnTo>
                  <a:pt x="1125280" y="513680"/>
                </a:lnTo>
                <a:lnTo>
                  <a:pt x="1125280" y="518070"/>
                </a:lnTo>
                <a:cubicBezTo>
                  <a:pt x="1125280" y="519534"/>
                  <a:pt x="1124548" y="520265"/>
                  <a:pt x="1123085" y="520265"/>
                </a:cubicBezTo>
                <a:lnTo>
                  <a:pt x="1121987" y="520265"/>
                </a:lnTo>
                <a:cubicBezTo>
                  <a:pt x="1120524" y="520265"/>
                  <a:pt x="1119792" y="519168"/>
                  <a:pt x="1119792" y="516973"/>
                </a:cubicBezTo>
                <a:lnTo>
                  <a:pt x="1115402" y="516973"/>
                </a:lnTo>
                <a:lnTo>
                  <a:pt x="1115402" y="520265"/>
                </a:lnTo>
                <a:cubicBezTo>
                  <a:pt x="1115402" y="525754"/>
                  <a:pt x="1113572" y="529412"/>
                  <a:pt x="1109914" y="531242"/>
                </a:cubicBezTo>
                <a:lnTo>
                  <a:pt x="1095645" y="531242"/>
                </a:lnTo>
                <a:cubicBezTo>
                  <a:pt x="1088327" y="526851"/>
                  <a:pt x="1083571" y="524656"/>
                  <a:pt x="1081376" y="524656"/>
                </a:cubicBezTo>
                <a:lnTo>
                  <a:pt x="1079181" y="524656"/>
                </a:lnTo>
                <a:lnTo>
                  <a:pt x="1079181" y="531242"/>
                </a:lnTo>
                <a:cubicBezTo>
                  <a:pt x="1079181" y="532705"/>
                  <a:pt x="1078449" y="533437"/>
                  <a:pt x="1076985" y="533437"/>
                </a:cubicBezTo>
                <a:lnTo>
                  <a:pt x="1072595" y="533437"/>
                </a:lnTo>
                <a:cubicBezTo>
                  <a:pt x="1059424" y="522095"/>
                  <a:pt x="1047350" y="515143"/>
                  <a:pt x="1036374" y="512582"/>
                </a:cubicBezTo>
                <a:cubicBezTo>
                  <a:pt x="1032349" y="511485"/>
                  <a:pt x="1027593" y="506728"/>
                  <a:pt x="1022105" y="498313"/>
                </a:cubicBezTo>
                <a:cubicBezTo>
                  <a:pt x="1018446" y="498313"/>
                  <a:pt x="1016617" y="496484"/>
                  <a:pt x="1016617" y="492825"/>
                </a:cubicBezTo>
                <a:cubicBezTo>
                  <a:pt x="1014788" y="492825"/>
                  <a:pt x="1008568" y="489167"/>
                  <a:pt x="997958" y="481849"/>
                </a:cubicBezTo>
                <a:lnTo>
                  <a:pt x="985884" y="481849"/>
                </a:lnTo>
                <a:lnTo>
                  <a:pt x="978201" y="486240"/>
                </a:lnTo>
                <a:lnTo>
                  <a:pt x="976005" y="486240"/>
                </a:lnTo>
                <a:cubicBezTo>
                  <a:pt x="971249" y="482581"/>
                  <a:pt x="967956" y="480752"/>
                  <a:pt x="966127" y="480752"/>
                </a:cubicBezTo>
                <a:cubicBezTo>
                  <a:pt x="955883" y="481483"/>
                  <a:pt x="949297" y="481849"/>
                  <a:pt x="946370" y="481849"/>
                </a:cubicBezTo>
                <a:cubicBezTo>
                  <a:pt x="946004" y="481849"/>
                  <a:pt x="943809" y="481483"/>
                  <a:pt x="939784" y="480752"/>
                </a:cubicBezTo>
                <a:cubicBezTo>
                  <a:pt x="934296" y="481849"/>
                  <a:pt x="929174" y="483679"/>
                  <a:pt x="924418" y="486240"/>
                </a:cubicBezTo>
                <a:lnTo>
                  <a:pt x="917832" y="486240"/>
                </a:lnTo>
                <a:lnTo>
                  <a:pt x="914540" y="484044"/>
                </a:lnTo>
                <a:lnTo>
                  <a:pt x="906856" y="484044"/>
                </a:lnTo>
                <a:cubicBezTo>
                  <a:pt x="905027" y="485508"/>
                  <a:pt x="903929" y="486240"/>
                  <a:pt x="903563" y="486240"/>
                </a:cubicBezTo>
                <a:lnTo>
                  <a:pt x="902466" y="486240"/>
                </a:lnTo>
                <a:cubicBezTo>
                  <a:pt x="900636" y="484776"/>
                  <a:pt x="899539" y="484044"/>
                  <a:pt x="899173" y="484044"/>
                </a:cubicBezTo>
                <a:cubicBezTo>
                  <a:pt x="899173" y="484776"/>
                  <a:pt x="896612" y="486606"/>
                  <a:pt x="891490" y="489532"/>
                </a:cubicBezTo>
                <a:lnTo>
                  <a:pt x="882709" y="489532"/>
                </a:lnTo>
                <a:cubicBezTo>
                  <a:pt x="881611" y="489532"/>
                  <a:pt x="880514" y="488435"/>
                  <a:pt x="879416" y="486240"/>
                </a:cubicBezTo>
                <a:lnTo>
                  <a:pt x="879416" y="485142"/>
                </a:lnTo>
                <a:cubicBezTo>
                  <a:pt x="879416" y="483679"/>
                  <a:pt x="883806" y="481118"/>
                  <a:pt x="892587" y="477459"/>
                </a:cubicBezTo>
                <a:cubicBezTo>
                  <a:pt x="902466" y="472703"/>
                  <a:pt x="916735" y="463556"/>
                  <a:pt x="935394" y="450019"/>
                </a:cubicBezTo>
                <a:cubicBezTo>
                  <a:pt x="947833" y="441604"/>
                  <a:pt x="954053" y="436847"/>
                  <a:pt x="954053" y="435750"/>
                </a:cubicBezTo>
                <a:lnTo>
                  <a:pt x="954053" y="434652"/>
                </a:lnTo>
                <a:cubicBezTo>
                  <a:pt x="947102" y="426237"/>
                  <a:pt x="937955" y="419652"/>
                  <a:pt x="926613" y="414895"/>
                </a:cubicBezTo>
                <a:cubicBezTo>
                  <a:pt x="923686" y="416359"/>
                  <a:pt x="910149" y="430262"/>
                  <a:pt x="886002" y="456604"/>
                </a:cubicBezTo>
                <a:cubicBezTo>
                  <a:pt x="884904" y="456604"/>
                  <a:pt x="879782" y="459165"/>
                  <a:pt x="870635" y="464288"/>
                </a:cubicBezTo>
                <a:cubicBezTo>
                  <a:pt x="866611" y="465019"/>
                  <a:pt x="863318" y="466849"/>
                  <a:pt x="860757" y="469776"/>
                </a:cubicBezTo>
                <a:lnTo>
                  <a:pt x="836609" y="477459"/>
                </a:lnTo>
                <a:cubicBezTo>
                  <a:pt x="834414" y="481118"/>
                  <a:pt x="826365" y="484410"/>
                  <a:pt x="812462" y="487337"/>
                </a:cubicBezTo>
                <a:cubicBezTo>
                  <a:pt x="810267" y="487337"/>
                  <a:pt x="807340" y="488801"/>
                  <a:pt x="803681" y="491728"/>
                </a:cubicBezTo>
                <a:lnTo>
                  <a:pt x="799291" y="491728"/>
                </a:lnTo>
                <a:cubicBezTo>
                  <a:pt x="795998" y="488801"/>
                  <a:pt x="789778" y="486606"/>
                  <a:pt x="780631" y="485142"/>
                </a:cubicBezTo>
                <a:lnTo>
                  <a:pt x="775143" y="478556"/>
                </a:lnTo>
                <a:lnTo>
                  <a:pt x="775143" y="477459"/>
                </a:lnTo>
                <a:cubicBezTo>
                  <a:pt x="775509" y="475995"/>
                  <a:pt x="776241" y="475264"/>
                  <a:pt x="777338" y="475264"/>
                </a:cubicBezTo>
                <a:lnTo>
                  <a:pt x="795998" y="475264"/>
                </a:lnTo>
                <a:cubicBezTo>
                  <a:pt x="813925" y="469410"/>
                  <a:pt x="831487" y="457336"/>
                  <a:pt x="848683" y="439043"/>
                </a:cubicBezTo>
                <a:cubicBezTo>
                  <a:pt x="855635" y="433189"/>
                  <a:pt x="866611" y="420383"/>
                  <a:pt x="881611" y="400626"/>
                </a:cubicBezTo>
                <a:cubicBezTo>
                  <a:pt x="884538" y="396236"/>
                  <a:pt x="886002" y="392943"/>
                  <a:pt x="886002" y="390748"/>
                </a:cubicBezTo>
                <a:cubicBezTo>
                  <a:pt x="882709" y="388187"/>
                  <a:pt x="875025" y="384894"/>
                  <a:pt x="862952" y="380869"/>
                </a:cubicBezTo>
                <a:cubicBezTo>
                  <a:pt x="862586" y="379040"/>
                  <a:pt x="851976" y="373552"/>
                  <a:pt x="831121" y="364405"/>
                </a:cubicBezTo>
                <a:cubicBezTo>
                  <a:pt x="819779" y="358186"/>
                  <a:pt x="806974" y="349771"/>
                  <a:pt x="792705" y="339160"/>
                </a:cubicBezTo>
                <a:cubicBezTo>
                  <a:pt x="791607" y="339160"/>
                  <a:pt x="790510" y="338063"/>
                  <a:pt x="789412" y="335867"/>
                </a:cubicBezTo>
                <a:lnTo>
                  <a:pt x="791607" y="334770"/>
                </a:lnTo>
                <a:lnTo>
                  <a:pt x="792705" y="334770"/>
                </a:lnTo>
                <a:lnTo>
                  <a:pt x="812462" y="342453"/>
                </a:lnTo>
                <a:lnTo>
                  <a:pt x="832219" y="342453"/>
                </a:lnTo>
                <a:cubicBezTo>
                  <a:pt x="835878" y="342453"/>
                  <a:pt x="839171" y="343551"/>
                  <a:pt x="842097" y="345746"/>
                </a:cubicBezTo>
                <a:lnTo>
                  <a:pt x="860757" y="345746"/>
                </a:lnTo>
                <a:cubicBezTo>
                  <a:pt x="861854" y="347209"/>
                  <a:pt x="870269" y="348673"/>
                  <a:pt x="886002" y="350136"/>
                </a:cubicBezTo>
                <a:cubicBezTo>
                  <a:pt x="895514" y="353063"/>
                  <a:pt x="901734" y="354527"/>
                  <a:pt x="904661" y="354527"/>
                </a:cubicBezTo>
                <a:cubicBezTo>
                  <a:pt x="909051" y="354527"/>
                  <a:pt x="914905" y="340624"/>
                  <a:pt x="922223" y="312818"/>
                </a:cubicBezTo>
                <a:cubicBezTo>
                  <a:pt x="924784" y="309525"/>
                  <a:pt x="928808" y="298183"/>
                  <a:pt x="934296" y="278792"/>
                </a:cubicBezTo>
                <a:cubicBezTo>
                  <a:pt x="935028" y="278792"/>
                  <a:pt x="935394" y="278426"/>
                  <a:pt x="935394" y="277694"/>
                </a:cubicBezTo>
                <a:lnTo>
                  <a:pt x="935394" y="267816"/>
                </a:lnTo>
                <a:cubicBezTo>
                  <a:pt x="932467" y="267816"/>
                  <a:pt x="927711" y="270011"/>
                  <a:pt x="921125" y="274402"/>
                </a:cubicBezTo>
                <a:cubicBezTo>
                  <a:pt x="897710" y="289402"/>
                  <a:pt x="884172" y="298549"/>
                  <a:pt x="880514" y="301842"/>
                </a:cubicBezTo>
                <a:cubicBezTo>
                  <a:pt x="879050" y="301842"/>
                  <a:pt x="872465" y="306598"/>
                  <a:pt x="860757" y="316111"/>
                </a:cubicBezTo>
                <a:cubicBezTo>
                  <a:pt x="854903" y="319769"/>
                  <a:pt x="849049" y="321599"/>
                  <a:pt x="843195" y="321599"/>
                </a:cubicBezTo>
                <a:lnTo>
                  <a:pt x="842097" y="321599"/>
                </a:lnTo>
                <a:cubicBezTo>
                  <a:pt x="837341" y="321599"/>
                  <a:pt x="827828" y="312818"/>
                  <a:pt x="813560" y="295256"/>
                </a:cubicBezTo>
                <a:lnTo>
                  <a:pt x="813560" y="291963"/>
                </a:lnTo>
                <a:lnTo>
                  <a:pt x="814657" y="289768"/>
                </a:lnTo>
                <a:cubicBezTo>
                  <a:pt x="817218" y="289768"/>
                  <a:pt x="820145" y="290866"/>
                  <a:pt x="823438" y="293061"/>
                </a:cubicBezTo>
                <a:lnTo>
                  <a:pt x="832219" y="293061"/>
                </a:lnTo>
                <a:cubicBezTo>
                  <a:pt x="834048" y="291963"/>
                  <a:pt x="839171" y="290500"/>
                  <a:pt x="847585" y="288670"/>
                </a:cubicBezTo>
                <a:cubicBezTo>
                  <a:pt x="849415" y="286475"/>
                  <a:pt x="852708" y="284646"/>
                  <a:pt x="857464" y="283182"/>
                </a:cubicBezTo>
                <a:cubicBezTo>
                  <a:pt x="858561" y="280987"/>
                  <a:pt x="865147" y="276963"/>
                  <a:pt x="877221" y="271109"/>
                </a:cubicBezTo>
                <a:cubicBezTo>
                  <a:pt x="882343" y="268182"/>
                  <a:pt x="884904" y="266352"/>
                  <a:pt x="884904" y="265621"/>
                </a:cubicBezTo>
                <a:cubicBezTo>
                  <a:pt x="901734" y="255376"/>
                  <a:pt x="910515" y="248425"/>
                  <a:pt x="911247" y="244766"/>
                </a:cubicBezTo>
                <a:cubicBezTo>
                  <a:pt x="918930" y="231595"/>
                  <a:pt x="925516" y="225009"/>
                  <a:pt x="931003" y="225009"/>
                </a:cubicBezTo>
                <a:close/>
                <a:moveTo>
                  <a:pt x="1527786" y="140493"/>
                </a:moveTo>
                <a:cubicBezTo>
                  <a:pt x="1519737" y="140493"/>
                  <a:pt x="1511322" y="143420"/>
                  <a:pt x="1502541" y="149274"/>
                </a:cubicBezTo>
                <a:lnTo>
                  <a:pt x="1493760" y="155860"/>
                </a:lnTo>
                <a:cubicBezTo>
                  <a:pt x="1484247" y="158421"/>
                  <a:pt x="1479491" y="162811"/>
                  <a:pt x="1479491" y="169031"/>
                </a:cubicBezTo>
                <a:cubicBezTo>
                  <a:pt x="1479491" y="171592"/>
                  <a:pt x="1478759" y="173787"/>
                  <a:pt x="1477296" y="175617"/>
                </a:cubicBezTo>
                <a:lnTo>
                  <a:pt x="1477296" y="194276"/>
                </a:lnTo>
                <a:lnTo>
                  <a:pt x="1471808" y="210740"/>
                </a:lnTo>
                <a:lnTo>
                  <a:pt x="1471808" y="212936"/>
                </a:lnTo>
                <a:cubicBezTo>
                  <a:pt x="1476198" y="216960"/>
                  <a:pt x="1481686" y="219887"/>
                  <a:pt x="1488272" y="221716"/>
                </a:cubicBezTo>
                <a:cubicBezTo>
                  <a:pt x="1488272" y="222814"/>
                  <a:pt x="1493394" y="227204"/>
                  <a:pt x="1503638" y="234888"/>
                </a:cubicBezTo>
                <a:cubicBezTo>
                  <a:pt x="1512785" y="243668"/>
                  <a:pt x="1520468" y="256840"/>
                  <a:pt x="1526688" y="274402"/>
                </a:cubicBezTo>
                <a:lnTo>
                  <a:pt x="1526688" y="296354"/>
                </a:lnTo>
                <a:cubicBezTo>
                  <a:pt x="1520834" y="304037"/>
                  <a:pt x="1516078" y="311720"/>
                  <a:pt x="1512419" y="319403"/>
                </a:cubicBezTo>
                <a:lnTo>
                  <a:pt x="1500346" y="331477"/>
                </a:lnTo>
                <a:lnTo>
                  <a:pt x="1500346" y="332575"/>
                </a:lnTo>
                <a:cubicBezTo>
                  <a:pt x="1500346" y="338429"/>
                  <a:pt x="1510590" y="345746"/>
                  <a:pt x="1531079" y="354527"/>
                </a:cubicBezTo>
                <a:lnTo>
                  <a:pt x="1536567" y="354527"/>
                </a:lnTo>
                <a:cubicBezTo>
                  <a:pt x="1538396" y="353429"/>
                  <a:pt x="1543884" y="351966"/>
                  <a:pt x="1553031" y="350136"/>
                </a:cubicBezTo>
                <a:lnTo>
                  <a:pt x="1554128" y="347941"/>
                </a:lnTo>
                <a:cubicBezTo>
                  <a:pt x="1553397" y="321965"/>
                  <a:pt x="1553031" y="301476"/>
                  <a:pt x="1553031" y="286475"/>
                </a:cubicBezTo>
                <a:lnTo>
                  <a:pt x="1553031" y="278792"/>
                </a:lnTo>
                <a:lnTo>
                  <a:pt x="1550836" y="275499"/>
                </a:lnTo>
                <a:lnTo>
                  <a:pt x="1550836" y="215131"/>
                </a:lnTo>
                <a:cubicBezTo>
                  <a:pt x="1552299" y="213301"/>
                  <a:pt x="1553031" y="212204"/>
                  <a:pt x="1553031" y="211838"/>
                </a:cubicBezTo>
                <a:lnTo>
                  <a:pt x="1553031" y="150372"/>
                </a:lnTo>
                <a:cubicBezTo>
                  <a:pt x="1550470" y="143786"/>
                  <a:pt x="1542055" y="140493"/>
                  <a:pt x="1527786" y="140493"/>
                </a:cubicBezTo>
                <a:close/>
                <a:moveTo>
                  <a:pt x="262328" y="137749"/>
                </a:moveTo>
                <a:lnTo>
                  <a:pt x="263426" y="137749"/>
                </a:lnTo>
                <a:cubicBezTo>
                  <a:pt x="264889" y="138115"/>
                  <a:pt x="265621" y="138847"/>
                  <a:pt x="265621" y="139945"/>
                </a:cubicBezTo>
                <a:cubicBezTo>
                  <a:pt x="265621" y="141408"/>
                  <a:pt x="264889" y="142140"/>
                  <a:pt x="263426" y="142140"/>
                </a:cubicBezTo>
                <a:lnTo>
                  <a:pt x="262328" y="139945"/>
                </a:lnTo>
                <a:close/>
                <a:moveTo>
                  <a:pt x="795998" y="83418"/>
                </a:moveTo>
                <a:lnTo>
                  <a:pt x="797096" y="83418"/>
                </a:lnTo>
                <a:lnTo>
                  <a:pt x="803681" y="87808"/>
                </a:lnTo>
                <a:lnTo>
                  <a:pt x="821243" y="87808"/>
                </a:lnTo>
                <a:cubicBezTo>
                  <a:pt x="825267" y="87808"/>
                  <a:pt x="829292" y="89637"/>
                  <a:pt x="833316" y="93296"/>
                </a:cubicBezTo>
                <a:cubicBezTo>
                  <a:pt x="834414" y="93296"/>
                  <a:pt x="837707" y="95491"/>
                  <a:pt x="843195" y="99882"/>
                </a:cubicBezTo>
                <a:cubicBezTo>
                  <a:pt x="848317" y="104272"/>
                  <a:pt x="852342" y="114517"/>
                  <a:pt x="855269" y="130615"/>
                </a:cubicBezTo>
                <a:cubicBezTo>
                  <a:pt x="857464" y="138298"/>
                  <a:pt x="858561" y="144518"/>
                  <a:pt x="858561" y="149274"/>
                </a:cubicBezTo>
                <a:lnTo>
                  <a:pt x="858561" y="155860"/>
                </a:lnTo>
                <a:lnTo>
                  <a:pt x="860757" y="159153"/>
                </a:lnTo>
                <a:lnTo>
                  <a:pt x="860757" y="161348"/>
                </a:lnTo>
                <a:lnTo>
                  <a:pt x="858561" y="164641"/>
                </a:lnTo>
                <a:lnTo>
                  <a:pt x="858561" y="170129"/>
                </a:lnTo>
                <a:lnTo>
                  <a:pt x="860757" y="173422"/>
                </a:lnTo>
                <a:lnTo>
                  <a:pt x="860757" y="180007"/>
                </a:lnTo>
                <a:lnTo>
                  <a:pt x="858561" y="183300"/>
                </a:lnTo>
                <a:lnTo>
                  <a:pt x="858561" y="189886"/>
                </a:lnTo>
                <a:lnTo>
                  <a:pt x="862952" y="198667"/>
                </a:lnTo>
                <a:lnTo>
                  <a:pt x="862952" y="212936"/>
                </a:lnTo>
                <a:cubicBezTo>
                  <a:pt x="846854" y="229765"/>
                  <a:pt x="836609" y="238180"/>
                  <a:pt x="832219" y="238180"/>
                </a:cubicBezTo>
                <a:lnTo>
                  <a:pt x="828926" y="238180"/>
                </a:lnTo>
                <a:cubicBezTo>
                  <a:pt x="824536" y="238180"/>
                  <a:pt x="820145" y="235985"/>
                  <a:pt x="815755" y="231595"/>
                </a:cubicBezTo>
                <a:lnTo>
                  <a:pt x="813560" y="231595"/>
                </a:lnTo>
                <a:cubicBezTo>
                  <a:pt x="809901" y="231595"/>
                  <a:pt x="808071" y="234522"/>
                  <a:pt x="808071" y="240376"/>
                </a:cubicBezTo>
                <a:cubicBezTo>
                  <a:pt x="808803" y="244034"/>
                  <a:pt x="809169" y="247693"/>
                  <a:pt x="809169" y="251352"/>
                </a:cubicBezTo>
                <a:cubicBezTo>
                  <a:pt x="807340" y="251352"/>
                  <a:pt x="801120" y="257937"/>
                  <a:pt x="790510" y="271109"/>
                </a:cubicBezTo>
                <a:cubicBezTo>
                  <a:pt x="788315" y="271109"/>
                  <a:pt x="785388" y="275499"/>
                  <a:pt x="781729" y="284280"/>
                </a:cubicBezTo>
                <a:cubicBezTo>
                  <a:pt x="776607" y="284280"/>
                  <a:pt x="765631" y="294890"/>
                  <a:pt x="748801" y="316111"/>
                </a:cubicBezTo>
                <a:cubicBezTo>
                  <a:pt x="746606" y="316111"/>
                  <a:pt x="740751" y="321599"/>
                  <a:pt x="731239" y="332575"/>
                </a:cubicBezTo>
                <a:cubicBezTo>
                  <a:pt x="721361" y="336599"/>
                  <a:pt x="715141" y="340990"/>
                  <a:pt x="712580" y="345746"/>
                </a:cubicBezTo>
                <a:cubicBezTo>
                  <a:pt x="704165" y="354161"/>
                  <a:pt x="697579" y="359283"/>
                  <a:pt x="692823" y="361112"/>
                </a:cubicBezTo>
                <a:cubicBezTo>
                  <a:pt x="684774" y="366601"/>
                  <a:pt x="680749" y="371357"/>
                  <a:pt x="680749" y="375381"/>
                </a:cubicBezTo>
                <a:lnTo>
                  <a:pt x="680749" y="398431"/>
                </a:lnTo>
                <a:cubicBezTo>
                  <a:pt x="680749" y="406114"/>
                  <a:pt x="681115" y="411968"/>
                  <a:pt x="681847" y="415993"/>
                </a:cubicBezTo>
                <a:cubicBezTo>
                  <a:pt x="681115" y="420017"/>
                  <a:pt x="680749" y="425871"/>
                  <a:pt x="680749" y="433554"/>
                </a:cubicBezTo>
                <a:lnTo>
                  <a:pt x="680749" y="447823"/>
                </a:lnTo>
                <a:lnTo>
                  <a:pt x="678554" y="451116"/>
                </a:lnTo>
                <a:lnTo>
                  <a:pt x="678554" y="463190"/>
                </a:lnTo>
                <a:cubicBezTo>
                  <a:pt x="677090" y="468312"/>
                  <a:pt x="673066" y="470873"/>
                  <a:pt x="666480" y="470873"/>
                </a:cubicBezTo>
                <a:lnTo>
                  <a:pt x="656602" y="480752"/>
                </a:lnTo>
                <a:lnTo>
                  <a:pt x="653309" y="480752"/>
                </a:lnTo>
                <a:cubicBezTo>
                  <a:pt x="641967" y="470507"/>
                  <a:pt x="634284" y="458800"/>
                  <a:pt x="630259" y="445628"/>
                </a:cubicBezTo>
                <a:cubicBezTo>
                  <a:pt x="621478" y="429530"/>
                  <a:pt x="617088" y="420383"/>
                  <a:pt x="617088" y="418188"/>
                </a:cubicBezTo>
                <a:cubicBezTo>
                  <a:pt x="609771" y="408675"/>
                  <a:pt x="605014" y="403187"/>
                  <a:pt x="602819" y="401724"/>
                </a:cubicBezTo>
                <a:lnTo>
                  <a:pt x="585257" y="401724"/>
                </a:lnTo>
                <a:lnTo>
                  <a:pt x="576477" y="406114"/>
                </a:lnTo>
                <a:lnTo>
                  <a:pt x="562207" y="406114"/>
                </a:lnTo>
                <a:cubicBezTo>
                  <a:pt x="549036" y="394407"/>
                  <a:pt x="542451" y="384894"/>
                  <a:pt x="542451" y="377577"/>
                </a:cubicBezTo>
                <a:lnTo>
                  <a:pt x="542451" y="374284"/>
                </a:lnTo>
                <a:cubicBezTo>
                  <a:pt x="542451" y="373186"/>
                  <a:pt x="543548" y="372088"/>
                  <a:pt x="545743" y="370991"/>
                </a:cubicBezTo>
                <a:lnTo>
                  <a:pt x="546841" y="370991"/>
                </a:lnTo>
                <a:cubicBezTo>
                  <a:pt x="549036" y="370991"/>
                  <a:pt x="551231" y="374284"/>
                  <a:pt x="553427" y="380869"/>
                </a:cubicBezTo>
                <a:cubicBezTo>
                  <a:pt x="554158" y="380869"/>
                  <a:pt x="554524" y="381235"/>
                  <a:pt x="554524" y="381967"/>
                </a:cubicBezTo>
                <a:cubicBezTo>
                  <a:pt x="562573" y="381967"/>
                  <a:pt x="572818" y="378308"/>
                  <a:pt x="585257" y="370991"/>
                </a:cubicBezTo>
                <a:lnTo>
                  <a:pt x="640138" y="340258"/>
                </a:lnTo>
                <a:cubicBezTo>
                  <a:pt x="642333" y="338429"/>
                  <a:pt x="643796" y="333672"/>
                  <a:pt x="644528" y="325989"/>
                </a:cubicBezTo>
                <a:cubicBezTo>
                  <a:pt x="645260" y="325989"/>
                  <a:pt x="645626" y="325623"/>
                  <a:pt x="645626" y="324891"/>
                </a:cubicBezTo>
                <a:lnTo>
                  <a:pt x="645626" y="283182"/>
                </a:lnTo>
                <a:cubicBezTo>
                  <a:pt x="643064" y="274402"/>
                  <a:pt x="640504" y="268548"/>
                  <a:pt x="637942" y="265621"/>
                </a:cubicBezTo>
                <a:lnTo>
                  <a:pt x="637942" y="259035"/>
                </a:lnTo>
                <a:cubicBezTo>
                  <a:pt x="641601" y="255376"/>
                  <a:pt x="643430" y="251352"/>
                  <a:pt x="643430" y="246961"/>
                </a:cubicBezTo>
                <a:lnTo>
                  <a:pt x="643430" y="239278"/>
                </a:lnTo>
                <a:lnTo>
                  <a:pt x="645626" y="235985"/>
                </a:lnTo>
                <a:lnTo>
                  <a:pt x="645626" y="230497"/>
                </a:lnTo>
                <a:lnTo>
                  <a:pt x="643430" y="227204"/>
                </a:lnTo>
                <a:lnTo>
                  <a:pt x="643430" y="211838"/>
                </a:lnTo>
                <a:cubicBezTo>
                  <a:pt x="643430" y="203423"/>
                  <a:pt x="643064" y="189886"/>
                  <a:pt x="642333" y="171226"/>
                </a:cubicBezTo>
                <a:cubicBezTo>
                  <a:pt x="640869" y="171226"/>
                  <a:pt x="639772" y="167202"/>
                  <a:pt x="639040" y="159153"/>
                </a:cubicBezTo>
                <a:cubicBezTo>
                  <a:pt x="637576" y="154762"/>
                  <a:pt x="633918" y="147079"/>
                  <a:pt x="628064" y="136103"/>
                </a:cubicBezTo>
                <a:lnTo>
                  <a:pt x="630259" y="135005"/>
                </a:lnTo>
                <a:lnTo>
                  <a:pt x="631357" y="135005"/>
                </a:lnTo>
                <a:lnTo>
                  <a:pt x="654406" y="141591"/>
                </a:lnTo>
                <a:cubicBezTo>
                  <a:pt x="658797" y="143054"/>
                  <a:pt x="662821" y="151469"/>
                  <a:pt x="666480" y="166836"/>
                </a:cubicBezTo>
                <a:cubicBezTo>
                  <a:pt x="667212" y="166836"/>
                  <a:pt x="668676" y="170129"/>
                  <a:pt x="670871" y="176714"/>
                </a:cubicBezTo>
                <a:lnTo>
                  <a:pt x="675261" y="176714"/>
                </a:lnTo>
                <a:cubicBezTo>
                  <a:pt x="685505" y="173422"/>
                  <a:pt x="694652" y="165007"/>
                  <a:pt x="702701" y="151469"/>
                </a:cubicBezTo>
                <a:lnTo>
                  <a:pt x="708189" y="147079"/>
                </a:lnTo>
                <a:lnTo>
                  <a:pt x="715873" y="147079"/>
                </a:lnTo>
                <a:cubicBezTo>
                  <a:pt x="719531" y="147079"/>
                  <a:pt x="722824" y="145981"/>
                  <a:pt x="725751" y="143786"/>
                </a:cubicBezTo>
                <a:lnTo>
                  <a:pt x="732337" y="143786"/>
                </a:lnTo>
                <a:lnTo>
                  <a:pt x="735629" y="145981"/>
                </a:lnTo>
                <a:cubicBezTo>
                  <a:pt x="749167" y="146713"/>
                  <a:pt x="757581" y="147079"/>
                  <a:pt x="760874" y="147079"/>
                </a:cubicBezTo>
                <a:cubicBezTo>
                  <a:pt x="769655" y="154396"/>
                  <a:pt x="774046" y="159519"/>
                  <a:pt x="774046" y="162446"/>
                </a:cubicBezTo>
                <a:cubicBezTo>
                  <a:pt x="761606" y="167568"/>
                  <a:pt x="755386" y="171958"/>
                  <a:pt x="755386" y="175617"/>
                </a:cubicBezTo>
                <a:cubicBezTo>
                  <a:pt x="742947" y="180739"/>
                  <a:pt x="729410" y="188056"/>
                  <a:pt x="714775" y="197569"/>
                </a:cubicBezTo>
                <a:cubicBezTo>
                  <a:pt x="709653" y="200862"/>
                  <a:pt x="707092" y="203057"/>
                  <a:pt x="707092" y="204155"/>
                </a:cubicBezTo>
                <a:cubicBezTo>
                  <a:pt x="704896" y="204155"/>
                  <a:pt x="697579" y="207813"/>
                  <a:pt x="685139" y="215131"/>
                </a:cubicBezTo>
                <a:cubicBezTo>
                  <a:pt x="678554" y="215131"/>
                  <a:pt x="675261" y="217326"/>
                  <a:pt x="675261" y="221716"/>
                </a:cubicBezTo>
                <a:lnTo>
                  <a:pt x="675261" y="229400"/>
                </a:lnTo>
                <a:cubicBezTo>
                  <a:pt x="675261" y="238912"/>
                  <a:pt x="677090" y="243668"/>
                  <a:pt x="680749" y="243668"/>
                </a:cubicBezTo>
                <a:cubicBezTo>
                  <a:pt x="684774" y="241839"/>
                  <a:pt x="689530" y="235985"/>
                  <a:pt x="695018" y="226107"/>
                </a:cubicBezTo>
                <a:cubicBezTo>
                  <a:pt x="696116" y="226107"/>
                  <a:pt x="697945" y="224643"/>
                  <a:pt x="700506" y="221716"/>
                </a:cubicBezTo>
                <a:lnTo>
                  <a:pt x="701604" y="221716"/>
                </a:lnTo>
                <a:lnTo>
                  <a:pt x="704896" y="223912"/>
                </a:lnTo>
                <a:lnTo>
                  <a:pt x="712580" y="223912"/>
                </a:lnTo>
                <a:lnTo>
                  <a:pt x="720263" y="218424"/>
                </a:lnTo>
                <a:lnTo>
                  <a:pt x="741118" y="218424"/>
                </a:lnTo>
                <a:lnTo>
                  <a:pt x="744410" y="216228"/>
                </a:lnTo>
                <a:lnTo>
                  <a:pt x="747703" y="216228"/>
                </a:lnTo>
                <a:cubicBezTo>
                  <a:pt x="753557" y="218424"/>
                  <a:pt x="757216" y="220985"/>
                  <a:pt x="758679" y="223912"/>
                </a:cubicBezTo>
                <a:lnTo>
                  <a:pt x="758679" y="229400"/>
                </a:lnTo>
                <a:cubicBezTo>
                  <a:pt x="757216" y="230863"/>
                  <a:pt x="756118" y="234888"/>
                  <a:pt x="755386" y="241473"/>
                </a:cubicBezTo>
                <a:cubicBezTo>
                  <a:pt x="746971" y="248059"/>
                  <a:pt x="735263" y="255376"/>
                  <a:pt x="720263" y="263425"/>
                </a:cubicBezTo>
                <a:cubicBezTo>
                  <a:pt x="706360" y="273670"/>
                  <a:pt x="694286" y="281719"/>
                  <a:pt x="684042" y="287573"/>
                </a:cubicBezTo>
                <a:cubicBezTo>
                  <a:pt x="681847" y="289402"/>
                  <a:pt x="680383" y="294158"/>
                  <a:pt x="679651" y="301842"/>
                </a:cubicBezTo>
                <a:cubicBezTo>
                  <a:pt x="678920" y="301842"/>
                  <a:pt x="678554" y="302208"/>
                  <a:pt x="678554" y="302939"/>
                </a:cubicBezTo>
                <a:lnTo>
                  <a:pt x="678554" y="306232"/>
                </a:lnTo>
                <a:cubicBezTo>
                  <a:pt x="680749" y="308793"/>
                  <a:pt x="681847" y="310623"/>
                  <a:pt x="681847" y="311720"/>
                </a:cubicBezTo>
                <a:lnTo>
                  <a:pt x="682944" y="311720"/>
                </a:lnTo>
                <a:cubicBezTo>
                  <a:pt x="692823" y="306598"/>
                  <a:pt x="697945" y="303305"/>
                  <a:pt x="698311" y="301842"/>
                </a:cubicBezTo>
                <a:cubicBezTo>
                  <a:pt x="699408" y="301842"/>
                  <a:pt x="702335" y="300012"/>
                  <a:pt x="707092" y="296354"/>
                </a:cubicBezTo>
                <a:cubicBezTo>
                  <a:pt x="707458" y="296354"/>
                  <a:pt x="715507" y="290500"/>
                  <a:pt x="731239" y="278792"/>
                </a:cubicBezTo>
                <a:lnTo>
                  <a:pt x="749898" y="266718"/>
                </a:lnTo>
                <a:cubicBezTo>
                  <a:pt x="757581" y="263060"/>
                  <a:pt x="762338" y="260133"/>
                  <a:pt x="764167" y="257937"/>
                </a:cubicBezTo>
                <a:cubicBezTo>
                  <a:pt x="781363" y="248425"/>
                  <a:pt x="794900" y="239644"/>
                  <a:pt x="804779" y="231595"/>
                </a:cubicBezTo>
                <a:cubicBezTo>
                  <a:pt x="806974" y="231595"/>
                  <a:pt x="808437" y="228668"/>
                  <a:pt x="809169" y="222814"/>
                </a:cubicBezTo>
                <a:cubicBezTo>
                  <a:pt x="808437" y="209643"/>
                  <a:pt x="807340" y="203057"/>
                  <a:pt x="805876" y="203057"/>
                </a:cubicBezTo>
                <a:lnTo>
                  <a:pt x="805876" y="189886"/>
                </a:lnTo>
                <a:lnTo>
                  <a:pt x="803681" y="186593"/>
                </a:lnTo>
                <a:cubicBezTo>
                  <a:pt x="804413" y="186593"/>
                  <a:pt x="806242" y="181837"/>
                  <a:pt x="809169" y="172324"/>
                </a:cubicBezTo>
                <a:cubicBezTo>
                  <a:pt x="812096" y="172324"/>
                  <a:pt x="813926" y="165007"/>
                  <a:pt x="814657" y="150372"/>
                </a:cubicBezTo>
                <a:cubicBezTo>
                  <a:pt x="813925" y="139762"/>
                  <a:pt x="813560" y="130249"/>
                  <a:pt x="813560" y="121834"/>
                </a:cubicBezTo>
                <a:cubicBezTo>
                  <a:pt x="812096" y="121834"/>
                  <a:pt x="810267" y="115614"/>
                  <a:pt x="808071" y="103175"/>
                </a:cubicBezTo>
                <a:cubicBezTo>
                  <a:pt x="806608" y="103175"/>
                  <a:pt x="803681" y="100248"/>
                  <a:pt x="799291" y="94394"/>
                </a:cubicBezTo>
                <a:cubicBezTo>
                  <a:pt x="797096" y="94394"/>
                  <a:pt x="795266" y="92930"/>
                  <a:pt x="793803" y="90003"/>
                </a:cubicBezTo>
                <a:lnTo>
                  <a:pt x="793803" y="85613"/>
                </a:lnTo>
                <a:cubicBezTo>
                  <a:pt x="794168" y="84149"/>
                  <a:pt x="794900" y="83418"/>
                  <a:pt x="795998" y="83418"/>
                </a:cubicBezTo>
                <a:close/>
                <a:moveTo>
                  <a:pt x="1416927" y="74637"/>
                </a:moveTo>
                <a:lnTo>
                  <a:pt x="1430099" y="74637"/>
                </a:lnTo>
                <a:cubicBezTo>
                  <a:pt x="1433026" y="76832"/>
                  <a:pt x="1436319" y="77930"/>
                  <a:pt x="1439977" y="77930"/>
                </a:cubicBezTo>
                <a:cubicBezTo>
                  <a:pt x="1439977" y="76832"/>
                  <a:pt x="1441075" y="75735"/>
                  <a:pt x="1443270" y="74637"/>
                </a:cubicBezTo>
                <a:lnTo>
                  <a:pt x="1450953" y="74637"/>
                </a:lnTo>
                <a:cubicBezTo>
                  <a:pt x="1457173" y="77930"/>
                  <a:pt x="1461929" y="82320"/>
                  <a:pt x="1465222" y="87808"/>
                </a:cubicBezTo>
                <a:cubicBezTo>
                  <a:pt x="1465222" y="88906"/>
                  <a:pt x="1468149" y="95491"/>
                  <a:pt x="1474003" y="107565"/>
                </a:cubicBezTo>
                <a:lnTo>
                  <a:pt x="1474003" y="117444"/>
                </a:lnTo>
                <a:cubicBezTo>
                  <a:pt x="1474003" y="127688"/>
                  <a:pt x="1475466" y="132810"/>
                  <a:pt x="1478394" y="132810"/>
                </a:cubicBezTo>
                <a:lnTo>
                  <a:pt x="1481686" y="132810"/>
                </a:lnTo>
                <a:cubicBezTo>
                  <a:pt x="1497053" y="121834"/>
                  <a:pt x="1512054" y="116346"/>
                  <a:pt x="1526688" y="116346"/>
                </a:cubicBezTo>
                <a:lnTo>
                  <a:pt x="1537664" y="110858"/>
                </a:lnTo>
                <a:lnTo>
                  <a:pt x="1546445" y="110858"/>
                </a:lnTo>
                <a:cubicBezTo>
                  <a:pt x="1555226" y="114517"/>
                  <a:pt x="1559982" y="117078"/>
                  <a:pt x="1560714" y="118541"/>
                </a:cubicBezTo>
                <a:cubicBezTo>
                  <a:pt x="1566202" y="120736"/>
                  <a:pt x="1572788" y="122566"/>
                  <a:pt x="1580471" y="124029"/>
                </a:cubicBezTo>
                <a:cubicBezTo>
                  <a:pt x="1580471" y="124761"/>
                  <a:pt x="1584496" y="127322"/>
                  <a:pt x="1592545" y="131712"/>
                </a:cubicBezTo>
                <a:cubicBezTo>
                  <a:pt x="1595838" y="136469"/>
                  <a:pt x="1598399" y="141225"/>
                  <a:pt x="1600228" y="145981"/>
                </a:cubicBezTo>
                <a:cubicBezTo>
                  <a:pt x="1601691" y="145981"/>
                  <a:pt x="1603521" y="149640"/>
                  <a:pt x="1605716" y="156957"/>
                </a:cubicBezTo>
                <a:lnTo>
                  <a:pt x="1605716" y="160250"/>
                </a:lnTo>
                <a:lnTo>
                  <a:pt x="1596935" y="187690"/>
                </a:lnTo>
                <a:cubicBezTo>
                  <a:pt x="1596203" y="195740"/>
                  <a:pt x="1595106" y="199764"/>
                  <a:pt x="1593642" y="199764"/>
                </a:cubicBezTo>
                <a:cubicBezTo>
                  <a:pt x="1592911" y="217692"/>
                  <a:pt x="1592545" y="231595"/>
                  <a:pt x="1592545" y="241473"/>
                </a:cubicBezTo>
                <a:cubicBezTo>
                  <a:pt x="1592545" y="264157"/>
                  <a:pt x="1593642" y="278792"/>
                  <a:pt x="1595838" y="285377"/>
                </a:cubicBezTo>
                <a:lnTo>
                  <a:pt x="1595838" y="302939"/>
                </a:lnTo>
                <a:cubicBezTo>
                  <a:pt x="1596203" y="304403"/>
                  <a:pt x="1596935" y="305135"/>
                  <a:pt x="1598033" y="305135"/>
                </a:cubicBezTo>
                <a:cubicBezTo>
                  <a:pt x="1598764" y="319769"/>
                  <a:pt x="1599130" y="330745"/>
                  <a:pt x="1599130" y="338063"/>
                </a:cubicBezTo>
                <a:lnTo>
                  <a:pt x="1599130" y="360015"/>
                </a:lnTo>
                <a:lnTo>
                  <a:pt x="1601326" y="363308"/>
                </a:lnTo>
                <a:lnTo>
                  <a:pt x="1601326" y="373186"/>
                </a:lnTo>
                <a:lnTo>
                  <a:pt x="1603521" y="376479"/>
                </a:lnTo>
                <a:lnTo>
                  <a:pt x="1603521" y="395138"/>
                </a:lnTo>
                <a:cubicBezTo>
                  <a:pt x="1604984" y="396968"/>
                  <a:pt x="1605716" y="398431"/>
                  <a:pt x="1605716" y="399529"/>
                </a:cubicBezTo>
                <a:cubicBezTo>
                  <a:pt x="1606448" y="429164"/>
                  <a:pt x="1606814" y="445628"/>
                  <a:pt x="1606814" y="448921"/>
                </a:cubicBezTo>
                <a:cubicBezTo>
                  <a:pt x="1607911" y="448921"/>
                  <a:pt x="1609375" y="451482"/>
                  <a:pt x="1611204" y="456604"/>
                </a:cubicBezTo>
                <a:lnTo>
                  <a:pt x="1611204" y="468678"/>
                </a:lnTo>
                <a:cubicBezTo>
                  <a:pt x="1605350" y="478191"/>
                  <a:pt x="1599862" y="482947"/>
                  <a:pt x="1594740" y="482947"/>
                </a:cubicBezTo>
                <a:cubicBezTo>
                  <a:pt x="1583032" y="476727"/>
                  <a:pt x="1571324" y="466483"/>
                  <a:pt x="1559616" y="452214"/>
                </a:cubicBezTo>
                <a:cubicBezTo>
                  <a:pt x="1543518" y="440872"/>
                  <a:pt x="1534006" y="431725"/>
                  <a:pt x="1531079" y="424774"/>
                </a:cubicBezTo>
                <a:cubicBezTo>
                  <a:pt x="1510590" y="406114"/>
                  <a:pt x="1500346" y="391114"/>
                  <a:pt x="1500346" y="379772"/>
                </a:cubicBezTo>
                <a:cubicBezTo>
                  <a:pt x="1500346" y="379040"/>
                  <a:pt x="1498150" y="376479"/>
                  <a:pt x="1493760" y="372088"/>
                </a:cubicBezTo>
                <a:cubicBezTo>
                  <a:pt x="1489370" y="361112"/>
                  <a:pt x="1487174" y="353063"/>
                  <a:pt x="1487174" y="347941"/>
                </a:cubicBezTo>
                <a:cubicBezTo>
                  <a:pt x="1487174" y="346112"/>
                  <a:pt x="1488272" y="343551"/>
                  <a:pt x="1490467" y="340258"/>
                </a:cubicBezTo>
                <a:lnTo>
                  <a:pt x="1490467" y="339160"/>
                </a:lnTo>
                <a:cubicBezTo>
                  <a:pt x="1490467" y="338063"/>
                  <a:pt x="1489004" y="336599"/>
                  <a:pt x="1486077" y="334770"/>
                </a:cubicBezTo>
                <a:cubicBezTo>
                  <a:pt x="1484247" y="334770"/>
                  <a:pt x="1480955" y="336599"/>
                  <a:pt x="1476198" y="340258"/>
                </a:cubicBezTo>
                <a:lnTo>
                  <a:pt x="1474003" y="341355"/>
                </a:lnTo>
                <a:lnTo>
                  <a:pt x="1467417" y="340258"/>
                </a:lnTo>
                <a:lnTo>
                  <a:pt x="1458637" y="345746"/>
                </a:lnTo>
                <a:lnTo>
                  <a:pt x="1455344" y="343551"/>
                </a:lnTo>
                <a:lnTo>
                  <a:pt x="1445465" y="343551"/>
                </a:lnTo>
                <a:cubicBezTo>
                  <a:pt x="1444002" y="343551"/>
                  <a:pt x="1443270" y="342819"/>
                  <a:pt x="1443270" y="341355"/>
                </a:cubicBezTo>
                <a:lnTo>
                  <a:pt x="1443270" y="340258"/>
                </a:lnTo>
                <a:cubicBezTo>
                  <a:pt x="1454978" y="320867"/>
                  <a:pt x="1461564" y="304037"/>
                  <a:pt x="1463027" y="289768"/>
                </a:cubicBezTo>
                <a:cubicBezTo>
                  <a:pt x="1466320" y="275499"/>
                  <a:pt x="1469247" y="265255"/>
                  <a:pt x="1471808" y="259035"/>
                </a:cubicBezTo>
                <a:lnTo>
                  <a:pt x="1471808" y="242571"/>
                </a:lnTo>
                <a:cubicBezTo>
                  <a:pt x="1468881" y="237449"/>
                  <a:pt x="1466686" y="234888"/>
                  <a:pt x="1465222" y="234888"/>
                </a:cubicBezTo>
                <a:lnTo>
                  <a:pt x="1463027" y="234888"/>
                </a:lnTo>
                <a:cubicBezTo>
                  <a:pt x="1459368" y="237083"/>
                  <a:pt x="1455709" y="244766"/>
                  <a:pt x="1452051" y="257937"/>
                </a:cubicBezTo>
                <a:cubicBezTo>
                  <a:pt x="1448026" y="257937"/>
                  <a:pt x="1441441" y="272206"/>
                  <a:pt x="1432294" y="300744"/>
                </a:cubicBezTo>
                <a:cubicBezTo>
                  <a:pt x="1421318" y="315013"/>
                  <a:pt x="1411805" y="330014"/>
                  <a:pt x="1403756" y="345746"/>
                </a:cubicBezTo>
                <a:cubicBezTo>
                  <a:pt x="1387658" y="363308"/>
                  <a:pt x="1377779" y="372088"/>
                  <a:pt x="1374121" y="372088"/>
                </a:cubicBezTo>
                <a:cubicBezTo>
                  <a:pt x="1372657" y="372088"/>
                  <a:pt x="1370096" y="373552"/>
                  <a:pt x="1366438" y="376479"/>
                </a:cubicBezTo>
                <a:lnTo>
                  <a:pt x="1357657" y="376479"/>
                </a:lnTo>
                <a:cubicBezTo>
                  <a:pt x="1355096" y="373186"/>
                  <a:pt x="1350339" y="371357"/>
                  <a:pt x="1343388" y="370991"/>
                </a:cubicBezTo>
                <a:lnTo>
                  <a:pt x="1342290" y="368796"/>
                </a:lnTo>
                <a:cubicBezTo>
                  <a:pt x="1356925" y="361844"/>
                  <a:pt x="1368633" y="348307"/>
                  <a:pt x="1377414" y="328184"/>
                </a:cubicBezTo>
                <a:cubicBezTo>
                  <a:pt x="1389121" y="302208"/>
                  <a:pt x="1396805" y="283914"/>
                  <a:pt x="1400463" y="273304"/>
                </a:cubicBezTo>
                <a:cubicBezTo>
                  <a:pt x="1409244" y="244400"/>
                  <a:pt x="1415098" y="221716"/>
                  <a:pt x="1418025" y="205252"/>
                </a:cubicBezTo>
                <a:cubicBezTo>
                  <a:pt x="1420220" y="200496"/>
                  <a:pt x="1421684" y="195008"/>
                  <a:pt x="1422416" y="188788"/>
                </a:cubicBezTo>
                <a:cubicBezTo>
                  <a:pt x="1421684" y="187325"/>
                  <a:pt x="1421318" y="186227"/>
                  <a:pt x="1421318" y="185495"/>
                </a:cubicBezTo>
                <a:lnTo>
                  <a:pt x="1418025" y="185495"/>
                </a:lnTo>
                <a:cubicBezTo>
                  <a:pt x="1405951" y="191715"/>
                  <a:pt x="1395707" y="200496"/>
                  <a:pt x="1387292" y="211838"/>
                </a:cubicBezTo>
                <a:cubicBezTo>
                  <a:pt x="1369364" y="231961"/>
                  <a:pt x="1356559" y="245864"/>
                  <a:pt x="1348876" y="253547"/>
                </a:cubicBezTo>
                <a:cubicBezTo>
                  <a:pt x="1348876" y="255010"/>
                  <a:pt x="1345949" y="259035"/>
                  <a:pt x="1340095" y="265621"/>
                </a:cubicBezTo>
                <a:cubicBezTo>
                  <a:pt x="1334607" y="275865"/>
                  <a:pt x="1330217" y="285743"/>
                  <a:pt x="1326924" y="295256"/>
                </a:cubicBezTo>
                <a:lnTo>
                  <a:pt x="1326924" y="308427"/>
                </a:lnTo>
                <a:lnTo>
                  <a:pt x="1324728" y="311720"/>
                </a:lnTo>
                <a:lnTo>
                  <a:pt x="1324728" y="375381"/>
                </a:lnTo>
                <a:lnTo>
                  <a:pt x="1322533" y="378674"/>
                </a:lnTo>
                <a:lnTo>
                  <a:pt x="1322533" y="386357"/>
                </a:lnTo>
                <a:lnTo>
                  <a:pt x="1324728" y="389650"/>
                </a:lnTo>
                <a:lnTo>
                  <a:pt x="1324728" y="403919"/>
                </a:lnTo>
                <a:lnTo>
                  <a:pt x="1329119" y="412700"/>
                </a:lnTo>
                <a:lnTo>
                  <a:pt x="1329119" y="435750"/>
                </a:lnTo>
                <a:cubicBezTo>
                  <a:pt x="1329119" y="436847"/>
                  <a:pt x="1327655" y="438311"/>
                  <a:pt x="1324728" y="440140"/>
                </a:cubicBezTo>
                <a:lnTo>
                  <a:pt x="1323631" y="440140"/>
                </a:lnTo>
                <a:cubicBezTo>
                  <a:pt x="1307898" y="428066"/>
                  <a:pt x="1298752" y="420383"/>
                  <a:pt x="1296191" y="417090"/>
                </a:cubicBezTo>
                <a:cubicBezTo>
                  <a:pt x="1296191" y="415993"/>
                  <a:pt x="1290337" y="410871"/>
                  <a:pt x="1278629" y="401724"/>
                </a:cubicBezTo>
                <a:cubicBezTo>
                  <a:pt x="1274970" y="399163"/>
                  <a:pt x="1272043" y="395504"/>
                  <a:pt x="1269848" y="390748"/>
                </a:cubicBezTo>
                <a:lnTo>
                  <a:pt x="1272043" y="387455"/>
                </a:lnTo>
                <a:lnTo>
                  <a:pt x="1272043" y="373186"/>
                </a:lnTo>
                <a:lnTo>
                  <a:pt x="1269848" y="369893"/>
                </a:lnTo>
                <a:lnTo>
                  <a:pt x="1269848" y="356722"/>
                </a:lnTo>
                <a:cubicBezTo>
                  <a:pt x="1272043" y="353795"/>
                  <a:pt x="1276434" y="349771"/>
                  <a:pt x="1283019" y="344648"/>
                </a:cubicBezTo>
                <a:lnTo>
                  <a:pt x="1289605" y="331477"/>
                </a:lnTo>
                <a:cubicBezTo>
                  <a:pt x="1290337" y="312452"/>
                  <a:pt x="1290703" y="297451"/>
                  <a:pt x="1290703" y="286475"/>
                </a:cubicBezTo>
                <a:cubicBezTo>
                  <a:pt x="1292166" y="286475"/>
                  <a:pt x="1292898" y="285743"/>
                  <a:pt x="1292898" y="284280"/>
                </a:cubicBezTo>
                <a:lnTo>
                  <a:pt x="1292898" y="273304"/>
                </a:lnTo>
                <a:cubicBezTo>
                  <a:pt x="1294361" y="271475"/>
                  <a:pt x="1295093" y="270011"/>
                  <a:pt x="1295093" y="268913"/>
                </a:cubicBezTo>
                <a:cubicBezTo>
                  <a:pt x="1295093" y="262694"/>
                  <a:pt x="1295459" y="250986"/>
                  <a:pt x="1296191" y="233790"/>
                </a:cubicBezTo>
                <a:cubicBezTo>
                  <a:pt x="1296191" y="230863"/>
                  <a:pt x="1291434" y="227936"/>
                  <a:pt x="1281922" y="225009"/>
                </a:cubicBezTo>
                <a:cubicBezTo>
                  <a:pt x="1278995" y="221716"/>
                  <a:pt x="1276800" y="218058"/>
                  <a:pt x="1275336" y="214033"/>
                </a:cubicBezTo>
                <a:cubicBezTo>
                  <a:pt x="1268385" y="207082"/>
                  <a:pt x="1262165" y="198667"/>
                  <a:pt x="1256677" y="188788"/>
                </a:cubicBezTo>
                <a:lnTo>
                  <a:pt x="1256677" y="174519"/>
                </a:lnTo>
                <a:cubicBezTo>
                  <a:pt x="1257043" y="173056"/>
                  <a:pt x="1257774" y="172324"/>
                  <a:pt x="1258872" y="172324"/>
                </a:cubicBezTo>
                <a:cubicBezTo>
                  <a:pt x="1266189" y="178178"/>
                  <a:pt x="1269848" y="182568"/>
                  <a:pt x="1269848" y="185495"/>
                </a:cubicBezTo>
                <a:lnTo>
                  <a:pt x="1276434" y="185495"/>
                </a:lnTo>
                <a:cubicBezTo>
                  <a:pt x="1279727" y="184763"/>
                  <a:pt x="1282654" y="179641"/>
                  <a:pt x="1285215" y="170129"/>
                </a:cubicBezTo>
                <a:cubicBezTo>
                  <a:pt x="1289971" y="161348"/>
                  <a:pt x="1292898" y="156957"/>
                  <a:pt x="1293995" y="156957"/>
                </a:cubicBezTo>
                <a:cubicBezTo>
                  <a:pt x="1296557" y="156957"/>
                  <a:pt x="1298752" y="156226"/>
                  <a:pt x="1300581" y="154762"/>
                </a:cubicBezTo>
                <a:lnTo>
                  <a:pt x="1303874" y="154762"/>
                </a:lnTo>
                <a:cubicBezTo>
                  <a:pt x="1305703" y="155860"/>
                  <a:pt x="1311557" y="157323"/>
                  <a:pt x="1321436" y="159153"/>
                </a:cubicBezTo>
                <a:cubicBezTo>
                  <a:pt x="1321436" y="159884"/>
                  <a:pt x="1321801" y="160250"/>
                  <a:pt x="1322533" y="160250"/>
                </a:cubicBezTo>
                <a:lnTo>
                  <a:pt x="1351071" y="160250"/>
                </a:lnTo>
                <a:cubicBezTo>
                  <a:pt x="1358754" y="163177"/>
                  <a:pt x="1363145" y="166470"/>
                  <a:pt x="1364242" y="170129"/>
                </a:cubicBezTo>
                <a:lnTo>
                  <a:pt x="1364242" y="175617"/>
                </a:lnTo>
                <a:lnTo>
                  <a:pt x="1348876" y="195374"/>
                </a:lnTo>
                <a:lnTo>
                  <a:pt x="1348876" y="196471"/>
                </a:lnTo>
                <a:cubicBezTo>
                  <a:pt x="1348876" y="212570"/>
                  <a:pt x="1344485" y="229400"/>
                  <a:pt x="1335704" y="246961"/>
                </a:cubicBezTo>
                <a:lnTo>
                  <a:pt x="1336802" y="246961"/>
                </a:lnTo>
                <a:cubicBezTo>
                  <a:pt x="1341193" y="246961"/>
                  <a:pt x="1343388" y="244766"/>
                  <a:pt x="1343388" y="240376"/>
                </a:cubicBezTo>
                <a:cubicBezTo>
                  <a:pt x="1344485" y="240376"/>
                  <a:pt x="1352169" y="232692"/>
                  <a:pt x="1366438" y="217326"/>
                </a:cubicBezTo>
                <a:cubicBezTo>
                  <a:pt x="1389853" y="198667"/>
                  <a:pt x="1401561" y="188788"/>
                  <a:pt x="1401561" y="187690"/>
                </a:cubicBezTo>
                <a:cubicBezTo>
                  <a:pt x="1403756" y="187690"/>
                  <a:pt x="1410342" y="184032"/>
                  <a:pt x="1421318" y="176714"/>
                </a:cubicBezTo>
                <a:cubicBezTo>
                  <a:pt x="1424977" y="176714"/>
                  <a:pt x="1427538" y="168665"/>
                  <a:pt x="1429001" y="152567"/>
                </a:cubicBezTo>
                <a:cubicBezTo>
                  <a:pt x="1429733" y="152567"/>
                  <a:pt x="1430099" y="152201"/>
                  <a:pt x="1430099" y="151469"/>
                </a:cubicBezTo>
                <a:lnTo>
                  <a:pt x="1430099" y="111956"/>
                </a:lnTo>
                <a:cubicBezTo>
                  <a:pt x="1429001" y="109760"/>
                  <a:pt x="1427538" y="104272"/>
                  <a:pt x="1425708" y="95491"/>
                </a:cubicBezTo>
                <a:cubicBezTo>
                  <a:pt x="1422416" y="90369"/>
                  <a:pt x="1416562" y="87808"/>
                  <a:pt x="1408147" y="87808"/>
                </a:cubicBezTo>
                <a:lnTo>
                  <a:pt x="1408147" y="81223"/>
                </a:lnTo>
                <a:cubicBezTo>
                  <a:pt x="1408147" y="79759"/>
                  <a:pt x="1411074" y="77564"/>
                  <a:pt x="1416927" y="74637"/>
                </a:cubicBezTo>
                <a:close/>
                <a:moveTo>
                  <a:pt x="1008934" y="50490"/>
                </a:moveTo>
                <a:lnTo>
                  <a:pt x="1010031" y="52685"/>
                </a:lnTo>
                <a:lnTo>
                  <a:pt x="1010031" y="59270"/>
                </a:lnTo>
                <a:cubicBezTo>
                  <a:pt x="1010031" y="60734"/>
                  <a:pt x="1009300" y="61466"/>
                  <a:pt x="1007836" y="61466"/>
                </a:cubicBezTo>
                <a:lnTo>
                  <a:pt x="1006738" y="61466"/>
                </a:lnTo>
                <a:lnTo>
                  <a:pt x="1006738" y="52685"/>
                </a:lnTo>
                <a:cubicBezTo>
                  <a:pt x="1007104" y="51221"/>
                  <a:pt x="1007836" y="50490"/>
                  <a:pt x="1008934" y="50490"/>
                </a:cubicBezTo>
                <a:close/>
                <a:moveTo>
                  <a:pt x="264523" y="45550"/>
                </a:moveTo>
                <a:lnTo>
                  <a:pt x="267816" y="45550"/>
                </a:lnTo>
                <a:cubicBezTo>
                  <a:pt x="278061" y="54331"/>
                  <a:pt x="284280" y="58722"/>
                  <a:pt x="286476" y="58722"/>
                </a:cubicBezTo>
                <a:cubicBezTo>
                  <a:pt x="286841" y="61283"/>
                  <a:pt x="295988" y="65673"/>
                  <a:pt x="313916" y="71893"/>
                </a:cubicBezTo>
                <a:cubicBezTo>
                  <a:pt x="328551" y="83235"/>
                  <a:pt x="335868" y="89821"/>
                  <a:pt x="335868" y="91650"/>
                </a:cubicBezTo>
                <a:lnTo>
                  <a:pt x="335868" y="96040"/>
                </a:lnTo>
                <a:lnTo>
                  <a:pt x="333673" y="99333"/>
                </a:lnTo>
                <a:lnTo>
                  <a:pt x="333673" y="101528"/>
                </a:lnTo>
                <a:lnTo>
                  <a:pt x="345746" y="114700"/>
                </a:lnTo>
                <a:cubicBezTo>
                  <a:pt x="346112" y="116895"/>
                  <a:pt x="347941" y="119822"/>
                  <a:pt x="351234" y="123480"/>
                </a:cubicBezTo>
                <a:lnTo>
                  <a:pt x="351234" y="126773"/>
                </a:lnTo>
                <a:cubicBezTo>
                  <a:pt x="351234" y="128237"/>
                  <a:pt x="350503" y="128968"/>
                  <a:pt x="349039" y="128968"/>
                </a:cubicBezTo>
                <a:lnTo>
                  <a:pt x="340258" y="123480"/>
                </a:lnTo>
                <a:cubicBezTo>
                  <a:pt x="324892" y="127505"/>
                  <a:pt x="314647" y="130432"/>
                  <a:pt x="309525" y="132261"/>
                </a:cubicBezTo>
                <a:lnTo>
                  <a:pt x="295256" y="132261"/>
                </a:lnTo>
                <a:cubicBezTo>
                  <a:pt x="293427" y="133725"/>
                  <a:pt x="292329" y="134457"/>
                  <a:pt x="291963" y="134457"/>
                </a:cubicBezTo>
                <a:lnTo>
                  <a:pt x="288671" y="134457"/>
                </a:lnTo>
                <a:lnTo>
                  <a:pt x="282085" y="130066"/>
                </a:lnTo>
                <a:cubicBezTo>
                  <a:pt x="281353" y="131164"/>
                  <a:pt x="276963" y="132261"/>
                  <a:pt x="268914" y="133359"/>
                </a:cubicBezTo>
                <a:cubicBezTo>
                  <a:pt x="249157" y="141774"/>
                  <a:pt x="238913" y="147262"/>
                  <a:pt x="238181" y="149823"/>
                </a:cubicBezTo>
                <a:cubicBezTo>
                  <a:pt x="234156" y="154945"/>
                  <a:pt x="229766" y="157506"/>
                  <a:pt x="225009" y="157506"/>
                </a:cubicBezTo>
                <a:cubicBezTo>
                  <a:pt x="224278" y="158970"/>
                  <a:pt x="219156" y="160799"/>
                  <a:pt x="209643" y="162994"/>
                </a:cubicBezTo>
                <a:cubicBezTo>
                  <a:pt x="197935" y="171775"/>
                  <a:pt x="186227" y="178727"/>
                  <a:pt x="174519" y="183849"/>
                </a:cubicBezTo>
                <a:cubicBezTo>
                  <a:pt x="169031" y="189703"/>
                  <a:pt x="164275" y="192630"/>
                  <a:pt x="160251" y="192630"/>
                </a:cubicBezTo>
                <a:lnTo>
                  <a:pt x="160251" y="199215"/>
                </a:lnTo>
                <a:cubicBezTo>
                  <a:pt x="164641" y="204337"/>
                  <a:pt x="170861" y="222631"/>
                  <a:pt x="178910" y="254096"/>
                </a:cubicBezTo>
                <a:lnTo>
                  <a:pt x="181105" y="255193"/>
                </a:lnTo>
                <a:lnTo>
                  <a:pt x="184398" y="255193"/>
                </a:lnTo>
                <a:cubicBezTo>
                  <a:pt x="196472" y="248608"/>
                  <a:pt x="208545" y="243486"/>
                  <a:pt x="220619" y="239827"/>
                </a:cubicBezTo>
                <a:cubicBezTo>
                  <a:pt x="220985" y="238729"/>
                  <a:pt x="227571" y="235802"/>
                  <a:pt x="240376" y="231046"/>
                </a:cubicBezTo>
                <a:cubicBezTo>
                  <a:pt x="253547" y="227021"/>
                  <a:pt x="260133" y="223363"/>
                  <a:pt x="260133" y="220070"/>
                </a:cubicBezTo>
                <a:lnTo>
                  <a:pt x="260133" y="218972"/>
                </a:lnTo>
                <a:cubicBezTo>
                  <a:pt x="260133" y="198850"/>
                  <a:pt x="253181" y="179824"/>
                  <a:pt x="239278" y="161897"/>
                </a:cubicBezTo>
                <a:lnTo>
                  <a:pt x="239278" y="160799"/>
                </a:lnTo>
                <a:cubicBezTo>
                  <a:pt x="239644" y="159336"/>
                  <a:pt x="240376" y="158604"/>
                  <a:pt x="241473" y="158604"/>
                </a:cubicBezTo>
                <a:cubicBezTo>
                  <a:pt x="243303" y="160433"/>
                  <a:pt x="249157" y="161897"/>
                  <a:pt x="259035" y="162994"/>
                </a:cubicBezTo>
                <a:cubicBezTo>
                  <a:pt x="259035" y="164092"/>
                  <a:pt x="263060" y="167019"/>
                  <a:pt x="271109" y="171775"/>
                </a:cubicBezTo>
                <a:cubicBezTo>
                  <a:pt x="279890" y="187142"/>
                  <a:pt x="285378" y="199581"/>
                  <a:pt x="287573" y="209094"/>
                </a:cubicBezTo>
                <a:cubicBezTo>
                  <a:pt x="289768" y="212021"/>
                  <a:pt x="291232" y="213484"/>
                  <a:pt x="291963" y="213484"/>
                </a:cubicBezTo>
                <a:lnTo>
                  <a:pt x="293061" y="213484"/>
                </a:lnTo>
                <a:cubicBezTo>
                  <a:pt x="298915" y="210923"/>
                  <a:pt x="309525" y="207630"/>
                  <a:pt x="324892" y="203606"/>
                </a:cubicBezTo>
                <a:cubicBezTo>
                  <a:pt x="351234" y="194093"/>
                  <a:pt x="368796" y="187142"/>
                  <a:pt x="377577" y="182751"/>
                </a:cubicBezTo>
                <a:lnTo>
                  <a:pt x="395139" y="182751"/>
                </a:lnTo>
                <a:cubicBezTo>
                  <a:pt x="403188" y="187142"/>
                  <a:pt x="408676" y="191166"/>
                  <a:pt x="411603" y="194825"/>
                </a:cubicBezTo>
                <a:cubicBezTo>
                  <a:pt x="418554" y="194825"/>
                  <a:pt x="427701" y="201045"/>
                  <a:pt x="439043" y="213484"/>
                </a:cubicBezTo>
                <a:cubicBezTo>
                  <a:pt x="445628" y="221899"/>
                  <a:pt x="448921" y="227387"/>
                  <a:pt x="448921" y="229948"/>
                </a:cubicBezTo>
                <a:lnTo>
                  <a:pt x="454410" y="242022"/>
                </a:lnTo>
                <a:lnTo>
                  <a:pt x="454410" y="251900"/>
                </a:lnTo>
                <a:cubicBezTo>
                  <a:pt x="455507" y="254462"/>
                  <a:pt x="456970" y="260315"/>
                  <a:pt x="458800" y="269462"/>
                </a:cubicBezTo>
                <a:cubicBezTo>
                  <a:pt x="460995" y="269462"/>
                  <a:pt x="462825" y="275682"/>
                  <a:pt x="464288" y="288122"/>
                </a:cubicBezTo>
                <a:cubicBezTo>
                  <a:pt x="465020" y="288122"/>
                  <a:pt x="465385" y="288487"/>
                  <a:pt x="465385" y="289219"/>
                </a:cubicBezTo>
                <a:lnTo>
                  <a:pt x="465385" y="304586"/>
                </a:lnTo>
                <a:cubicBezTo>
                  <a:pt x="465385" y="304951"/>
                  <a:pt x="466117" y="306049"/>
                  <a:pt x="467581" y="307878"/>
                </a:cubicBezTo>
                <a:lnTo>
                  <a:pt x="467581" y="329831"/>
                </a:lnTo>
                <a:lnTo>
                  <a:pt x="465385" y="333124"/>
                </a:lnTo>
                <a:lnTo>
                  <a:pt x="465385" y="346295"/>
                </a:lnTo>
                <a:cubicBezTo>
                  <a:pt x="463556" y="348124"/>
                  <a:pt x="462458" y="352880"/>
                  <a:pt x="462093" y="360564"/>
                </a:cubicBezTo>
                <a:cubicBezTo>
                  <a:pt x="459898" y="362027"/>
                  <a:pt x="457336" y="371540"/>
                  <a:pt x="454410" y="389101"/>
                </a:cubicBezTo>
                <a:cubicBezTo>
                  <a:pt x="452214" y="390565"/>
                  <a:pt x="450019" y="394955"/>
                  <a:pt x="447824" y="402273"/>
                </a:cubicBezTo>
                <a:lnTo>
                  <a:pt x="444531" y="405566"/>
                </a:lnTo>
                <a:lnTo>
                  <a:pt x="433555" y="405566"/>
                </a:lnTo>
                <a:cubicBezTo>
                  <a:pt x="433555" y="408127"/>
                  <a:pt x="429165" y="414712"/>
                  <a:pt x="420384" y="425323"/>
                </a:cubicBezTo>
                <a:cubicBezTo>
                  <a:pt x="418920" y="430445"/>
                  <a:pt x="415261" y="434469"/>
                  <a:pt x="409408" y="437396"/>
                </a:cubicBezTo>
                <a:cubicBezTo>
                  <a:pt x="400993" y="455690"/>
                  <a:pt x="392943" y="464836"/>
                  <a:pt x="385260" y="464836"/>
                </a:cubicBezTo>
                <a:cubicBezTo>
                  <a:pt x="385260" y="471788"/>
                  <a:pt x="379406" y="480203"/>
                  <a:pt x="367698" y="490081"/>
                </a:cubicBezTo>
                <a:cubicBezTo>
                  <a:pt x="367698" y="491179"/>
                  <a:pt x="364406" y="494472"/>
                  <a:pt x="357820" y="499960"/>
                </a:cubicBezTo>
                <a:cubicBezTo>
                  <a:pt x="357820" y="504716"/>
                  <a:pt x="351966" y="508741"/>
                  <a:pt x="340258" y="512033"/>
                </a:cubicBezTo>
                <a:lnTo>
                  <a:pt x="325989" y="512033"/>
                </a:lnTo>
                <a:cubicBezTo>
                  <a:pt x="321599" y="509106"/>
                  <a:pt x="313916" y="500326"/>
                  <a:pt x="302940" y="485691"/>
                </a:cubicBezTo>
                <a:cubicBezTo>
                  <a:pt x="300013" y="485691"/>
                  <a:pt x="293793" y="480935"/>
                  <a:pt x="284280" y="471422"/>
                </a:cubicBezTo>
                <a:cubicBezTo>
                  <a:pt x="280621" y="471422"/>
                  <a:pt x="275865" y="464836"/>
                  <a:pt x="270011" y="451665"/>
                </a:cubicBezTo>
                <a:lnTo>
                  <a:pt x="270011" y="450568"/>
                </a:lnTo>
                <a:cubicBezTo>
                  <a:pt x="273670" y="447641"/>
                  <a:pt x="275499" y="445811"/>
                  <a:pt x="275499" y="445079"/>
                </a:cubicBezTo>
                <a:lnTo>
                  <a:pt x="275499" y="443982"/>
                </a:lnTo>
                <a:cubicBezTo>
                  <a:pt x="275499" y="442153"/>
                  <a:pt x="272573" y="440689"/>
                  <a:pt x="266718" y="439591"/>
                </a:cubicBezTo>
                <a:lnTo>
                  <a:pt x="265621" y="437396"/>
                </a:lnTo>
                <a:cubicBezTo>
                  <a:pt x="265621" y="436299"/>
                  <a:pt x="267450" y="434469"/>
                  <a:pt x="271109" y="431908"/>
                </a:cubicBezTo>
                <a:lnTo>
                  <a:pt x="276597" y="433006"/>
                </a:lnTo>
                <a:cubicBezTo>
                  <a:pt x="283183" y="432274"/>
                  <a:pt x="286476" y="429713"/>
                  <a:pt x="286476" y="425323"/>
                </a:cubicBezTo>
                <a:lnTo>
                  <a:pt x="285378" y="423127"/>
                </a:lnTo>
                <a:cubicBezTo>
                  <a:pt x="286476" y="420200"/>
                  <a:pt x="287573" y="418737"/>
                  <a:pt x="288671" y="418737"/>
                </a:cubicBezTo>
                <a:lnTo>
                  <a:pt x="308428" y="418737"/>
                </a:lnTo>
                <a:lnTo>
                  <a:pt x="311721" y="416542"/>
                </a:lnTo>
                <a:lnTo>
                  <a:pt x="321599" y="416542"/>
                </a:lnTo>
                <a:cubicBezTo>
                  <a:pt x="330014" y="411785"/>
                  <a:pt x="336965" y="404102"/>
                  <a:pt x="342453" y="393492"/>
                </a:cubicBezTo>
                <a:cubicBezTo>
                  <a:pt x="344649" y="389467"/>
                  <a:pt x="346844" y="386175"/>
                  <a:pt x="349039" y="383613"/>
                </a:cubicBezTo>
                <a:lnTo>
                  <a:pt x="349039" y="381418"/>
                </a:lnTo>
                <a:cubicBezTo>
                  <a:pt x="349039" y="379589"/>
                  <a:pt x="345380" y="375930"/>
                  <a:pt x="338063" y="370442"/>
                </a:cubicBezTo>
                <a:cubicBezTo>
                  <a:pt x="338063" y="367881"/>
                  <a:pt x="330380" y="359466"/>
                  <a:pt x="315013" y="345197"/>
                </a:cubicBezTo>
                <a:cubicBezTo>
                  <a:pt x="315013" y="343734"/>
                  <a:pt x="311721" y="338977"/>
                  <a:pt x="305135" y="330928"/>
                </a:cubicBezTo>
                <a:cubicBezTo>
                  <a:pt x="304037" y="326904"/>
                  <a:pt x="302940" y="323977"/>
                  <a:pt x="301842" y="322147"/>
                </a:cubicBezTo>
                <a:lnTo>
                  <a:pt x="301842" y="306781"/>
                </a:lnTo>
                <a:cubicBezTo>
                  <a:pt x="300013" y="302390"/>
                  <a:pt x="298549" y="300195"/>
                  <a:pt x="297451" y="300195"/>
                </a:cubicBezTo>
                <a:lnTo>
                  <a:pt x="294159" y="300195"/>
                </a:lnTo>
                <a:cubicBezTo>
                  <a:pt x="290500" y="321782"/>
                  <a:pt x="285744" y="336782"/>
                  <a:pt x="279890" y="345197"/>
                </a:cubicBezTo>
                <a:cubicBezTo>
                  <a:pt x="273304" y="360198"/>
                  <a:pt x="267450" y="368979"/>
                  <a:pt x="262328" y="371540"/>
                </a:cubicBezTo>
                <a:lnTo>
                  <a:pt x="252450" y="377028"/>
                </a:lnTo>
                <a:lnTo>
                  <a:pt x="251352" y="377028"/>
                </a:lnTo>
                <a:cubicBezTo>
                  <a:pt x="242571" y="374101"/>
                  <a:pt x="236717" y="371540"/>
                  <a:pt x="233790" y="369344"/>
                </a:cubicBezTo>
                <a:cubicBezTo>
                  <a:pt x="233790" y="364954"/>
                  <a:pt x="229034" y="360929"/>
                  <a:pt x="219521" y="357271"/>
                </a:cubicBezTo>
                <a:cubicBezTo>
                  <a:pt x="207082" y="347758"/>
                  <a:pt x="194642" y="336782"/>
                  <a:pt x="182203" y="324343"/>
                </a:cubicBezTo>
                <a:lnTo>
                  <a:pt x="181105" y="324343"/>
                </a:lnTo>
                <a:cubicBezTo>
                  <a:pt x="180373" y="330928"/>
                  <a:pt x="179276" y="334953"/>
                  <a:pt x="177812" y="336416"/>
                </a:cubicBezTo>
                <a:lnTo>
                  <a:pt x="177812" y="350685"/>
                </a:lnTo>
                <a:cubicBezTo>
                  <a:pt x="176715" y="353612"/>
                  <a:pt x="174519" y="363491"/>
                  <a:pt x="171227" y="380321"/>
                </a:cubicBezTo>
                <a:cubicBezTo>
                  <a:pt x="169031" y="380321"/>
                  <a:pt x="166836" y="386906"/>
                  <a:pt x="164641" y="400077"/>
                </a:cubicBezTo>
                <a:cubicBezTo>
                  <a:pt x="160251" y="406297"/>
                  <a:pt x="155860" y="411054"/>
                  <a:pt x="151470" y="414346"/>
                </a:cubicBezTo>
                <a:lnTo>
                  <a:pt x="144884" y="414346"/>
                </a:lnTo>
                <a:cubicBezTo>
                  <a:pt x="142323" y="411419"/>
                  <a:pt x="137201" y="407761"/>
                  <a:pt x="129518" y="403370"/>
                </a:cubicBezTo>
                <a:cubicBezTo>
                  <a:pt x="119273" y="389101"/>
                  <a:pt x="114151" y="374467"/>
                  <a:pt x="114151" y="359466"/>
                </a:cubicBezTo>
                <a:lnTo>
                  <a:pt x="114151" y="357271"/>
                </a:lnTo>
                <a:cubicBezTo>
                  <a:pt x="112688" y="355442"/>
                  <a:pt x="111956" y="354344"/>
                  <a:pt x="111956" y="353978"/>
                </a:cubicBezTo>
                <a:lnTo>
                  <a:pt x="111956" y="352880"/>
                </a:lnTo>
                <a:lnTo>
                  <a:pt x="114151" y="349588"/>
                </a:lnTo>
                <a:lnTo>
                  <a:pt x="114151" y="340807"/>
                </a:lnTo>
                <a:cubicBezTo>
                  <a:pt x="114151" y="332026"/>
                  <a:pt x="116712" y="326538"/>
                  <a:pt x="121834" y="324343"/>
                </a:cubicBezTo>
                <a:cubicBezTo>
                  <a:pt x="121834" y="325074"/>
                  <a:pt x="124395" y="326904"/>
                  <a:pt x="129518" y="329831"/>
                </a:cubicBezTo>
                <a:lnTo>
                  <a:pt x="132811" y="329831"/>
                </a:lnTo>
                <a:cubicBezTo>
                  <a:pt x="132811" y="328733"/>
                  <a:pt x="134640" y="324708"/>
                  <a:pt x="138299" y="317757"/>
                </a:cubicBezTo>
                <a:lnTo>
                  <a:pt x="138299" y="307878"/>
                </a:lnTo>
                <a:cubicBezTo>
                  <a:pt x="139762" y="306049"/>
                  <a:pt x="140494" y="304951"/>
                  <a:pt x="140494" y="304586"/>
                </a:cubicBezTo>
                <a:lnTo>
                  <a:pt x="140494" y="295805"/>
                </a:lnTo>
                <a:cubicBezTo>
                  <a:pt x="138664" y="295805"/>
                  <a:pt x="136103" y="294707"/>
                  <a:pt x="132811" y="292512"/>
                </a:cubicBezTo>
                <a:lnTo>
                  <a:pt x="122932" y="292512"/>
                </a:lnTo>
                <a:cubicBezTo>
                  <a:pt x="121469" y="291049"/>
                  <a:pt x="117810" y="289951"/>
                  <a:pt x="111956" y="289219"/>
                </a:cubicBezTo>
                <a:lnTo>
                  <a:pt x="110858" y="287024"/>
                </a:lnTo>
                <a:cubicBezTo>
                  <a:pt x="125859" y="281536"/>
                  <a:pt x="136103" y="276780"/>
                  <a:pt x="141591" y="272755"/>
                </a:cubicBezTo>
                <a:lnTo>
                  <a:pt x="141591" y="255193"/>
                </a:lnTo>
                <a:cubicBezTo>
                  <a:pt x="141591" y="246778"/>
                  <a:pt x="141225" y="233973"/>
                  <a:pt x="140494" y="216777"/>
                </a:cubicBezTo>
                <a:cubicBezTo>
                  <a:pt x="139396" y="216777"/>
                  <a:pt x="137201" y="207996"/>
                  <a:pt x="133908" y="190435"/>
                </a:cubicBezTo>
                <a:cubicBezTo>
                  <a:pt x="129518" y="184946"/>
                  <a:pt x="127322" y="180922"/>
                  <a:pt x="127322" y="178361"/>
                </a:cubicBezTo>
                <a:cubicBezTo>
                  <a:pt x="127688" y="176897"/>
                  <a:pt x="128420" y="176166"/>
                  <a:pt x="129518" y="176166"/>
                </a:cubicBezTo>
                <a:lnTo>
                  <a:pt x="140494" y="176166"/>
                </a:lnTo>
                <a:cubicBezTo>
                  <a:pt x="143786" y="179458"/>
                  <a:pt x="148909" y="183117"/>
                  <a:pt x="155860" y="187142"/>
                </a:cubicBezTo>
                <a:cubicBezTo>
                  <a:pt x="161348" y="184581"/>
                  <a:pt x="167568" y="178361"/>
                  <a:pt x="174519" y="168482"/>
                </a:cubicBezTo>
                <a:lnTo>
                  <a:pt x="175617" y="168482"/>
                </a:lnTo>
                <a:lnTo>
                  <a:pt x="175617" y="162994"/>
                </a:lnTo>
                <a:lnTo>
                  <a:pt x="172324" y="162994"/>
                </a:lnTo>
                <a:cubicBezTo>
                  <a:pt x="168666" y="162994"/>
                  <a:pt x="165373" y="164092"/>
                  <a:pt x="162446" y="166287"/>
                </a:cubicBezTo>
                <a:lnTo>
                  <a:pt x="159153" y="166287"/>
                </a:lnTo>
                <a:cubicBezTo>
                  <a:pt x="136469" y="158604"/>
                  <a:pt x="120005" y="149091"/>
                  <a:pt x="109761" y="137749"/>
                </a:cubicBezTo>
                <a:cubicBezTo>
                  <a:pt x="107931" y="137749"/>
                  <a:pt x="102077" y="131530"/>
                  <a:pt x="92199" y="119090"/>
                </a:cubicBezTo>
                <a:cubicBezTo>
                  <a:pt x="89272" y="116163"/>
                  <a:pt x="87809" y="113236"/>
                  <a:pt x="87809" y="110309"/>
                </a:cubicBezTo>
                <a:lnTo>
                  <a:pt x="91101" y="108114"/>
                </a:lnTo>
                <a:lnTo>
                  <a:pt x="103175" y="108114"/>
                </a:lnTo>
                <a:cubicBezTo>
                  <a:pt x="105736" y="106650"/>
                  <a:pt x="115980" y="104455"/>
                  <a:pt x="133908" y="101528"/>
                </a:cubicBezTo>
                <a:cubicBezTo>
                  <a:pt x="143055" y="98601"/>
                  <a:pt x="152933" y="94577"/>
                  <a:pt x="163543" y="89455"/>
                </a:cubicBezTo>
                <a:cubicBezTo>
                  <a:pt x="172690" y="85796"/>
                  <a:pt x="181471" y="82869"/>
                  <a:pt x="189886" y="80674"/>
                </a:cubicBezTo>
                <a:cubicBezTo>
                  <a:pt x="197569" y="75552"/>
                  <a:pt x="205252" y="72990"/>
                  <a:pt x="212936" y="72990"/>
                </a:cubicBezTo>
                <a:lnTo>
                  <a:pt x="232693" y="66405"/>
                </a:lnTo>
                <a:cubicBezTo>
                  <a:pt x="237815" y="55429"/>
                  <a:pt x="246962" y="49941"/>
                  <a:pt x="260133" y="49941"/>
                </a:cubicBezTo>
                <a:cubicBezTo>
                  <a:pt x="260133" y="48843"/>
                  <a:pt x="261596" y="47380"/>
                  <a:pt x="264523" y="45550"/>
                </a:cubicBezTo>
                <a:close/>
                <a:moveTo>
                  <a:pt x="2710923" y="32379"/>
                </a:moveTo>
                <a:lnTo>
                  <a:pt x="2716411" y="32379"/>
                </a:lnTo>
                <a:cubicBezTo>
                  <a:pt x="2720801" y="37501"/>
                  <a:pt x="2727387" y="40428"/>
                  <a:pt x="2736168" y="41160"/>
                </a:cubicBezTo>
                <a:cubicBezTo>
                  <a:pt x="2736168" y="42258"/>
                  <a:pt x="2739827" y="43721"/>
                  <a:pt x="2747144" y="45550"/>
                </a:cubicBezTo>
                <a:cubicBezTo>
                  <a:pt x="2748607" y="47380"/>
                  <a:pt x="2758486" y="51404"/>
                  <a:pt x="2776779" y="57624"/>
                </a:cubicBezTo>
                <a:cubicBezTo>
                  <a:pt x="2776779" y="58356"/>
                  <a:pt x="2785926" y="64941"/>
                  <a:pt x="2804219" y="77381"/>
                </a:cubicBezTo>
                <a:cubicBezTo>
                  <a:pt x="2807146" y="80308"/>
                  <a:pt x="2808610" y="83235"/>
                  <a:pt x="2808610" y="86162"/>
                </a:cubicBezTo>
                <a:lnTo>
                  <a:pt x="2808610" y="90552"/>
                </a:lnTo>
                <a:cubicBezTo>
                  <a:pt x="2808610" y="93479"/>
                  <a:pt x="2799829" y="97504"/>
                  <a:pt x="2782267" y="102626"/>
                </a:cubicBezTo>
                <a:lnTo>
                  <a:pt x="2775682" y="102626"/>
                </a:lnTo>
                <a:cubicBezTo>
                  <a:pt x="2764706" y="99699"/>
                  <a:pt x="2759218" y="97870"/>
                  <a:pt x="2759218" y="97138"/>
                </a:cubicBezTo>
                <a:cubicBezTo>
                  <a:pt x="2752632" y="94943"/>
                  <a:pt x="2748242" y="93113"/>
                  <a:pt x="2746046" y="91650"/>
                </a:cubicBezTo>
                <a:lnTo>
                  <a:pt x="2740558" y="91650"/>
                </a:lnTo>
                <a:lnTo>
                  <a:pt x="2737266" y="93845"/>
                </a:lnTo>
                <a:lnTo>
                  <a:pt x="2726289" y="93845"/>
                </a:lnTo>
                <a:cubicBezTo>
                  <a:pt x="2723362" y="95309"/>
                  <a:pt x="2715313" y="97138"/>
                  <a:pt x="2702142" y="99333"/>
                </a:cubicBezTo>
                <a:cubicBezTo>
                  <a:pt x="2701410" y="101528"/>
                  <a:pt x="2699215" y="102626"/>
                  <a:pt x="2695556" y="102626"/>
                </a:cubicBezTo>
                <a:cubicBezTo>
                  <a:pt x="2695556" y="106650"/>
                  <a:pt x="2695922" y="111773"/>
                  <a:pt x="2696654" y="117992"/>
                </a:cubicBezTo>
                <a:cubicBezTo>
                  <a:pt x="2695556" y="122749"/>
                  <a:pt x="2690800" y="128968"/>
                  <a:pt x="2682385" y="136652"/>
                </a:cubicBezTo>
                <a:cubicBezTo>
                  <a:pt x="2680556" y="142506"/>
                  <a:pt x="2674702" y="149457"/>
                  <a:pt x="2664823" y="157506"/>
                </a:cubicBezTo>
                <a:cubicBezTo>
                  <a:pt x="2659701" y="163726"/>
                  <a:pt x="2657140" y="169214"/>
                  <a:pt x="2657140" y="173970"/>
                </a:cubicBezTo>
                <a:lnTo>
                  <a:pt x="2664823" y="173970"/>
                </a:lnTo>
                <a:cubicBezTo>
                  <a:pt x="2672872" y="169214"/>
                  <a:pt x="2682019" y="165921"/>
                  <a:pt x="2692264" y="164092"/>
                </a:cubicBezTo>
                <a:cubicBezTo>
                  <a:pt x="2692264" y="163360"/>
                  <a:pt x="2692630" y="162994"/>
                  <a:pt x="2693361" y="162994"/>
                </a:cubicBezTo>
                <a:lnTo>
                  <a:pt x="2706532" y="162994"/>
                </a:lnTo>
                <a:cubicBezTo>
                  <a:pt x="2712386" y="165921"/>
                  <a:pt x="2715313" y="168482"/>
                  <a:pt x="2715313" y="170678"/>
                </a:cubicBezTo>
                <a:lnTo>
                  <a:pt x="2718606" y="170678"/>
                </a:lnTo>
                <a:cubicBezTo>
                  <a:pt x="2731778" y="170678"/>
                  <a:pt x="2738363" y="172507"/>
                  <a:pt x="2738363" y="176166"/>
                </a:cubicBezTo>
                <a:cubicBezTo>
                  <a:pt x="2741290" y="176166"/>
                  <a:pt x="2748242" y="182751"/>
                  <a:pt x="2759218" y="195923"/>
                </a:cubicBezTo>
                <a:cubicBezTo>
                  <a:pt x="2762876" y="201776"/>
                  <a:pt x="2765072" y="207630"/>
                  <a:pt x="2765803" y="213484"/>
                </a:cubicBezTo>
                <a:cubicBezTo>
                  <a:pt x="2766535" y="213484"/>
                  <a:pt x="2766901" y="213850"/>
                  <a:pt x="2766901" y="214582"/>
                </a:cubicBezTo>
                <a:cubicBezTo>
                  <a:pt x="2765437" y="214582"/>
                  <a:pt x="2764706" y="215679"/>
                  <a:pt x="2764706" y="217875"/>
                </a:cubicBezTo>
                <a:cubicBezTo>
                  <a:pt x="2764706" y="219704"/>
                  <a:pt x="2764340" y="229583"/>
                  <a:pt x="2763608" y="247510"/>
                </a:cubicBezTo>
                <a:cubicBezTo>
                  <a:pt x="2762144" y="247876"/>
                  <a:pt x="2761413" y="248608"/>
                  <a:pt x="2761413" y="249705"/>
                </a:cubicBezTo>
                <a:lnTo>
                  <a:pt x="2761413" y="279341"/>
                </a:lnTo>
                <a:cubicBezTo>
                  <a:pt x="2761413" y="279707"/>
                  <a:pt x="2760681" y="280804"/>
                  <a:pt x="2759218" y="282634"/>
                </a:cubicBezTo>
                <a:cubicBezTo>
                  <a:pt x="2758486" y="296171"/>
                  <a:pt x="2758120" y="307513"/>
                  <a:pt x="2758120" y="316659"/>
                </a:cubicBezTo>
                <a:lnTo>
                  <a:pt x="2758120" y="317757"/>
                </a:lnTo>
                <a:lnTo>
                  <a:pt x="2755925" y="321050"/>
                </a:lnTo>
                <a:lnTo>
                  <a:pt x="2755925" y="337514"/>
                </a:lnTo>
                <a:lnTo>
                  <a:pt x="2753729" y="340807"/>
                </a:lnTo>
                <a:lnTo>
                  <a:pt x="2753729" y="358368"/>
                </a:lnTo>
                <a:lnTo>
                  <a:pt x="2755925" y="361661"/>
                </a:lnTo>
                <a:lnTo>
                  <a:pt x="2755925" y="367149"/>
                </a:lnTo>
                <a:lnTo>
                  <a:pt x="2753729" y="370442"/>
                </a:lnTo>
                <a:lnTo>
                  <a:pt x="2753729" y="383613"/>
                </a:lnTo>
                <a:cubicBezTo>
                  <a:pt x="2753729" y="386906"/>
                  <a:pt x="2751169" y="390931"/>
                  <a:pt x="2746046" y="395687"/>
                </a:cubicBezTo>
                <a:cubicBezTo>
                  <a:pt x="2740924" y="395687"/>
                  <a:pt x="2737266" y="393492"/>
                  <a:pt x="2735070" y="389101"/>
                </a:cubicBezTo>
                <a:lnTo>
                  <a:pt x="2732875" y="389101"/>
                </a:lnTo>
                <a:cubicBezTo>
                  <a:pt x="2728850" y="392760"/>
                  <a:pt x="2726655" y="394590"/>
                  <a:pt x="2726289" y="394590"/>
                </a:cubicBezTo>
                <a:lnTo>
                  <a:pt x="2722997" y="394590"/>
                </a:lnTo>
                <a:cubicBezTo>
                  <a:pt x="2712752" y="386540"/>
                  <a:pt x="2707264" y="382516"/>
                  <a:pt x="2706532" y="382516"/>
                </a:cubicBezTo>
                <a:cubicBezTo>
                  <a:pt x="2701045" y="374833"/>
                  <a:pt x="2694093" y="363125"/>
                  <a:pt x="2685678" y="347392"/>
                </a:cubicBezTo>
                <a:cubicBezTo>
                  <a:pt x="2677995" y="338977"/>
                  <a:pt x="2673238" y="332026"/>
                  <a:pt x="2671409" y="326538"/>
                </a:cubicBezTo>
                <a:lnTo>
                  <a:pt x="2671409" y="322147"/>
                </a:lnTo>
                <a:lnTo>
                  <a:pt x="2676897" y="323245"/>
                </a:lnTo>
                <a:lnTo>
                  <a:pt x="2679092" y="323245"/>
                </a:lnTo>
                <a:cubicBezTo>
                  <a:pt x="2684214" y="321050"/>
                  <a:pt x="2687873" y="317757"/>
                  <a:pt x="2690068" y="313366"/>
                </a:cubicBezTo>
                <a:lnTo>
                  <a:pt x="2690068" y="312269"/>
                </a:lnTo>
                <a:cubicBezTo>
                  <a:pt x="2690800" y="295439"/>
                  <a:pt x="2691166" y="286658"/>
                  <a:pt x="2691166" y="285926"/>
                </a:cubicBezTo>
                <a:cubicBezTo>
                  <a:pt x="2692629" y="285926"/>
                  <a:pt x="2693361" y="285195"/>
                  <a:pt x="2693361" y="283731"/>
                </a:cubicBezTo>
                <a:lnTo>
                  <a:pt x="2693361" y="269462"/>
                </a:lnTo>
                <a:lnTo>
                  <a:pt x="2695556" y="266169"/>
                </a:lnTo>
                <a:cubicBezTo>
                  <a:pt x="2696288" y="242388"/>
                  <a:pt x="2696654" y="226290"/>
                  <a:pt x="2696654" y="217875"/>
                </a:cubicBezTo>
                <a:cubicBezTo>
                  <a:pt x="2695556" y="212752"/>
                  <a:pt x="2694093" y="210191"/>
                  <a:pt x="2692264" y="210191"/>
                </a:cubicBezTo>
                <a:lnTo>
                  <a:pt x="2691166" y="210191"/>
                </a:lnTo>
                <a:cubicBezTo>
                  <a:pt x="2669580" y="221899"/>
                  <a:pt x="2657140" y="227753"/>
                  <a:pt x="2653847" y="227753"/>
                </a:cubicBezTo>
                <a:cubicBezTo>
                  <a:pt x="2653847" y="229948"/>
                  <a:pt x="2647993" y="232509"/>
                  <a:pt x="2636286" y="235436"/>
                </a:cubicBezTo>
                <a:lnTo>
                  <a:pt x="2636286" y="239827"/>
                </a:lnTo>
                <a:cubicBezTo>
                  <a:pt x="2639579" y="239827"/>
                  <a:pt x="2646530" y="243120"/>
                  <a:pt x="2657140" y="249705"/>
                </a:cubicBezTo>
                <a:lnTo>
                  <a:pt x="2662628" y="258486"/>
                </a:lnTo>
                <a:lnTo>
                  <a:pt x="2662628" y="268365"/>
                </a:lnTo>
                <a:lnTo>
                  <a:pt x="2660433" y="271657"/>
                </a:lnTo>
                <a:lnTo>
                  <a:pt x="2660433" y="288122"/>
                </a:lnTo>
                <a:lnTo>
                  <a:pt x="2662628" y="291414"/>
                </a:lnTo>
                <a:lnTo>
                  <a:pt x="2662628" y="321050"/>
                </a:lnTo>
                <a:cubicBezTo>
                  <a:pt x="2662628" y="324343"/>
                  <a:pt x="2662994" y="328001"/>
                  <a:pt x="2663726" y="332026"/>
                </a:cubicBezTo>
                <a:cubicBezTo>
                  <a:pt x="2662994" y="334587"/>
                  <a:pt x="2662628" y="337880"/>
                  <a:pt x="2662628" y="341904"/>
                </a:cubicBezTo>
                <a:lnTo>
                  <a:pt x="2662628" y="356173"/>
                </a:lnTo>
                <a:cubicBezTo>
                  <a:pt x="2661165" y="357637"/>
                  <a:pt x="2659701" y="364954"/>
                  <a:pt x="2658238" y="378125"/>
                </a:cubicBezTo>
                <a:lnTo>
                  <a:pt x="2652750" y="390199"/>
                </a:lnTo>
                <a:lnTo>
                  <a:pt x="2652750" y="391297"/>
                </a:lnTo>
                <a:cubicBezTo>
                  <a:pt x="2652750" y="393126"/>
                  <a:pt x="2659701" y="396053"/>
                  <a:pt x="2673604" y="400077"/>
                </a:cubicBezTo>
                <a:cubicBezTo>
                  <a:pt x="2677263" y="400077"/>
                  <a:pt x="2695922" y="405566"/>
                  <a:pt x="2729582" y="416542"/>
                </a:cubicBezTo>
                <a:cubicBezTo>
                  <a:pt x="2734338" y="420566"/>
                  <a:pt x="2740924" y="422761"/>
                  <a:pt x="2749339" y="423127"/>
                </a:cubicBezTo>
                <a:cubicBezTo>
                  <a:pt x="2755925" y="428249"/>
                  <a:pt x="2759218" y="431542"/>
                  <a:pt x="2759218" y="433006"/>
                </a:cubicBezTo>
                <a:lnTo>
                  <a:pt x="2765803" y="433006"/>
                </a:lnTo>
                <a:cubicBezTo>
                  <a:pt x="2770559" y="433006"/>
                  <a:pt x="2777877" y="439957"/>
                  <a:pt x="2787756" y="453860"/>
                </a:cubicBezTo>
                <a:cubicBezTo>
                  <a:pt x="2792878" y="456421"/>
                  <a:pt x="2800927" y="463373"/>
                  <a:pt x="2811903" y="474715"/>
                </a:cubicBezTo>
                <a:cubicBezTo>
                  <a:pt x="2816659" y="477276"/>
                  <a:pt x="2821781" y="483130"/>
                  <a:pt x="2827269" y="492277"/>
                </a:cubicBezTo>
                <a:cubicBezTo>
                  <a:pt x="2829830" y="495204"/>
                  <a:pt x="2832391" y="499594"/>
                  <a:pt x="2834953" y="505448"/>
                </a:cubicBezTo>
                <a:lnTo>
                  <a:pt x="2834953" y="508741"/>
                </a:lnTo>
                <a:cubicBezTo>
                  <a:pt x="2831660" y="516058"/>
                  <a:pt x="2825074" y="519717"/>
                  <a:pt x="2815196" y="519717"/>
                </a:cubicBezTo>
                <a:lnTo>
                  <a:pt x="2809708" y="519717"/>
                </a:lnTo>
                <a:lnTo>
                  <a:pt x="2803122" y="524107"/>
                </a:lnTo>
                <a:lnTo>
                  <a:pt x="2794341" y="524107"/>
                </a:lnTo>
                <a:lnTo>
                  <a:pt x="2785560" y="519717"/>
                </a:lnTo>
                <a:lnTo>
                  <a:pt x="2773487" y="519717"/>
                </a:lnTo>
                <a:cubicBezTo>
                  <a:pt x="2767267" y="519717"/>
                  <a:pt x="2762144" y="515692"/>
                  <a:pt x="2758120" y="507643"/>
                </a:cubicBezTo>
                <a:lnTo>
                  <a:pt x="2757023" y="507643"/>
                </a:lnTo>
                <a:cubicBezTo>
                  <a:pt x="2748973" y="512033"/>
                  <a:pt x="2742022" y="514229"/>
                  <a:pt x="2736168" y="514229"/>
                </a:cubicBezTo>
                <a:lnTo>
                  <a:pt x="2729582" y="514229"/>
                </a:lnTo>
                <a:cubicBezTo>
                  <a:pt x="2720801" y="517887"/>
                  <a:pt x="2715679" y="519717"/>
                  <a:pt x="2714216" y="519717"/>
                </a:cubicBezTo>
                <a:lnTo>
                  <a:pt x="2697752" y="519717"/>
                </a:lnTo>
                <a:cubicBezTo>
                  <a:pt x="2694459" y="516058"/>
                  <a:pt x="2692630" y="514229"/>
                  <a:pt x="2692264" y="514229"/>
                </a:cubicBezTo>
                <a:lnTo>
                  <a:pt x="2691166" y="514229"/>
                </a:lnTo>
                <a:cubicBezTo>
                  <a:pt x="2687507" y="517156"/>
                  <a:pt x="2681287" y="519351"/>
                  <a:pt x="2672507" y="520814"/>
                </a:cubicBezTo>
                <a:cubicBezTo>
                  <a:pt x="2668848" y="523741"/>
                  <a:pt x="2664457" y="525205"/>
                  <a:pt x="2659335" y="525205"/>
                </a:cubicBezTo>
                <a:cubicBezTo>
                  <a:pt x="2654945" y="524473"/>
                  <a:pt x="2652750" y="523375"/>
                  <a:pt x="2652750" y="521912"/>
                </a:cubicBezTo>
                <a:lnTo>
                  <a:pt x="2652750" y="520814"/>
                </a:lnTo>
                <a:cubicBezTo>
                  <a:pt x="2674702" y="501057"/>
                  <a:pt x="2693361" y="483496"/>
                  <a:pt x="2708728" y="468129"/>
                </a:cubicBezTo>
                <a:lnTo>
                  <a:pt x="2709825" y="462641"/>
                </a:lnTo>
                <a:cubicBezTo>
                  <a:pt x="2707264" y="458617"/>
                  <a:pt x="2695556" y="450202"/>
                  <a:pt x="2674702" y="437396"/>
                </a:cubicBezTo>
                <a:cubicBezTo>
                  <a:pt x="2664823" y="431542"/>
                  <a:pt x="2653847" y="426420"/>
                  <a:pt x="2641774" y="422030"/>
                </a:cubicBezTo>
                <a:cubicBezTo>
                  <a:pt x="2638847" y="422761"/>
                  <a:pt x="2631895" y="430445"/>
                  <a:pt x="2620919" y="445079"/>
                </a:cubicBezTo>
                <a:cubicBezTo>
                  <a:pt x="2619822" y="445079"/>
                  <a:pt x="2615431" y="449836"/>
                  <a:pt x="2607748" y="459348"/>
                </a:cubicBezTo>
                <a:cubicBezTo>
                  <a:pt x="2605187" y="459348"/>
                  <a:pt x="2596772" y="466666"/>
                  <a:pt x="2582503" y="481301"/>
                </a:cubicBezTo>
                <a:cubicBezTo>
                  <a:pt x="2579942" y="481301"/>
                  <a:pt x="2575185" y="484959"/>
                  <a:pt x="2568234" y="492277"/>
                </a:cubicBezTo>
                <a:cubicBezTo>
                  <a:pt x="2566404" y="492277"/>
                  <a:pt x="2564210" y="493740"/>
                  <a:pt x="2561648" y="496667"/>
                </a:cubicBezTo>
                <a:cubicBezTo>
                  <a:pt x="2557624" y="496667"/>
                  <a:pt x="2553599" y="498862"/>
                  <a:pt x="2549575" y="503253"/>
                </a:cubicBezTo>
                <a:cubicBezTo>
                  <a:pt x="2547014" y="503984"/>
                  <a:pt x="2543720" y="505448"/>
                  <a:pt x="2539696" y="507643"/>
                </a:cubicBezTo>
                <a:lnTo>
                  <a:pt x="2538599" y="507643"/>
                </a:lnTo>
                <a:lnTo>
                  <a:pt x="2535306" y="505448"/>
                </a:lnTo>
                <a:lnTo>
                  <a:pt x="2529818" y="505448"/>
                </a:lnTo>
                <a:lnTo>
                  <a:pt x="2526525" y="507643"/>
                </a:lnTo>
                <a:lnTo>
                  <a:pt x="2525427" y="507643"/>
                </a:lnTo>
                <a:cubicBezTo>
                  <a:pt x="2520671" y="504716"/>
                  <a:pt x="2515183" y="502887"/>
                  <a:pt x="2508963" y="502155"/>
                </a:cubicBezTo>
                <a:lnTo>
                  <a:pt x="2508963" y="501057"/>
                </a:lnTo>
                <a:cubicBezTo>
                  <a:pt x="2509329" y="499594"/>
                  <a:pt x="2516280" y="496301"/>
                  <a:pt x="2529818" y="491179"/>
                </a:cubicBezTo>
                <a:cubicBezTo>
                  <a:pt x="2541525" y="479471"/>
                  <a:pt x="2547379" y="473251"/>
                  <a:pt x="2547379" y="472520"/>
                </a:cubicBezTo>
                <a:cubicBezTo>
                  <a:pt x="2565307" y="444714"/>
                  <a:pt x="2577381" y="423127"/>
                  <a:pt x="2583601" y="407761"/>
                </a:cubicBezTo>
                <a:lnTo>
                  <a:pt x="2583601" y="406663"/>
                </a:lnTo>
                <a:cubicBezTo>
                  <a:pt x="2582869" y="406663"/>
                  <a:pt x="2581771" y="406297"/>
                  <a:pt x="2580308" y="405566"/>
                </a:cubicBezTo>
                <a:cubicBezTo>
                  <a:pt x="2578478" y="405566"/>
                  <a:pt x="2575917" y="406663"/>
                  <a:pt x="2572624" y="408858"/>
                </a:cubicBezTo>
                <a:cubicBezTo>
                  <a:pt x="2563478" y="404102"/>
                  <a:pt x="2556892" y="396419"/>
                  <a:pt x="2552868" y="385809"/>
                </a:cubicBezTo>
                <a:cubicBezTo>
                  <a:pt x="2544818" y="367515"/>
                  <a:pt x="2540794" y="357271"/>
                  <a:pt x="2540794" y="355076"/>
                </a:cubicBezTo>
                <a:cubicBezTo>
                  <a:pt x="2540428" y="355076"/>
                  <a:pt x="2539330" y="352880"/>
                  <a:pt x="2537501" y="348490"/>
                </a:cubicBezTo>
                <a:lnTo>
                  <a:pt x="2537501" y="339709"/>
                </a:lnTo>
                <a:cubicBezTo>
                  <a:pt x="2540062" y="335319"/>
                  <a:pt x="2541891" y="330562"/>
                  <a:pt x="2542989" y="325440"/>
                </a:cubicBezTo>
                <a:cubicBezTo>
                  <a:pt x="2545916" y="325440"/>
                  <a:pt x="2547379" y="324343"/>
                  <a:pt x="2547379" y="322147"/>
                </a:cubicBezTo>
                <a:lnTo>
                  <a:pt x="2547379" y="321050"/>
                </a:lnTo>
                <a:cubicBezTo>
                  <a:pt x="2544452" y="317757"/>
                  <a:pt x="2542989" y="315928"/>
                  <a:pt x="2542989" y="315562"/>
                </a:cubicBezTo>
                <a:lnTo>
                  <a:pt x="2542989" y="311171"/>
                </a:lnTo>
                <a:lnTo>
                  <a:pt x="2545184" y="307878"/>
                </a:lnTo>
                <a:lnTo>
                  <a:pt x="2545184" y="292512"/>
                </a:lnTo>
                <a:cubicBezTo>
                  <a:pt x="2546648" y="290683"/>
                  <a:pt x="2547379" y="289585"/>
                  <a:pt x="2547379" y="289219"/>
                </a:cubicBezTo>
                <a:lnTo>
                  <a:pt x="2547379" y="262877"/>
                </a:lnTo>
                <a:lnTo>
                  <a:pt x="2541891" y="255193"/>
                </a:lnTo>
                <a:cubicBezTo>
                  <a:pt x="2541891" y="253730"/>
                  <a:pt x="2543720" y="251169"/>
                  <a:pt x="2547379" y="247510"/>
                </a:cubicBezTo>
                <a:lnTo>
                  <a:pt x="2547379" y="227753"/>
                </a:lnTo>
                <a:cubicBezTo>
                  <a:pt x="2544452" y="221899"/>
                  <a:pt x="2538965" y="215314"/>
                  <a:pt x="2530915" y="207996"/>
                </a:cubicBezTo>
                <a:lnTo>
                  <a:pt x="2530915" y="206899"/>
                </a:lnTo>
                <a:cubicBezTo>
                  <a:pt x="2531281" y="205435"/>
                  <a:pt x="2532013" y="204703"/>
                  <a:pt x="2533110" y="204703"/>
                </a:cubicBezTo>
                <a:lnTo>
                  <a:pt x="2557258" y="204703"/>
                </a:lnTo>
                <a:lnTo>
                  <a:pt x="2570429" y="212387"/>
                </a:lnTo>
                <a:lnTo>
                  <a:pt x="2574820" y="212387"/>
                </a:lnTo>
                <a:cubicBezTo>
                  <a:pt x="2580673" y="206167"/>
                  <a:pt x="2590186" y="188605"/>
                  <a:pt x="2603357" y="159701"/>
                </a:cubicBezTo>
                <a:cubicBezTo>
                  <a:pt x="2607016" y="152018"/>
                  <a:pt x="2608846" y="145433"/>
                  <a:pt x="2608846" y="139945"/>
                </a:cubicBezTo>
                <a:lnTo>
                  <a:pt x="2608846" y="135554"/>
                </a:lnTo>
                <a:lnTo>
                  <a:pt x="2604455" y="135554"/>
                </a:lnTo>
                <a:cubicBezTo>
                  <a:pt x="2590918" y="142140"/>
                  <a:pt x="2578844" y="146530"/>
                  <a:pt x="2568234" y="148725"/>
                </a:cubicBezTo>
                <a:cubicBezTo>
                  <a:pt x="2567136" y="150189"/>
                  <a:pt x="2562014" y="151287"/>
                  <a:pt x="2552868" y="152018"/>
                </a:cubicBezTo>
                <a:cubicBezTo>
                  <a:pt x="2552868" y="153482"/>
                  <a:pt x="2547014" y="157872"/>
                  <a:pt x="2535306" y="165190"/>
                </a:cubicBezTo>
                <a:cubicBezTo>
                  <a:pt x="2533842" y="165921"/>
                  <a:pt x="2532745" y="166287"/>
                  <a:pt x="2532013" y="166287"/>
                </a:cubicBezTo>
                <a:cubicBezTo>
                  <a:pt x="2529452" y="166287"/>
                  <a:pt x="2523598" y="164092"/>
                  <a:pt x="2514451" y="159701"/>
                </a:cubicBezTo>
                <a:cubicBezTo>
                  <a:pt x="2501280" y="157872"/>
                  <a:pt x="2488475" y="153116"/>
                  <a:pt x="2476035" y="145433"/>
                </a:cubicBezTo>
                <a:cubicBezTo>
                  <a:pt x="2469449" y="137018"/>
                  <a:pt x="2460303" y="128968"/>
                  <a:pt x="2448595" y="121285"/>
                </a:cubicBezTo>
                <a:cubicBezTo>
                  <a:pt x="2443107" y="121285"/>
                  <a:pt x="2437985" y="116895"/>
                  <a:pt x="2433228" y="108114"/>
                </a:cubicBezTo>
                <a:cubicBezTo>
                  <a:pt x="2436155" y="104455"/>
                  <a:pt x="2437985" y="102626"/>
                  <a:pt x="2438716" y="102626"/>
                </a:cubicBezTo>
                <a:lnTo>
                  <a:pt x="2447497" y="107016"/>
                </a:lnTo>
                <a:lnTo>
                  <a:pt x="2458473" y="107016"/>
                </a:lnTo>
                <a:lnTo>
                  <a:pt x="2468352" y="102626"/>
                </a:lnTo>
                <a:lnTo>
                  <a:pt x="2495792" y="102626"/>
                </a:lnTo>
                <a:cubicBezTo>
                  <a:pt x="2501645" y="102626"/>
                  <a:pt x="2518475" y="98601"/>
                  <a:pt x="2546282" y="90552"/>
                </a:cubicBezTo>
                <a:cubicBezTo>
                  <a:pt x="2552868" y="87625"/>
                  <a:pt x="2562746" y="85064"/>
                  <a:pt x="2575917" y="82869"/>
                </a:cubicBezTo>
                <a:cubicBezTo>
                  <a:pt x="2575917" y="81771"/>
                  <a:pt x="2587625" y="78113"/>
                  <a:pt x="2611041" y="71893"/>
                </a:cubicBezTo>
                <a:cubicBezTo>
                  <a:pt x="2611041" y="71161"/>
                  <a:pt x="2613236" y="70795"/>
                  <a:pt x="2617626" y="70795"/>
                </a:cubicBezTo>
                <a:lnTo>
                  <a:pt x="2624212" y="70795"/>
                </a:lnTo>
                <a:cubicBezTo>
                  <a:pt x="2624212" y="67137"/>
                  <a:pt x="2631164" y="63478"/>
                  <a:pt x="2645067" y="59819"/>
                </a:cubicBezTo>
                <a:cubicBezTo>
                  <a:pt x="2646896" y="59819"/>
                  <a:pt x="2654579" y="57258"/>
                  <a:pt x="2668116" y="52136"/>
                </a:cubicBezTo>
                <a:lnTo>
                  <a:pt x="2673604" y="52136"/>
                </a:lnTo>
                <a:cubicBezTo>
                  <a:pt x="2673604" y="49941"/>
                  <a:pt x="2679824" y="46648"/>
                  <a:pt x="2692264" y="42258"/>
                </a:cubicBezTo>
                <a:cubicBezTo>
                  <a:pt x="2695922" y="35672"/>
                  <a:pt x="2702142" y="32379"/>
                  <a:pt x="2710923" y="32379"/>
                </a:cubicBezTo>
                <a:close/>
                <a:moveTo>
                  <a:pt x="763070" y="30733"/>
                </a:moveTo>
                <a:lnTo>
                  <a:pt x="767460" y="30733"/>
                </a:lnTo>
                <a:lnTo>
                  <a:pt x="770753" y="32928"/>
                </a:lnTo>
                <a:lnTo>
                  <a:pt x="776241" y="32928"/>
                </a:lnTo>
                <a:cubicBezTo>
                  <a:pt x="784290" y="32928"/>
                  <a:pt x="793071" y="36587"/>
                  <a:pt x="802583" y="43904"/>
                </a:cubicBezTo>
                <a:lnTo>
                  <a:pt x="802583" y="45001"/>
                </a:lnTo>
                <a:cubicBezTo>
                  <a:pt x="802583" y="47563"/>
                  <a:pt x="798559" y="49758"/>
                  <a:pt x="790510" y="51587"/>
                </a:cubicBezTo>
                <a:cubicBezTo>
                  <a:pt x="783193" y="62563"/>
                  <a:pt x="776607" y="68051"/>
                  <a:pt x="770753" y="68051"/>
                </a:cubicBezTo>
                <a:cubicBezTo>
                  <a:pt x="768558" y="71710"/>
                  <a:pt x="763801" y="75369"/>
                  <a:pt x="756484" y="79027"/>
                </a:cubicBezTo>
                <a:cubicBezTo>
                  <a:pt x="756484" y="80125"/>
                  <a:pt x="751728" y="83052"/>
                  <a:pt x="742215" y="87808"/>
                </a:cubicBezTo>
                <a:lnTo>
                  <a:pt x="708189" y="113053"/>
                </a:lnTo>
                <a:cubicBezTo>
                  <a:pt x="695384" y="121468"/>
                  <a:pt x="682213" y="128054"/>
                  <a:pt x="668676" y="132810"/>
                </a:cubicBezTo>
                <a:lnTo>
                  <a:pt x="653309" y="132810"/>
                </a:lnTo>
                <a:cubicBezTo>
                  <a:pt x="640138" y="124029"/>
                  <a:pt x="633552" y="117810"/>
                  <a:pt x="633552" y="114151"/>
                </a:cubicBezTo>
                <a:lnTo>
                  <a:pt x="635747" y="113053"/>
                </a:lnTo>
                <a:lnTo>
                  <a:pt x="645626" y="114151"/>
                </a:lnTo>
                <a:cubicBezTo>
                  <a:pt x="657699" y="110492"/>
                  <a:pt x="676724" y="97687"/>
                  <a:pt x="702701" y="75735"/>
                </a:cubicBezTo>
                <a:cubicBezTo>
                  <a:pt x="713677" y="64393"/>
                  <a:pt x="719165" y="54880"/>
                  <a:pt x="719165" y="47197"/>
                </a:cubicBezTo>
                <a:lnTo>
                  <a:pt x="731239" y="38416"/>
                </a:lnTo>
                <a:cubicBezTo>
                  <a:pt x="732703" y="38416"/>
                  <a:pt x="735629" y="36587"/>
                  <a:pt x="740020" y="32928"/>
                </a:cubicBezTo>
                <a:lnTo>
                  <a:pt x="743313" y="32928"/>
                </a:lnTo>
                <a:cubicBezTo>
                  <a:pt x="746240" y="32928"/>
                  <a:pt x="750264" y="33294"/>
                  <a:pt x="755386" y="34025"/>
                </a:cubicBezTo>
                <a:cubicBezTo>
                  <a:pt x="758313" y="33294"/>
                  <a:pt x="760874" y="32196"/>
                  <a:pt x="763070" y="30733"/>
                </a:cubicBezTo>
                <a:close/>
                <a:moveTo>
                  <a:pt x="891490" y="24147"/>
                </a:moveTo>
                <a:lnTo>
                  <a:pt x="895880" y="24147"/>
                </a:lnTo>
                <a:cubicBezTo>
                  <a:pt x="921491" y="26342"/>
                  <a:pt x="934296" y="30733"/>
                  <a:pt x="934296" y="37318"/>
                </a:cubicBezTo>
                <a:cubicBezTo>
                  <a:pt x="935028" y="37318"/>
                  <a:pt x="936126" y="38782"/>
                  <a:pt x="937589" y="41709"/>
                </a:cubicBezTo>
                <a:cubicBezTo>
                  <a:pt x="937589" y="52319"/>
                  <a:pt x="939784" y="66222"/>
                  <a:pt x="944175" y="83418"/>
                </a:cubicBezTo>
                <a:lnTo>
                  <a:pt x="944175" y="126224"/>
                </a:lnTo>
                <a:cubicBezTo>
                  <a:pt x="947102" y="135737"/>
                  <a:pt x="949663" y="140493"/>
                  <a:pt x="951858" y="140493"/>
                </a:cubicBezTo>
                <a:cubicBezTo>
                  <a:pt x="954785" y="141225"/>
                  <a:pt x="957712" y="141591"/>
                  <a:pt x="960639" y="141591"/>
                </a:cubicBezTo>
                <a:cubicBezTo>
                  <a:pt x="966859" y="141591"/>
                  <a:pt x="971981" y="130249"/>
                  <a:pt x="976005" y="107565"/>
                </a:cubicBezTo>
                <a:cubicBezTo>
                  <a:pt x="977835" y="103175"/>
                  <a:pt x="979664" y="93296"/>
                  <a:pt x="981493" y="77930"/>
                </a:cubicBezTo>
                <a:cubicBezTo>
                  <a:pt x="984420" y="74637"/>
                  <a:pt x="985884" y="65490"/>
                  <a:pt x="985884" y="50490"/>
                </a:cubicBezTo>
                <a:lnTo>
                  <a:pt x="985884" y="43904"/>
                </a:lnTo>
                <a:cubicBezTo>
                  <a:pt x="986250" y="42440"/>
                  <a:pt x="986982" y="41709"/>
                  <a:pt x="988079" y="41709"/>
                </a:cubicBezTo>
                <a:cubicBezTo>
                  <a:pt x="993933" y="45733"/>
                  <a:pt x="996860" y="49758"/>
                  <a:pt x="996860" y="53782"/>
                </a:cubicBezTo>
                <a:lnTo>
                  <a:pt x="996860" y="62563"/>
                </a:lnTo>
                <a:cubicBezTo>
                  <a:pt x="998323" y="64027"/>
                  <a:pt x="999421" y="67685"/>
                  <a:pt x="1000153" y="73539"/>
                </a:cubicBezTo>
                <a:cubicBezTo>
                  <a:pt x="1001250" y="80125"/>
                  <a:pt x="1003446" y="83418"/>
                  <a:pt x="1006738" y="83418"/>
                </a:cubicBezTo>
                <a:cubicBezTo>
                  <a:pt x="1010397" y="81954"/>
                  <a:pt x="1012227" y="78296"/>
                  <a:pt x="1012227" y="72442"/>
                </a:cubicBezTo>
                <a:lnTo>
                  <a:pt x="1013324" y="72442"/>
                </a:lnTo>
                <a:cubicBezTo>
                  <a:pt x="1019178" y="76466"/>
                  <a:pt x="1022105" y="81223"/>
                  <a:pt x="1022105" y="86711"/>
                </a:cubicBezTo>
                <a:cubicBezTo>
                  <a:pt x="1030154" y="95491"/>
                  <a:pt x="1034179" y="102077"/>
                  <a:pt x="1034179" y="106468"/>
                </a:cubicBezTo>
                <a:cubicBezTo>
                  <a:pt x="1034179" y="111224"/>
                  <a:pt x="1038203" y="117810"/>
                  <a:pt x="1046252" y="126224"/>
                </a:cubicBezTo>
                <a:lnTo>
                  <a:pt x="1046252" y="136103"/>
                </a:lnTo>
                <a:lnTo>
                  <a:pt x="1049545" y="136103"/>
                </a:lnTo>
                <a:cubicBezTo>
                  <a:pt x="1054301" y="128786"/>
                  <a:pt x="1057228" y="125127"/>
                  <a:pt x="1058326" y="125127"/>
                </a:cubicBezTo>
                <a:cubicBezTo>
                  <a:pt x="1060521" y="125127"/>
                  <a:pt x="1063082" y="131347"/>
                  <a:pt x="1066010" y="143786"/>
                </a:cubicBezTo>
                <a:cubicBezTo>
                  <a:pt x="1067107" y="143786"/>
                  <a:pt x="1068570" y="145250"/>
                  <a:pt x="1070400" y="148177"/>
                </a:cubicBezTo>
                <a:lnTo>
                  <a:pt x="1070400" y="155860"/>
                </a:lnTo>
                <a:cubicBezTo>
                  <a:pt x="1067839" y="162446"/>
                  <a:pt x="1064180" y="165738"/>
                  <a:pt x="1059424" y="165738"/>
                </a:cubicBezTo>
                <a:cubicBezTo>
                  <a:pt x="1059424" y="167568"/>
                  <a:pt x="1057594" y="168665"/>
                  <a:pt x="1053936" y="169031"/>
                </a:cubicBezTo>
                <a:lnTo>
                  <a:pt x="1053936" y="175617"/>
                </a:lnTo>
                <a:cubicBezTo>
                  <a:pt x="1053936" y="176349"/>
                  <a:pt x="1051375" y="178544"/>
                  <a:pt x="1046252" y="182202"/>
                </a:cubicBezTo>
                <a:lnTo>
                  <a:pt x="1042960" y="182202"/>
                </a:lnTo>
                <a:cubicBezTo>
                  <a:pt x="1041130" y="182202"/>
                  <a:pt x="1040032" y="180739"/>
                  <a:pt x="1039667" y="177812"/>
                </a:cubicBezTo>
                <a:lnTo>
                  <a:pt x="1035276" y="177812"/>
                </a:lnTo>
                <a:cubicBezTo>
                  <a:pt x="1033081" y="182202"/>
                  <a:pt x="1021007" y="192081"/>
                  <a:pt x="999055" y="207447"/>
                </a:cubicBezTo>
                <a:cubicBezTo>
                  <a:pt x="989908" y="209643"/>
                  <a:pt x="984055" y="210740"/>
                  <a:pt x="981493" y="210740"/>
                </a:cubicBezTo>
                <a:cubicBezTo>
                  <a:pt x="980030" y="210740"/>
                  <a:pt x="979298" y="210009"/>
                  <a:pt x="979298" y="208545"/>
                </a:cubicBezTo>
                <a:cubicBezTo>
                  <a:pt x="979298" y="207082"/>
                  <a:pt x="982957" y="204886"/>
                  <a:pt x="990274" y="201959"/>
                </a:cubicBezTo>
                <a:lnTo>
                  <a:pt x="991372" y="194276"/>
                </a:lnTo>
                <a:lnTo>
                  <a:pt x="983689" y="198667"/>
                </a:lnTo>
                <a:lnTo>
                  <a:pt x="967225" y="198667"/>
                </a:lnTo>
                <a:lnTo>
                  <a:pt x="963932" y="196471"/>
                </a:lnTo>
                <a:lnTo>
                  <a:pt x="954053" y="196471"/>
                </a:lnTo>
                <a:cubicBezTo>
                  <a:pt x="952590" y="195008"/>
                  <a:pt x="948931" y="193910"/>
                  <a:pt x="943077" y="193178"/>
                </a:cubicBezTo>
                <a:cubicBezTo>
                  <a:pt x="943077" y="192447"/>
                  <a:pt x="939784" y="189520"/>
                  <a:pt x="933199" y="184398"/>
                </a:cubicBezTo>
                <a:cubicBezTo>
                  <a:pt x="926979" y="175983"/>
                  <a:pt x="922223" y="168665"/>
                  <a:pt x="918930" y="162446"/>
                </a:cubicBezTo>
                <a:cubicBezTo>
                  <a:pt x="913076" y="155128"/>
                  <a:pt x="910149" y="145615"/>
                  <a:pt x="910149" y="133908"/>
                </a:cubicBezTo>
                <a:lnTo>
                  <a:pt x="910149" y="111956"/>
                </a:lnTo>
                <a:lnTo>
                  <a:pt x="907954" y="108663"/>
                </a:lnTo>
                <a:lnTo>
                  <a:pt x="907954" y="77930"/>
                </a:lnTo>
                <a:cubicBezTo>
                  <a:pt x="906490" y="76100"/>
                  <a:pt x="905759" y="75003"/>
                  <a:pt x="905759" y="74637"/>
                </a:cubicBezTo>
                <a:lnTo>
                  <a:pt x="905759" y="66954"/>
                </a:lnTo>
                <a:cubicBezTo>
                  <a:pt x="905759" y="58905"/>
                  <a:pt x="903563" y="54148"/>
                  <a:pt x="899173" y="52685"/>
                </a:cubicBezTo>
                <a:cubicBezTo>
                  <a:pt x="899173" y="53782"/>
                  <a:pt x="894783" y="55612"/>
                  <a:pt x="886002" y="58173"/>
                </a:cubicBezTo>
                <a:cubicBezTo>
                  <a:pt x="870635" y="66954"/>
                  <a:pt x="857464" y="73173"/>
                  <a:pt x="846488" y="76832"/>
                </a:cubicBezTo>
                <a:cubicBezTo>
                  <a:pt x="845024" y="77198"/>
                  <a:pt x="842097" y="79393"/>
                  <a:pt x="837707" y="83418"/>
                </a:cubicBezTo>
                <a:cubicBezTo>
                  <a:pt x="835878" y="84881"/>
                  <a:pt x="834780" y="85613"/>
                  <a:pt x="834414" y="85613"/>
                </a:cubicBezTo>
                <a:lnTo>
                  <a:pt x="833316" y="85613"/>
                </a:lnTo>
                <a:cubicBezTo>
                  <a:pt x="822341" y="79759"/>
                  <a:pt x="815023" y="74637"/>
                  <a:pt x="811364" y="70247"/>
                </a:cubicBezTo>
                <a:cubicBezTo>
                  <a:pt x="813194" y="67685"/>
                  <a:pt x="824536" y="61466"/>
                  <a:pt x="845390" y="51587"/>
                </a:cubicBezTo>
                <a:cubicBezTo>
                  <a:pt x="854903" y="44270"/>
                  <a:pt x="862586" y="39513"/>
                  <a:pt x="868440" y="37318"/>
                </a:cubicBezTo>
                <a:cubicBezTo>
                  <a:pt x="879416" y="28537"/>
                  <a:pt x="887099" y="24147"/>
                  <a:pt x="891490" y="24147"/>
                </a:cubicBezTo>
                <a:close/>
                <a:moveTo>
                  <a:pt x="1999441" y="0"/>
                </a:moveTo>
                <a:lnTo>
                  <a:pt x="2003831" y="0"/>
                </a:lnTo>
                <a:cubicBezTo>
                  <a:pt x="2019930" y="15366"/>
                  <a:pt x="2036394" y="24879"/>
                  <a:pt x="2053224" y="28537"/>
                </a:cubicBezTo>
                <a:cubicBezTo>
                  <a:pt x="2053955" y="28537"/>
                  <a:pt x="2058346" y="34757"/>
                  <a:pt x="2066395" y="47197"/>
                </a:cubicBezTo>
                <a:lnTo>
                  <a:pt x="2066395" y="50490"/>
                </a:lnTo>
                <a:lnTo>
                  <a:pt x="2064200" y="53782"/>
                </a:lnTo>
                <a:cubicBezTo>
                  <a:pt x="2063468" y="69515"/>
                  <a:pt x="2063102" y="81223"/>
                  <a:pt x="2063102" y="88906"/>
                </a:cubicBezTo>
                <a:cubicBezTo>
                  <a:pt x="2057980" y="96223"/>
                  <a:pt x="2055419" y="102443"/>
                  <a:pt x="2055419" y="107565"/>
                </a:cubicBezTo>
                <a:lnTo>
                  <a:pt x="2055419" y="109760"/>
                </a:lnTo>
                <a:lnTo>
                  <a:pt x="2063102" y="109760"/>
                </a:lnTo>
                <a:lnTo>
                  <a:pt x="2074078" y="105370"/>
                </a:lnTo>
                <a:lnTo>
                  <a:pt x="2086152" y="105370"/>
                </a:lnTo>
                <a:cubicBezTo>
                  <a:pt x="2088713" y="103175"/>
                  <a:pt x="2093103" y="102077"/>
                  <a:pt x="2099323" y="102077"/>
                </a:cubicBezTo>
                <a:lnTo>
                  <a:pt x="2108104" y="102077"/>
                </a:lnTo>
                <a:cubicBezTo>
                  <a:pt x="2115787" y="96955"/>
                  <a:pt x="2122373" y="94028"/>
                  <a:pt x="2127861" y="93296"/>
                </a:cubicBezTo>
                <a:cubicBezTo>
                  <a:pt x="2129690" y="93296"/>
                  <a:pt x="2137374" y="96589"/>
                  <a:pt x="2150911" y="103175"/>
                </a:cubicBezTo>
                <a:cubicBezTo>
                  <a:pt x="2161521" y="107565"/>
                  <a:pt x="2167741" y="109760"/>
                  <a:pt x="2169570" y="109760"/>
                </a:cubicBezTo>
                <a:cubicBezTo>
                  <a:pt x="2176522" y="110492"/>
                  <a:pt x="2184936" y="117810"/>
                  <a:pt x="2194815" y="131712"/>
                </a:cubicBezTo>
                <a:cubicBezTo>
                  <a:pt x="2195547" y="136835"/>
                  <a:pt x="2197376" y="141957"/>
                  <a:pt x="2200303" y="147079"/>
                </a:cubicBezTo>
                <a:lnTo>
                  <a:pt x="2200303" y="161348"/>
                </a:lnTo>
                <a:cubicBezTo>
                  <a:pt x="2192620" y="180373"/>
                  <a:pt x="2184205" y="189886"/>
                  <a:pt x="2175058" y="189886"/>
                </a:cubicBezTo>
                <a:cubicBezTo>
                  <a:pt x="2170667" y="199398"/>
                  <a:pt x="2160423" y="204155"/>
                  <a:pt x="2144325" y="204155"/>
                </a:cubicBezTo>
                <a:cubicBezTo>
                  <a:pt x="2143593" y="205618"/>
                  <a:pt x="2138837" y="207447"/>
                  <a:pt x="2130056" y="209643"/>
                </a:cubicBezTo>
                <a:cubicBezTo>
                  <a:pt x="2130056" y="212570"/>
                  <a:pt x="2124568" y="215497"/>
                  <a:pt x="2113592" y="218424"/>
                </a:cubicBezTo>
                <a:lnTo>
                  <a:pt x="2113592" y="222814"/>
                </a:lnTo>
                <a:lnTo>
                  <a:pt x="2115787" y="226107"/>
                </a:lnTo>
                <a:lnTo>
                  <a:pt x="2115787" y="229400"/>
                </a:lnTo>
                <a:cubicBezTo>
                  <a:pt x="2115787" y="230497"/>
                  <a:pt x="2114324" y="231961"/>
                  <a:pt x="2111397" y="233790"/>
                </a:cubicBezTo>
                <a:lnTo>
                  <a:pt x="2105909" y="233790"/>
                </a:lnTo>
                <a:lnTo>
                  <a:pt x="2097128" y="229400"/>
                </a:lnTo>
                <a:lnTo>
                  <a:pt x="2088347" y="229400"/>
                </a:lnTo>
                <a:cubicBezTo>
                  <a:pt x="2075176" y="225009"/>
                  <a:pt x="2066761" y="220985"/>
                  <a:pt x="2063102" y="217326"/>
                </a:cubicBezTo>
                <a:cubicBezTo>
                  <a:pt x="2052126" y="214765"/>
                  <a:pt x="2045175" y="211106"/>
                  <a:pt x="2042248" y="206350"/>
                </a:cubicBezTo>
                <a:lnTo>
                  <a:pt x="2027979" y="199764"/>
                </a:lnTo>
                <a:lnTo>
                  <a:pt x="2018100" y="199764"/>
                </a:lnTo>
                <a:lnTo>
                  <a:pt x="1997245" y="187690"/>
                </a:lnTo>
                <a:lnTo>
                  <a:pt x="1997245" y="186593"/>
                </a:lnTo>
                <a:cubicBezTo>
                  <a:pt x="1997245" y="183666"/>
                  <a:pt x="2007124" y="181837"/>
                  <a:pt x="2026881" y="181105"/>
                </a:cubicBezTo>
                <a:lnTo>
                  <a:pt x="2038955" y="181105"/>
                </a:lnTo>
                <a:cubicBezTo>
                  <a:pt x="2039320" y="181105"/>
                  <a:pt x="2040418" y="180373"/>
                  <a:pt x="2042248" y="178910"/>
                </a:cubicBezTo>
                <a:lnTo>
                  <a:pt x="2051028" y="178910"/>
                </a:lnTo>
                <a:cubicBezTo>
                  <a:pt x="2066761" y="184398"/>
                  <a:pt x="2077737" y="188788"/>
                  <a:pt x="2083957" y="192081"/>
                </a:cubicBezTo>
                <a:lnTo>
                  <a:pt x="2086152" y="192081"/>
                </a:lnTo>
                <a:cubicBezTo>
                  <a:pt x="2101518" y="180739"/>
                  <a:pt x="2109202" y="172690"/>
                  <a:pt x="2109202" y="167934"/>
                </a:cubicBezTo>
                <a:cubicBezTo>
                  <a:pt x="2111397" y="167934"/>
                  <a:pt x="2117251" y="160616"/>
                  <a:pt x="2126763" y="145981"/>
                </a:cubicBezTo>
                <a:cubicBezTo>
                  <a:pt x="2128959" y="141225"/>
                  <a:pt x="2130056" y="137566"/>
                  <a:pt x="2130056" y="135005"/>
                </a:cubicBezTo>
                <a:lnTo>
                  <a:pt x="2130056" y="133908"/>
                </a:lnTo>
                <a:cubicBezTo>
                  <a:pt x="2128959" y="133908"/>
                  <a:pt x="2127495" y="133176"/>
                  <a:pt x="2125666" y="131712"/>
                </a:cubicBezTo>
                <a:lnTo>
                  <a:pt x="2123470" y="131712"/>
                </a:lnTo>
                <a:cubicBezTo>
                  <a:pt x="2117251" y="135371"/>
                  <a:pt x="2108836" y="137201"/>
                  <a:pt x="2098226" y="137201"/>
                </a:cubicBezTo>
                <a:lnTo>
                  <a:pt x="2093835" y="137201"/>
                </a:lnTo>
                <a:lnTo>
                  <a:pt x="2087249" y="141591"/>
                </a:lnTo>
                <a:lnTo>
                  <a:pt x="2086152" y="141591"/>
                </a:lnTo>
                <a:cubicBezTo>
                  <a:pt x="2076273" y="141591"/>
                  <a:pt x="2070054" y="142689"/>
                  <a:pt x="2067492" y="144884"/>
                </a:cubicBezTo>
                <a:lnTo>
                  <a:pt x="2057614" y="144884"/>
                </a:lnTo>
                <a:cubicBezTo>
                  <a:pt x="2050663" y="147445"/>
                  <a:pt x="2039686" y="150006"/>
                  <a:pt x="2024686" y="152567"/>
                </a:cubicBezTo>
                <a:cubicBezTo>
                  <a:pt x="2024686" y="154031"/>
                  <a:pt x="2023954" y="154762"/>
                  <a:pt x="2022490" y="154762"/>
                </a:cubicBezTo>
                <a:lnTo>
                  <a:pt x="2017003" y="154762"/>
                </a:lnTo>
                <a:cubicBezTo>
                  <a:pt x="2012246" y="154762"/>
                  <a:pt x="1999441" y="158787"/>
                  <a:pt x="1978586" y="166836"/>
                </a:cubicBezTo>
                <a:cubicBezTo>
                  <a:pt x="1973464" y="168665"/>
                  <a:pt x="1970903" y="170129"/>
                  <a:pt x="1970903" y="171226"/>
                </a:cubicBezTo>
                <a:lnTo>
                  <a:pt x="1968708" y="174519"/>
                </a:lnTo>
                <a:cubicBezTo>
                  <a:pt x="1970903" y="177080"/>
                  <a:pt x="1972732" y="182202"/>
                  <a:pt x="1974196" y="189886"/>
                </a:cubicBezTo>
                <a:lnTo>
                  <a:pt x="1974196" y="211838"/>
                </a:lnTo>
                <a:cubicBezTo>
                  <a:pt x="1976391" y="214399"/>
                  <a:pt x="1977489" y="219887"/>
                  <a:pt x="1977489" y="228302"/>
                </a:cubicBezTo>
                <a:cubicBezTo>
                  <a:pt x="1977489" y="235619"/>
                  <a:pt x="1972732" y="252083"/>
                  <a:pt x="1963220" y="277694"/>
                </a:cubicBezTo>
                <a:cubicBezTo>
                  <a:pt x="1962488" y="277694"/>
                  <a:pt x="1959195" y="284646"/>
                  <a:pt x="1953341" y="298549"/>
                </a:cubicBezTo>
                <a:lnTo>
                  <a:pt x="1945658" y="307330"/>
                </a:lnTo>
                <a:lnTo>
                  <a:pt x="1944560" y="307330"/>
                </a:lnTo>
                <a:cubicBezTo>
                  <a:pt x="1935780" y="301476"/>
                  <a:pt x="1931389" y="290500"/>
                  <a:pt x="1931389" y="274402"/>
                </a:cubicBezTo>
                <a:cubicBezTo>
                  <a:pt x="1929926" y="274402"/>
                  <a:pt x="1929194" y="273670"/>
                  <a:pt x="1929194" y="272206"/>
                </a:cubicBezTo>
                <a:lnTo>
                  <a:pt x="1929194" y="256840"/>
                </a:lnTo>
                <a:cubicBezTo>
                  <a:pt x="1930657" y="255010"/>
                  <a:pt x="1931389" y="253913"/>
                  <a:pt x="1931389" y="253547"/>
                </a:cubicBezTo>
                <a:lnTo>
                  <a:pt x="1931389" y="249156"/>
                </a:lnTo>
                <a:cubicBezTo>
                  <a:pt x="1931389" y="240376"/>
                  <a:pt x="1937609" y="229034"/>
                  <a:pt x="1950049" y="215131"/>
                </a:cubicBezTo>
                <a:cubicBezTo>
                  <a:pt x="1955170" y="202325"/>
                  <a:pt x="1958464" y="192081"/>
                  <a:pt x="1959927" y="184398"/>
                </a:cubicBezTo>
                <a:cubicBezTo>
                  <a:pt x="1960659" y="184398"/>
                  <a:pt x="1961025" y="184032"/>
                  <a:pt x="1961025" y="183300"/>
                </a:cubicBezTo>
                <a:lnTo>
                  <a:pt x="1961025" y="180007"/>
                </a:lnTo>
                <a:cubicBezTo>
                  <a:pt x="1959561" y="178178"/>
                  <a:pt x="1958829" y="176714"/>
                  <a:pt x="1958829" y="175617"/>
                </a:cubicBezTo>
                <a:cubicBezTo>
                  <a:pt x="1951512" y="175617"/>
                  <a:pt x="1944926" y="177446"/>
                  <a:pt x="1939072" y="181105"/>
                </a:cubicBezTo>
                <a:cubicBezTo>
                  <a:pt x="1929194" y="181105"/>
                  <a:pt x="1920413" y="185861"/>
                  <a:pt x="1912730" y="195374"/>
                </a:cubicBezTo>
                <a:cubicBezTo>
                  <a:pt x="1909803" y="203789"/>
                  <a:pt x="1906144" y="218424"/>
                  <a:pt x="1901754" y="239278"/>
                </a:cubicBezTo>
                <a:lnTo>
                  <a:pt x="1889680" y="261230"/>
                </a:lnTo>
                <a:cubicBezTo>
                  <a:pt x="1887119" y="261230"/>
                  <a:pt x="1884924" y="261962"/>
                  <a:pt x="1883094" y="263425"/>
                </a:cubicBezTo>
                <a:lnTo>
                  <a:pt x="1878704" y="263425"/>
                </a:lnTo>
                <a:cubicBezTo>
                  <a:pt x="1868094" y="260133"/>
                  <a:pt x="1859313" y="255010"/>
                  <a:pt x="1852361" y="248059"/>
                </a:cubicBezTo>
                <a:cubicBezTo>
                  <a:pt x="1847971" y="245132"/>
                  <a:pt x="1842849" y="238912"/>
                  <a:pt x="1836995" y="229400"/>
                </a:cubicBezTo>
                <a:cubicBezTo>
                  <a:pt x="1833702" y="227204"/>
                  <a:pt x="1830775" y="218789"/>
                  <a:pt x="1828214" y="204155"/>
                </a:cubicBezTo>
                <a:cubicBezTo>
                  <a:pt x="1827482" y="204155"/>
                  <a:pt x="1827116" y="203789"/>
                  <a:pt x="1827116" y="203057"/>
                </a:cubicBezTo>
                <a:lnTo>
                  <a:pt x="1827116" y="189886"/>
                </a:lnTo>
                <a:cubicBezTo>
                  <a:pt x="1827116" y="187690"/>
                  <a:pt x="1826751" y="186593"/>
                  <a:pt x="1826019" y="186593"/>
                </a:cubicBezTo>
                <a:lnTo>
                  <a:pt x="1827116" y="181105"/>
                </a:lnTo>
                <a:lnTo>
                  <a:pt x="1827116" y="162446"/>
                </a:lnTo>
                <a:cubicBezTo>
                  <a:pt x="1829678" y="158055"/>
                  <a:pt x="1831507" y="153299"/>
                  <a:pt x="1832604" y="148177"/>
                </a:cubicBezTo>
                <a:cubicBezTo>
                  <a:pt x="1841019" y="138664"/>
                  <a:pt x="1846142" y="133908"/>
                  <a:pt x="1847971" y="133908"/>
                </a:cubicBezTo>
                <a:lnTo>
                  <a:pt x="1856752" y="133908"/>
                </a:lnTo>
                <a:cubicBezTo>
                  <a:pt x="1857849" y="133908"/>
                  <a:pt x="1859313" y="135371"/>
                  <a:pt x="1861142" y="138298"/>
                </a:cubicBezTo>
                <a:cubicBezTo>
                  <a:pt x="1850166" y="148177"/>
                  <a:pt x="1844678" y="155128"/>
                  <a:pt x="1844678" y="159153"/>
                </a:cubicBezTo>
                <a:lnTo>
                  <a:pt x="1844678" y="165738"/>
                </a:lnTo>
                <a:cubicBezTo>
                  <a:pt x="1844678" y="180739"/>
                  <a:pt x="1847971" y="194642"/>
                  <a:pt x="1854557" y="207447"/>
                </a:cubicBezTo>
                <a:lnTo>
                  <a:pt x="1858947" y="210740"/>
                </a:lnTo>
                <a:lnTo>
                  <a:pt x="1865533" y="210740"/>
                </a:lnTo>
                <a:cubicBezTo>
                  <a:pt x="1868094" y="210740"/>
                  <a:pt x="1881265" y="198667"/>
                  <a:pt x="1905047" y="174519"/>
                </a:cubicBezTo>
                <a:cubicBezTo>
                  <a:pt x="1909071" y="170495"/>
                  <a:pt x="1915657" y="165738"/>
                  <a:pt x="1924803" y="160250"/>
                </a:cubicBezTo>
                <a:cubicBezTo>
                  <a:pt x="1924803" y="159153"/>
                  <a:pt x="1928828" y="156957"/>
                  <a:pt x="1936877" y="153665"/>
                </a:cubicBezTo>
                <a:cubicBezTo>
                  <a:pt x="1936877" y="152201"/>
                  <a:pt x="1940170" y="150372"/>
                  <a:pt x="1946755" y="148177"/>
                </a:cubicBezTo>
                <a:cubicBezTo>
                  <a:pt x="1968708" y="135737"/>
                  <a:pt x="1985904" y="128786"/>
                  <a:pt x="1998343" y="127322"/>
                </a:cubicBezTo>
                <a:cubicBezTo>
                  <a:pt x="2000173" y="125493"/>
                  <a:pt x="2007856" y="122566"/>
                  <a:pt x="2021393" y="118541"/>
                </a:cubicBezTo>
                <a:lnTo>
                  <a:pt x="2021393" y="115248"/>
                </a:lnTo>
                <a:cubicBezTo>
                  <a:pt x="2019564" y="115248"/>
                  <a:pt x="2017734" y="114517"/>
                  <a:pt x="2015905" y="113053"/>
                </a:cubicBezTo>
                <a:lnTo>
                  <a:pt x="2011515" y="113053"/>
                </a:lnTo>
                <a:lnTo>
                  <a:pt x="2008222" y="115248"/>
                </a:lnTo>
                <a:lnTo>
                  <a:pt x="2004929" y="115248"/>
                </a:lnTo>
                <a:lnTo>
                  <a:pt x="2001636" y="113053"/>
                </a:lnTo>
                <a:lnTo>
                  <a:pt x="1993953" y="113053"/>
                </a:lnTo>
                <a:lnTo>
                  <a:pt x="1990660" y="115248"/>
                </a:lnTo>
                <a:lnTo>
                  <a:pt x="1978586" y="115248"/>
                </a:lnTo>
                <a:lnTo>
                  <a:pt x="1975293" y="113053"/>
                </a:lnTo>
                <a:lnTo>
                  <a:pt x="1962122" y="113053"/>
                </a:lnTo>
                <a:cubicBezTo>
                  <a:pt x="1960293" y="114517"/>
                  <a:pt x="1959195" y="115248"/>
                  <a:pt x="1958829" y="115248"/>
                </a:cubicBezTo>
                <a:cubicBezTo>
                  <a:pt x="1952975" y="111956"/>
                  <a:pt x="1950049" y="109394"/>
                  <a:pt x="1950049" y="107565"/>
                </a:cubicBezTo>
                <a:lnTo>
                  <a:pt x="1945658" y="107565"/>
                </a:lnTo>
                <a:cubicBezTo>
                  <a:pt x="1944195" y="109029"/>
                  <a:pt x="1939438" y="110126"/>
                  <a:pt x="1931389" y="110858"/>
                </a:cubicBezTo>
                <a:lnTo>
                  <a:pt x="1930292" y="108663"/>
                </a:lnTo>
                <a:cubicBezTo>
                  <a:pt x="1930292" y="107565"/>
                  <a:pt x="1939438" y="103175"/>
                  <a:pt x="1957732" y="95491"/>
                </a:cubicBezTo>
                <a:cubicBezTo>
                  <a:pt x="1983709" y="75369"/>
                  <a:pt x="1999807" y="57807"/>
                  <a:pt x="2006026" y="42806"/>
                </a:cubicBezTo>
                <a:lnTo>
                  <a:pt x="2006026" y="31830"/>
                </a:lnTo>
                <a:cubicBezTo>
                  <a:pt x="1997612" y="24513"/>
                  <a:pt x="1992123" y="20854"/>
                  <a:pt x="1989562" y="20854"/>
                </a:cubicBezTo>
                <a:cubicBezTo>
                  <a:pt x="1989562" y="10976"/>
                  <a:pt x="1992855" y="4024"/>
                  <a:pt x="1999441"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44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3600063" y="550545"/>
            <a:ext cx="2927985" cy="392430"/>
          </a:xfrm>
          <a:prstGeom prst="rect">
            <a:avLst/>
          </a:prstGeom>
          <a:noFill/>
        </p:spPr>
        <p:txBody>
          <a:bodyPr wrap="square" rtlCol="0">
            <a:noAutofit/>
          </a:bodyPr>
          <a:lstStyle/>
          <a:p>
            <a:r>
              <a:rPr lang="zh-CN" altLang="en-US"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Two content pages</a:t>
            </a:r>
          </a:p>
        </p:txBody>
      </p:sp>
      <p:grpSp>
        <p:nvGrpSpPr>
          <p:cNvPr id="24" name="组合 23"/>
          <p:cNvGrpSpPr/>
          <p:nvPr/>
        </p:nvGrpSpPr>
        <p:grpSpPr>
          <a:xfrm>
            <a:off x="-241300" y="5501000"/>
            <a:ext cx="12552680" cy="2117131"/>
            <a:chOff x="-99" y="9123"/>
            <a:chExt cx="19332" cy="1783"/>
          </a:xfrm>
        </p:grpSpPr>
        <p:sp>
          <p:nvSpPr>
            <p:cNvPr id="21" name="任意多边形 20"/>
            <p:cNvSpPr/>
            <p:nvPr/>
          </p:nvSpPr>
          <p:spPr>
            <a:xfrm>
              <a:off x="-99" y="9146"/>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alpha val="20000"/>
                  </a:srgbClr>
                </a:gs>
                <a:gs pos="89000">
                  <a:srgbClr val="74B62F">
                    <a:alpha val="2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47" name="任意多边形 46"/>
            <p:cNvSpPr/>
            <p:nvPr/>
          </p:nvSpPr>
          <p:spPr>
            <a:xfrm>
              <a:off x="-99" y="9123"/>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2" name="任意多边形 21"/>
            <p:cNvSpPr/>
            <p:nvPr/>
          </p:nvSpPr>
          <p:spPr>
            <a:xfrm>
              <a:off x="-99" y="9400"/>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3" name="任意多边形 22"/>
            <p:cNvSpPr/>
            <p:nvPr/>
          </p:nvSpPr>
          <p:spPr>
            <a:xfrm>
              <a:off x="-99" y="9257"/>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nvGrpSpPr>
          <p:cNvPr id="2" name="组合 1"/>
          <p:cNvGrpSpPr/>
          <p:nvPr/>
        </p:nvGrpSpPr>
        <p:grpSpPr>
          <a:xfrm>
            <a:off x="1174433" y="1268730"/>
            <a:ext cx="9843135" cy="5031740"/>
            <a:chOff x="869" y="1998"/>
            <a:chExt cx="15501" cy="7924"/>
          </a:xfrm>
        </p:grpSpPr>
        <p:sp>
          <p:nvSpPr>
            <p:cNvPr id="4" name="矩形 3"/>
            <p:cNvSpPr/>
            <p:nvPr/>
          </p:nvSpPr>
          <p:spPr>
            <a:xfrm>
              <a:off x="1322" y="1998"/>
              <a:ext cx="14296" cy="1148"/>
            </a:xfrm>
            <a:prstGeom prst="rect">
              <a:avLst/>
            </a:prstGeom>
            <a:gradFill>
              <a:gsLst>
                <a:gs pos="0">
                  <a:schemeClr val="bg1">
                    <a:alpha val="0"/>
                  </a:schemeClr>
                </a:gs>
                <a:gs pos="53000">
                  <a:srgbClr val="ACD78E"/>
                </a:gs>
                <a:gs pos="64000">
                  <a:srgbClr val="ACD78E"/>
                </a:gs>
                <a:gs pos="100000">
                  <a:schemeClr val="bg1">
                    <a:alpha val="0"/>
                  </a:schemeClr>
                </a:gs>
              </a:gsLst>
              <a:lin ang="0" scaled="0"/>
            </a:gradFill>
            <a:ln>
              <a:gradFill>
                <a:gsLst>
                  <a:gs pos="0">
                    <a:schemeClr val="accent1">
                      <a:lumMod val="5000"/>
                      <a:lumOff val="95000"/>
                      <a:alpha val="0"/>
                    </a:schemeClr>
                  </a:gs>
                  <a:gs pos="49000">
                    <a:srgbClr val="4E9921"/>
                  </a:gs>
                  <a:gs pos="61000">
                    <a:srgbClr val="4E9921"/>
                  </a:gs>
                  <a:gs pos="100000">
                    <a:schemeClr val="bg1">
                      <a:alpha val="0"/>
                    </a:schemeClr>
                  </a:gs>
                </a:gsLst>
                <a:lin ang="2154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9" name="文本框 8"/>
            <p:cNvSpPr txBox="1"/>
            <p:nvPr/>
          </p:nvSpPr>
          <p:spPr>
            <a:xfrm>
              <a:off x="3930" y="2294"/>
              <a:ext cx="9600" cy="822"/>
            </a:xfrm>
            <a:prstGeom prst="rect">
              <a:avLst/>
            </a:prstGeom>
            <a:noFill/>
          </p:spPr>
          <p:txBody>
            <a:bodyPr wrap="square" rtlCol="0" anchor="t">
              <a:spAutoFit/>
            </a:bodyPr>
            <a:lstStyle/>
            <a:p>
              <a:pPr algn="ctr"/>
              <a:r>
                <a:rPr lang="zh-CN" altLang="en-US" sz="28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这里可以输入你的标题</a:t>
              </a:r>
            </a:p>
          </p:txBody>
        </p:sp>
        <p:grpSp>
          <p:nvGrpSpPr>
            <p:cNvPr id="11" name="组合 10"/>
            <p:cNvGrpSpPr/>
            <p:nvPr/>
          </p:nvGrpSpPr>
          <p:grpSpPr>
            <a:xfrm>
              <a:off x="869" y="3472"/>
              <a:ext cx="7145" cy="4257"/>
              <a:chOff x="869" y="3472"/>
              <a:chExt cx="7145" cy="4257"/>
            </a:xfrm>
          </p:grpSpPr>
          <p:pic>
            <p:nvPicPr>
              <p:cNvPr id="6" name="图片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69" y="3512"/>
                <a:ext cx="7095" cy="4217"/>
              </a:xfrm>
              <a:prstGeom prst="roundRect">
                <a:avLst/>
              </a:prstGeom>
            </p:spPr>
          </p:pic>
          <p:sp>
            <p:nvSpPr>
              <p:cNvPr id="5" name="圆角矩形 4"/>
              <p:cNvSpPr/>
              <p:nvPr/>
            </p:nvSpPr>
            <p:spPr>
              <a:xfrm>
                <a:off x="869" y="3472"/>
                <a:ext cx="7145" cy="3587"/>
              </a:xfrm>
              <a:prstGeom prst="roundRect">
                <a:avLst/>
              </a:prstGeom>
              <a:gradFill>
                <a:gsLst>
                  <a:gs pos="12000">
                    <a:schemeClr val="accent4">
                      <a:lumMod val="20000"/>
                      <a:lumOff val="80000"/>
                      <a:alpha val="97000"/>
                    </a:schemeClr>
                  </a:gs>
                  <a:gs pos="45000">
                    <a:schemeClr val="bg1">
                      <a:alpha val="75000"/>
                    </a:schemeClr>
                  </a:gs>
                  <a:gs pos="100000">
                    <a:schemeClr val="bg1">
                      <a:alpha val="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0" name="文本框 9"/>
              <p:cNvSpPr txBox="1"/>
              <p:nvPr/>
            </p:nvSpPr>
            <p:spPr>
              <a:xfrm>
                <a:off x="1049" y="3680"/>
                <a:ext cx="6930" cy="2381"/>
              </a:xfrm>
              <a:prstGeom prst="rect">
                <a:avLst/>
              </a:prstGeom>
              <a:noFill/>
            </p:spPr>
            <p:txBody>
              <a:bodyPr wrap="square" rtlCol="0">
                <a:noAutofit/>
              </a:bodyPr>
              <a:lstStyle/>
              <a:p>
                <a:r>
                  <a:rPr lang="zh-CN" altLang="en-US" sz="28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第一小点</a:t>
                </a:r>
              </a:p>
              <a:p>
                <a:r>
                  <a:rPr lang="zh-CN" altLang="en-US" dirty="0">
                    <a:solidFill>
                      <a:schemeClr val="bg2">
                        <a:lumMod val="25000"/>
                      </a:schemeClr>
                    </a:solidFill>
                    <a:ea typeface="微软雅黑" panose="020B0503020204020204" pitchFamily="34" charset="-122"/>
                    <a:cs typeface="Allan" panose="02000803000000000000" charset="0"/>
                    <a:sym typeface="Arial" panose="020B0604020202020204" pitchFamily="34" charset="0"/>
                  </a:rPr>
                  <a:t>输入您的内容输入您的内容输入您的内容输入您的内容输入您的内容</a:t>
                </a:r>
              </a:p>
            </p:txBody>
          </p:sp>
        </p:grpSp>
        <p:grpSp>
          <p:nvGrpSpPr>
            <p:cNvPr id="12" name="组合 11"/>
            <p:cNvGrpSpPr/>
            <p:nvPr/>
          </p:nvGrpSpPr>
          <p:grpSpPr>
            <a:xfrm>
              <a:off x="9260" y="3512"/>
              <a:ext cx="7110" cy="4256"/>
              <a:chOff x="869" y="3472"/>
              <a:chExt cx="7110" cy="4256"/>
            </a:xfrm>
          </p:grpSpPr>
          <p:pic>
            <p:nvPicPr>
              <p:cNvPr id="14" name="图片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69" y="3512"/>
                <a:ext cx="7095" cy="4217"/>
              </a:xfrm>
              <a:prstGeom prst="roundRect">
                <a:avLst/>
              </a:prstGeom>
            </p:spPr>
          </p:pic>
          <p:sp>
            <p:nvSpPr>
              <p:cNvPr id="15" name="圆角矩形 14"/>
              <p:cNvSpPr/>
              <p:nvPr/>
            </p:nvSpPr>
            <p:spPr>
              <a:xfrm>
                <a:off x="869" y="3472"/>
                <a:ext cx="7095" cy="3587"/>
              </a:xfrm>
              <a:prstGeom prst="roundRect">
                <a:avLst/>
              </a:prstGeom>
              <a:gradFill>
                <a:gsLst>
                  <a:gs pos="12000">
                    <a:schemeClr val="accent4">
                      <a:lumMod val="20000"/>
                      <a:lumOff val="80000"/>
                      <a:alpha val="97000"/>
                    </a:schemeClr>
                  </a:gs>
                  <a:gs pos="45000">
                    <a:schemeClr val="bg1">
                      <a:alpha val="75000"/>
                    </a:schemeClr>
                  </a:gs>
                  <a:gs pos="100000">
                    <a:schemeClr val="bg1">
                      <a:alpha val="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6" name="文本框 15"/>
              <p:cNvSpPr txBox="1"/>
              <p:nvPr/>
            </p:nvSpPr>
            <p:spPr>
              <a:xfrm>
                <a:off x="1049" y="3680"/>
                <a:ext cx="6930" cy="2381"/>
              </a:xfrm>
              <a:prstGeom prst="rect">
                <a:avLst/>
              </a:prstGeom>
              <a:noFill/>
            </p:spPr>
            <p:txBody>
              <a:bodyPr wrap="square" rtlCol="0">
                <a:noAutofit/>
              </a:bodyPr>
              <a:lstStyle/>
              <a:p>
                <a:r>
                  <a:rPr lang="zh-CN" altLang="en-US" sz="28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第二小点</a:t>
                </a:r>
              </a:p>
              <a:p>
                <a:r>
                  <a:rPr lang="zh-CN" altLang="en-US" dirty="0">
                    <a:solidFill>
                      <a:schemeClr val="bg2">
                        <a:lumMod val="25000"/>
                      </a:schemeClr>
                    </a:solidFill>
                    <a:ea typeface="微软雅黑" panose="020B0503020204020204" pitchFamily="34" charset="-122"/>
                    <a:cs typeface="Allan" panose="02000803000000000000" charset="0"/>
                    <a:sym typeface="Arial" panose="020B0604020202020204" pitchFamily="34" charset="0"/>
                  </a:rPr>
                  <a:t>输入您的内容输入您的内容输入您的内容输入您的内容输入您的内容</a:t>
                </a:r>
              </a:p>
            </p:txBody>
          </p:sp>
        </p:grpSp>
        <p:sp>
          <p:nvSpPr>
            <p:cNvPr id="20" name="椭圆 19"/>
            <p:cNvSpPr/>
            <p:nvPr/>
          </p:nvSpPr>
          <p:spPr>
            <a:xfrm>
              <a:off x="4137" y="9013"/>
              <a:ext cx="9811" cy="909"/>
            </a:xfrm>
            <a:prstGeom prst="ellipse">
              <a:avLst/>
            </a:prstGeom>
            <a:gradFill>
              <a:gsLst>
                <a:gs pos="45000">
                  <a:srgbClr val="B8D997">
                    <a:alpha val="42000"/>
                  </a:srgbClr>
                </a:gs>
                <a:gs pos="2000">
                  <a:srgbClr val="70B32E">
                    <a:alpha val="69000"/>
                  </a:srgbClr>
                </a:gs>
                <a:gs pos="100000">
                  <a:schemeClr val="bg1">
                    <a:alpha val="0"/>
                  </a:scheme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8" name="椭圆 17"/>
            <p:cNvSpPr/>
            <p:nvPr/>
          </p:nvSpPr>
          <p:spPr>
            <a:xfrm>
              <a:off x="2456" y="8095"/>
              <a:ext cx="13721" cy="1273"/>
            </a:xfrm>
            <a:prstGeom prst="ellipse">
              <a:avLst/>
            </a:prstGeom>
            <a:gradFill>
              <a:gsLst>
                <a:gs pos="45000">
                  <a:srgbClr val="B8D997">
                    <a:alpha val="42000"/>
                  </a:srgbClr>
                </a:gs>
                <a:gs pos="2000">
                  <a:srgbClr val="70B32E">
                    <a:alpha val="69000"/>
                  </a:srgbClr>
                </a:gs>
                <a:gs pos="100000">
                  <a:schemeClr val="bg1">
                    <a:alpha val="0"/>
                  </a:scheme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7" name="文本框 16"/>
            <p:cNvSpPr txBox="1"/>
            <p:nvPr/>
          </p:nvSpPr>
          <p:spPr>
            <a:xfrm>
              <a:off x="4043" y="8095"/>
              <a:ext cx="9962" cy="929"/>
            </a:xfrm>
            <a:prstGeom prst="rect">
              <a:avLst/>
            </a:prstGeom>
            <a:noFill/>
            <a:effectLst>
              <a:reflection blurRad="6350" stA="32000" endA="300" endPos="0" dir="5400000" sy="-100000" algn="bl" rotWithShape="0"/>
            </a:effectLst>
          </p:spPr>
          <p:txBody>
            <a:bodyPr wrap="square" rtlCol="0" anchor="t">
              <a:noAutofit/>
            </a:bodyPr>
            <a:lstStyle/>
            <a:p>
              <a:pPr algn="ctr"/>
              <a:r>
                <a:rPr lang="zh-CN" altLang="en-US" sz="4000" dirty="0">
                  <a:gradFill>
                    <a:gsLst>
                      <a:gs pos="96000">
                        <a:srgbClr val="325E3C"/>
                      </a:gs>
                      <a:gs pos="0">
                        <a:srgbClr val="3AA32F"/>
                      </a:gs>
                    </a:gsLst>
                    <a:lin ang="5400000" scaled="0"/>
                  </a:gradFill>
                  <a:effectLst>
                    <a:reflection blurRad="6350" stA="25000" endA="300" endPos="45500" dir="5400000" sy="-100000" algn="bl" rotWithShape="0"/>
                  </a:effectLst>
                  <a:ea typeface="微软雅黑" panose="020B0503020204020204" pitchFamily="34" charset="-122"/>
                  <a:cs typeface="Allan" panose="02000803000000000000" charset="0"/>
                  <a:sym typeface="Arial" panose="020B0604020202020204" pitchFamily="34" charset="0"/>
                </a:rPr>
                <a:t>清远职业技术学院模板</a:t>
              </a:r>
            </a:p>
          </p:txBody>
        </p:sp>
      </p:grpSp>
      <p:pic>
        <p:nvPicPr>
          <p:cNvPr id="52" name="图片 51"/>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grpSp>
        <p:nvGrpSpPr>
          <p:cNvPr id="28" name="组合 27"/>
          <p:cNvGrpSpPr>
            <a:grpSpLocks noRot="1" noChangeAspect="1"/>
          </p:cNvGrpSpPr>
          <p:nvPr/>
        </p:nvGrpSpPr>
        <p:grpSpPr>
          <a:xfrm>
            <a:off x="7851668" y="245988"/>
            <a:ext cx="4376943" cy="874489"/>
            <a:chOff x="0" y="0"/>
            <a:chExt cx="7395" cy="1277"/>
          </a:xfrm>
        </p:grpSpPr>
        <p:sp>
          <p:nvSpPr>
            <p:cNvPr id="29"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30" name="图片 2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31" name="图片 30"/>
            <p:cNvPicPr>
              <a:picLocks noChangeAspect="1"/>
            </p:cNvPicPr>
            <p:nvPr/>
          </p:nvPicPr>
          <p:blipFill>
            <a:blip r:embed="rId11"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12" name="矩形 11"/>
          <p:cNvSpPr/>
          <p:nvPr/>
        </p:nvSpPr>
        <p:spPr>
          <a:xfrm>
            <a:off x="-24979" y="-26973"/>
            <a:ext cx="12385675" cy="6912610"/>
          </a:xfrm>
          <a:prstGeom prst="rect">
            <a:avLst/>
          </a:pr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5"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25" name="文本框 24">
            <a:extLst>
              <a:ext uri="{FF2B5EF4-FFF2-40B4-BE49-F238E27FC236}">
                <a16:creationId xmlns:a16="http://schemas.microsoft.com/office/drawing/2014/main" id="{D3482C2D-8478-547D-C8EA-4C266376FEFA}"/>
              </a:ext>
            </a:extLst>
          </p:cNvPr>
          <p:cNvSpPr txBox="1"/>
          <p:nvPr>
            <p:custDataLst>
              <p:tags r:id="rId1"/>
            </p:custDataLst>
          </p:nvPr>
        </p:nvSpPr>
        <p:spPr>
          <a:xfrm>
            <a:off x="765874" y="348992"/>
            <a:ext cx="1695170" cy="515876"/>
          </a:xfrm>
          <a:custGeom>
            <a:avLst/>
            <a:gdLst/>
            <a:ahLst/>
            <a:cxnLst/>
            <a:rect l="l" t="t" r="r" b="b"/>
            <a:pathLst>
              <a:path w="1695170" h="515876">
                <a:moveTo>
                  <a:pt x="580634" y="470874"/>
                </a:moveTo>
                <a:cubicBezTo>
                  <a:pt x="582097" y="471240"/>
                  <a:pt x="582829" y="471971"/>
                  <a:pt x="582829" y="473069"/>
                </a:cubicBezTo>
                <a:lnTo>
                  <a:pt x="582829" y="474167"/>
                </a:lnTo>
                <a:cubicBezTo>
                  <a:pt x="582829" y="475630"/>
                  <a:pt x="582097" y="476362"/>
                  <a:pt x="580634" y="476362"/>
                </a:cubicBezTo>
                <a:cubicBezTo>
                  <a:pt x="579170" y="476362"/>
                  <a:pt x="578439" y="475630"/>
                  <a:pt x="578439" y="474167"/>
                </a:cubicBezTo>
                <a:lnTo>
                  <a:pt x="578439" y="473069"/>
                </a:lnTo>
                <a:cubicBezTo>
                  <a:pt x="578805" y="471605"/>
                  <a:pt x="579536" y="470874"/>
                  <a:pt x="580634" y="470874"/>
                </a:cubicBezTo>
                <a:close/>
                <a:moveTo>
                  <a:pt x="572951" y="463190"/>
                </a:moveTo>
                <a:lnTo>
                  <a:pt x="574048" y="463190"/>
                </a:lnTo>
                <a:lnTo>
                  <a:pt x="574048" y="465386"/>
                </a:lnTo>
                <a:lnTo>
                  <a:pt x="572951" y="465386"/>
                </a:lnTo>
                <a:close/>
                <a:moveTo>
                  <a:pt x="248059" y="415993"/>
                </a:moveTo>
                <a:cubicBezTo>
                  <a:pt x="248059" y="416725"/>
                  <a:pt x="246595" y="420750"/>
                  <a:pt x="243668" y="428067"/>
                </a:cubicBezTo>
                <a:lnTo>
                  <a:pt x="243668" y="433555"/>
                </a:lnTo>
                <a:cubicBezTo>
                  <a:pt x="245498" y="433555"/>
                  <a:pt x="247327" y="434287"/>
                  <a:pt x="249156" y="435750"/>
                </a:cubicBezTo>
                <a:cubicBezTo>
                  <a:pt x="249522" y="434287"/>
                  <a:pt x="250254" y="433555"/>
                  <a:pt x="251352" y="433555"/>
                </a:cubicBezTo>
                <a:lnTo>
                  <a:pt x="252449" y="433555"/>
                </a:lnTo>
                <a:cubicBezTo>
                  <a:pt x="252815" y="433555"/>
                  <a:pt x="253913" y="434287"/>
                  <a:pt x="255742" y="435750"/>
                </a:cubicBezTo>
                <a:lnTo>
                  <a:pt x="262328" y="435750"/>
                </a:lnTo>
                <a:lnTo>
                  <a:pt x="262328" y="429165"/>
                </a:lnTo>
                <a:cubicBezTo>
                  <a:pt x="256108" y="422945"/>
                  <a:pt x="252815" y="418920"/>
                  <a:pt x="252449" y="417091"/>
                </a:cubicBezTo>
                <a:cubicBezTo>
                  <a:pt x="250986" y="417091"/>
                  <a:pt x="249522" y="416725"/>
                  <a:pt x="248059" y="415993"/>
                </a:cubicBezTo>
                <a:close/>
                <a:moveTo>
                  <a:pt x="189886" y="394041"/>
                </a:moveTo>
                <a:cubicBezTo>
                  <a:pt x="175251" y="399895"/>
                  <a:pt x="163909" y="403188"/>
                  <a:pt x="155860" y="403920"/>
                </a:cubicBezTo>
                <a:cubicBezTo>
                  <a:pt x="147079" y="406115"/>
                  <a:pt x="139762" y="411237"/>
                  <a:pt x="133908" y="419286"/>
                </a:cubicBezTo>
                <a:cubicBezTo>
                  <a:pt x="133908" y="420384"/>
                  <a:pt x="130981" y="425140"/>
                  <a:pt x="125127" y="433555"/>
                </a:cubicBezTo>
                <a:cubicBezTo>
                  <a:pt x="125493" y="433555"/>
                  <a:pt x="126590" y="434287"/>
                  <a:pt x="128420" y="435750"/>
                </a:cubicBezTo>
                <a:lnTo>
                  <a:pt x="142688" y="435750"/>
                </a:lnTo>
                <a:cubicBezTo>
                  <a:pt x="144518" y="434287"/>
                  <a:pt x="145981" y="433555"/>
                  <a:pt x="147079" y="433555"/>
                </a:cubicBezTo>
                <a:cubicBezTo>
                  <a:pt x="149640" y="433555"/>
                  <a:pt x="160250" y="433189"/>
                  <a:pt x="178909" y="432458"/>
                </a:cubicBezTo>
                <a:cubicBezTo>
                  <a:pt x="194276" y="420018"/>
                  <a:pt x="203057" y="411603"/>
                  <a:pt x="205252" y="407212"/>
                </a:cubicBezTo>
                <a:lnTo>
                  <a:pt x="205252" y="400627"/>
                </a:lnTo>
                <a:cubicBezTo>
                  <a:pt x="200130" y="396236"/>
                  <a:pt x="195008" y="394041"/>
                  <a:pt x="189886" y="394041"/>
                </a:cubicBezTo>
                <a:close/>
                <a:moveTo>
                  <a:pt x="1036922" y="349039"/>
                </a:moveTo>
                <a:cubicBezTo>
                  <a:pt x="1035825" y="350137"/>
                  <a:pt x="1027775" y="351600"/>
                  <a:pt x="1012775" y="353430"/>
                </a:cubicBezTo>
                <a:cubicBezTo>
                  <a:pt x="1012775" y="354162"/>
                  <a:pt x="1012409" y="354527"/>
                  <a:pt x="1011677" y="354527"/>
                </a:cubicBezTo>
                <a:lnTo>
                  <a:pt x="997408" y="354527"/>
                </a:lnTo>
                <a:lnTo>
                  <a:pt x="994115" y="356723"/>
                </a:lnTo>
                <a:lnTo>
                  <a:pt x="985335" y="356723"/>
                </a:lnTo>
                <a:cubicBezTo>
                  <a:pt x="977652" y="356723"/>
                  <a:pt x="972529" y="357820"/>
                  <a:pt x="969968" y="360015"/>
                </a:cubicBezTo>
                <a:lnTo>
                  <a:pt x="956797" y="360015"/>
                </a:lnTo>
                <a:cubicBezTo>
                  <a:pt x="952407" y="361845"/>
                  <a:pt x="950211" y="363674"/>
                  <a:pt x="950211" y="365503"/>
                </a:cubicBezTo>
                <a:cubicBezTo>
                  <a:pt x="957529" y="392212"/>
                  <a:pt x="963017" y="410505"/>
                  <a:pt x="966675" y="420384"/>
                </a:cubicBezTo>
                <a:lnTo>
                  <a:pt x="973261" y="420384"/>
                </a:lnTo>
                <a:lnTo>
                  <a:pt x="1003994" y="408310"/>
                </a:lnTo>
                <a:cubicBezTo>
                  <a:pt x="1026678" y="383797"/>
                  <a:pt x="1039849" y="366235"/>
                  <a:pt x="1043508" y="355625"/>
                </a:cubicBezTo>
                <a:lnTo>
                  <a:pt x="1043508" y="349039"/>
                </a:lnTo>
                <a:close/>
                <a:moveTo>
                  <a:pt x="230497" y="306233"/>
                </a:moveTo>
                <a:cubicBezTo>
                  <a:pt x="230497" y="308428"/>
                  <a:pt x="227570" y="311355"/>
                  <a:pt x="221716" y="315013"/>
                </a:cubicBezTo>
                <a:lnTo>
                  <a:pt x="221716" y="319404"/>
                </a:lnTo>
                <a:cubicBezTo>
                  <a:pt x="223180" y="322697"/>
                  <a:pt x="227936" y="326355"/>
                  <a:pt x="235985" y="330380"/>
                </a:cubicBezTo>
                <a:lnTo>
                  <a:pt x="239278" y="330380"/>
                </a:lnTo>
                <a:cubicBezTo>
                  <a:pt x="239644" y="330380"/>
                  <a:pt x="240741" y="329648"/>
                  <a:pt x="242571" y="328185"/>
                </a:cubicBezTo>
                <a:lnTo>
                  <a:pt x="245864" y="328185"/>
                </a:lnTo>
                <a:cubicBezTo>
                  <a:pt x="247327" y="329648"/>
                  <a:pt x="252083" y="330746"/>
                  <a:pt x="260132" y="331478"/>
                </a:cubicBezTo>
                <a:cubicBezTo>
                  <a:pt x="260132" y="333307"/>
                  <a:pt x="263791" y="335868"/>
                  <a:pt x="271109" y="339161"/>
                </a:cubicBezTo>
                <a:lnTo>
                  <a:pt x="274401" y="336966"/>
                </a:lnTo>
                <a:lnTo>
                  <a:pt x="277694" y="336966"/>
                </a:lnTo>
                <a:cubicBezTo>
                  <a:pt x="285377" y="340990"/>
                  <a:pt x="289768" y="344283"/>
                  <a:pt x="290866" y="346844"/>
                </a:cubicBezTo>
                <a:lnTo>
                  <a:pt x="290866" y="351234"/>
                </a:lnTo>
                <a:lnTo>
                  <a:pt x="288670" y="354527"/>
                </a:lnTo>
                <a:lnTo>
                  <a:pt x="288670" y="363308"/>
                </a:lnTo>
                <a:cubicBezTo>
                  <a:pt x="288670" y="365138"/>
                  <a:pt x="291963" y="367699"/>
                  <a:pt x="298549" y="370991"/>
                </a:cubicBezTo>
                <a:lnTo>
                  <a:pt x="298549" y="372089"/>
                </a:lnTo>
                <a:lnTo>
                  <a:pt x="280987" y="372089"/>
                </a:lnTo>
                <a:cubicBezTo>
                  <a:pt x="280987" y="374284"/>
                  <a:pt x="280255" y="375382"/>
                  <a:pt x="278792" y="375382"/>
                </a:cubicBezTo>
                <a:lnTo>
                  <a:pt x="267816" y="375382"/>
                </a:lnTo>
                <a:cubicBezTo>
                  <a:pt x="259035" y="378675"/>
                  <a:pt x="254644" y="381602"/>
                  <a:pt x="254644" y="384163"/>
                </a:cubicBezTo>
                <a:cubicBezTo>
                  <a:pt x="253913" y="385260"/>
                  <a:pt x="253547" y="387821"/>
                  <a:pt x="253547" y="391846"/>
                </a:cubicBezTo>
                <a:lnTo>
                  <a:pt x="253547" y="397334"/>
                </a:lnTo>
                <a:lnTo>
                  <a:pt x="249156" y="407212"/>
                </a:lnTo>
                <a:lnTo>
                  <a:pt x="249156" y="413798"/>
                </a:lnTo>
                <a:lnTo>
                  <a:pt x="254644" y="413798"/>
                </a:lnTo>
                <a:cubicBezTo>
                  <a:pt x="256474" y="415262"/>
                  <a:pt x="257937" y="415993"/>
                  <a:pt x="259035" y="415993"/>
                </a:cubicBezTo>
                <a:cubicBezTo>
                  <a:pt x="271109" y="415993"/>
                  <a:pt x="278426" y="417091"/>
                  <a:pt x="280987" y="419286"/>
                </a:cubicBezTo>
                <a:cubicBezTo>
                  <a:pt x="280987" y="417091"/>
                  <a:pt x="286841" y="415993"/>
                  <a:pt x="298549" y="415993"/>
                </a:cubicBezTo>
                <a:lnTo>
                  <a:pt x="300744" y="415993"/>
                </a:lnTo>
                <a:cubicBezTo>
                  <a:pt x="304403" y="413066"/>
                  <a:pt x="309525" y="410871"/>
                  <a:pt x="316111" y="409408"/>
                </a:cubicBezTo>
                <a:cubicBezTo>
                  <a:pt x="318671" y="407578"/>
                  <a:pt x="324159" y="405017"/>
                  <a:pt x="332574" y="401725"/>
                </a:cubicBezTo>
                <a:cubicBezTo>
                  <a:pt x="337331" y="397700"/>
                  <a:pt x="342087" y="394773"/>
                  <a:pt x="346844" y="392944"/>
                </a:cubicBezTo>
                <a:cubicBezTo>
                  <a:pt x="355624" y="387456"/>
                  <a:pt x="362210" y="381968"/>
                  <a:pt x="366600" y="376479"/>
                </a:cubicBezTo>
                <a:lnTo>
                  <a:pt x="366600" y="375382"/>
                </a:lnTo>
                <a:cubicBezTo>
                  <a:pt x="356722" y="367333"/>
                  <a:pt x="345014" y="361113"/>
                  <a:pt x="331477" y="356723"/>
                </a:cubicBezTo>
                <a:cubicBezTo>
                  <a:pt x="330014" y="354893"/>
                  <a:pt x="320501" y="350869"/>
                  <a:pt x="302939" y="344649"/>
                </a:cubicBezTo>
                <a:cubicBezTo>
                  <a:pt x="274767" y="327453"/>
                  <a:pt x="252815" y="314648"/>
                  <a:pt x="237083" y="306233"/>
                </a:cubicBezTo>
                <a:close/>
                <a:moveTo>
                  <a:pt x="1061070" y="301842"/>
                </a:moveTo>
                <a:lnTo>
                  <a:pt x="1068753" y="301842"/>
                </a:lnTo>
                <a:cubicBezTo>
                  <a:pt x="1077168" y="307330"/>
                  <a:pt x="1086315" y="312087"/>
                  <a:pt x="1096193" y="316111"/>
                </a:cubicBezTo>
                <a:cubicBezTo>
                  <a:pt x="1105706" y="322697"/>
                  <a:pt x="1114487" y="330014"/>
                  <a:pt x="1122536" y="338063"/>
                </a:cubicBezTo>
                <a:lnTo>
                  <a:pt x="1122536" y="349039"/>
                </a:lnTo>
                <a:cubicBezTo>
                  <a:pt x="1121438" y="350137"/>
                  <a:pt x="1120341" y="354527"/>
                  <a:pt x="1119243" y="362211"/>
                </a:cubicBezTo>
                <a:lnTo>
                  <a:pt x="1091803" y="383065"/>
                </a:lnTo>
                <a:cubicBezTo>
                  <a:pt x="1089973" y="383065"/>
                  <a:pt x="1087412" y="383797"/>
                  <a:pt x="1084119" y="385260"/>
                </a:cubicBezTo>
                <a:lnTo>
                  <a:pt x="1084119" y="388553"/>
                </a:lnTo>
                <a:cubicBezTo>
                  <a:pt x="1096925" y="394773"/>
                  <a:pt x="1109730" y="405383"/>
                  <a:pt x="1122536" y="420384"/>
                </a:cubicBezTo>
                <a:cubicBezTo>
                  <a:pt x="1124731" y="420384"/>
                  <a:pt x="1126194" y="422213"/>
                  <a:pt x="1126926" y="425872"/>
                </a:cubicBezTo>
                <a:cubicBezTo>
                  <a:pt x="1128024" y="425872"/>
                  <a:pt x="1129121" y="426969"/>
                  <a:pt x="1130219" y="429165"/>
                </a:cubicBezTo>
                <a:lnTo>
                  <a:pt x="1130219" y="441238"/>
                </a:lnTo>
                <a:cubicBezTo>
                  <a:pt x="1130219" y="442336"/>
                  <a:pt x="1128755" y="443799"/>
                  <a:pt x="1125829" y="445629"/>
                </a:cubicBezTo>
                <a:lnTo>
                  <a:pt x="1111559" y="445629"/>
                </a:lnTo>
                <a:lnTo>
                  <a:pt x="1098388" y="446726"/>
                </a:lnTo>
                <a:cubicBezTo>
                  <a:pt x="1098022" y="444165"/>
                  <a:pt x="1094729" y="441238"/>
                  <a:pt x="1088510" y="437946"/>
                </a:cubicBezTo>
                <a:lnTo>
                  <a:pt x="1085217" y="437946"/>
                </a:lnTo>
                <a:lnTo>
                  <a:pt x="1081924" y="440141"/>
                </a:lnTo>
                <a:lnTo>
                  <a:pt x="1072046" y="440141"/>
                </a:lnTo>
                <a:cubicBezTo>
                  <a:pt x="1068753" y="440141"/>
                  <a:pt x="1064362" y="441970"/>
                  <a:pt x="1058874" y="445629"/>
                </a:cubicBezTo>
                <a:cubicBezTo>
                  <a:pt x="1056313" y="445629"/>
                  <a:pt x="1051923" y="447824"/>
                  <a:pt x="1045703" y="452214"/>
                </a:cubicBezTo>
                <a:cubicBezTo>
                  <a:pt x="1044605" y="452214"/>
                  <a:pt x="1043142" y="452946"/>
                  <a:pt x="1041313" y="454410"/>
                </a:cubicBezTo>
                <a:lnTo>
                  <a:pt x="1031434" y="454410"/>
                </a:lnTo>
                <a:lnTo>
                  <a:pt x="1010580" y="467581"/>
                </a:lnTo>
                <a:lnTo>
                  <a:pt x="1009482" y="467581"/>
                </a:lnTo>
                <a:cubicBezTo>
                  <a:pt x="1008019" y="467581"/>
                  <a:pt x="1007287" y="466849"/>
                  <a:pt x="1007287" y="465386"/>
                </a:cubicBezTo>
                <a:lnTo>
                  <a:pt x="1007287" y="464288"/>
                </a:lnTo>
                <a:cubicBezTo>
                  <a:pt x="1018995" y="453678"/>
                  <a:pt x="1025580" y="445629"/>
                  <a:pt x="1027044" y="440141"/>
                </a:cubicBezTo>
                <a:lnTo>
                  <a:pt x="1027044" y="435750"/>
                </a:lnTo>
                <a:lnTo>
                  <a:pt x="1019360" y="435750"/>
                </a:lnTo>
                <a:cubicBezTo>
                  <a:pt x="1012775" y="438677"/>
                  <a:pt x="1004726" y="440873"/>
                  <a:pt x="995213" y="442336"/>
                </a:cubicBezTo>
                <a:cubicBezTo>
                  <a:pt x="993018" y="444165"/>
                  <a:pt x="987896" y="445995"/>
                  <a:pt x="979847" y="447824"/>
                </a:cubicBezTo>
                <a:cubicBezTo>
                  <a:pt x="976920" y="450019"/>
                  <a:pt x="975456" y="451483"/>
                  <a:pt x="975456" y="452214"/>
                </a:cubicBezTo>
                <a:lnTo>
                  <a:pt x="975456" y="455507"/>
                </a:lnTo>
                <a:cubicBezTo>
                  <a:pt x="979115" y="461361"/>
                  <a:pt x="980944" y="467581"/>
                  <a:pt x="980944" y="474167"/>
                </a:cubicBezTo>
                <a:lnTo>
                  <a:pt x="980944" y="480752"/>
                </a:lnTo>
                <a:cubicBezTo>
                  <a:pt x="980944" y="481118"/>
                  <a:pt x="981676" y="482216"/>
                  <a:pt x="983140" y="484045"/>
                </a:cubicBezTo>
                <a:lnTo>
                  <a:pt x="980944" y="485143"/>
                </a:lnTo>
                <a:cubicBezTo>
                  <a:pt x="980944" y="483679"/>
                  <a:pt x="978383" y="482582"/>
                  <a:pt x="973261" y="481850"/>
                </a:cubicBezTo>
                <a:lnTo>
                  <a:pt x="964480" y="487338"/>
                </a:lnTo>
                <a:lnTo>
                  <a:pt x="963382" y="487338"/>
                </a:lnTo>
                <a:cubicBezTo>
                  <a:pt x="957163" y="482582"/>
                  <a:pt x="952041" y="475630"/>
                  <a:pt x="948016" y="466483"/>
                </a:cubicBezTo>
                <a:cubicBezTo>
                  <a:pt x="948016" y="465386"/>
                  <a:pt x="945089" y="462459"/>
                  <a:pt x="939235" y="457702"/>
                </a:cubicBezTo>
                <a:lnTo>
                  <a:pt x="935942" y="457702"/>
                </a:lnTo>
                <a:lnTo>
                  <a:pt x="926064" y="462093"/>
                </a:lnTo>
                <a:lnTo>
                  <a:pt x="922771" y="462093"/>
                </a:lnTo>
                <a:lnTo>
                  <a:pt x="919478" y="459898"/>
                </a:lnTo>
                <a:lnTo>
                  <a:pt x="918381" y="459898"/>
                </a:lnTo>
                <a:cubicBezTo>
                  <a:pt x="916917" y="459898"/>
                  <a:pt x="915454" y="460264"/>
                  <a:pt x="913990" y="460995"/>
                </a:cubicBezTo>
                <a:cubicBezTo>
                  <a:pt x="908868" y="458800"/>
                  <a:pt x="905575" y="455873"/>
                  <a:pt x="904112" y="452214"/>
                </a:cubicBezTo>
                <a:lnTo>
                  <a:pt x="904112" y="448922"/>
                </a:lnTo>
                <a:cubicBezTo>
                  <a:pt x="904112" y="447824"/>
                  <a:pt x="905209" y="446726"/>
                  <a:pt x="907405" y="445629"/>
                </a:cubicBezTo>
                <a:lnTo>
                  <a:pt x="919478" y="445629"/>
                </a:lnTo>
                <a:cubicBezTo>
                  <a:pt x="932284" y="440873"/>
                  <a:pt x="938869" y="437214"/>
                  <a:pt x="939235" y="434653"/>
                </a:cubicBezTo>
                <a:lnTo>
                  <a:pt x="939235" y="428067"/>
                </a:lnTo>
                <a:lnTo>
                  <a:pt x="934845" y="418189"/>
                </a:lnTo>
                <a:lnTo>
                  <a:pt x="934845" y="412700"/>
                </a:lnTo>
                <a:cubicBezTo>
                  <a:pt x="936308" y="410871"/>
                  <a:pt x="937040" y="409774"/>
                  <a:pt x="937040" y="409408"/>
                </a:cubicBezTo>
                <a:lnTo>
                  <a:pt x="937040" y="357820"/>
                </a:lnTo>
                <a:cubicBezTo>
                  <a:pt x="934845" y="355259"/>
                  <a:pt x="933747" y="350869"/>
                  <a:pt x="933747" y="344649"/>
                </a:cubicBezTo>
                <a:lnTo>
                  <a:pt x="933747" y="339161"/>
                </a:lnTo>
                <a:lnTo>
                  <a:pt x="931552" y="335868"/>
                </a:lnTo>
                <a:lnTo>
                  <a:pt x="933747" y="334770"/>
                </a:lnTo>
                <a:lnTo>
                  <a:pt x="935942" y="334770"/>
                </a:lnTo>
                <a:cubicBezTo>
                  <a:pt x="942528" y="342820"/>
                  <a:pt x="946552" y="346844"/>
                  <a:pt x="948016" y="346844"/>
                </a:cubicBezTo>
                <a:cubicBezTo>
                  <a:pt x="951309" y="346844"/>
                  <a:pt x="958626" y="345015"/>
                  <a:pt x="969968" y="341356"/>
                </a:cubicBezTo>
                <a:lnTo>
                  <a:pt x="1030337" y="322697"/>
                </a:lnTo>
                <a:cubicBezTo>
                  <a:pt x="1033995" y="322331"/>
                  <a:pt x="1038020" y="317940"/>
                  <a:pt x="1042410" y="309525"/>
                </a:cubicBezTo>
                <a:cubicBezTo>
                  <a:pt x="1050094" y="308062"/>
                  <a:pt x="1056313" y="305501"/>
                  <a:pt x="1061070" y="301842"/>
                </a:cubicBezTo>
                <a:close/>
                <a:moveTo>
                  <a:pt x="176714" y="253548"/>
                </a:moveTo>
                <a:cubicBezTo>
                  <a:pt x="172324" y="254645"/>
                  <a:pt x="170129" y="257206"/>
                  <a:pt x="170129" y="261231"/>
                </a:cubicBezTo>
                <a:cubicBezTo>
                  <a:pt x="170129" y="264523"/>
                  <a:pt x="167933" y="268914"/>
                  <a:pt x="163543" y="274402"/>
                </a:cubicBezTo>
                <a:lnTo>
                  <a:pt x="163543" y="279890"/>
                </a:lnTo>
                <a:cubicBezTo>
                  <a:pt x="163543" y="281354"/>
                  <a:pt x="167933" y="283549"/>
                  <a:pt x="176714" y="286476"/>
                </a:cubicBezTo>
                <a:lnTo>
                  <a:pt x="181105" y="286476"/>
                </a:lnTo>
                <a:cubicBezTo>
                  <a:pt x="181105" y="284646"/>
                  <a:pt x="182202" y="282451"/>
                  <a:pt x="184398" y="279890"/>
                </a:cubicBezTo>
                <a:lnTo>
                  <a:pt x="184398" y="256840"/>
                </a:lnTo>
                <a:cubicBezTo>
                  <a:pt x="182202" y="256840"/>
                  <a:pt x="181105" y="255743"/>
                  <a:pt x="181105" y="253548"/>
                </a:cubicBezTo>
                <a:close/>
                <a:moveTo>
                  <a:pt x="227204" y="250255"/>
                </a:moveTo>
                <a:cubicBezTo>
                  <a:pt x="221350" y="250255"/>
                  <a:pt x="218423" y="252816"/>
                  <a:pt x="218423" y="257938"/>
                </a:cubicBezTo>
                <a:lnTo>
                  <a:pt x="218423" y="267816"/>
                </a:lnTo>
                <a:cubicBezTo>
                  <a:pt x="222814" y="267816"/>
                  <a:pt x="225009" y="265621"/>
                  <a:pt x="225009" y="261231"/>
                </a:cubicBezTo>
                <a:cubicBezTo>
                  <a:pt x="228668" y="261231"/>
                  <a:pt x="230497" y="257938"/>
                  <a:pt x="230497" y="251352"/>
                </a:cubicBezTo>
                <a:cubicBezTo>
                  <a:pt x="229034" y="250621"/>
                  <a:pt x="227936" y="250255"/>
                  <a:pt x="227204" y="250255"/>
                </a:cubicBezTo>
                <a:close/>
                <a:moveTo>
                  <a:pt x="978749" y="227205"/>
                </a:moveTo>
                <a:lnTo>
                  <a:pt x="975456" y="229400"/>
                </a:lnTo>
                <a:lnTo>
                  <a:pt x="966675" y="229400"/>
                </a:lnTo>
                <a:cubicBezTo>
                  <a:pt x="958992" y="229400"/>
                  <a:pt x="953870" y="230498"/>
                  <a:pt x="951309" y="232693"/>
                </a:cubicBezTo>
                <a:lnTo>
                  <a:pt x="946918" y="232693"/>
                </a:lnTo>
                <a:cubicBezTo>
                  <a:pt x="944357" y="230498"/>
                  <a:pt x="939235" y="229400"/>
                  <a:pt x="931552" y="229400"/>
                </a:cubicBezTo>
                <a:lnTo>
                  <a:pt x="926064" y="229400"/>
                </a:lnTo>
                <a:cubicBezTo>
                  <a:pt x="922405" y="229400"/>
                  <a:pt x="919844" y="231595"/>
                  <a:pt x="918381" y="235986"/>
                </a:cubicBezTo>
                <a:lnTo>
                  <a:pt x="918381" y="237083"/>
                </a:lnTo>
                <a:lnTo>
                  <a:pt x="922771" y="249157"/>
                </a:lnTo>
                <a:cubicBezTo>
                  <a:pt x="922771" y="255377"/>
                  <a:pt x="923137" y="264523"/>
                  <a:pt x="923869" y="276597"/>
                </a:cubicBezTo>
                <a:cubicBezTo>
                  <a:pt x="924600" y="276597"/>
                  <a:pt x="925698" y="276963"/>
                  <a:pt x="927162" y="277695"/>
                </a:cubicBezTo>
                <a:cubicBezTo>
                  <a:pt x="928991" y="277695"/>
                  <a:pt x="940699" y="272573"/>
                  <a:pt x="962285" y="262328"/>
                </a:cubicBezTo>
                <a:cubicBezTo>
                  <a:pt x="967773" y="262328"/>
                  <a:pt x="972895" y="260499"/>
                  <a:pt x="977652" y="256840"/>
                </a:cubicBezTo>
                <a:cubicBezTo>
                  <a:pt x="983140" y="256840"/>
                  <a:pt x="986432" y="251352"/>
                  <a:pt x="987530" y="240376"/>
                </a:cubicBezTo>
                <a:cubicBezTo>
                  <a:pt x="988262" y="240376"/>
                  <a:pt x="988627" y="240010"/>
                  <a:pt x="988627" y="239279"/>
                </a:cubicBezTo>
                <a:lnTo>
                  <a:pt x="988627" y="227205"/>
                </a:lnTo>
                <a:close/>
                <a:moveTo>
                  <a:pt x="1452599" y="214582"/>
                </a:moveTo>
                <a:cubicBezTo>
                  <a:pt x="1452599" y="215680"/>
                  <a:pt x="1451502" y="217509"/>
                  <a:pt x="1449307" y="220070"/>
                </a:cubicBezTo>
                <a:lnTo>
                  <a:pt x="1449307" y="221168"/>
                </a:lnTo>
                <a:cubicBezTo>
                  <a:pt x="1451502" y="222997"/>
                  <a:pt x="1452599" y="231778"/>
                  <a:pt x="1452599" y="247511"/>
                </a:cubicBezTo>
                <a:lnTo>
                  <a:pt x="1452599" y="249706"/>
                </a:lnTo>
                <a:cubicBezTo>
                  <a:pt x="1452599" y="260316"/>
                  <a:pt x="1452233" y="276780"/>
                  <a:pt x="1451502" y="299098"/>
                </a:cubicBezTo>
                <a:cubicBezTo>
                  <a:pt x="1450038" y="299464"/>
                  <a:pt x="1449307" y="300196"/>
                  <a:pt x="1449307" y="301293"/>
                </a:cubicBezTo>
                <a:lnTo>
                  <a:pt x="1449307" y="303489"/>
                </a:lnTo>
                <a:lnTo>
                  <a:pt x="1451502" y="306781"/>
                </a:lnTo>
                <a:lnTo>
                  <a:pt x="1451502" y="322148"/>
                </a:lnTo>
                <a:lnTo>
                  <a:pt x="1449307" y="325441"/>
                </a:lnTo>
                <a:cubicBezTo>
                  <a:pt x="1451502" y="328002"/>
                  <a:pt x="1452599" y="334588"/>
                  <a:pt x="1452599" y="345198"/>
                </a:cubicBezTo>
                <a:cubicBezTo>
                  <a:pt x="1451868" y="352881"/>
                  <a:pt x="1451502" y="357271"/>
                  <a:pt x="1451502" y="358369"/>
                </a:cubicBezTo>
                <a:cubicBezTo>
                  <a:pt x="1452233" y="359467"/>
                  <a:pt x="1452599" y="360930"/>
                  <a:pt x="1452599" y="362759"/>
                </a:cubicBezTo>
                <a:lnTo>
                  <a:pt x="1456990" y="362759"/>
                </a:lnTo>
                <a:lnTo>
                  <a:pt x="1465771" y="340807"/>
                </a:lnTo>
                <a:cubicBezTo>
                  <a:pt x="1474551" y="318855"/>
                  <a:pt x="1478942" y="307147"/>
                  <a:pt x="1478942" y="305684"/>
                </a:cubicBezTo>
                <a:cubicBezTo>
                  <a:pt x="1480405" y="304952"/>
                  <a:pt x="1481503" y="304586"/>
                  <a:pt x="1482235" y="304586"/>
                </a:cubicBezTo>
                <a:lnTo>
                  <a:pt x="1482235" y="293610"/>
                </a:lnTo>
                <a:cubicBezTo>
                  <a:pt x="1484430" y="290683"/>
                  <a:pt x="1485528" y="287390"/>
                  <a:pt x="1485528" y="283732"/>
                </a:cubicBezTo>
                <a:lnTo>
                  <a:pt x="1485528" y="265072"/>
                </a:lnTo>
                <a:lnTo>
                  <a:pt x="1487723" y="261780"/>
                </a:lnTo>
                <a:lnTo>
                  <a:pt x="1487723" y="251901"/>
                </a:lnTo>
                <a:lnTo>
                  <a:pt x="1489918" y="248608"/>
                </a:lnTo>
                <a:lnTo>
                  <a:pt x="1489918" y="228851"/>
                </a:lnTo>
                <a:cubicBezTo>
                  <a:pt x="1487723" y="222997"/>
                  <a:pt x="1485528" y="219705"/>
                  <a:pt x="1483332" y="218973"/>
                </a:cubicBezTo>
                <a:lnTo>
                  <a:pt x="1473454" y="218973"/>
                </a:lnTo>
                <a:lnTo>
                  <a:pt x="1464673" y="214582"/>
                </a:lnTo>
                <a:close/>
                <a:moveTo>
                  <a:pt x="185495" y="182203"/>
                </a:moveTo>
                <a:cubicBezTo>
                  <a:pt x="170129" y="189155"/>
                  <a:pt x="162445" y="194277"/>
                  <a:pt x="162445" y="197570"/>
                </a:cubicBezTo>
                <a:cubicBezTo>
                  <a:pt x="163177" y="199033"/>
                  <a:pt x="163543" y="200131"/>
                  <a:pt x="163543" y="200862"/>
                </a:cubicBezTo>
                <a:lnTo>
                  <a:pt x="164641" y="200862"/>
                </a:lnTo>
                <a:cubicBezTo>
                  <a:pt x="182568" y="193545"/>
                  <a:pt x="191715" y="188423"/>
                  <a:pt x="192081" y="185496"/>
                </a:cubicBezTo>
                <a:lnTo>
                  <a:pt x="192081" y="182203"/>
                </a:lnTo>
                <a:close/>
                <a:moveTo>
                  <a:pt x="229399" y="160251"/>
                </a:moveTo>
                <a:lnTo>
                  <a:pt x="229399" y="167934"/>
                </a:lnTo>
                <a:lnTo>
                  <a:pt x="232692" y="167934"/>
                </a:lnTo>
                <a:lnTo>
                  <a:pt x="232692" y="160251"/>
                </a:lnTo>
                <a:close/>
                <a:moveTo>
                  <a:pt x="977652" y="154763"/>
                </a:moveTo>
                <a:cubicBezTo>
                  <a:pt x="975090" y="154763"/>
                  <a:pt x="967773" y="159519"/>
                  <a:pt x="955699" y="169032"/>
                </a:cubicBezTo>
                <a:cubicBezTo>
                  <a:pt x="942894" y="173788"/>
                  <a:pt x="933015" y="183301"/>
                  <a:pt x="926064" y="197570"/>
                </a:cubicBezTo>
                <a:lnTo>
                  <a:pt x="920576" y="205253"/>
                </a:lnTo>
                <a:lnTo>
                  <a:pt x="920576" y="218424"/>
                </a:lnTo>
                <a:cubicBezTo>
                  <a:pt x="922771" y="220985"/>
                  <a:pt x="923869" y="222814"/>
                  <a:pt x="923869" y="223912"/>
                </a:cubicBezTo>
                <a:lnTo>
                  <a:pt x="924966" y="223912"/>
                </a:lnTo>
                <a:cubicBezTo>
                  <a:pt x="930088" y="220985"/>
                  <a:pt x="937040" y="218790"/>
                  <a:pt x="945821" y="217326"/>
                </a:cubicBezTo>
                <a:cubicBezTo>
                  <a:pt x="946918" y="215863"/>
                  <a:pt x="954968" y="212570"/>
                  <a:pt x="969968" y="207448"/>
                </a:cubicBezTo>
                <a:cubicBezTo>
                  <a:pt x="970700" y="206350"/>
                  <a:pt x="976920" y="203058"/>
                  <a:pt x="988627" y="197570"/>
                </a:cubicBezTo>
                <a:cubicBezTo>
                  <a:pt x="988627" y="196472"/>
                  <a:pt x="989359" y="195008"/>
                  <a:pt x="990823" y="193179"/>
                </a:cubicBezTo>
                <a:lnTo>
                  <a:pt x="990823" y="189886"/>
                </a:lnTo>
                <a:cubicBezTo>
                  <a:pt x="988262" y="182203"/>
                  <a:pt x="985701" y="171593"/>
                  <a:pt x="983140" y="158056"/>
                </a:cubicBezTo>
                <a:cubicBezTo>
                  <a:pt x="981676" y="158056"/>
                  <a:pt x="980944" y="156958"/>
                  <a:pt x="980944" y="154763"/>
                </a:cubicBezTo>
                <a:close/>
                <a:moveTo>
                  <a:pt x="982042" y="80125"/>
                </a:moveTo>
                <a:cubicBezTo>
                  <a:pt x="969602" y="86711"/>
                  <a:pt x="963382" y="90736"/>
                  <a:pt x="963382" y="92199"/>
                </a:cubicBezTo>
                <a:cubicBezTo>
                  <a:pt x="956065" y="96224"/>
                  <a:pt x="948382" y="99517"/>
                  <a:pt x="940333" y="102078"/>
                </a:cubicBezTo>
                <a:lnTo>
                  <a:pt x="929357" y="102078"/>
                </a:lnTo>
                <a:cubicBezTo>
                  <a:pt x="929357" y="104273"/>
                  <a:pt x="928991" y="105370"/>
                  <a:pt x="928259" y="105370"/>
                </a:cubicBezTo>
                <a:lnTo>
                  <a:pt x="929357" y="110858"/>
                </a:lnTo>
                <a:lnTo>
                  <a:pt x="929357" y="128420"/>
                </a:lnTo>
                <a:cubicBezTo>
                  <a:pt x="933015" y="138665"/>
                  <a:pt x="934845" y="144884"/>
                  <a:pt x="934845" y="147080"/>
                </a:cubicBezTo>
                <a:lnTo>
                  <a:pt x="937040" y="147080"/>
                </a:lnTo>
                <a:cubicBezTo>
                  <a:pt x="947284" y="143787"/>
                  <a:pt x="952407" y="139396"/>
                  <a:pt x="952407" y="133908"/>
                </a:cubicBezTo>
                <a:cubicBezTo>
                  <a:pt x="970700" y="111956"/>
                  <a:pt x="979847" y="100248"/>
                  <a:pt x="979847" y="98785"/>
                </a:cubicBezTo>
                <a:cubicBezTo>
                  <a:pt x="979847" y="97687"/>
                  <a:pt x="981676" y="93663"/>
                  <a:pt x="985335" y="86711"/>
                </a:cubicBezTo>
                <a:lnTo>
                  <a:pt x="985335" y="80125"/>
                </a:lnTo>
                <a:close/>
                <a:moveTo>
                  <a:pt x="996311" y="16464"/>
                </a:moveTo>
                <a:lnTo>
                  <a:pt x="999604" y="16464"/>
                </a:lnTo>
                <a:cubicBezTo>
                  <a:pt x="1016799" y="23782"/>
                  <a:pt x="1028507" y="29270"/>
                  <a:pt x="1034727" y="32928"/>
                </a:cubicBezTo>
                <a:cubicBezTo>
                  <a:pt x="1047898" y="44270"/>
                  <a:pt x="1054484" y="51954"/>
                  <a:pt x="1054484" y="55978"/>
                </a:cubicBezTo>
                <a:lnTo>
                  <a:pt x="1054484" y="58173"/>
                </a:lnTo>
                <a:cubicBezTo>
                  <a:pt x="1045337" y="62930"/>
                  <a:pt x="1038752" y="71345"/>
                  <a:pt x="1034727" y="83418"/>
                </a:cubicBezTo>
                <a:cubicBezTo>
                  <a:pt x="1022653" y="94394"/>
                  <a:pt x="1012775" y="99882"/>
                  <a:pt x="1005092" y="99882"/>
                </a:cubicBezTo>
                <a:cubicBezTo>
                  <a:pt x="1002896" y="102809"/>
                  <a:pt x="1001799" y="106102"/>
                  <a:pt x="1001799" y="109761"/>
                </a:cubicBezTo>
                <a:lnTo>
                  <a:pt x="1007287" y="116347"/>
                </a:lnTo>
                <a:lnTo>
                  <a:pt x="1007287" y="121835"/>
                </a:lnTo>
                <a:cubicBezTo>
                  <a:pt x="999969" y="133177"/>
                  <a:pt x="994482" y="140860"/>
                  <a:pt x="990823" y="144884"/>
                </a:cubicBezTo>
                <a:lnTo>
                  <a:pt x="990823" y="147080"/>
                </a:lnTo>
                <a:cubicBezTo>
                  <a:pt x="990823" y="150007"/>
                  <a:pt x="993750" y="157324"/>
                  <a:pt x="999604" y="169032"/>
                </a:cubicBezTo>
                <a:lnTo>
                  <a:pt x="1007287" y="169032"/>
                </a:lnTo>
                <a:cubicBezTo>
                  <a:pt x="1010580" y="166836"/>
                  <a:pt x="1013141" y="165739"/>
                  <a:pt x="1014970" y="165739"/>
                </a:cubicBezTo>
                <a:cubicBezTo>
                  <a:pt x="1026312" y="166471"/>
                  <a:pt x="1034727" y="166836"/>
                  <a:pt x="1040215" y="166836"/>
                </a:cubicBezTo>
                <a:cubicBezTo>
                  <a:pt x="1040215" y="167934"/>
                  <a:pt x="1047167" y="170495"/>
                  <a:pt x="1061070" y="174520"/>
                </a:cubicBezTo>
                <a:cubicBezTo>
                  <a:pt x="1069119" y="179276"/>
                  <a:pt x="1076070" y="184032"/>
                  <a:pt x="1081924" y="188789"/>
                </a:cubicBezTo>
                <a:lnTo>
                  <a:pt x="1081924" y="190984"/>
                </a:lnTo>
                <a:cubicBezTo>
                  <a:pt x="1081924" y="192447"/>
                  <a:pt x="1081192" y="193179"/>
                  <a:pt x="1079729" y="193179"/>
                </a:cubicBezTo>
                <a:lnTo>
                  <a:pt x="1075339" y="193179"/>
                </a:lnTo>
                <a:cubicBezTo>
                  <a:pt x="1065826" y="193179"/>
                  <a:pt x="1058143" y="194643"/>
                  <a:pt x="1052289" y="197570"/>
                </a:cubicBezTo>
                <a:cubicBezTo>
                  <a:pt x="1052289" y="196838"/>
                  <a:pt x="1051923" y="196472"/>
                  <a:pt x="1051191" y="196472"/>
                </a:cubicBezTo>
                <a:cubicBezTo>
                  <a:pt x="1042776" y="201960"/>
                  <a:pt x="1032166" y="207448"/>
                  <a:pt x="1019360" y="212936"/>
                </a:cubicBezTo>
                <a:lnTo>
                  <a:pt x="1016068" y="217326"/>
                </a:lnTo>
                <a:lnTo>
                  <a:pt x="1016068" y="229400"/>
                </a:lnTo>
                <a:cubicBezTo>
                  <a:pt x="1017897" y="233791"/>
                  <a:pt x="1019360" y="235986"/>
                  <a:pt x="1020458" y="235986"/>
                </a:cubicBezTo>
                <a:lnTo>
                  <a:pt x="1030337" y="235986"/>
                </a:lnTo>
                <a:cubicBezTo>
                  <a:pt x="1033995" y="235986"/>
                  <a:pt x="1037288" y="234888"/>
                  <a:pt x="1040215" y="232693"/>
                </a:cubicBezTo>
                <a:lnTo>
                  <a:pt x="1047898" y="232693"/>
                </a:lnTo>
                <a:cubicBezTo>
                  <a:pt x="1053020" y="226107"/>
                  <a:pt x="1058143" y="222814"/>
                  <a:pt x="1063265" y="222814"/>
                </a:cubicBezTo>
                <a:cubicBezTo>
                  <a:pt x="1065094" y="220619"/>
                  <a:pt x="1069119" y="217692"/>
                  <a:pt x="1075339" y="214034"/>
                </a:cubicBezTo>
                <a:lnTo>
                  <a:pt x="1076436" y="214034"/>
                </a:lnTo>
                <a:cubicBezTo>
                  <a:pt x="1078265" y="215863"/>
                  <a:pt x="1083754" y="219156"/>
                  <a:pt x="1092900" y="223912"/>
                </a:cubicBezTo>
                <a:cubicBezTo>
                  <a:pt x="1092900" y="226839"/>
                  <a:pt x="1098022" y="229400"/>
                  <a:pt x="1108267" y="231595"/>
                </a:cubicBezTo>
                <a:cubicBezTo>
                  <a:pt x="1108267" y="232693"/>
                  <a:pt x="1110462" y="234522"/>
                  <a:pt x="1114852" y="237083"/>
                </a:cubicBezTo>
                <a:cubicBezTo>
                  <a:pt x="1114852" y="238547"/>
                  <a:pt x="1118511" y="240742"/>
                  <a:pt x="1125829" y="243669"/>
                </a:cubicBezTo>
                <a:lnTo>
                  <a:pt x="1137902" y="262328"/>
                </a:lnTo>
                <a:lnTo>
                  <a:pt x="1137902" y="264523"/>
                </a:lnTo>
                <a:cubicBezTo>
                  <a:pt x="1137902" y="265987"/>
                  <a:pt x="1135341" y="268182"/>
                  <a:pt x="1130219" y="271109"/>
                </a:cubicBezTo>
                <a:lnTo>
                  <a:pt x="1128024" y="271109"/>
                </a:lnTo>
                <a:cubicBezTo>
                  <a:pt x="1125097" y="268182"/>
                  <a:pt x="1122170" y="266353"/>
                  <a:pt x="1119243" y="265621"/>
                </a:cubicBezTo>
                <a:lnTo>
                  <a:pt x="1119243" y="263426"/>
                </a:lnTo>
                <a:lnTo>
                  <a:pt x="1114852" y="263426"/>
                </a:lnTo>
                <a:lnTo>
                  <a:pt x="1111559" y="265621"/>
                </a:lnTo>
                <a:lnTo>
                  <a:pt x="1108267" y="265621"/>
                </a:lnTo>
                <a:cubicBezTo>
                  <a:pt x="1105706" y="263792"/>
                  <a:pt x="1100584" y="262328"/>
                  <a:pt x="1092900" y="261231"/>
                </a:cubicBezTo>
                <a:cubicBezTo>
                  <a:pt x="1092900" y="260499"/>
                  <a:pt x="1092534" y="260133"/>
                  <a:pt x="1091803" y="260133"/>
                </a:cubicBezTo>
                <a:lnTo>
                  <a:pt x="1090705" y="260133"/>
                </a:lnTo>
                <a:cubicBezTo>
                  <a:pt x="1087412" y="262328"/>
                  <a:pt x="1084485" y="263426"/>
                  <a:pt x="1081924" y="263426"/>
                </a:cubicBezTo>
                <a:lnTo>
                  <a:pt x="1068753" y="262328"/>
                </a:lnTo>
                <a:cubicBezTo>
                  <a:pt x="1061070" y="268914"/>
                  <a:pt x="1049728" y="274768"/>
                  <a:pt x="1034727" y="279890"/>
                </a:cubicBezTo>
                <a:cubicBezTo>
                  <a:pt x="1030702" y="284281"/>
                  <a:pt x="1025580" y="287573"/>
                  <a:pt x="1019360" y="289769"/>
                </a:cubicBezTo>
                <a:cubicBezTo>
                  <a:pt x="1015336" y="296354"/>
                  <a:pt x="1011677" y="300013"/>
                  <a:pt x="1008384" y="300745"/>
                </a:cubicBezTo>
                <a:cubicBezTo>
                  <a:pt x="1008384" y="303306"/>
                  <a:pt x="1003994" y="305135"/>
                  <a:pt x="995213" y="306233"/>
                </a:cubicBezTo>
                <a:cubicBezTo>
                  <a:pt x="995213" y="306964"/>
                  <a:pt x="994847" y="307330"/>
                  <a:pt x="994115" y="307330"/>
                </a:cubicBezTo>
                <a:lnTo>
                  <a:pt x="990823" y="307330"/>
                </a:lnTo>
                <a:cubicBezTo>
                  <a:pt x="987896" y="302208"/>
                  <a:pt x="986066" y="299647"/>
                  <a:pt x="985335" y="299647"/>
                </a:cubicBezTo>
                <a:cubicBezTo>
                  <a:pt x="982774" y="299647"/>
                  <a:pt x="979115" y="297818"/>
                  <a:pt x="974359" y="294159"/>
                </a:cubicBezTo>
                <a:lnTo>
                  <a:pt x="971066" y="294159"/>
                </a:lnTo>
                <a:cubicBezTo>
                  <a:pt x="941065" y="306964"/>
                  <a:pt x="925332" y="315013"/>
                  <a:pt x="923869" y="318306"/>
                </a:cubicBezTo>
                <a:cubicBezTo>
                  <a:pt x="923869" y="318672"/>
                  <a:pt x="922039" y="322697"/>
                  <a:pt x="918381" y="330380"/>
                </a:cubicBezTo>
                <a:lnTo>
                  <a:pt x="918381" y="347942"/>
                </a:lnTo>
                <a:cubicBezTo>
                  <a:pt x="918381" y="358186"/>
                  <a:pt x="915454" y="368430"/>
                  <a:pt x="909600" y="378675"/>
                </a:cubicBezTo>
                <a:cubicBezTo>
                  <a:pt x="908502" y="387456"/>
                  <a:pt x="905209" y="391846"/>
                  <a:pt x="899721" y="391846"/>
                </a:cubicBezTo>
                <a:lnTo>
                  <a:pt x="892038" y="410505"/>
                </a:lnTo>
                <a:cubicBezTo>
                  <a:pt x="890940" y="413798"/>
                  <a:pt x="886550" y="418920"/>
                  <a:pt x="878867" y="425872"/>
                </a:cubicBezTo>
                <a:cubicBezTo>
                  <a:pt x="870086" y="436116"/>
                  <a:pt x="859476" y="450385"/>
                  <a:pt x="847036" y="468678"/>
                </a:cubicBezTo>
                <a:cubicBezTo>
                  <a:pt x="835328" y="485509"/>
                  <a:pt x="823986" y="493924"/>
                  <a:pt x="813010" y="493924"/>
                </a:cubicBezTo>
                <a:cubicBezTo>
                  <a:pt x="810083" y="497582"/>
                  <a:pt x="808254" y="499411"/>
                  <a:pt x="807522" y="499411"/>
                </a:cubicBezTo>
                <a:cubicBezTo>
                  <a:pt x="797278" y="498680"/>
                  <a:pt x="792156" y="496851"/>
                  <a:pt x="792156" y="493924"/>
                </a:cubicBezTo>
                <a:lnTo>
                  <a:pt x="792156" y="490631"/>
                </a:lnTo>
                <a:cubicBezTo>
                  <a:pt x="792156" y="488801"/>
                  <a:pt x="795449" y="487338"/>
                  <a:pt x="802034" y="486240"/>
                </a:cubicBezTo>
                <a:cubicBezTo>
                  <a:pt x="805327" y="482582"/>
                  <a:pt x="808254" y="478191"/>
                  <a:pt x="810815" y="473069"/>
                </a:cubicBezTo>
                <a:cubicBezTo>
                  <a:pt x="809352" y="473069"/>
                  <a:pt x="808620" y="471605"/>
                  <a:pt x="808620" y="468678"/>
                </a:cubicBezTo>
                <a:lnTo>
                  <a:pt x="806425" y="468678"/>
                </a:lnTo>
                <a:cubicBezTo>
                  <a:pt x="802766" y="472337"/>
                  <a:pt x="799473" y="474167"/>
                  <a:pt x="796546" y="474167"/>
                </a:cubicBezTo>
                <a:lnTo>
                  <a:pt x="793253" y="474167"/>
                </a:lnTo>
                <a:cubicBezTo>
                  <a:pt x="788497" y="467947"/>
                  <a:pt x="781911" y="461727"/>
                  <a:pt x="773496" y="455507"/>
                </a:cubicBezTo>
                <a:cubicBezTo>
                  <a:pt x="768740" y="444165"/>
                  <a:pt x="760325" y="433555"/>
                  <a:pt x="748251" y="423677"/>
                </a:cubicBezTo>
                <a:cubicBezTo>
                  <a:pt x="748251" y="422213"/>
                  <a:pt x="744227" y="418554"/>
                  <a:pt x="736178" y="412700"/>
                </a:cubicBezTo>
                <a:cubicBezTo>
                  <a:pt x="727763" y="403188"/>
                  <a:pt x="718250" y="395505"/>
                  <a:pt x="707640" y="389651"/>
                </a:cubicBezTo>
                <a:lnTo>
                  <a:pt x="707640" y="378675"/>
                </a:lnTo>
                <a:cubicBezTo>
                  <a:pt x="707640" y="377577"/>
                  <a:pt x="709103" y="376114"/>
                  <a:pt x="712031" y="374284"/>
                </a:cubicBezTo>
                <a:lnTo>
                  <a:pt x="713128" y="374284"/>
                </a:lnTo>
                <a:cubicBezTo>
                  <a:pt x="715323" y="374650"/>
                  <a:pt x="725568" y="380870"/>
                  <a:pt x="743861" y="392944"/>
                </a:cubicBezTo>
                <a:lnTo>
                  <a:pt x="753740" y="392944"/>
                </a:lnTo>
                <a:cubicBezTo>
                  <a:pt x="759593" y="381968"/>
                  <a:pt x="764350" y="374284"/>
                  <a:pt x="768008" y="369894"/>
                </a:cubicBezTo>
                <a:lnTo>
                  <a:pt x="768008" y="332575"/>
                </a:lnTo>
                <a:lnTo>
                  <a:pt x="770204" y="329282"/>
                </a:lnTo>
                <a:lnTo>
                  <a:pt x="770204" y="324892"/>
                </a:lnTo>
                <a:lnTo>
                  <a:pt x="764716" y="323794"/>
                </a:lnTo>
                <a:cubicBezTo>
                  <a:pt x="757764" y="326721"/>
                  <a:pt x="751910" y="330746"/>
                  <a:pt x="747154" y="335868"/>
                </a:cubicBezTo>
                <a:cubicBezTo>
                  <a:pt x="745325" y="335868"/>
                  <a:pt x="743129" y="337332"/>
                  <a:pt x="740568" y="340258"/>
                </a:cubicBezTo>
                <a:cubicBezTo>
                  <a:pt x="735080" y="340258"/>
                  <a:pt x="723738" y="347942"/>
                  <a:pt x="706543" y="363308"/>
                </a:cubicBezTo>
                <a:lnTo>
                  <a:pt x="699957" y="363308"/>
                </a:lnTo>
                <a:cubicBezTo>
                  <a:pt x="697030" y="360015"/>
                  <a:pt x="689346" y="355991"/>
                  <a:pt x="676907" y="351234"/>
                </a:cubicBezTo>
                <a:lnTo>
                  <a:pt x="650564" y="322697"/>
                </a:lnTo>
                <a:lnTo>
                  <a:pt x="652760" y="321599"/>
                </a:lnTo>
                <a:lnTo>
                  <a:pt x="662638" y="321599"/>
                </a:lnTo>
                <a:cubicBezTo>
                  <a:pt x="674346" y="317575"/>
                  <a:pt x="696298" y="301476"/>
                  <a:pt x="728495" y="273304"/>
                </a:cubicBezTo>
                <a:cubicBezTo>
                  <a:pt x="754837" y="253182"/>
                  <a:pt x="768740" y="241474"/>
                  <a:pt x="770204" y="238181"/>
                </a:cubicBezTo>
                <a:cubicBezTo>
                  <a:pt x="770935" y="235254"/>
                  <a:pt x="771301" y="232327"/>
                  <a:pt x="771301" y="229400"/>
                </a:cubicBezTo>
                <a:lnTo>
                  <a:pt x="771301" y="227205"/>
                </a:lnTo>
                <a:cubicBezTo>
                  <a:pt x="771301" y="223180"/>
                  <a:pt x="769838" y="220619"/>
                  <a:pt x="766911" y="219522"/>
                </a:cubicBezTo>
                <a:cubicBezTo>
                  <a:pt x="757398" y="224644"/>
                  <a:pt x="746788" y="231595"/>
                  <a:pt x="735080" y="240376"/>
                </a:cubicBezTo>
                <a:cubicBezTo>
                  <a:pt x="727763" y="241840"/>
                  <a:pt x="718982" y="245498"/>
                  <a:pt x="708738" y="251352"/>
                </a:cubicBezTo>
                <a:lnTo>
                  <a:pt x="707640" y="251352"/>
                </a:lnTo>
                <a:cubicBezTo>
                  <a:pt x="688249" y="231961"/>
                  <a:pt x="677639" y="219522"/>
                  <a:pt x="675809" y="214034"/>
                </a:cubicBezTo>
                <a:lnTo>
                  <a:pt x="675809" y="209643"/>
                </a:lnTo>
                <a:cubicBezTo>
                  <a:pt x="676175" y="208180"/>
                  <a:pt x="676907" y="207448"/>
                  <a:pt x="678005" y="207448"/>
                </a:cubicBezTo>
                <a:lnTo>
                  <a:pt x="686786" y="207448"/>
                </a:lnTo>
                <a:lnTo>
                  <a:pt x="690078" y="209643"/>
                </a:lnTo>
                <a:lnTo>
                  <a:pt x="698859" y="209643"/>
                </a:lnTo>
                <a:cubicBezTo>
                  <a:pt x="698859" y="208180"/>
                  <a:pt x="704347" y="205619"/>
                  <a:pt x="715323" y="201960"/>
                </a:cubicBezTo>
                <a:cubicBezTo>
                  <a:pt x="715323" y="199765"/>
                  <a:pt x="717153" y="198301"/>
                  <a:pt x="720811" y="197570"/>
                </a:cubicBezTo>
                <a:lnTo>
                  <a:pt x="763618" y="165739"/>
                </a:lnTo>
                <a:cubicBezTo>
                  <a:pt x="771667" y="158787"/>
                  <a:pt x="775692" y="154763"/>
                  <a:pt x="775692" y="153665"/>
                </a:cubicBezTo>
                <a:lnTo>
                  <a:pt x="775692" y="61466"/>
                </a:lnTo>
                <a:cubicBezTo>
                  <a:pt x="772033" y="54881"/>
                  <a:pt x="770204" y="49758"/>
                  <a:pt x="770204" y="46100"/>
                </a:cubicBezTo>
                <a:lnTo>
                  <a:pt x="770204" y="45002"/>
                </a:lnTo>
                <a:cubicBezTo>
                  <a:pt x="770204" y="43904"/>
                  <a:pt x="771301" y="42807"/>
                  <a:pt x="773496" y="41709"/>
                </a:cubicBezTo>
                <a:lnTo>
                  <a:pt x="781180" y="41709"/>
                </a:lnTo>
                <a:cubicBezTo>
                  <a:pt x="793619" y="47197"/>
                  <a:pt x="799839" y="54881"/>
                  <a:pt x="799839" y="64759"/>
                </a:cubicBezTo>
                <a:cubicBezTo>
                  <a:pt x="800571" y="64759"/>
                  <a:pt x="800937" y="69515"/>
                  <a:pt x="800937" y="79028"/>
                </a:cubicBezTo>
                <a:lnTo>
                  <a:pt x="803132" y="82321"/>
                </a:lnTo>
                <a:lnTo>
                  <a:pt x="803132" y="107566"/>
                </a:lnTo>
                <a:cubicBezTo>
                  <a:pt x="803132" y="109395"/>
                  <a:pt x="805693" y="111224"/>
                  <a:pt x="810815" y="113054"/>
                </a:cubicBezTo>
                <a:lnTo>
                  <a:pt x="848134" y="114151"/>
                </a:lnTo>
                <a:cubicBezTo>
                  <a:pt x="848865" y="116347"/>
                  <a:pt x="852524" y="118176"/>
                  <a:pt x="859110" y="119639"/>
                </a:cubicBezTo>
                <a:cubicBezTo>
                  <a:pt x="859110" y="122200"/>
                  <a:pt x="863866" y="124761"/>
                  <a:pt x="873379" y="127323"/>
                </a:cubicBezTo>
                <a:lnTo>
                  <a:pt x="878867" y="132811"/>
                </a:lnTo>
                <a:lnTo>
                  <a:pt x="878867" y="138299"/>
                </a:lnTo>
                <a:cubicBezTo>
                  <a:pt x="874476" y="144518"/>
                  <a:pt x="867891" y="148543"/>
                  <a:pt x="859110" y="150372"/>
                </a:cubicBezTo>
                <a:cubicBezTo>
                  <a:pt x="844475" y="159153"/>
                  <a:pt x="835328" y="165007"/>
                  <a:pt x="831670" y="167934"/>
                </a:cubicBezTo>
                <a:cubicBezTo>
                  <a:pt x="831670" y="169398"/>
                  <a:pt x="828743" y="171959"/>
                  <a:pt x="822889" y="175617"/>
                </a:cubicBezTo>
                <a:cubicBezTo>
                  <a:pt x="819230" y="177447"/>
                  <a:pt x="817401" y="178910"/>
                  <a:pt x="817401" y="180008"/>
                </a:cubicBezTo>
                <a:cubicBezTo>
                  <a:pt x="809352" y="182935"/>
                  <a:pt x="805327" y="189520"/>
                  <a:pt x="805327" y="199765"/>
                </a:cubicBezTo>
                <a:lnTo>
                  <a:pt x="805327" y="201960"/>
                </a:lnTo>
                <a:lnTo>
                  <a:pt x="806425" y="207448"/>
                </a:lnTo>
                <a:lnTo>
                  <a:pt x="810815" y="207448"/>
                </a:lnTo>
                <a:cubicBezTo>
                  <a:pt x="822889" y="200496"/>
                  <a:pt x="830206" y="195374"/>
                  <a:pt x="832767" y="192081"/>
                </a:cubicBezTo>
                <a:lnTo>
                  <a:pt x="838255" y="188789"/>
                </a:lnTo>
                <a:lnTo>
                  <a:pt x="839353" y="190984"/>
                </a:lnTo>
                <a:lnTo>
                  <a:pt x="839353" y="195374"/>
                </a:lnTo>
                <a:cubicBezTo>
                  <a:pt x="830572" y="210741"/>
                  <a:pt x="825084" y="219156"/>
                  <a:pt x="822889" y="220619"/>
                </a:cubicBezTo>
                <a:cubicBezTo>
                  <a:pt x="819596" y="222083"/>
                  <a:pt x="817767" y="223546"/>
                  <a:pt x="817401" y="225010"/>
                </a:cubicBezTo>
                <a:lnTo>
                  <a:pt x="817401" y="227205"/>
                </a:lnTo>
                <a:cubicBezTo>
                  <a:pt x="820328" y="227205"/>
                  <a:pt x="821791" y="227937"/>
                  <a:pt x="821791" y="229400"/>
                </a:cubicBezTo>
                <a:lnTo>
                  <a:pt x="821791" y="230498"/>
                </a:lnTo>
                <a:cubicBezTo>
                  <a:pt x="814108" y="238181"/>
                  <a:pt x="808986" y="245498"/>
                  <a:pt x="806425" y="252450"/>
                </a:cubicBezTo>
                <a:lnTo>
                  <a:pt x="806425" y="297452"/>
                </a:lnTo>
                <a:lnTo>
                  <a:pt x="808620" y="300745"/>
                </a:lnTo>
                <a:lnTo>
                  <a:pt x="808620" y="307330"/>
                </a:lnTo>
                <a:lnTo>
                  <a:pt x="806425" y="310623"/>
                </a:lnTo>
                <a:lnTo>
                  <a:pt x="806425" y="323794"/>
                </a:lnTo>
                <a:lnTo>
                  <a:pt x="810815" y="332575"/>
                </a:lnTo>
                <a:lnTo>
                  <a:pt x="810815" y="370991"/>
                </a:lnTo>
                <a:cubicBezTo>
                  <a:pt x="810815" y="371357"/>
                  <a:pt x="810083" y="372455"/>
                  <a:pt x="808620" y="374284"/>
                </a:cubicBezTo>
                <a:cubicBezTo>
                  <a:pt x="810083" y="374650"/>
                  <a:pt x="810815" y="375382"/>
                  <a:pt x="810815" y="376479"/>
                </a:cubicBezTo>
                <a:lnTo>
                  <a:pt x="810815" y="391846"/>
                </a:lnTo>
                <a:lnTo>
                  <a:pt x="808620" y="395139"/>
                </a:lnTo>
                <a:lnTo>
                  <a:pt x="808620" y="402822"/>
                </a:lnTo>
                <a:lnTo>
                  <a:pt x="816303" y="411603"/>
                </a:lnTo>
                <a:lnTo>
                  <a:pt x="816303" y="423677"/>
                </a:lnTo>
                <a:lnTo>
                  <a:pt x="811913" y="430262"/>
                </a:lnTo>
                <a:cubicBezTo>
                  <a:pt x="813742" y="430262"/>
                  <a:pt x="815572" y="433921"/>
                  <a:pt x="817401" y="441238"/>
                </a:cubicBezTo>
                <a:lnTo>
                  <a:pt x="817401" y="456605"/>
                </a:lnTo>
                <a:cubicBezTo>
                  <a:pt x="818864" y="458434"/>
                  <a:pt x="819596" y="460629"/>
                  <a:pt x="819596" y="463190"/>
                </a:cubicBezTo>
                <a:lnTo>
                  <a:pt x="820693" y="463190"/>
                </a:lnTo>
                <a:cubicBezTo>
                  <a:pt x="825084" y="461361"/>
                  <a:pt x="829475" y="453678"/>
                  <a:pt x="833865" y="440141"/>
                </a:cubicBezTo>
                <a:cubicBezTo>
                  <a:pt x="835694" y="440141"/>
                  <a:pt x="840085" y="432092"/>
                  <a:pt x="847036" y="415993"/>
                </a:cubicBezTo>
                <a:cubicBezTo>
                  <a:pt x="860207" y="383431"/>
                  <a:pt x="866793" y="365138"/>
                  <a:pt x="866793" y="361113"/>
                </a:cubicBezTo>
                <a:cubicBezTo>
                  <a:pt x="871183" y="350503"/>
                  <a:pt x="874110" y="340990"/>
                  <a:pt x="875574" y="332575"/>
                </a:cubicBezTo>
                <a:cubicBezTo>
                  <a:pt x="876306" y="332575"/>
                  <a:pt x="876672" y="332209"/>
                  <a:pt x="876672" y="331478"/>
                </a:cubicBezTo>
                <a:lnTo>
                  <a:pt x="876672" y="330380"/>
                </a:lnTo>
                <a:cubicBezTo>
                  <a:pt x="876672" y="329282"/>
                  <a:pt x="875574" y="328185"/>
                  <a:pt x="873379" y="327087"/>
                </a:cubicBezTo>
                <a:lnTo>
                  <a:pt x="862403" y="327087"/>
                </a:lnTo>
                <a:cubicBezTo>
                  <a:pt x="856183" y="324892"/>
                  <a:pt x="851793" y="320867"/>
                  <a:pt x="849231" y="315013"/>
                </a:cubicBezTo>
                <a:lnTo>
                  <a:pt x="849231" y="308428"/>
                </a:lnTo>
                <a:cubicBezTo>
                  <a:pt x="849231" y="304769"/>
                  <a:pt x="851061" y="301476"/>
                  <a:pt x="854720" y="298549"/>
                </a:cubicBezTo>
                <a:lnTo>
                  <a:pt x="855817" y="298549"/>
                </a:lnTo>
                <a:lnTo>
                  <a:pt x="855817" y="307330"/>
                </a:lnTo>
                <a:cubicBezTo>
                  <a:pt x="857646" y="307330"/>
                  <a:pt x="859476" y="308062"/>
                  <a:pt x="861305" y="309525"/>
                </a:cubicBezTo>
                <a:lnTo>
                  <a:pt x="864598" y="309525"/>
                </a:lnTo>
                <a:lnTo>
                  <a:pt x="884355" y="301842"/>
                </a:lnTo>
                <a:cubicBezTo>
                  <a:pt x="888745" y="275134"/>
                  <a:pt x="891672" y="260865"/>
                  <a:pt x="893136" y="259035"/>
                </a:cubicBezTo>
                <a:lnTo>
                  <a:pt x="893136" y="245864"/>
                </a:lnTo>
                <a:lnTo>
                  <a:pt x="895331" y="242571"/>
                </a:lnTo>
                <a:lnTo>
                  <a:pt x="895331" y="214034"/>
                </a:lnTo>
                <a:lnTo>
                  <a:pt x="892038" y="214034"/>
                </a:lnTo>
                <a:lnTo>
                  <a:pt x="888745" y="216229"/>
                </a:lnTo>
                <a:lnTo>
                  <a:pt x="887648" y="216229"/>
                </a:lnTo>
                <a:cubicBezTo>
                  <a:pt x="881794" y="210741"/>
                  <a:pt x="878867" y="206350"/>
                  <a:pt x="878867" y="203058"/>
                </a:cubicBezTo>
                <a:cubicBezTo>
                  <a:pt x="878867" y="201228"/>
                  <a:pt x="878135" y="199399"/>
                  <a:pt x="876672" y="197570"/>
                </a:cubicBezTo>
                <a:lnTo>
                  <a:pt x="876672" y="189886"/>
                </a:lnTo>
                <a:cubicBezTo>
                  <a:pt x="876672" y="187325"/>
                  <a:pt x="880696" y="185496"/>
                  <a:pt x="888745" y="184398"/>
                </a:cubicBezTo>
                <a:cubicBezTo>
                  <a:pt x="897526" y="181471"/>
                  <a:pt x="901917" y="173422"/>
                  <a:pt x="901917" y="160251"/>
                </a:cubicBezTo>
                <a:lnTo>
                  <a:pt x="901917" y="133908"/>
                </a:lnTo>
                <a:cubicBezTo>
                  <a:pt x="901917" y="126225"/>
                  <a:pt x="901551" y="114517"/>
                  <a:pt x="900819" y="98785"/>
                </a:cubicBezTo>
                <a:cubicBezTo>
                  <a:pt x="899721" y="98053"/>
                  <a:pt x="897526" y="90736"/>
                  <a:pt x="894233" y="76833"/>
                </a:cubicBezTo>
                <a:cubicBezTo>
                  <a:pt x="892038" y="75003"/>
                  <a:pt x="890209" y="71711"/>
                  <a:pt x="888745" y="66954"/>
                </a:cubicBezTo>
                <a:cubicBezTo>
                  <a:pt x="885818" y="65857"/>
                  <a:pt x="884355" y="62564"/>
                  <a:pt x="884355" y="57076"/>
                </a:cubicBezTo>
                <a:lnTo>
                  <a:pt x="884355" y="53783"/>
                </a:lnTo>
                <a:cubicBezTo>
                  <a:pt x="884355" y="52685"/>
                  <a:pt x="885452" y="51588"/>
                  <a:pt x="887648" y="50490"/>
                </a:cubicBezTo>
                <a:cubicBezTo>
                  <a:pt x="898624" y="55978"/>
                  <a:pt x="909966" y="64759"/>
                  <a:pt x="921673" y="76833"/>
                </a:cubicBezTo>
                <a:lnTo>
                  <a:pt x="922771" y="76833"/>
                </a:lnTo>
                <a:cubicBezTo>
                  <a:pt x="936308" y="70247"/>
                  <a:pt x="949480" y="62198"/>
                  <a:pt x="962285" y="52685"/>
                </a:cubicBezTo>
                <a:cubicBezTo>
                  <a:pt x="970334" y="47197"/>
                  <a:pt x="974359" y="42441"/>
                  <a:pt x="974359" y="38416"/>
                </a:cubicBezTo>
                <a:cubicBezTo>
                  <a:pt x="974359" y="29636"/>
                  <a:pt x="979115" y="23416"/>
                  <a:pt x="988627" y="19757"/>
                </a:cubicBezTo>
                <a:cubicBezTo>
                  <a:pt x="990457" y="19757"/>
                  <a:pt x="993018" y="18659"/>
                  <a:pt x="996311" y="16464"/>
                </a:cubicBezTo>
                <a:close/>
                <a:moveTo>
                  <a:pt x="1571141" y="11525"/>
                </a:moveTo>
                <a:lnTo>
                  <a:pt x="1576629" y="11525"/>
                </a:lnTo>
                <a:cubicBezTo>
                  <a:pt x="1581019" y="16647"/>
                  <a:pt x="1587605" y="19574"/>
                  <a:pt x="1596386" y="20306"/>
                </a:cubicBezTo>
                <a:cubicBezTo>
                  <a:pt x="1596386" y="21404"/>
                  <a:pt x="1600045" y="22867"/>
                  <a:pt x="1607362" y="24696"/>
                </a:cubicBezTo>
                <a:cubicBezTo>
                  <a:pt x="1608825" y="26526"/>
                  <a:pt x="1618704" y="30550"/>
                  <a:pt x="1636997" y="36770"/>
                </a:cubicBezTo>
                <a:cubicBezTo>
                  <a:pt x="1636997" y="37502"/>
                  <a:pt x="1646144" y="44087"/>
                  <a:pt x="1664438" y="56527"/>
                </a:cubicBezTo>
                <a:cubicBezTo>
                  <a:pt x="1667364" y="59454"/>
                  <a:pt x="1668828" y="62381"/>
                  <a:pt x="1668828" y="65308"/>
                </a:cubicBezTo>
                <a:lnTo>
                  <a:pt x="1668828" y="69698"/>
                </a:lnTo>
                <a:cubicBezTo>
                  <a:pt x="1668828" y="72625"/>
                  <a:pt x="1660047" y="76650"/>
                  <a:pt x="1642485" y="81772"/>
                </a:cubicBezTo>
                <a:lnTo>
                  <a:pt x="1635900" y="81772"/>
                </a:lnTo>
                <a:cubicBezTo>
                  <a:pt x="1624924" y="78845"/>
                  <a:pt x="1619436" y="77016"/>
                  <a:pt x="1619436" y="76284"/>
                </a:cubicBezTo>
                <a:cubicBezTo>
                  <a:pt x="1612850" y="74089"/>
                  <a:pt x="1608460" y="72259"/>
                  <a:pt x="1606264" y="70796"/>
                </a:cubicBezTo>
                <a:lnTo>
                  <a:pt x="1600776" y="70796"/>
                </a:lnTo>
                <a:lnTo>
                  <a:pt x="1597484" y="72991"/>
                </a:lnTo>
                <a:lnTo>
                  <a:pt x="1586507" y="72991"/>
                </a:lnTo>
                <a:cubicBezTo>
                  <a:pt x="1583580" y="74455"/>
                  <a:pt x="1575531" y="76284"/>
                  <a:pt x="1562360" y="78479"/>
                </a:cubicBezTo>
                <a:cubicBezTo>
                  <a:pt x="1561628" y="80674"/>
                  <a:pt x="1559433" y="81772"/>
                  <a:pt x="1555774" y="81772"/>
                </a:cubicBezTo>
                <a:cubicBezTo>
                  <a:pt x="1555774" y="85796"/>
                  <a:pt x="1556140" y="90919"/>
                  <a:pt x="1556872" y="97138"/>
                </a:cubicBezTo>
                <a:cubicBezTo>
                  <a:pt x="1555774" y="101895"/>
                  <a:pt x="1551018" y="108114"/>
                  <a:pt x="1542603" y="115798"/>
                </a:cubicBezTo>
                <a:cubicBezTo>
                  <a:pt x="1540774" y="121652"/>
                  <a:pt x="1534920" y="128603"/>
                  <a:pt x="1525041" y="136652"/>
                </a:cubicBezTo>
                <a:cubicBezTo>
                  <a:pt x="1519919" y="142872"/>
                  <a:pt x="1517358" y="148360"/>
                  <a:pt x="1517358" y="153116"/>
                </a:cubicBezTo>
                <a:lnTo>
                  <a:pt x="1525041" y="153116"/>
                </a:lnTo>
                <a:cubicBezTo>
                  <a:pt x="1533090" y="148360"/>
                  <a:pt x="1542237" y="145067"/>
                  <a:pt x="1552482" y="143238"/>
                </a:cubicBezTo>
                <a:cubicBezTo>
                  <a:pt x="1552482" y="142506"/>
                  <a:pt x="1552847" y="142140"/>
                  <a:pt x="1553579" y="142140"/>
                </a:cubicBezTo>
                <a:lnTo>
                  <a:pt x="1566751" y="142140"/>
                </a:lnTo>
                <a:cubicBezTo>
                  <a:pt x="1572604" y="145067"/>
                  <a:pt x="1575531" y="147628"/>
                  <a:pt x="1575531" y="149824"/>
                </a:cubicBezTo>
                <a:lnTo>
                  <a:pt x="1578824" y="149824"/>
                </a:lnTo>
                <a:cubicBezTo>
                  <a:pt x="1591995" y="149824"/>
                  <a:pt x="1598581" y="151653"/>
                  <a:pt x="1598581" y="155312"/>
                </a:cubicBezTo>
                <a:cubicBezTo>
                  <a:pt x="1601508" y="155312"/>
                  <a:pt x="1608460" y="161897"/>
                  <a:pt x="1619436" y="175069"/>
                </a:cubicBezTo>
                <a:cubicBezTo>
                  <a:pt x="1623094" y="180922"/>
                  <a:pt x="1625290" y="186776"/>
                  <a:pt x="1626021" y="192630"/>
                </a:cubicBezTo>
                <a:cubicBezTo>
                  <a:pt x="1626753" y="192630"/>
                  <a:pt x="1627119" y="192996"/>
                  <a:pt x="1627119" y="193728"/>
                </a:cubicBezTo>
                <a:cubicBezTo>
                  <a:pt x="1625655" y="193728"/>
                  <a:pt x="1624924" y="194825"/>
                  <a:pt x="1624924" y="197021"/>
                </a:cubicBezTo>
                <a:cubicBezTo>
                  <a:pt x="1624924" y="198850"/>
                  <a:pt x="1624558" y="208729"/>
                  <a:pt x="1623826" y="226656"/>
                </a:cubicBezTo>
                <a:cubicBezTo>
                  <a:pt x="1622363" y="227022"/>
                  <a:pt x="1621631" y="227754"/>
                  <a:pt x="1621631" y="228851"/>
                </a:cubicBezTo>
                <a:lnTo>
                  <a:pt x="1621631" y="258487"/>
                </a:lnTo>
                <a:cubicBezTo>
                  <a:pt x="1621631" y="258853"/>
                  <a:pt x="1620899" y="259950"/>
                  <a:pt x="1619436" y="261780"/>
                </a:cubicBezTo>
                <a:cubicBezTo>
                  <a:pt x="1618704" y="275317"/>
                  <a:pt x="1618338" y="286659"/>
                  <a:pt x="1618338" y="295805"/>
                </a:cubicBezTo>
                <a:lnTo>
                  <a:pt x="1618338" y="296903"/>
                </a:lnTo>
                <a:lnTo>
                  <a:pt x="1616143" y="300196"/>
                </a:lnTo>
                <a:lnTo>
                  <a:pt x="1616143" y="316660"/>
                </a:lnTo>
                <a:lnTo>
                  <a:pt x="1613948" y="319953"/>
                </a:lnTo>
                <a:lnTo>
                  <a:pt x="1613948" y="337514"/>
                </a:lnTo>
                <a:lnTo>
                  <a:pt x="1616143" y="340807"/>
                </a:lnTo>
                <a:lnTo>
                  <a:pt x="1616143" y="346295"/>
                </a:lnTo>
                <a:lnTo>
                  <a:pt x="1613948" y="349588"/>
                </a:lnTo>
                <a:lnTo>
                  <a:pt x="1613948" y="362759"/>
                </a:lnTo>
                <a:cubicBezTo>
                  <a:pt x="1613948" y="366052"/>
                  <a:pt x="1611387" y="370077"/>
                  <a:pt x="1606264" y="374833"/>
                </a:cubicBezTo>
                <a:cubicBezTo>
                  <a:pt x="1601142" y="374833"/>
                  <a:pt x="1597484" y="372638"/>
                  <a:pt x="1595288" y="368247"/>
                </a:cubicBezTo>
                <a:lnTo>
                  <a:pt x="1593093" y="368247"/>
                </a:lnTo>
                <a:cubicBezTo>
                  <a:pt x="1589068" y="371906"/>
                  <a:pt x="1586873" y="373736"/>
                  <a:pt x="1586507" y="373736"/>
                </a:cubicBezTo>
                <a:lnTo>
                  <a:pt x="1583215" y="373736"/>
                </a:lnTo>
                <a:cubicBezTo>
                  <a:pt x="1572970" y="365686"/>
                  <a:pt x="1567482" y="361662"/>
                  <a:pt x="1566751" y="361662"/>
                </a:cubicBezTo>
                <a:cubicBezTo>
                  <a:pt x="1561262" y="353979"/>
                  <a:pt x="1554311" y="342271"/>
                  <a:pt x="1545896" y="326538"/>
                </a:cubicBezTo>
                <a:cubicBezTo>
                  <a:pt x="1538213" y="318123"/>
                  <a:pt x="1533456" y="311172"/>
                  <a:pt x="1531627" y="305684"/>
                </a:cubicBezTo>
                <a:lnTo>
                  <a:pt x="1531627" y="301293"/>
                </a:lnTo>
                <a:lnTo>
                  <a:pt x="1537115" y="302391"/>
                </a:lnTo>
                <a:lnTo>
                  <a:pt x="1539310" y="302391"/>
                </a:lnTo>
                <a:cubicBezTo>
                  <a:pt x="1544432" y="300196"/>
                  <a:pt x="1548091" y="296903"/>
                  <a:pt x="1550286" y="292512"/>
                </a:cubicBezTo>
                <a:lnTo>
                  <a:pt x="1550286" y="291415"/>
                </a:lnTo>
                <a:cubicBezTo>
                  <a:pt x="1551018" y="274585"/>
                  <a:pt x="1551384" y="265804"/>
                  <a:pt x="1551384" y="265072"/>
                </a:cubicBezTo>
                <a:cubicBezTo>
                  <a:pt x="1552847" y="265072"/>
                  <a:pt x="1553579" y="264341"/>
                  <a:pt x="1553579" y="262877"/>
                </a:cubicBezTo>
                <a:lnTo>
                  <a:pt x="1553579" y="248608"/>
                </a:lnTo>
                <a:lnTo>
                  <a:pt x="1555774" y="245315"/>
                </a:lnTo>
                <a:cubicBezTo>
                  <a:pt x="1556506" y="221534"/>
                  <a:pt x="1556872" y="205436"/>
                  <a:pt x="1556872" y="197021"/>
                </a:cubicBezTo>
                <a:cubicBezTo>
                  <a:pt x="1555774" y="191898"/>
                  <a:pt x="1554311" y="189337"/>
                  <a:pt x="1552482" y="189337"/>
                </a:cubicBezTo>
                <a:lnTo>
                  <a:pt x="1551384" y="189337"/>
                </a:lnTo>
                <a:cubicBezTo>
                  <a:pt x="1529798" y="201045"/>
                  <a:pt x="1517358" y="206899"/>
                  <a:pt x="1514065" y="206899"/>
                </a:cubicBezTo>
                <a:cubicBezTo>
                  <a:pt x="1514065" y="209094"/>
                  <a:pt x="1508211" y="211655"/>
                  <a:pt x="1496504" y="214582"/>
                </a:cubicBezTo>
                <a:lnTo>
                  <a:pt x="1496504" y="218973"/>
                </a:lnTo>
                <a:cubicBezTo>
                  <a:pt x="1499796" y="218973"/>
                  <a:pt x="1506748" y="222266"/>
                  <a:pt x="1517358" y="228851"/>
                </a:cubicBezTo>
                <a:lnTo>
                  <a:pt x="1522846" y="237632"/>
                </a:lnTo>
                <a:lnTo>
                  <a:pt x="1522846" y="247511"/>
                </a:lnTo>
                <a:lnTo>
                  <a:pt x="1520651" y="250803"/>
                </a:lnTo>
                <a:lnTo>
                  <a:pt x="1520651" y="267268"/>
                </a:lnTo>
                <a:lnTo>
                  <a:pt x="1522846" y="270560"/>
                </a:lnTo>
                <a:lnTo>
                  <a:pt x="1522846" y="300196"/>
                </a:lnTo>
                <a:cubicBezTo>
                  <a:pt x="1522846" y="303489"/>
                  <a:pt x="1523212" y="307147"/>
                  <a:pt x="1523944" y="311172"/>
                </a:cubicBezTo>
                <a:cubicBezTo>
                  <a:pt x="1523212" y="313733"/>
                  <a:pt x="1522846" y="317026"/>
                  <a:pt x="1522846" y="321050"/>
                </a:cubicBezTo>
                <a:lnTo>
                  <a:pt x="1522846" y="335319"/>
                </a:lnTo>
                <a:cubicBezTo>
                  <a:pt x="1521383" y="336783"/>
                  <a:pt x="1519919" y="344100"/>
                  <a:pt x="1518456" y="357271"/>
                </a:cubicBezTo>
                <a:lnTo>
                  <a:pt x="1512968" y="369345"/>
                </a:lnTo>
                <a:lnTo>
                  <a:pt x="1512968" y="370443"/>
                </a:lnTo>
                <a:cubicBezTo>
                  <a:pt x="1512968" y="372272"/>
                  <a:pt x="1519919" y="375199"/>
                  <a:pt x="1533822" y="379223"/>
                </a:cubicBezTo>
                <a:cubicBezTo>
                  <a:pt x="1537481" y="379223"/>
                  <a:pt x="1556140" y="384712"/>
                  <a:pt x="1589800" y="395688"/>
                </a:cubicBezTo>
                <a:cubicBezTo>
                  <a:pt x="1594557" y="399712"/>
                  <a:pt x="1601142" y="401907"/>
                  <a:pt x="1609557" y="402273"/>
                </a:cubicBezTo>
                <a:cubicBezTo>
                  <a:pt x="1616143" y="407395"/>
                  <a:pt x="1619436" y="410688"/>
                  <a:pt x="1619436" y="412152"/>
                </a:cubicBezTo>
                <a:lnTo>
                  <a:pt x="1626021" y="412152"/>
                </a:lnTo>
                <a:cubicBezTo>
                  <a:pt x="1630778" y="412152"/>
                  <a:pt x="1638095" y="419103"/>
                  <a:pt x="1647973" y="433006"/>
                </a:cubicBezTo>
                <a:cubicBezTo>
                  <a:pt x="1653095" y="435567"/>
                  <a:pt x="1661145" y="442519"/>
                  <a:pt x="1672121" y="453861"/>
                </a:cubicBezTo>
                <a:cubicBezTo>
                  <a:pt x="1676877" y="456422"/>
                  <a:pt x="1681999" y="462276"/>
                  <a:pt x="1687487" y="471423"/>
                </a:cubicBezTo>
                <a:cubicBezTo>
                  <a:pt x="1690048" y="474350"/>
                  <a:pt x="1692610" y="478740"/>
                  <a:pt x="1695170" y="484594"/>
                </a:cubicBezTo>
                <a:lnTo>
                  <a:pt x="1695170" y="487887"/>
                </a:lnTo>
                <a:cubicBezTo>
                  <a:pt x="1691878" y="495204"/>
                  <a:pt x="1685292" y="498863"/>
                  <a:pt x="1675414" y="498863"/>
                </a:cubicBezTo>
                <a:lnTo>
                  <a:pt x="1669925" y="498863"/>
                </a:lnTo>
                <a:lnTo>
                  <a:pt x="1663340" y="503253"/>
                </a:lnTo>
                <a:lnTo>
                  <a:pt x="1654559" y="503253"/>
                </a:lnTo>
                <a:lnTo>
                  <a:pt x="1645778" y="498863"/>
                </a:lnTo>
                <a:lnTo>
                  <a:pt x="1633705" y="498863"/>
                </a:lnTo>
                <a:cubicBezTo>
                  <a:pt x="1627485" y="498863"/>
                  <a:pt x="1622363" y="494838"/>
                  <a:pt x="1618338" y="486789"/>
                </a:cubicBezTo>
                <a:lnTo>
                  <a:pt x="1617240" y="486789"/>
                </a:lnTo>
                <a:cubicBezTo>
                  <a:pt x="1609191" y="491179"/>
                  <a:pt x="1602240" y="493375"/>
                  <a:pt x="1596386" y="493375"/>
                </a:cubicBezTo>
                <a:lnTo>
                  <a:pt x="1589800" y="493375"/>
                </a:lnTo>
                <a:cubicBezTo>
                  <a:pt x="1581019" y="497033"/>
                  <a:pt x="1575897" y="498863"/>
                  <a:pt x="1574434" y="498863"/>
                </a:cubicBezTo>
                <a:lnTo>
                  <a:pt x="1557970" y="498863"/>
                </a:lnTo>
                <a:cubicBezTo>
                  <a:pt x="1554677" y="495204"/>
                  <a:pt x="1552847" y="493375"/>
                  <a:pt x="1552482" y="493375"/>
                </a:cubicBezTo>
                <a:lnTo>
                  <a:pt x="1551384" y="493375"/>
                </a:lnTo>
                <a:cubicBezTo>
                  <a:pt x="1547725" y="496302"/>
                  <a:pt x="1541506" y="498497"/>
                  <a:pt x="1532725" y="499960"/>
                </a:cubicBezTo>
                <a:cubicBezTo>
                  <a:pt x="1529066" y="502887"/>
                  <a:pt x="1524676" y="504351"/>
                  <a:pt x="1519553" y="504351"/>
                </a:cubicBezTo>
                <a:cubicBezTo>
                  <a:pt x="1515163" y="503619"/>
                  <a:pt x="1512968" y="502521"/>
                  <a:pt x="1512968" y="501058"/>
                </a:cubicBezTo>
                <a:lnTo>
                  <a:pt x="1512968" y="499960"/>
                </a:lnTo>
                <a:cubicBezTo>
                  <a:pt x="1534920" y="480203"/>
                  <a:pt x="1553579" y="462642"/>
                  <a:pt x="1568946" y="447275"/>
                </a:cubicBezTo>
                <a:lnTo>
                  <a:pt x="1570043" y="441787"/>
                </a:lnTo>
                <a:cubicBezTo>
                  <a:pt x="1567482" y="437763"/>
                  <a:pt x="1555774" y="429348"/>
                  <a:pt x="1534920" y="416542"/>
                </a:cubicBezTo>
                <a:cubicBezTo>
                  <a:pt x="1525041" y="410688"/>
                  <a:pt x="1514065" y="405566"/>
                  <a:pt x="1501992" y="401176"/>
                </a:cubicBezTo>
                <a:cubicBezTo>
                  <a:pt x="1499065" y="401907"/>
                  <a:pt x="1492113" y="409591"/>
                  <a:pt x="1481137" y="424225"/>
                </a:cubicBezTo>
                <a:cubicBezTo>
                  <a:pt x="1480040" y="424225"/>
                  <a:pt x="1475649" y="428982"/>
                  <a:pt x="1467966" y="438494"/>
                </a:cubicBezTo>
                <a:cubicBezTo>
                  <a:pt x="1465405" y="438494"/>
                  <a:pt x="1456990" y="445812"/>
                  <a:pt x="1442721" y="460447"/>
                </a:cubicBezTo>
                <a:cubicBezTo>
                  <a:pt x="1440160" y="460447"/>
                  <a:pt x="1435403" y="464105"/>
                  <a:pt x="1428452" y="471423"/>
                </a:cubicBezTo>
                <a:cubicBezTo>
                  <a:pt x="1426623" y="471423"/>
                  <a:pt x="1424427" y="472886"/>
                  <a:pt x="1421866" y="475813"/>
                </a:cubicBezTo>
                <a:cubicBezTo>
                  <a:pt x="1417842" y="475813"/>
                  <a:pt x="1413817" y="478008"/>
                  <a:pt x="1409793" y="482399"/>
                </a:cubicBezTo>
                <a:cubicBezTo>
                  <a:pt x="1407231" y="483130"/>
                  <a:pt x="1403939" y="484594"/>
                  <a:pt x="1399914" y="486789"/>
                </a:cubicBezTo>
                <a:lnTo>
                  <a:pt x="1398816" y="486789"/>
                </a:lnTo>
                <a:lnTo>
                  <a:pt x="1395524" y="484594"/>
                </a:lnTo>
                <a:lnTo>
                  <a:pt x="1390036" y="484594"/>
                </a:lnTo>
                <a:lnTo>
                  <a:pt x="1386743" y="486789"/>
                </a:lnTo>
                <a:lnTo>
                  <a:pt x="1385645" y="486789"/>
                </a:lnTo>
                <a:cubicBezTo>
                  <a:pt x="1380889" y="483862"/>
                  <a:pt x="1375401" y="482033"/>
                  <a:pt x="1369181" y="481301"/>
                </a:cubicBezTo>
                <a:lnTo>
                  <a:pt x="1369181" y="480203"/>
                </a:lnTo>
                <a:cubicBezTo>
                  <a:pt x="1369547" y="478740"/>
                  <a:pt x="1376499" y="475447"/>
                  <a:pt x="1390036" y="470325"/>
                </a:cubicBezTo>
                <a:cubicBezTo>
                  <a:pt x="1401743" y="458617"/>
                  <a:pt x="1407597" y="452397"/>
                  <a:pt x="1407597" y="451666"/>
                </a:cubicBezTo>
                <a:cubicBezTo>
                  <a:pt x="1425525" y="423860"/>
                  <a:pt x="1437599" y="402273"/>
                  <a:pt x="1443818" y="386907"/>
                </a:cubicBezTo>
                <a:lnTo>
                  <a:pt x="1443818" y="385809"/>
                </a:lnTo>
                <a:cubicBezTo>
                  <a:pt x="1443087" y="385809"/>
                  <a:pt x="1441989" y="385443"/>
                  <a:pt x="1440526" y="384712"/>
                </a:cubicBezTo>
                <a:cubicBezTo>
                  <a:pt x="1438696" y="384712"/>
                  <a:pt x="1436135" y="385809"/>
                  <a:pt x="1432842" y="388004"/>
                </a:cubicBezTo>
                <a:cubicBezTo>
                  <a:pt x="1423696" y="383248"/>
                  <a:pt x="1417110" y="375565"/>
                  <a:pt x="1413085" y="364955"/>
                </a:cubicBezTo>
                <a:cubicBezTo>
                  <a:pt x="1405036" y="346661"/>
                  <a:pt x="1401012" y="336417"/>
                  <a:pt x="1401012" y="334222"/>
                </a:cubicBezTo>
                <a:cubicBezTo>
                  <a:pt x="1400646" y="334222"/>
                  <a:pt x="1399548" y="332026"/>
                  <a:pt x="1397719" y="327636"/>
                </a:cubicBezTo>
                <a:lnTo>
                  <a:pt x="1397719" y="318855"/>
                </a:lnTo>
                <a:cubicBezTo>
                  <a:pt x="1400280" y="314465"/>
                  <a:pt x="1402109" y="309708"/>
                  <a:pt x="1403207" y="304586"/>
                </a:cubicBezTo>
                <a:cubicBezTo>
                  <a:pt x="1406134" y="304586"/>
                  <a:pt x="1407597" y="303489"/>
                  <a:pt x="1407597" y="301293"/>
                </a:cubicBezTo>
                <a:lnTo>
                  <a:pt x="1407597" y="300196"/>
                </a:lnTo>
                <a:cubicBezTo>
                  <a:pt x="1404670" y="296903"/>
                  <a:pt x="1403207" y="295074"/>
                  <a:pt x="1403207" y="294708"/>
                </a:cubicBezTo>
                <a:lnTo>
                  <a:pt x="1403207" y="290317"/>
                </a:lnTo>
                <a:lnTo>
                  <a:pt x="1405402" y="287024"/>
                </a:lnTo>
                <a:lnTo>
                  <a:pt x="1405402" y="271658"/>
                </a:lnTo>
                <a:cubicBezTo>
                  <a:pt x="1406866" y="269829"/>
                  <a:pt x="1407597" y="268731"/>
                  <a:pt x="1407597" y="268365"/>
                </a:cubicBezTo>
                <a:lnTo>
                  <a:pt x="1407597" y="242023"/>
                </a:lnTo>
                <a:lnTo>
                  <a:pt x="1402109" y="234339"/>
                </a:lnTo>
                <a:cubicBezTo>
                  <a:pt x="1402109" y="232876"/>
                  <a:pt x="1403939" y="230315"/>
                  <a:pt x="1407597" y="226656"/>
                </a:cubicBezTo>
                <a:lnTo>
                  <a:pt x="1407597" y="206899"/>
                </a:lnTo>
                <a:cubicBezTo>
                  <a:pt x="1404670" y="201045"/>
                  <a:pt x="1399182" y="194460"/>
                  <a:pt x="1391133" y="187142"/>
                </a:cubicBezTo>
                <a:lnTo>
                  <a:pt x="1391133" y="186045"/>
                </a:lnTo>
                <a:cubicBezTo>
                  <a:pt x="1391499" y="184581"/>
                  <a:pt x="1392231" y="183849"/>
                  <a:pt x="1393329" y="183849"/>
                </a:cubicBezTo>
                <a:lnTo>
                  <a:pt x="1417476" y="183849"/>
                </a:lnTo>
                <a:lnTo>
                  <a:pt x="1430647" y="191533"/>
                </a:lnTo>
                <a:lnTo>
                  <a:pt x="1435038" y="191533"/>
                </a:lnTo>
                <a:cubicBezTo>
                  <a:pt x="1440891" y="185313"/>
                  <a:pt x="1450404" y="167751"/>
                  <a:pt x="1463575" y="138847"/>
                </a:cubicBezTo>
                <a:cubicBezTo>
                  <a:pt x="1467234" y="131164"/>
                  <a:pt x="1469063" y="124579"/>
                  <a:pt x="1469063" y="119091"/>
                </a:cubicBezTo>
                <a:lnTo>
                  <a:pt x="1469063" y="114700"/>
                </a:lnTo>
                <a:lnTo>
                  <a:pt x="1464673" y="114700"/>
                </a:lnTo>
                <a:cubicBezTo>
                  <a:pt x="1451136" y="121286"/>
                  <a:pt x="1439062" y="125676"/>
                  <a:pt x="1428452" y="127871"/>
                </a:cubicBezTo>
                <a:cubicBezTo>
                  <a:pt x="1427354" y="129335"/>
                  <a:pt x="1422232" y="130433"/>
                  <a:pt x="1413085" y="131164"/>
                </a:cubicBezTo>
                <a:cubicBezTo>
                  <a:pt x="1413085" y="132628"/>
                  <a:pt x="1407231" y="137018"/>
                  <a:pt x="1395524" y="144336"/>
                </a:cubicBezTo>
                <a:cubicBezTo>
                  <a:pt x="1394060" y="145067"/>
                  <a:pt x="1392963" y="145433"/>
                  <a:pt x="1392231" y="145433"/>
                </a:cubicBezTo>
                <a:cubicBezTo>
                  <a:pt x="1389670" y="145433"/>
                  <a:pt x="1383816" y="143238"/>
                  <a:pt x="1374669" y="138847"/>
                </a:cubicBezTo>
                <a:cubicBezTo>
                  <a:pt x="1361498" y="137018"/>
                  <a:pt x="1348692" y="132262"/>
                  <a:pt x="1336253" y="124579"/>
                </a:cubicBezTo>
                <a:cubicBezTo>
                  <a:pt x="1329667" y="116164"/>
                  <a:pt x="1320521" y="108114"/>
                  <a:pt x="1308813" y="100431"/>
                </a:cubicBezTo>
                <a:cubicBezTo>
                  <a:pt x="1303325" y="100431"/>
                  <a:pt x="1298202" y="96041"/>
                  <a:pt x="1293446" y="87260"/>
                </a:cubicBezTo>
                <a:cubicBezTo>
                  <a:pt x="1296373" y="83601"/>
                  <a:pt x="1298202" y="81772"/>
                  <a:pt x="1298934" y="81772"/>
                </a:cubicBezTo>
                <a:lnTo>
                  <a:pt x="1307715" y="86162"/>
                </a:lnTo>
                <a:lnTo>
                  <a:pt x="1318691" y="86162"/>
                </a:lnTo>
                <a:lnTo>
                  <a:pt x="1328570" y="81772"/>
                </a:lnTo>
                <a:lnTo>
                  <a:pt x="1356010" y="81772"/>
                </a:lnTo>
                <a:cubicBezTo>
                  <a:pt x="1361864" y="81772"/>
                  <a:pt x="1378694" y="77747"/>
                  <a:pt x="1406500" y="69698"/>
                </a:cubicBezTo>
                <a:cubicBezTo>
                  <a:pt x="1413085" y="66771"/>
                  <a:pt x="1422964" y="64210"/>
                  <a:pt x="1436135" y="62015"/>
                </a:cubicBezTo>
                <a:cubicBezTo>
                  <a:pt x="1436135" y="60917"/>
                  <a:pt x="1447843" y="57259"/>
                  <a:pt x="1471259" y="51039"/>
                </a:cubicBezTo>
                <a:cubicBezTo>
                  <a:pt x="1471259" y="50307"/>
                  <a:pt x="1473454" y="49941"/>
                  <a:pt x="1477844" y="49941"/>
                </a:cubicBezTo>
                <a:lnTo>
                  <a:pt x="1484430" y="49941"/>
                </a:lnTo>
                <a:cubicBezTo>
                  <a:pt x="1484430" y="46283"/>
                  <a:pt x="1491381" y="42624"/>
                  <a:pt x="1505284" y="38965"/>
                </a:cubicBezTo>
                <a:cubicBezTo>
                  <a:pt x="1507114" y="38965"/>
                  <a:pt x="1514797" y="36404"/>
                  <a:pt x="1528334" y="31282"/>
                </a:cubicBezTo>
                <a:lnTo>
                  <a:pt x="1533822" y="31282"/>
                </a:lnTo>
                <a:cubicBezTo>
                  <a:pt x="1533822" y="29087"/>
                  <a:pt x="1540042" y="25794"/>
                  <a:pt x="1552482" y="21404"/>
                </a:cubicBezTo>
                <a:cubicBezTo>
                  <a:pt x="1556140" y="14818"/>
                  <a:pt x="1562360" y="11525"/>
                  <a:pt x="1571141" y="11525"/>
                </a:cubicBezTo>
                <a:close/>
                <a:moveTo>
                  <a:pt x="167933" y="0"/>
                </a:moveTo>
                <a:lnTo>
                  <a:pt x="171226" y="0"/>
                </a:lnTo>
                <a:cubicBezTo>
                  <a:pt x="179275" y="4757"/>
                  <a:pt x="187324" y="8049"/>
                  <a:pt x="195373" y="9879"/>
                </a:cubicBezTo>
                <a:cubicBezTo>
                  <a:pt x="203423" y="16830"/>
                  <a:pt x="208545" y="26343"/>
                  <a:pt x="210740" y="38416"/>
                </a:cubicBezTo>
                <a:cubicBezTo>
                  <a:pt x="212569" y="38416"/>
                  <a:pt x="214033" y="43173"/>
                  <a:pt x="215131" y="52685"/>
                </a:cubicBezTo>
                <a:cubicBezTo>
                  <a:pt x="216594" y="52685"/>
                  <a:pt x="218789" y="59637"/>
                  <a:pt x="221716" y="73540"/>
                </a:cubicBezTo>
                <a:lnTo>
                  <a:pt x="226107" y="73540"/>
                </a:lnTo>
                <a:lnTo>
                  <a:pt x="229399" y="71345"/>
                </a:lnTo>
                <a:lnTo>
                  <a:pt x="240375" y="71345"/>
                </a:lnTo>
                <a:cubicBezTo>
                  <a:pt x="248790" y="78662"/>
                  <a:pt x="258669" y="83784"/>
                  <a:pt x="270011" y="86711"/>
                </a:cubicBezTo>
                <a:cubicBezTo>
                  <a:pt x="276597" y="94029"/>
                  <a:pt x="279889" y="98053"/>
                  <a:pt x="279889" y="98785"/>
                </a:cubicBezTo>
                <a:lnTo>
                  <a:pt x="279889" y="105370"/>
                </a:lnTo>
                <a:lnTo>
                  <a:pt x="268913" y="129518"/>
                </a:lnTo>
                <a:cubicBezTo>
                  <a:pt x="268182" y="129518"/>
                  <a:pt x="267816" y="129884"/>
                  <a:pt x="267816" y="130615"/>
                </a:cubicBezTo>
                <a:lnTo>
                  <a:pt x="267816" y="139396"/>
                </a:lnTo>
                <a:cubicBezTo>
                  <a:pt x="269279" y="144518"/>
                  <a:pt x="272572" y="148543"/>
                  <a:pt x="277694" y="151470"/>
                </a:cubicBezTo>
                <a:cubicBezTo>
                  <a:pt x="293792" y="152568"/>
                  <a:pt x="308427" y="157324"/>
                  <a:pt x="321599" y="165739"/>
                </a:cubicBezTo>
                <a:lnTo>
                  <a:pt x="321599" y="166836"/>
                </a:lnTo>
                <a:cubicBezTo>
                  <a:pt x="321599" y="168300"/>
                  <a:pt x="317940" y="170129"/>
                  <a:pt x="310622" y="172324"/>
                </a:cubicBezTo>
                <a:cubicBezTo>
                  <a:pt x="309891" y="173422"/>
                  <a:pt x="309525" y="174886"/>
                  <a:pt x="309525" y="176715"/>
                </a:cubicBezTo>
                <a:lnTo>
                  <a:pt x="309525" y="180008"/>
                </a:lnTo>
                <a:cubicBezTo>
                  <a:pt x="313915" y="184764"/>
                  <a:pt x="316111" y="187325"/>
                  <a:pt x="316111" y="187691"/>
                </a:cubicBezTo>
                <a:cubicBezTo>
                  <a:pt x="315013" y="189886"/>
                  <a:pt x="308427" y="192081"/>
                  <a:pt x="296354" y="194277"/>
                </a:cubicBezTo>
                <a:cubicBezTo>
                  <a:pt x="282085" y="199033"/>
                  <a:pt x="271109" y="203058"/>
                  <a:pt x="263425" y="206350"/>
                </a:cubicBezTo>
                <a:cubicBezTo>
                  <a:pt x="262694" y="206350"/>
                  <a:pt x="261962" y="207448"/>
                  <a:pt x="261230" y="209643"/>
                </a:cubicBezTo>
                <a:cubicBezTo>
                  <a:pt x="268182" y="209643"/>
                  <a:pt x="272938" y="212204"/>
                  <a:pt x="275499" y="217326"/>
                </a:cubicBezTo>
                <a:cubicBezTo>
                  <a:pt x="290134" y="227937"/>
                  <a:pt x="297451" y="235254"/>
                  <a:pt x="297451" y="239279"/>
                </a:cubicBezTo>
                <a:cubicBezTo>
                  <a:pt x="297451" y="257572"/>
                  <a:pt x="292695" y="267816"/>
                  <a:pt x="283182" y="270012"/>
                </a:cubicBezTo>
                <a:cubicBezTo>
                  <a:pt x="283182" y="271109"/>
                  <a:pt x="278792" y="272939"/>
                  <a:pt x="270011" y="275500"/>
                </a:cubicBezTo>
                <a:cubicBezTo>
                  <a:pt x="270011" y="276597"/>
                  <a:pt x="266718" y="279524"/>
                  <a:pt x="260132" y="284281"/>
                </a:cubicBezTo>
                <a:cubicBezTo>
                  <a:pt x="257571" y="284281"/>
                  <a:pt x="253181" y="287939"/>
                  <a:pt x="246961" y="295257"/>
                </a:cubicBezTo>
                <a:cubicBezTo>
                  <a:pt x="244034" y="296354"/>
                  <a:pt x="242571" y="298915"/>
                  <a:pt x="242571" y="302940"/>
                </a:cubicBezTo>
                <a:lnTo>
                  <a:pt x="268913" y="309525"/>
                </a:lnTo>
                <a:lnTo>
                  <a:pt x="280987" y="309525"/>
                </a:lnTo>
                <a:cubicBezTo>
                  <a:pt x="286475" y="312087"/>
                  <a:pt x="295256" y="314282"/>
                  <a:pt x="307330" y="316111"/>
                </a:cubicBezTo>
                <a:cubicBezTo>
                  <a:pt x="318671" y="319038"/>
                  <a:pt x="325623" y="320501"/>
                  <a:pt x="328184" y="320501"/>
                </a:cubicBezTo>
                <a:cubicBezTo>
                  <a:pt x="333672" y="325624"/>
                  <a:pt x="342819" y="328917"/>
                  <a:pt x="355624" y="330380"/>
                </a:cubicBezTo>
                <a:cubicBezTo>
                  <a:pt x="357454" y="332209"/>
                  <a:pt x="366966" y="336966"/>
                  <a:pt x="384162" y="344649"/>
                </a:cubicBezTo>
                <a:lnTo>
                  <a:pt x="389650" y="344649"/>
                </a:lnTo>
                <a:cubicBezTo>
                  <a:pt x="392577" y="344649"/>
                  <a:pt x="395504" y="337697"/>
                  <a:pt x="398431" y="323794"/>
                </a:cubicBezTo>
                <a:cubicBezTo>
                  <a:pt x="400260" y="323794"/>
                  <a:pt x="401724" y="317940"/>
                  <a:pt x="402821" y="306233"/>
                </a:cubicBezTo>
                <a:lnTo>
                  <a:pt x="406114" y="298549"/>
                </a:lnTo>
                <a:lnTo>
                  <a:pt x="406114" y="289769"/>
                </a:lnTo>
                <a:cubicBezTo>
                  <a:pt x="406114" y="287939"/>
                  <a:pt x="406480" y="286476"/>
                  <a:pt x="407212" y="285378"/>
                </a:cubicBezTo>
                <a:cubicBezTo>
                  <a:pt x="406480" y="283915"/>
                  <a:pt x="406114" y="282451"/>
                  <a:pt x="406114" y="280988"/>
                </a:cubicBezTo>
                <a:lnTo>
                  <a:pt x="401724" y="280988"/>
                </a:lnTo>
                <a:cubicBezTo>
                  <a:pt x="401724" y="282085"/>
                  <a:pt x="395504" y="287573"/>
                  <a:pt x="383064" y="297452"/>
                </a:cubicBezTo>
                <a:cubicBezTo>
                  <a:pt x="383064" y="298549"/>
                  <a:pt x="376845" y="304037"/>
                  <a:pt x="364405" y="313916"/>
                </a:cubicBezTo>
                <a:cubicBezTo>
                  <a:pt x="364405" y="315013"/>
                  <a:pt x="360746" y="318672"/>
                  <a:pt x="353429" y="324892"/>
                </a:cubicBezTo>
                <a:lnTo>
                  <a:pt x="352331" y="324892"/>
                </a:lnTo>
                <a:cubicBezTo>
                  <a:pt x="339892" y="311355"/>
                  <a:pt x="333672" y="301476"/>
                  <a:pt x="333672" y="295257"/>
                </a:cubicBezTo>
                <a:cubicBezTo>
                  <a:pt x="330014" y="289769"/>
                  <a:pt x="328184" y="283915"/>
                  <a:pt x="328184" y="277695"/>
                </a:cubicBezTo>
                <a:lnTo>
                  <a:pt x="328184" y="271109"/>
                </a:lnTo>
                <a:lnTo>
                  <a:pt x="323794" y="260133"/>
                </a:lnTo>
                <a:lnTo>
                  <a:pt x="323794" y="253548"/>
                </a:lnTo>
                <a:cubicBezTo>
                  <a:pt x="327452" y="248791"/>
                  <a:pt x="335136" y="243303"/>
                  <a:pt x="346844" y="237083"/>
                </a:cubicBezTo>
                <a:cubicBezTo>
                  <a:pt x="349039" y="222814"/>
                  <a:pt x="350868" y="213668"/>
                  <a:pt x="352331" y="209643"/>
                </a:cubicBezTo>
                <a:cubicBezTo>
                  <a:pt x="352331" y="196838"/>
                  <a:pt x="354161" y="184764"/>
                  <a:pt x="357819" y="173422"/>
                </a:cubicBezTo>
                <a:cubicBezTo>
                  <a:pt x="357819" y="162446"/>
                  <a:pt x="358186" y="149641"/>
                  <a:pt x="358917" y="135006"/>
                </a:cubicBezTo>
                <a:cubicBezTo>
                  <a:pt x="358186" y="124030"/>
                  <a:pt x="357819" y="112688"/>
                  <a:pt x="357819" y="100980"/>
                </a:cubicBezTo>
                <a:cubicBezTo>
                  <a:pt x="356722" y="100980"/>
                  <a:pt x="354893" y="94760"/>
                  <a:pt x="352331" y="82321"/>
                </a:cubicBezTo>
                <a:cubicBezTo>
                  <a:pt x="350868" y="82321"/>
                  <a:pt x="350136" y="81589"/>
                  <a:pt x="350136" y="80125"/>
                </a:cubicBezTo>
                <a:lnTo>
                  <a:pt x="350136" y="75735"/>
                </a:lnTo>
                <a:lnTo>
                  <a:pt x="351234" y="75735"/>
                </a:lnTo>
                <a:cubicBezTo>
                  <a:pt x="365869" y="81955"/>
                  <a:pt x="373186" y="90004"/>
                  <a:pt x="373186" y="99882"/>
                </a:cubicBezTo>
                <a:cubicBezTo>
                  <a:pt x="379772" y="113054"/>
                  <a:pt x="383064" y="124761"/>
                  <a:pt x="383064" y="135006"/>
                </a:cubicBezTo>
                <a:cubicBezTo>
                  <a:pt x="383064" y="139762"/>
                  <a:pt x="382699" y="147080"/>
                  <a:pt x="381967" y="156958"/>
                </a:cubicBezTo>
                <a:cubicBezTo>
                  <a:pt x="381967" y="157690"/>
                  <a:pt x="382333" y="158787"/>
                  <a:pt x="383064" y="160251"/>
                </a:cubicBezTo>
                <a:cubicBezTo>
                  <a:pt x="382333" y="166471"/>
                  <a:pt x="381967" y="171593"/>
                  <a:pt x="381967" y="175617"/>
                </a:cubicBezTo>
                <a:lnTo>
                  <a:pt x="381967" y="193179"/>
                </a:lnTo>
                <a:lnTo>
                  <a:pt x="379772" y="196472"/>
                </a:lnTo>
                <a:lnTo>
                  <a:pt x="379772" y="217326"/>
                </a:lnTo>
                <a:lnTo>
                  <a:pt x="377576" y="220619"/>
                </a:lnTo>
                <a:lnTo>
                  <a:pt x="377576" y="223912"/>
                </a:lnTo>
                <a:lnTo>
                  <a:pt x="379772" y="223912"/>
                </a:lnTo>
                <a:cubicBezTo>
                  <a:pt x="383430" y="223912"/>
                  <a:pt x="394041" y="216229"/>
                  <a:pt x="411602" y="200862"/>
                </a:cubicBezTo>
                <a:cubicBezTo>
                  <a:pt x="421847" y="193179"/>
                  <a:pt x="426969" y="186959"/>
                  <a:pt x="426969" y="182203"/>
                </a:cubicBezTo>
                <a:cubicBezTo>
                  <a:pt x="428798" y="182203"/>
                  <a:pt x="430993" y="181105"/>
                  <a:pt x="433554" y="178910"/>
                </a:cubicBezTo>
                <a:lnTo>
                  <a:pt x="445628" y="178910"/>
                </a:lnTo>
                <a:cubicBezTo>
                  <a:pt x="445994" y="178910"/>
                  <a:pt x="447092" y="178178"/>
                  <a:pt x="448921" y="176715"/>
                </a:cubicBezTo>
                <a:lnTo>
                  <a:pt x="452214" y="176715"/>
                </a:lnTo>
                <a:cubicBezTo>
                  <a:pt x="455873" y="178910"/>
                  <a:pt x="457702" y="181105"/>
                  <a:pt x="457702" y="183301"/>
                </a:cubicBezTo>
                <a:cubicBezTo>
                  <a:pt x="457702" y="193911"/>
                  <a:pt x="454409" y="201960"/>
                  <a:pt x="447823" y="207448"/>
                </a:cubicBezTo>
                <a:lnTo>
                  <a:pt x="439043" y="221717"/>
                </a:lnTo>
                <a:lnTo>
                  <a:pt x="439043" y="222814"/>
                </a:lnTo>
                <a:lnTo>
                  <a:pt x="441238" y="226107"/>
                </a:lnTo>
                <a:lnTo>
                  <a:pt x="441238" y="231595"/>
                </a:lnTo>
                <a:cubicBezTo>
                  <a:pt x="435384" y="237449"/>
                  <a:pt x="432457" y="242937"/>
                  <a:pt x="432457" y="248059"/>
                </a:cubicBezTo>
                <a:cubicBezTo>
                  <a:pt x="431359" y="248059"/>
                  <a:pt x="430628" y="250621"/>
                  <a:pt x="430262" y="255743"/>
                </a:cubicBezTo>
                <a:lnTo>
                  <a:pt x="430262" y="273304"/>
                </a:lnTo>
                <a:lnTo>
                  <a:pt x="428066" y="276597"/>
                </a:lnTo>
                <a:lnTo>
                  <a:pt x="428066" y="312818"/>
                </a:lnTo>
                <a:cubicBezTo>
                  <a:pt x="426603" y="314648"/>
                  <a:pt x="425871" y="316111"/>
                  <a:pt x="425871" y="317209"/>
                </a:cubicBezTo>
                <a:cubicBezTo>
                  <a:pt x="425871" y="332575"/>
                  <a:pt x="424774" y="341356"/>
                  <a:pt x="422578" y="343551"/>
                </a:cubicBezTo>
                <a:lnTo>
                  <a:pt x="422578" y="360015"/>
                </a:lnTo>
                <a:cubicBezTo>
                  <a:pt x="422578" y="361845"/>
                  <a:pt x="429530" y="365503"/>
                  <a:pt x="443433" y="370991"/>
                </a:cubicBezTo>
                <a:cubicBezTo>
                  <a:pt x="470141" y="386358"/>
                  <a:pt x="484776" y="394041"/>
                  <a:pt x="487337" y="394041"/>
                </a:cubicBezTo>
                <a:cubicBezTo>
                  <a:pt x="489532" y="394041"/>
                  <a:pt x="494289" y="395871"/>
                  <a:pt x="501606" y="399529"/>
                </a:cubicBezTo>
                <a:cubicBezTo>
                  <a:pt x="509289" y="399529"/>
                  <a:pt x="514778" y="403188"/>
                  <a:pt x="518070" y="410505"/>
                </a:cubicBezTo>
                <a:lnTo>
                  <a:pt x="540023" y="430262"/>
                </a:lnTo>
                <a:cubicBezTo>
                  <a:pt x="544413" y="430994"/>
                  <a:pt x="549169" y="434287"/>
                  <a:pt x="554291" y="440141"/>
                </a:cubicBezTo>
                <a:cubicBezTo>
                  <a:pt x="554291" y="444531"/>
                  <a:pt x="558682" y="448922"/>
                  <a:pt x="567463" y="453312"/>
                </a:cubicBezTo>
                <a:lnTo>
                  <a:pt x="567463" y="454410"/>
                </a:lnTo>
                <a:cubicBezTo>
                  <a:pt x="566731" y="454410"/>
                  <a:pt x="564901" y="456605"/>
                  <a:pt x="561975" y="460995"/>
                </a:cubicBezTo>
                <a:lnTo>
                  <a:pt x="561975" y="467581"/>
                </a:lnTo>
                <a:cubicBezTo>
                  <a:pt x="575146" y="477459"/>
                  <a:pt x="581731" y="485874"/>
                  <a:pt x="581731" y="492826"/>
                </a:cubicBezTo>
                <a:cubicBezTo>
                  <a:pt x="584293" y="496119"/>
                  <a:pt x="586122" y="502339"/>
                  <a:pt x="587220" y="511485"/>
                </a:cubicBezTo>
                <a:cubicBezTo>
                  <a:pt x="587951" y="511485"/>
                  <a:pt x="588317" y="511851"/>
                  <a:pt x="588317" y="512583"/>
                </a:cubicBezTo>
                <a:lnTo>
                  <a:pt x="583927" y="515876"/>
                </a:lnTo>
                <a:lnTo>
                  <a:pt x="582829" y="515876"/>
                </a:lnTo>
                <a:cubicBezTo>
                  <a:pt x="581731" y="515876"/>
                  <a:pt x="574780" y="512217"/>
                  <a:pt x="561975" y="504900"/>
                </a:cubicBezTo>
                <a:cubicBezTo>
                  <a:pt x="553925" y="504900"/>
                  <a:pt x="546608" y="500509"/>
                  <a:pt x="540023" y="491728"/>
                </a:cubicBezTo>
                <a:cubicBezTo>
                  <a:pt x="533437" y="491728"/>
                  <a:pt x="524290" y="485143"/>
                  <a:pt x="512582" y="471971"/>
                </a:cubicBezTo>
                <a:cubicBezTo>
                  <a:pt x="508192" y="471240"/>
                  <a:pt x="505996" y="470142"/>
                  <a:pt x="505996" y="468678"/>
                </a:cubicBezTo>
                <a:cubicBezTo>
                  <a:pt x="505996" y="466849"/>
                  <a:pt x="507460" y="465752"/>
                  <a:pt x="510387" y="465386"/>
                </a:cubicBezTo>
                <a:lnTo>
                  <a:pt x="510387" y="459898"/>
                </a:lnTo>
                <a:cubicBezTo>
                  <a:pt x="501606" y="458434"/>
                  <a:pt x="497216" y="456239"/>
                  <a:pt x="497216" y="453312"/>
                </a:cubicBezTo>
                <a:cubicBezTo>
                  <a:pt x="497216" y="451483"/>
                  <a:pt x="495386" y="448922"/>
                  <a:pt x="491728" y="445629"/>
                </a:cubicBezTo>
                <a:lnTo>
                  <a:pt x="491728" y="444531"/>
                </a:lnTo>
                <a:lnTo>
                  <a:pt x="470873" y="444531"/>
                </a:lnTo>
                <a:cubicBezTo>
                  <a:pt x="469410" y="444531"/>
                  <a:pt x="468678" y="443799"/>
                  <a:pt x="468678" y="442336"/>
                </a:cubicBezTo>
                <a:cubicBezTo>
                  <a:pt x="470141" y="442336"/>
                  <a:pt x="470873" y="441604"/>
                  <a:pt x="470873" y="440141"/>
                </a:cubicBezTo>
                <a:lnTo>
                  <a:pt x="470873" y="439043"/>
                </a:lnTo>
                <a:cubicBezTo>
                  <a:pt x="468678" y="439043"/>
                  <a:pt x="467580" y="437946"/>
                  <a:pt x="467580" y="435750"/>
                </a:cubicBezTo>
                <a:lnTo>
                  <a:pt x="451116" y="435750"/>
                </a:lnTo>
                <a:lnTo>
                  <a:pt x="447823" y="433555"/>
                </a:lnTo>
                <a:lnTo>
                  <a:pt x="433554" y="439043"/>
                </a:lnTo>
                <a:cubicBezTo>
                  <a:pt x="432823" y="439043"/>
                  <a:pt x="429164" y="438677"/>
                  <a:pt x="422578" y="437946"/>
                </a:cubicBezTo>
                <a:lnTo>
                  <a:pt x="415993" y="439043"/>
                </a:lnTo>
                <a:lnTo>
                  <a:pt x="414895" y="436848"/>
                </a:lnTo>
                <a:lnTo>
                  <a:pt x="414895" y="435750"/>
                </a:lnTo>
                <a:cubicBezTo>
                  <a:pt x="417090" y="430628"/>
                  <a:pt x="425871" y="426238"/>
                  <a:pt x="441238" y="422579"/>
                </a:cubicBezTo>
                <a:cubicBezTo>
                  <a:pt x="443433" y="420750"/>
                  <a:pt x="444531" y="418554"/>
                  <a:pt x="444531" y="415993"/>
                </a:cubicBezTo>
                <a:cubicBezTo>
                  <a:pt x="444531" y="413066"/>
                  <a:pt x="441603" y="410871"/>
                  <a:pt x="435750" y="409408"/>
                </a:cubicBezTo>
                <a:cubicBezTo>
                  <a:pt x="428066" y="404651"/>
                  <a:pt x="420383" y="401359"/>
                  <a:pt x="412700" y="399529"/>
                </a:cubicBezTo>
                <a:cubicBezTo>
                  <a:pt x="410139" y="399529"/>
                  <a:pt x="405748" y="405383"/>
                  <a:pt x="399529" y="417091"/>
                </a:cubicBezTo>
                <a:cubicBezTo>
                  <a:pt x="390382" y="426604"/>
                  <a:pt x="381235" y="432823"/>
                  <a:pt x="372088" y="435750"/>
                </a:cubicBezTo>
                <a:lnTo>
                  <a:pt x="366600" y="435750"/>
                </a:lnTo>
                <a:lnTo>
                  <a:pt x="363308" y="433555"/>
                </a:lnTo>
                <a:lnTo>
                  <a:pt x="358917" y="433555"/>
                </a:lnTo>
                <a:lnTo>
                  <a:pt x="355624" y="435750"/>
                </a:lnTo>
                <a:lnTo>
                  <a:pt x="352331" y="435750"/>
                </a:lnTo>
                <a:lnTo>
                  <a:pt x="349039" y="433555"/>
                </a:lnTo>
                <a:lnTo>
                  <a:pt x="345746" y="433555"/>
                </a:lnTo>
                <a:lnTo>
                  <a:pt x="338063" y="436848"/>
                </a:lnTo>
                <a:lnTo>
                  <a:pt x="338063" y="437946"/>
                </a:lnTo>
                <a:cubicBezTo>
                  <a:pt x="336965" y="437946"/>
                  <a:pt x="331111" y="438311"/>
                  <a:pt x="320501" y="439043"/>
                </a:cubicBezTo>
                <a:lnTo>
                  <a:pt x="313915" y="437946"/>
                </a:lnTo>
                <a:cubicBezTo>
                  <a:pt x="310256" y="438677"/>
                  <a:pt x="306598" y="439043"/>
                  <a:pt x="302939" y="439043"/>
                </a:cubicBezTo>
                <a:cubicBezTo>
                  <a:pt x="293061" y="439043"/>
                  <a:pt x="286841" y="437946"/>
                  <a:pt x="284280" y="435750"/>
                </a:cubicBezTo>
                <a:lnTo>
                  <a:pt x="276597" y="435750"/>
                </a:lnTo>
                <a:cubicBezTo>
                  <a:pt x="275499" y="435750"/>
                  <a:pt x="274401" y="436848"/>
                  <a:pt x="273304" y="439043"/>
                </a:cubicBezTo>
                <a:lnTo>
                  <a:pt x="273304" y="440141"/>
                </a:lnTo>
                <a:cubicBezTo>
                  <a:pt x="290134" y="459532"/>
                  <a:pt x="302207" y="470508"/>
                  <a:pt x="309525" y="473069"/>
                </a:cubicBezTo>
                <a:cubicBezTo>
                  <a:pt x="320135" y="482216"/>
                  <a:pt x="325623" y="487338"/>
                  <a:pt x="325989" y="488435"/>
                </a:cubicBezTo>
                <a:lnTo>
                  <a:pt x="325989" y="493924"/>
                </a:lnTo>
                <a:cubicBezTo>
                  <a:pt x="322330" y="497216"/>
                  <a:pt x="320501" y="500143"/>
                  <a:pt x="320501" y="502704"/>
                </a:cubicBezTo>
                <a:lnTo>
                  <a:pt x="320501" y="505997"/>
                </a:lnTo>
                <a:lnTo>
                  <a:pt x="321599" y="513680"/>
                </a:lnTo>
                <a:cubicBezTo>
                  <a:pt x="319769" y="515144"/>
                  <a:pt x="318671" y="515876"/>
                  <a:pt x="318306" y="515876"/>
                </a:cubicBezTo>
                <a:lnTo>
                  <a:pt x="317208" y="515876"/>
                </a:lnTo>
                <a:cubicBezTo>
                  <a:pt x="316476" y="514778"/>
                  <a:pt x="312086" y="513680"/>
                  <a:pt x="304037" y="512583"/>
                </a:cubicBezTo>
                <a:cubicBezTo>
                  <a:pt x="304037" y="508192"/>
                  <a:pt x="293426" y="502339"/>
                  <a:pt x="272206" y="495021"/>
                </a:cubicBezTo>
                <a:cubicBezTo>
                  <a:pt x="272206" y="492460"/>
                  <a:pt x="256474" y="487704"/>
                  <a:pt x="225009" y="480752"/>
                </a:cubicBezTo>
                <a:cubicBezTo>
                  <a:pt x="225009" y="480020"/>
                  <a:pt x="224643" y="479655"/>
                  <a:pt x="223911" y="479655"/>
                </a:cubicBezTo>
                <a:lnTo>
                  <a:pt x="207447" y="479655"/>
                </a:lnTo>
                <a:cubicBezTo>
                  <a:pt x="204520" y="477459"/>
                  <a:pt x="200862" y="476362"/>
                  <a:pt x="196471" y="476362"/>
                </a:cubicBezTo>
                <a:cubicBezTo>
                  <a:pt x="194642" y="476362"/>
                  <a:pt x="189154" y="476728"/>
                  <a:pt x="180007" y="477459"/>
                </a:cubicBezTo>
                <a:lnTo>
                  <a:pt x="172324" y="476362"/>
                </a:lnTo>
                <a:cubicBezTo>
                  <a:pt x="169763" y="476362"/>
                  <a:pt x="162811" y="479655"/>
                  <a:pt x="151469" y="486240"/>
                </a:cubicBezTo>
                <a:lnTo>
                  <a:pt x="137200" y="486240"/>
                </a:lnTo>
                <a:cubicBezTo>
                  <a:pt x="129517" y="492826"/>
                  <a:pt x="120736" y="496851"/>
                  <a:pt x="110858" y="498314"/>
                </a:cubicBezTo>
                <a:cubicBezTo>
                  <a:pt x="105736" y="500509"/>
                  <a:pt x="95125" y="503802"/>
                  <a:pt x="79027" y="508192"/>
                </a:cubicBezTo>
                <a:cubicBezTo>
                  <a:pt x="77198" y="510022"/>
                  <a:pt x="71344" y="512583"/>
                  <a:pt x="61466" y="515876"/>
                </a:cubicBezTo>
                <a:lnTo>
                  <a:pt x="36221" y="515876"/>
                </a:lnTo>
                <a:cubicBezTo>
                  <a:pt x="31098" y="512949"/>
                  <a:pt x="28537" y="510753"/>
                  <a:pt x="28537" y="509290"/>
                </a:cubicBezTo>
                <a:lnTo>
                  <a:pt x="28537" y="507095"/>
                </a:lnTo>
                <a:cubicBezTo>
                  <a:pt x="35123" y="507826"/>
                  <a:pt x="38782" y="508192"/>
                  <a:pt x="39513" y="508192"/>
                </a:cubicBezTo>
                <a:cubicBezTo>
                  <a:pt x="62197" y="503802"/>
                  <a:pt x="78661" y="497216"/>
                  <a:pt x="88906" y="488435"/>
                </a:cubicBezTo>
                <a:cubicBezTo>
                  <a:pt x="90369" y="488435"/>
                  <a:pt x="91101" y="486972"/>
                  <a:pt x="91101" y="484045"/>
                </a:cubicBezTo>
                <a:cubicBezTo>
                  <a:pt x="87076" y="465752"/>
                  <a:pt x="83418" y="455141"/>
                  <a:pt x="80125" y="452214"/>
                </a:cubicBezTo>
                <a:lnTo>
                  <a:pt x="80125" y="446726"/>
                </a:lnTo>
                <a:cubicBezTo>
                  <a:pt x="84881" y="432092"/>
                  <a:pt x="88906" y="424408"/>
                  <a:pt x="92198" y="423677"/>
                </a:cubicBezTo>
                <a:cubicBezTo>
                  <a:pt x="96955" y="420750"/>
                  <a:pt x="101345" y="419286"/>
                  <a:pt x="105370" y="419286"/>
                </a:cubicBezTo>
                <a:lnTo>
                  <a:pt x="105370" y="418189"/>
                </a:lnTo>
                <a:cubicBezTo>
                  <a:pt x="105370" y="416725"/>
                  <a:pt x="104272" y="415993"/>
                  <a:pt x="102077" y="415993"/>
                </a:cubicBezTo>
                <a:cubicBezTo>
                  <a:pt x="96955" y="415993"/>
                  <a:pt x="89637" y="417823"/>
                  <a:pt x="80125" y="421481"/>
                </a:cubicBezTo>
                <a:cubicBezTo>
                  <a:pt x="63661" y="422213"/>
                  <a:pt x="53416" y="422579"/>
                  <a:pt x="49392" y="422579"/>
                </a:cubicBezTo>
                <a:cubicBezTo>
                  <a:pt x="28171" y="417457"/>
                  <a:pt x="17561" y="413432"/>
                  <a:pt x="17561" y="410505"/>
                </a:cubicBezTo>
                <a:cubicBezTo>
                  <a:pt x="14634" y="410505"/>
                  <a:pt x="13171" y="409774"/>
                  <a:pt x="13171" y="408310"/>
                </a:cubicBezTo>
                <a:lnTo>
                  <a:pt x="13171" y="407212"/>
                </a:lnTo>
                <a:cubicBezTo>
                  <a:pt x="13537" y="405749"/>
                  <a:pt x="14268" y="405017"/>
                  <a:pt x="15366" y="405017"/>
                </a:cubicBezTo>
                <a:lnTo>
                  <a:pt x="18659" y="405017"/>
                </a:lnTo>
                <a:cubicBezTo>
                  <a:pt x="21220" y="405017"/>
                  <a:pt x="23049" y="405383"/>
                  <a:pt x="24147" y="406115"/>
                </a:cubicBezTo>
                <a:cubicBezTo>
                  <a:pt x="44270" y="402090"/>
                  <a:pt x="68417" y="394041"/>
                  <a:pt x="96589" y="381968"/>
                </a:cubicBezTo>
                <a:cubicBezTo>
                  <a:pt x="106102" y="377577"/>
                  <a:pt x="121834" y="372455"/>
                  <a:pt x="143786" y="366601"/>
                </a:cubicBezTo>
                <a:cubicBezTo>
                  <a:pt x="149640" y="362576"/>
                  <a:pt x="155128" y="355625"/>
                  <a:pt x="160250" y="345747"/>
                </a:cubicBezTo>
                <a:lnTo>
                  <a:pt x="160250" y="336966"/>
                </a:lnTo>
                <a:cubicBezTo>
                  <a:pt x="157689" y="330746"/>
                  <a:pt x="152933" y="323428"/>
                  <a:pt x="145981" y="315013"/>
                </a:cubicBezTo>
                <a:cubicBezTo>
                  <a:pt x="145981" y="308428"/>
                  <a:pt x="143786" y="305135"/>
                  <a:pt x="139396" y="305135"/>
                </a:cubicBezTo>
                <a:cubicBezTo>
                  <a:pt x="138664" y="305135"/>
                  <a:pt x="135737" y="307330"/>
                  <a:pt x="130615" y="311721"/>
                </a:cubicBezTo>
                <a:cubicBezTo>
                  <a:pt x="129151" y="311721"/>
                  <a:pt x="128420" y="309525"/>
                  <a:pt x="128420" y="305135"/>
                </a:cubicBezTo>
                <a:cubicBezTo>
                  <a:pt x="113785" y="316843"/>
                  <a:pt x="100979" y="326355"/>
                  <a:pt x="90003" y="333673"/>
                </a:cubicBezTo>
                <a:cubicBezTo>
                  <a:pt x="90003" y="335502"/>
                  <a:pt x="83052" y="339161"/>
                  <a:pt x="69149" y="344649"/>
                </a:cubicBezTo>
                <a:cubicBezTo>
                  <a:pt x="68417" y="346478"/>
                  <a:pt x="63661" y="348673"/>
                  <a:pt x="54880" y="351234"/>
                </a:cubicBezTo>
                <a:cubicBezTo>
                  <a:pt x="51953" y="350137"/>
                  <a:pt x="50490" y="349039"/>
                  <a:pt x="50490" y="347942"/>
                </a:cubicBezTo>
                <a:lnTo>
                  <a:pt x="50490" y="343551"/>
                </a:lnTo>
                <a:cubicBezTo>
                  <a:pt x="56709" y="332575"/>
                  <a:pt x="62563" y="327087"/>
                  <a:pt x="68051" y="327087"/>
                </a:cubicBezTo>
                <a:cubicBezTo>
                  <a:pt x="86710" y="308428"/>
                  <a:pt x="97321" y="296720"/>
                  <a:pt x="99882" y="291964"/>
                </a:cubicBezTo>
                <a:cubicBezTo>
                  <a:pt x="106467" y="285744"/>
                  <a:pt x="109760" y="280256"/>
                  <a:pt x="109760" y="275500"/>
                </a:cubicBezTo>
                <a:lnTo>
                  <a:pt x="105370" y="275500"/>
                </a:lnTo>
                <a:cubicBezTo>
                  <a:pt x="98784" y="280256"/>
                  <a:pt x="85979" y="285744"/>
                  <a:pt x="66953" y="291964"/>
                </a:cubicBezTo>
                <a:lnTo>
                  <a:pt x="57075" y="291964"/>
                </a:lnTo>
                <a:cubicBezTo>
                  <a:pt x="55246" y="293427"/>
                  <a:pt x="54148" y="294159"/>
                  <a:pt x="53782" y="294159"/>
                </a:cubicBezTo>
                <a:lnTo>
                  <a:pt x="43904" y="294159"/>
                </a:lnTo>
                <a:cubicBezTo>
                  <a:pt x="33660" y="290500"/>
                  <a:pt x="26342" y="288671"/>
                  <a:pt x="21952" y="288671"/>
                </a:cubicBezTo>
                <a:cubicBezTo>
                  <a:pt x="9512" y="278061"/>
                  <a:pt x="3292" y="270377"/>
                  <a:pt x="3292" y="265621"/>
                </a:cubicBezTo>
                <a:cubicBezTo>
                  <a:pt x="2561" y="259035"/>
                  <a:pt x="1463" y="255011"/>
                  <a:pt x="0" y="253548"/>
                </a:cubicBezTo>
                <a:lnTo>
                  <a:pt x="0" y="246962"/>
                </a:lnTo>
                <a:cubicBezTo>
                  <a:pt x="0" y="245864"/>
                  <a:pt x="1463" y="244401"/>
                  <a:pt x="4390" y="242571"/>
                </a:cubicBezTo>
                <a:lnTo>
                  <a:pt x="8780" y="242571"/>
                </a:lnTo>
                <a:lnTo>
                  <a:pt x="15366" y="250255"/>
                </a:lnTo>
                <a:lnTo>
                  <a:pt x="15366" y="255743"/>
                </a:lnTo>
                <a:cubicBezTo>
                  <a:pt x="19391" y="256474"/>
                  <a:pt x="21586" y="256840"/>
                  <a:pt x="21952" y="256840"/>
                </a:cubicBezTo>
                <a:cubicBezTo>
                  <a:pt x="33294" y="256840"/>
                  <a:pt x="51221" y="250986"/>
                  <a:pt x="75734" y="239279"/>
                </a:cubicBezTo>
                <a:cubicBezTo>
                  <a:pt x="100979" y="229034"/>
                  <a:pt x="114882" y="222814"/>
                  <a:pt x="117443" y="220619"/>
                </a:cubicBezTo>
                <a:lnTo>
                  <a:pt x="117443" y="204155"/>
                </a:lnTo>
                <a:cubicBezTo>
                  <a:pt x="115980" y="200496"/>
                  <a:pt x="111590" y="195008"/>
                  <a:pt x="104272" y="187691"/>
                </a:cubicBezTo>
                <a:lnTo>
                  <a:pt x="104272" y="170129"/>
                </a:lnTo>
                <a:lnTo>
                  <a:pt x="114151" y="150372"/>
                </a:lnTo>
                <a:lnTo>
                  <a:pt x="114151" y="139396"/>
                </a:lnTo>
                <a:lnTo>
                  <a:pt x="109760" y="126225"/>
                </a:lnTo>
                <a:lnTo>
                  <a:pt x="109760" y="115249"/>
                </a:lnTo>
                <a:cubicBezTo>
                  <a:pt x="110126" y="113785"/>
                  <a:pt x="110858" y="113054"/>
                  <a:pt x="111955" y="113054"/>
                </a:cubicBezTo>
                <a:cubicBezTo>
                  <a:pt x="124761" y="125127"/>
                  <a:pt x="133908" y="142323"/>
                  <a:pt x="139396" y="164641"/>
                </a:cubicBezTo>
                <a:lnTo>
                  <a:pt x="142688" y="164641"/>
                </a:lnTo>
                <a:cubicBezTo>
                  <a:pt x="151103" y="159153"/>
                  <a:pt x="159884" y="151836"/>
                  <a:pt x="169031" y="142689"/>
                </a:cubicBezTo>
                <a:cubicBezTo>
                  <a:pt x="170860" y="138665"/>
                  <a:pt x="173787" y="134640"/>
                  <a:pt x="177812" y="130615"/>
                </a:cubicBezTo>
                <a:lnTo>
                  <a:pt x="178909" y="130615"/>
                </a:lnTo>
                <a:lnTo>
                  <a:pt x="178909" y="135006"/>
                </a:lnTo>
                <a:cubicBezTo>
                  <a:pt x="177812" y="137567"/>
                  <a:pt x="176348" y="143055"/>
                  <a:pt x="174519" y="151470"/>
                </a:cubicBezTo>
                <a:cubicBezTo>
                  <a:pt x="173787" y="151470"/>
                  <a:pt x="172690" y="152933"/>
                  <a:pt x="171226" y="155860"/>
                </a:cubicBezTo>
                <a:lnTo>
                  <a:pt x="172324" y="155860"/>
                </a:lnTo>
                <a:cubicBezTo>
                  <a:pt x="169031" y="165007"/>
                  <a:pt x="166104" y="171227"/>
                  <a:pt x="163543" y="174520"/>
                </a:cubicBezTo>
                <a:lnTo>
                  <a:pt x="163543" y="176715"/>
                </a:lnTo>
                <a:lnTo>
                  <a:pt x="164641" y="176715"/>
                </a:lnTo>
                <a:cubicBezTo>
                  <a:pt x="167933" y="176715"/>
                  <a:pt x="174153" y="171227"/>
                  <a:pt x="183300" y="160251"/>
                </a:cubicBezTo>
                <a:cubicBezTo>
                  <a:pt x="186227" y="159885"/>
                  <a:pt x="189886" y="155495"/>
                  <a:pt x="194276" y="147080"/>
                </a:cubicBezTo>
                <a:cubicBezTo>
                  <a:pt x="195008" y="143055"/>
                  <a:pt x="195373" y="139396"/>
                  <a:pt x="195373" y="136103"/>
                </a:cubicBezTo>
                <a:lnTo>
                  <a:pt x="195373" y="115249"/>
                </a:lnTo>
                <a:cubicBezTo>
                  <a:pt x="195373" y="103907"/>
                  <a:pt x="195008" y="86711"/>
                  <a:pt x="194276" y="63661"/>
                </a:cubicBezTo>
                <a:cubicBezTo>
                  <a:pt x="193178" y="63661"/>
                  <a:pt x="190983" y="54881"/>
                  <a:pt x="187690" y="37319"/>
                </a:cubicBezTo>
                <a:cubicBezTo>
                  <a:pt x="186593" y="29636"/>
                  <a:pt x="180007" y="19391"/>
                  <a:pt x="167933" y="6586"/>
                </a:cubicBezTo>
                <a:cubicBezTo>
                  <a:pt x="167933" y="5488"/>
                  <a:pt x="167202" y="4025"/>
                  <a:pt x="165738" y="2195"/>
                </a:cubicBezTo>
                <a:cubicBezTo>
                  <a:pt x="166104" y="732"/>
                  <a:pt x="166836" y="0"/>
                  <a:pt x="167933"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44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2499360" y="550545"/>
            <a:ext cx="2139950" cy="392430"/>
          </a:xfrm>
          <a:prstGeom prst="rect">
            <a:avLst/>
          </a:prstGeom>
          <a:noFill/>
        </p:spPr>
        <p:txBody>
          <a:bodyPr wrap="square" rtlCol="0">
            <a:noAutofit/>
          </a:bodyPr>
          <a:lstStyle/>
          <a:p>
            <a:r>
              <a:rPr lang="en-US" altLang="zh-CN"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Data</a:t>
            </a:r>
            <a:r>
              <a:rPr lang="zh-CN" altLang="en-US"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 analysis</a:t>
            </a:r>
          </a:p>
        </p:txBody>
      </p:sp>
      <p:graphicFrame>
        <p:nvGraphicFramePr>
          <p:cNvPr id="4" name="图表 3"/>
          <p:cNvGraphicFramePr/>
          <p:nvPr>
            <p:extLst>
              <p:ext uri="{D42A27DB-BD31-4B8C-83A1-F6EECF244321}">
                <p14:modId xmlns:p14="http://schemas.microsoft.com/office/powerpoint/2010/main" val="495190226"/>
              </p:ext>
            </p:extLst>
          </p:nvPr>
        </p:nvGraphicFramePr>
        <p:xfrm>
          <a:off x="4476115" y="1076325"/>
          <a:ext cx="7170420" cy="2245995"/>
        </p:xfrm>
        <a:graphic>
          <a:graphicData uri="http://schemas.openxmlformats.org/drawingml/2006/chart">
            <c:chart xmlns:c="http://schemas.openxmlformats.org/drawingml/2006/chart" xmlns:r="http://schemas.openxmlformats.org/officeDocument/2006/relationships" r:id="rId6"/>
          </a:graphicData>
        </a:graphic>
      </p:graphicFrame>
      <p:sp>
        <p:nvSpPr>
          <p:cNvPr id="5" name="任意多边形 8"/>
          <p:cNvSpPr/>
          <p:nvPr/>
        </p:nvSpPr>
        <p:spPr>
          <a:xfrm flipH="1">
            <a:off x="-343716" y="6118440"/>
            <a:ext cx="12552680" cy="910960"/>
          </a:xfrm>
          <a:prstGeom prst="rect">
            <a:avLst/>
          </a:prstGeom>
          <a:gradFill>
            <a:gsLst>
              <a:gs pos="0">
                <a:srgbClr val="74BD42"/>
              </a:gs>
              <a:gs pos="89000">
                <a:srgbClr val="4F9B24"/>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15" name="组合 14"/>
          <p:cNvGrpSpPr/>
          <p:nvPr/>
        </p:nvGrpSpPr>
        <p:grpSpPr>
          <a:xfrm>
            <a:off x="520700" y="3633788"/>
            <a:ext cx="3021965" cy="2927350"/>
            <a:chOff x="152479" y="3632414"/>
            <a:chExt cx="3639265" cy="3320529"/>
          </a:xfrm>
        </p:grpSpPr>
        <p:graphicFrame>
          <p:nvGraphicFramePr>
            <p:cNvPr id="9" name="图表 8"/>
            <p:cNvGraphicFramePr/>
            <p:nvPr>
              <p:extLst>
                <p:ext uri="{D42A27DB-BD31-4B8C-83A1-F6EECF244321}">
                  <p14:modId xmlns:p14="http://schemas.microsoft.com/office/powerpoint/2010/main" val="2762357438"/>
                </p:ext>
              </p:extLst>
            </p:nvPr>
          </p:nvGraphicFramePr>
          <p:xfrm>
            <a:off x="152479" y="3632414"/>
            <a:ext cx="3639265" cy="3320529"/>
          </p:xfrm>
          <a:graphic>
            <a:graphicData uri="http://schemas.openxmlformats.org/drawingml/2006/chart">
              <c:chart xmlns:c="http://schemas.openxmlformats.org/drawingml/2006/chart" xmlns:r="http://schemas.openxmlformats.org/officeDocument/2006/relationships" r:id="rId7"/>
            </a:graphicData>
          </a:graphic>
        </p:graphicFrame>
        <p:sp>
          <p:nvSpPr>
            <p:cNvPr id="14" name="缺角矩形 13"/>
            <p:cNvSpPr/>
            <p:nvPr/>
          </p:nvSpPr>
          <p:spPr>
            <a:xfrm flipH="1">
              <a:off x="1158746" y="3704794"/>
              <a:ext cx="1480870" cy="444286"/>
            </a:xfrm>
            <a:prstGeom prst="plaque">
              <a:avLst/>
            </a:prstGeom>
            <a:gradFill>
              <a:gsLst>
                <a:gs pos="0">
                  <a:srgbClr val="3DA333"/>
                </a:gs>
                <a:gs pos="89000">
                  <a:srgbClr val="74B62F"/>
                </a:gs>
              </a:gsLst>
              <a:lin ang="0" scaled="0"/>
            </a:gradFill>
            <a:ln>
              <a:noFill/>
            </a:ln>
            <a:effectLst>
              <a:outerShdw blurRad="571500" dist="101600" dir="5400000" algn="t"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algn="ctr"/>
              <a:r>
                <a:rPr lang="zh-CN" altLang="en-US" b="1"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你的标题</a:t>
              </a:r>
            </a:p>
          </p:txBody>
        </p:sp>
      </p:grpSp>
      <p:grpSp>
        <p:nvGrpSpPr>
          <p:cNvPr id="8" name="组合 7"/>
          <p:cNvGrpSpPr/>
          <p:nvPr/>
        </p:nvGrpSpPr>
        <p:grpSpPr>
          <a:xfrm>
            <a:off x="4476115" y="3632200"/>
            <a:ext cx="3134995" cy="2930525"/>
            <a:chOff x="152479" y="3632414"/>
            <a:chExt cx="3639265" cy="3320529"/>
          </a:xfrm>
        </p:grpSpPr>
        <p:graphicFrame>
          <p:nvGraphicFramePr>
            <p:cNvPr id="10" name="图表 9"/>
            <p:cNvGraphicFramePr/>
            <p:nvPr>
              <p:extLst>
                <p:ext uri="{D42A27DB-BD31-4B8C-83A1-F6EECF244321}">
                  <p14:modId xmlns:p14="http://schemas.microsoft.com/office/powerpoint/2010/main" val="955231957"/>
                </p:ext>
              </p:extLst>
            </p:nvPr>
          </p:nvGraphicFramePr>
          <p:xfrm>
            <a:off x="152479" y="3632414"/>
            <a:ext cx="3639265" cy="3320529"/>
          </p:xfrm>
          <a:graphic>
            <a:graphicData uri="http://schemas.openxmlformats.org/drawingml/2006/chart">
              <c:chart xmlns:c="http://schemas.openxmlformats.org/drawingml/2006/chart" xmlns:r="http://schemas.openxmlformats.org/officeDocument/2006/relationships" r:id="rId8"/>
            </a:graphicData>
          </a:graphic>
        </p:graphicFrame>
        <p:sp>
          <p:nvSpPr>
            <p:cNvPr id="11" name="缺角矩形 10"/>
            <p:cNvSpPr/>
            <p:nvPr/>
          </p:nvSpPr>
          <p:spPr>
            <a:xfrm flipH="1">
              <a:off x="1158746" y="3704794"/>
              <a:ext cx="1480870" cy="444286"/>
            </a:xfrm>
            <a:prstGeom prst="plaque">
              <a:avLst/>
            </a:prstGeom>
            <a:gradFill>
              <a:gsLst>
                <a:gs pos="0">
                  <a:srgbClr val="3DA333"/>
                </a:gs>
                <a:gs pos="89000">
                  <a:srgbClr val="74B62F"/>
                </a:gs>
              </a:gsLst>
              <a:lin ang="0" scaled="0"/>
            </a:gradFill>
            <a:ln>
              <a:noFill/>
            </a:ln>
            <a:effectLst>
              <a:outerShdw blurRad="571500" dist="101600" dir="5400000" algn="t"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algn="ctr"/>
              <a:r>
                <a:rPr lang="zh-CN" altLang="en-US" b="1"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你的标题</a:t>
              </a:r>
            </a:p>
          </p:txBody>
        </p:sp>
      </p:grpSp>
      <p:grpSp>
        <p:nvGrpSpPr>
          <p:cNvPr id="17" name="组合 16"/>
          <p:cNvGrpSpPr/>
          <p:nvPr/>
        </p:nvGrpSpPr>
        <p:grpSpPr>
          <a:xfrm>
            <a:off x="8544560" y="3640773"/>
            <a:ext cx="3090545" cy="2913380"/>
            <a:chOff x="4615259" y="3133304"/>
            <a:chExt cx="3639265" cy="3320529"/>
          </a:xfrm>
        </p:grpSpPr>
        <p:graphicFrame>
          <p:nvGraphicFramePr>
            <p:cNvPr id="18" name="图表 17"/>
            <p:cNvGraphicFramePr/>
            <p:nvPr>
              <p:extLst>
                <p:ext uri="{D42A27DB-BD31-4B8C-83A1-F6EECF244321}">
                  <p14:modId xmlns:p14="http://schemas.microsoft.com/office/powerpoint/2010/main" val="593240862"/>
                </p:ext>
              </p:extLst>
            </p:nvPr>
          </p:nvGraphicFramePr>
          <p:xfrm>
            <a:off x="4615259" y="3133304"/>
            <a:ext cx="3639265" cy="3320529"/>
          </p:xfrm>
          <a:graphic>
            <a:graphicData uri="http://schemas.openxmlformats.org/drawingml/2006/chart">
              <c:chart xmlns:c="http://schemas.openxmlformats.org/drawingml/2006/chart" xmlns:r="http://schemas.openxmlformats.org/officeDocument/2006/relationships" r:id="rId9"/>
            </a:graphicData>
          </a:graphic>
        </p:graphicFrame>
        <p:sp>
          <p:nvSpPr>
            <p:cNvPr id="20" name="缺角矩形 19"/>
            <p:cNvSpPr/>
            <p:nvPr/>
          </p:nvSpPr>
          <p:spPr>
            <a:xfrm flipH="1">
              <a:off x="5911721" y="3214574"/>
              <a:ext cx="1480870" cy="444286"/>
            </a:xfrm>
            <a:prstGeom prst="plaque">
              <a:avLst/>
            </a:prstGeom>
            <a:gradFill>
              <a:gsLst>
                <a:gs pos="0">
                  <a:srgbClr val="3DA333"/>
                </a:gs>
                <a:gs pos="89000">
                  <a:srgbClr val="74B62F"/>
                </a:gs>
              </a:gsLst>
              <a:lin ang="0" scaled="0"/>
            </a:gradFill>
            <a:ln>
              <a:noFill/>
            </a:ln>
            <a:effectLst>
              <a:outerShdw blurRad="571500" dist="101600" dir="5400000" algn="t"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algn="ctr"/>
              <a:r>
                <a:rPr lang="zh-CN" altLang="en-US" b="1"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你的标题</a:t>
              </a:r>
            </a:p>
          </p:txBody>
        </p:sp>
      </p:grpSp>
      <p:grpSp>
        <p:nvGrpSpPr>
          <p:cNvPr id="23" name="组合 22"/>
          <p:cNvGrpSpPr/>
          <p:nvPr/>
        </p:nvGrpSpPr>
        <p:grpSpPr>
          <a:xfrm>
            <a:off x="358775" y="1076325"/>
            <a:ext cx="3843655" cy="2241550"/>
            <a:chOff x="0" y="1870"/>
            <a:chExt cx="6252" cy="3530"/>
          </a:xfrm>
        </p:grpSpPr>
        <p:sp>
          <p:nvSpPr>
            <p:cNvPr id="16" name="矩形 15"/>
            <p:cNvSpPr/>
            <p:nvPr/>
          </p:nvSpPr>
          <p:spPr>
            <a:xfrm>
              <a:off x="262" y="1870"/>
              <a:ext cx="5990" cy="353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 name="任意多边形 1"/>
            <p:cNvSpPr/>
            <p:nvPr/>
          </p:nvSpPr>
          <p:spPr>
            <a:xfrm flipH="1">
              <a:off x="0" y="2111"/>
              <a:ext cx="3266" cy="907"/>
            </a:xfrm>
            <a:custGeom>
              <a:avLst/>
              <a:gdLst>
                <a:gd name="adj" fmla="val 50000"/>
                <a:gd name="maxAdj" fmla="*/ 100000 w ss"/>
                <a:gd name="a" fmla="pin 0 adj maxAdj"/>
                <a:gd name="x1" fmla="*/ ss a 100000"/>
                <a:gd name="x2" fmla="+- r 0 x1"/>
                <a:gd name="x3" fmla="*/ x2 1 2"/>
                <a:gd name="dx" fmla="+- x2 0 x1"/>
                <a:gd name="il" fmla="?: dx x1 l"/>
                <a:gd name="ir" fmla="?: dx x2 r"/>
              </a:gdLst>
              <a:ahLst/>
              <a:cxnLst>
                <a:cxn ang="3">
                  <a:pos x="x3" y="t"/>
                </a:cxn>
                <a:cxn ang="cd2">
                  <a:pos x="x1" y="vc"/>
                </a:cxn>
                <a:cxn ang="cd4">
                  <a:pos x="x3" y="b"/>
                </a:cxn>
                <a:cxn ang="0">
                  <a:pos x="r" y="vc"/>
                </a:cxn>
              </a:cxnLst>
              <a:rect l="l" t="t" r="r" b="b"/>
              <a:pathLst>
                <a:path w="3175" h="1357">
                  <a:moveTo>
                    <a:pt x="0" y="0"/>
                  </a:moveTo>
                  <a:lnTo>
                    <a:pt x="3175" y="0"/>
                  </a:lnTo>
                  <a:lnTo>
                    <a:pt x="3175" y="1357"/>
                  </a:lnTo>
                  <a:lnTo>
                    <a:pt x="0" y="1357"/>
                  </a:lnTo>
                  <a:lnTo>
                    <a:pt x="679" y="679"/>
                  </a:lnTo>
                  <a:lnTo>
                    <a:pt x="0" y="0"/>
                  </a:lnTo>
                  <a:close/>
                </a:path>
              </a:pathLst>
            </a:custGeom>
            <a:gradFill>
              <a:gsLst>
                <a:gs pos="0">
                  <a:srgbClr val="3DA333"/>
                </a:gs>
                <a:gs pos="89000">
                  <a:srgbClr val="74B62F"/>
                </a:gs>
              </a:gsLst>
              <a:lin ang="0" scaled="0"/>
            </a:gradFill>
            <a:ln>
              <a:noFill/>
            </a:ln>
            <a:effectLst>
              <a:outerShdw blurRad="571500" dist="101600" dir="5400000" algn="t"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b="1"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6" name="任意多边形 5"/>
            <p:cNvSpPr/>
            <p:nvPr/>
          </p:nvSpPr>
          <p:spPr>
            <a:xfrm rot="4080000">
              <a:off x="50" y="2955"/>
              <a:ext cx="222" cy="243"/>
            </a:xfrm>
            <a:custGeom>
              <a:avLst/>
              <a:gdLst>
                <a:gd name="connsiteX0" fmla="*/ 0 w 222"/>
                <a:gd name="connsiteY0" fmla="*/ 243 h 243"/>
                <a:gd name="connsiteX1" fmla="*/ 91 w 222"/>
                <a:gd name="connsiteY1" fmla="*/ 0 h 243"/>
                <a:gd name="connsiteX2" fmla="*/ 222 w 222"/>
                <a:gd name="connsiteY2" fmla="*/ 61 h 243"/>
                <a:gd name="connsiteX3" fmla="*/ 0 w 222"/>
                <a:gd name="connsiteY3" fmla="*/ 243 h 243"/>
              </a:gdLst>
              <a:ahLst/>
              <a:cxnLst>
                <a:cxn ang="0">
                  <a:pos x="connsiteX0" y="connsiteY0"/>
                </a:cxn>
                <a:cxn ang="0">
                  <a:pos x="connsiteX1" y="connsiteY1"/>
                </a:cxn>
                <a:cxn ang="0">
                  <a:pos x="connsiteX2" y="connsiteY2"/>
                </a:cxn>
                <a:cxn ang="0">
                  <a:pos x="connsiteX3" y="connsiteY3"/>
                </a:cxn>
              </a:cxnLst>
              <a:rect l="l" t="t" r="r" b="b"/>
              <a:pathLst>
                <a:path w="222" h="243">
                  <a:moveTo>
                    <a:pt x="0" y="243"/>
                  </a:moveTo>
                  <a:lnTo>
                    <a:pt x="91" y="0"/>
                  </a:lnTo>
                  <a:lnTo>
                    <a:pt x="222" y="61"/>
                  </a:lnTo>
                  <a:lnTo>
                    <a:pt x="0" y="243"/>
                  </a:lnTo>
                  <a:close/>
                </a:path>
              </a:pathLst>
            </a:custGeom>
            <a:solidFill>
              <a:srgbClr val="4E992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1" name="文本框 20"/>
            <p:cNvSpPr txBox="1"/>
            <p:nvPr/>
          </p:nvSpPr>
          <p:spPr>
            <a:xfrm>
              <a:off x="363" y="2251"/>
              <a:ext cx="2685" cy="725"/>
            </a:xfrm>
            <a:prstGeom prst="rect">
              <a:avLst/>
            </a:prstGeom>
            <a:noFill/>
          </p:spPr>
          <p:txBody>
            <a:bodyPr wrap="square" rtlCol="0">
              <a:spAutoFit/>
            </a:bodyPr>
            <a:lstStyle/>
            <a:p>
              <a:r>
                <a:rPr lang="zh-CN" altLang="en-US" sz="2400">
                  <a:solidFill>
                    <a:schemeClr val="bg1"/>
                  </a:solidFill>
                  <a:effectLst/>
                  <a:ea typeface="微软雅黑" panose="020B0503020204020204" pitchFamily="34" charset="-122"/>
                  <a:cs typeface="Allan" panose="02000803000000000000" charset="0"/>
                  <a:sym typeface="Arial" panose="020B0604020202020204" pitchFamily="34" charset="0"/>
                </a:rPr>
                <a:t>你的标题</a:t>
              </a:r>
            </a:p>
          </p:txBody>
        </p:sp>
        <p:sp>
          <p:nvSpPr>
            <p:cNvPr id="22" name="文本框 21"/>
            <p:cNvSpPr txBox="1"/>
            <p:nvPr/>
          </p:nvSpPr>
          <p:spPr>
            <a:xfrm>
              <a:off x="414" y="3046"/>
              <a:ext cx="5698" cy="2023"/>
            </a:xfrm>
            <a:prstGeom prst="rect">
              <a:avLst/>
            </a:prstGeom>
            <a:noFill/>
          </p:spPr>
          <p:txBody>
            <a:bodyPr wrap="square" rtlCol="0" anchor="t">
              <a:noAutofit/>
            </a:bodyPr>
            <a:lstStyle/>
            <a:p>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经广东省人民政府批准、国家教育部备案综合性公办高等院校。这里写下你对数据的分析或者解释。</a:t>
              </a:r>
            </a:p>
          </p:txBody>
        </p:sp>
      </p:grpSp>
      <p:pic>
        <p:nvPicPr>
          <p:cNvPr id="52" name="图片 51"/>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grpSp>
        <p:nvGrpSpPr>
          <p:cNvPr id="26" name="组合 25"/>
          <p:cNvGrpSpPr>
            <a:grpSpLocks noRot="1" noChangeAspect="1"/>
          </p:cNvGrpSpPr>
          <p:nvPr/>
        </p:nvGrpSpPr>
        <p:grpSpPr>
          <a:xfrm>
            <a:off x="7851668" y="245988"/>
            <a:ext cx="4376943" cy="874489"/>
            <a:chOff x="0" y="0"/>
            <a:chExt cx="7395" cy="1277"/>
          </a:xfrm>
        </p:grpSpPr>
        <p:sp>
          <p:nvSpPr>
            <p:cNvPr id="27"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28" name="图片 27"/>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29" name="图片 28"/>
            <p:cNvPicPr>
              <a:picLocks noChangeAspect="1"/>
            </p:cNvPicPr>
            <p:nvPr/>
          </p:nvPicPr>
          <p:blipFill>
            <a:blip r:embed="rId14"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12" name="矩形 11"/>
          <p:cNvSpPr/>
          <p:nvPr/>
        </p:nvSpPr>
        <p:spPr>
          <a:xfrm>
            <a:off x="-168489" y="-99364"/>
            <a:ext cx="12385675" cy="6957363"/>
          </a:xfrm>
          <a:prstGeom prst="rect">
            <a:avLst/>
          </a:pr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18"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5" name="文本框 4">
            <a:extLst>
              <a:ext uri="{FF2B5EF4-FFF2-40B4-BE49-F238E27FC236}">
                <a16:creationId xmlns:a16="http://schemas.microsoft.com/office/drawing/2014/main" id="{FB4895CF-970A-3CC3-93F4-976726DCC190}"/>
              </a:ext>
            </a:extLst>
          </p:cNvPr>
          <p:cNvSpPr txBox="1"/>
          <p:nvPr>
            <p:custDataLst>
              <p:tags r:id="rId1"/>
            </p:custDataLst>
          </p:nvPr>
        </p:nvSpPr>
        <p:spPr>
          <a:xfrm>
            <a:off x="857525" y="328138"/>
            <a:ext cx="2230487" cy="557584"/>
          </a:xfrm>
          <a:custGeom>
            <a:avLst/>
            <a:gdLst/>
            <a:ahLst/>
            <a:cxnLst/>
            <a:rect l="l" t="t" r="r" b="b"/>
            <a:pathLst>
              <a:path w="2230487" h="557584">
                <a:moveTo>
                  <a:pt x="1066143" y="465949"/>
                </a:moveTo>
                <a:lnTo>
                  <a:pt x="1066558" y="466483"/>
                </a:lnTo>
                <a:lnTo>
                  <a:pt x="1066495" y="466545"/>
                </a:lnTo>
                <a:close/>
                <a:moveTo>
                  <a:pt x="1058875" y="455507"/>
                </a:moveTo>
                <a:lnTo>
                  <a:pt x="1059972" y="455507"/>
                </a:lnTo>
                <a:lnTo>
                  <a:pt x="1066143" y="465949"/>
                </a:lnTo>
                <a:lnTo>
                  <a:pt x="1058875" y="456604"/>
                </a:lnTo>
                <a:close/>
                <a:moveTo>
                  <a:pt x="2048284" y="405017"/>
                </a:moveTo>
                <a:cubicBezTo>
                  <a:pt x="2013893" y="410871"/>
                  <a:pt x="1996697" y="415261"/>
                  <a:pt x="1996697" y="418188"/>
                </a:cubicBezTo>
                <a:cubicBezTo>
                  <a:pt x="1989379" y="418188"/>
                  <a:pt x="1980598" y="422213"/>
                  <a:pt x="1970354" y="430262"/>
                </a:cubicBezTo>
                <a:cubicBezTo>
                  <a:pt x="1963403" y="428066"/>
                  <a:pt x="1958280" y="425871"/>
                  <a:pt x="1954988" y="423676"/>
                </a:cubicBezTo>
                <a:lnTo>
                  <a:pt x="1951695" y="423676"/>
                </a:lnTo>
                <a:cubicBezTo>
                  <a:pt x="1950597" y="423676"/>
                  <a:pt x="1949500" y="424774"/>
                  <a:pt x="1948402" y="426969"/>
                </a:cubicBezTo>
                <a:lnTo>
                  <a:pt x="1948402" y="430262"/>
                </a:lnTo>
                <a:cubicBezTo>
                  <a:pt x="1951329" y="435384"/>
                  <a:pt x="1956451" y="450750"/>
                  <a:pt x="1963768" y="476361"/>
                </a:cubicBezTo>
                <a:cubicBezTo>
                  <a:pt x="1967427" y="481483"/>
                  <a:pt x="1969622" y="484044"/>
                  <a:pt x="1970354" y="484044"/>
                </a:cubicBezTo>
                <a:cubicBezTo>
                  <a:pt x="1974013" y="481118"/>
                  <a:pt x="1979135" y="478922"/>
                  <a:pt x="1985721" y="477459"/>
                </a:cubicBezTo>
                <a:cubicBezTo>
                  <a:pt x="1986087" y="476361"/>
                  <a:pt x="1992306" y="473800"/>
                  <a:pt x="2004380" y="469776"/>
                </a:cubicBezTo>
                <a:cubicBezTo>
                  <a:pt x="2011331" y="466483"/>
                  <a:pt x="2019381" y="458800"/>
                  <a:pt x="2028527" y="446726"/>
                </a:cubicBezTo>
                <a:cubicBezTo>
                  <a:pt x="2041699" y="432091"/>
                  <a:pt x="2049382" y="418554"/>
                  <a:pt x="2051577" y="406114"/>
                </a:cubicBezTo>
                <a:cubicBezTo>
                  <a:pt x="2050114" y="405383"/>
                  <a:pt x="2049016" y="405017"/>
                  <a:pt x="2048284" y="405017"/>
                </a:cubicBezTo>
                <a:close/>
                <a:moveTo>
                  <a:pt x="2109750" y="366601"/>
                </a:moveTo>
                <a:cubicBezTo>
                  <a:pt x="2108653" y="366601"/>
                  <a:pt x="2107555" y="367698"/>
                  <a:pt x="2106457" y="369893"/>
                </a:cubicBezTo>
                <a:lnTo>
                  <a:pt x="2106457" y="373186"/>
                </a:lnTo>
                <a:lnTo>
                  <a:pt x="2107555" y="373186"/>
                </a:lnTo>
                <a:cubicBezTo>
                  <a:pt x="2111945" y="370625"/>
                  <a:pt x="2114140" y="368796"/>
                  <a:pt x="2114140" y="367698"/>
                </a:cubicBezTo>
                <a:lnTo>
                  <a:pt x="2114140" y="366601"/>
                </a:lnTo>
                <a:close/>
                <a:moveTo>
                  <a:pt x="310623" y="343551"/>
                </a:moveTo>
                <a:lnTo>
                  <a:pt x="311720" y="343551"/>
                </a:lnTo>
                <a:cubicBezTo>
                  <a:pt x="313915" y="343551"/>
                  <a:pt x="321965" y="350502"/>
                  <a:pt x="335868" y="364405"/>
                </a:cubicBezTo>
                <a:lnTo>
                  <a:pt x="363308" y="376479"/>
                </a:lnTo>
                <a:cubicBezTo>
                  <a:pt x="374284" y="382333"/>
                  <a:pt x="381967" y="387089"/>
                  <a:pt x="386357" y="390748"/>
                </a:cubicBezTo>
                <a:cubicBezTo>
                  <a:pt x="394407" y="402090"/>
                  <a:pt x="398431" y="409041"/>
                  <a:pt x="398431" y="411602"/>
                </a:cubicBezTo>
                <a:cubicBezTo>
                  <a:pt x="402822" y="414164"/>
                  <a:pt x="405017" y="415993"/>
                  <a:pt x="405017" y="417090"/>
                </a:cubicBezTo>
                <a:lnTo>
                  <a:pt x="405017" y="428066"/>
                </a:lnTo>
                <a:cubicBezTo>
                  <a:pt x="400260" y="437579"/>
                  <a:pt x="394041" y="443799"/>
                  <a:pt x="386357" y="446726"/>
                </a:cubicBezTo>
                <a:lnTo>
                  <a:pt x="373186" y="446726"/>
                </a:lnTo>
                <a:cubicBezTo>
                  <a:pt x="370259" y="446726"/>
                  <a:pt x="358186" y="444165"/>
                  <a:pt x="336965" y="439043"/>
                </a:cubicBezTo>
                <a:cubicBezTo>
                  <a:pt x="334770" y="437213"/>
                  <a:pt x="325257" y="434286"/>
                  <a:pt x="308427" y="430262"/>
                </a:cubicBezTo>
                <a:cubicBezTo>
                  <a:pt x="305866" y="430262"/>
                  <a:pt x="303671" y="429530"/>
                  <a:pt x="301842" y="428066"/>
                </a:cubicBezTo>
                <a:lnTo>
                  <a:pt x="287573" y="428066"/>
                </a:lnTo>
                <a:cubicBezTo>
                  <a:pt x="282085" y="431725"/>
                  <a:pt x="278060" y="433554"/>
                  <a:pt x="275499" y="433554"/>
                </a:cubicBezTo>
                <a:lnTo>
                  <a:pt x="259035" y="433554"/>
                </a:lnTo>
                <a:cubicBezTo>
                  <a:pt x="253913" y="436116"/>
                  <a:pt x="248425" y="439408"/>
                  <a:pt x="242571" y="443433"/>
                </a:cubicBezTo>
                <a:lnTo>
                  <a:pt x="232693" y="443433"/>
                </a:lnTo>
                <a:cubicBezTo>
                  <a:pt x="230497" y="444531"/>
                  <a:pt x="225741" y="446360"/>
                  <a:pt x="218424" y="448921"/>
                </a:cubicBezTo>
                <a:lnTo>
                  <a:pt x="210740" y="448921"/>
                </a:lnTo>
                <a:cubicBezTo>
                  <a:pt x="209643" y="448921"/>
                  <a:pt x="208545" y="447823"/>
                  <a:pt x="207448" y="445628"/>
                </a:cubicBezTo>
                <a:lnTo>
                  <a:pt x="207448" y="442335"/>
                </a:lnTo>
                <a:cubicBezTo>
                  <a:pt x="222082" y="431725"/>
                  <a:pt x="229400" y="424774"/>
                  <a:pt x="229400" y="421481"/>
                </a:cubicBezTo>
                <a:lnTo>
                  <a:pt x="229400" y="420383"/>
                </a:lnTo>
                <a:lnTo>
                  <a:pt x="219521" y="420383"/>
                </a:lnTo>
                <a:cubicBezTo>
                  <a:pt x="218790" y="421481"/>
                  <a:pt x="214399" y="422579"/>
                  <a:pt x="206350" y="423676"/>
                </a:cubicBezTo>
                <a:cubicBezTo>
                  <a:pt x="205252" y="425140"/>
                  <a:pt x="198301" y="426969"/>
                  <a:pt x="185495" y="429164"/>
                </a:cubicBezTo>
                <a:cubicBezTo>
                  <a:pt x="182934" y="430994"/>
                  <a:pt x="175251" y="432823"/>
                  <a:pt x="162446" y="434652"/>
                </a:cubicBezTo>
                <a:cubicBezTo>
                  <a:pt x="156592" y="435750"/>
                  <a:pt x="151104" y="437579"/>
                  <a:pt x="145981" y="440140"/>
                </a:cubicBezTo>
                <a:lnTo>
                  <a:pt x="136103" y="440140"/>
                </a:lnTo>
                <a:cubicBezTo>
                  <a:pt x="132444" y="440140"/>
                  <a:pt x="129151" y="441238"/>
                  <a:pt x="126225" y="443433"/>
                </a:cubicBezTo>
                <a:lnTo>
                  <a:pt x="106468" y="443433"/>
                </a:lnTo>
                <a:cubicBezTo>
                  <a:pt x="104638" y="445628"/>
                  <a:pt x="95858" y="446726"/>
                  <a:pt x="80125" y="446726"/>
                </a:cubicBezTo>
                <a:cubicBezTo>
                  <a:pt x="77930" y="447823"/>
                  <a:pt x="70978" y="449653"/>
                  <a:pt x="59271" y="452214"/>
                </a:cubicBezTo>
                <a:cubicBezTo>
                  <a:pt x="59271" y="452946"/>
                  <a:pt x="58905" y="453312"/>
                  <a:pt x="58173" y="453312"/>
                </a:cubicBezTo>
                <a:lnTo>
                  <a:pt x="50490" y="453312"/>
                </a:lnTo>
                <a:cubicBezTo>
                  <a:pt x="38782" y="453312"/>
                  <a:pt x="31830" y="454409"/>
                  <a:pt x="29635" y="456604"/>
                </a:cubicBezTo>
                <a:lnTo>
                  <a:pt x="28537" y="456604"/>
                </a:lnTo>
                <a:cubicBezTo>
                  <a:pt x="25976" y="455507"/>
                  <a:pt x="20122" y="454043"/>
                  <a:pt x="10976" y="452214"/>
                </a:cubicBezTo>
                <a:cubicBezTo>
                  <a:pt x="5122" y="445994"/>
                  <a:pt x="2195" y="441238"/>
                  <a:pt x="2195" y="437945"/>
                </a:cubicBezTo>
                <a:cubicBezTo>
                  <a:pt x="2195" y="435384"/>
                  <a:pt x="1463" y="433189"/>
                  <a:pt x="0" y="431359"/>
                </a:cubicBezTo>
                <a:lnTo>
                  <a:pt x="0" y="429164"/>
                </a:lnTo>
                <a:cubicBezTo>
                  <a:pt x="2561" y="424774"/>
                  <a:pt x="4390" y="422579"/>
                  <a:pt x="5488" y="422579"/>
                </a:cubicBezTo>
                <a:cubicBezTo>
                  <a:pt x="8781" y="425505"/>
                  <a:pt x="10610" y="426969"/>
                  <a:pt x="10976" y="426969"/>
                </a:cubicBezTo>
                <a:lnTo>
                  <a:pt x="21952" y="426969"/>
                </a:lnTo>
                <a:cubicBezTo>
                  <a:pt x="30367" y="422579"/>
                  <a:pt x="57807" y="413798"/>
                  <a:pt x="104273" y="400626"/>
                </a:cubicBezTo>
                <a:cubicBezTo>
                  <a:pt x="112687" y="396236"/>
                  <a:pt x="121102" y="393309"/>
                  <a:pt x="129517" y="391845"/>
                </a:cubicBezTo>
                <a:cubicBezTo>
                  <a:pt x="141591" y="387821"/>
                  <a:pt x="147811" y="385260"/>
                  <a:pt x="148177" y="384162"/>
                </a:cubicBezTo>
                <a:cubicBezTo>
                  <a:pt x="174153" y="375381"/>
                  <a:pt x="188422" y="370991"/>
                  <a:pt x="190983" y="370991"/>
                </a:cubicBezTo>
                <a:cubicBezTo>
                  <a:pt x="193545" y="369162"/>
                  <a:pt x="201228" y="367332"/>
                  <a:pt x="214033" y="365503"/>
                </a:cubicBezTo>
                <a:cubicBezTo>
                  <a:pt x="214033" y="364771"/>
                  <a:pt x="214399" y="364405"/>
                  <a:pt x="215131" y="364405"/>
                </a:cubicBezTo>
                <a:lnTo>
                  <a:pt x="226107" y="364405"/>
                </a:lnTo>
                <a:cubicBezTo>
                  <a:pt x="228668" y="362210"/>
                  <a:pt x="233790" y="361112"/>
                  <a:pt x="241473" y="361112"/>
                </a:cubicBezTo>
                <a:lnTo>
                  <a:pt x="246961" y="361112"/>
                </a:lnTo>
                <a:lnTo>
                  <a:pt x="250254" y="358917"/>
                </a:lnTo>
                <a:lnTo>
                  <a:pt x="253547" y="361112"/>
                </a:lnTo>
                <a:lnTo>
                  <a:pt x="254645" y="361112"/>
                </a:lnTo>
                <a:cubicBezTo>
                  <a:pt x="256474" y="361112"/>
                  <a:pt x="257937" y="360747"/>
                  <a:pt x="259035" y="360015"/>
                </a:cubicBezTo>
                <a:cubicBezTo>
                  <a:pt x="260499" y="360747"/>
                  <a:pt x="261596" y="361112"/>
                  <a:pt x="262328" y="361112"/>
                </a:cubicBezTo>
                <a:lnTo>
                  <a:pt x="264523" y="360015"/>
                </a:lnTo>
                <a:cubicBezTo>
                  <a:pt x="265987" y="360747"/>
                  <a:pt x="267450" y="361112"/>
                  <a:pt x="268913" y="361112"/>
                </a:cubicBezTo>
                <a:cubicBezTo>
                  <a:pt x="268913" y="360381"/>
                  <a:pt x="272206" y="358917"/>
                  <a:pt x="278792" y="356722"/>
                </a:cubicBezTo>
                <a:cubicBezTo>
                  <a:pt x="278792" y="352332"/>
                  <a:pt x="286475" y="349039"/>
                  <a:pt x="301842" y="346844"/>
                </a:cubicBezTo>
                <a:cubicBezTo>
                  <a:pt x="306598" y="345380"/>
                  <a:pt x="309525" y="344282"/>
                  <a:pt x="310623" y="343551"/>
                </a:cubicBezTo>
                <a:close/>
                <a:moveTo>
                  <a:pt x="1991208" y="300744"/>
                </a:moveTo>
                <a:cubicBezTo>
                  <a:pt x="1992672" y="301110"/>
                  <a:pt x="1993404" y="301842"/>
                  <a:pt x="1993404" y="302939"/>
                </a:cubicBezTo>
                <a:lnTo>
                  <a:pt x="1991208" y="302939"/>
                </a:lnTo>
                <a:close/>
                <a:moveTo>
                  <a:pt x="1965963" y="237083"/>
                </a:moveTo>
                <a:lnTo>
                  <a:pt x="1967061" y="237083"/>
                </a:lnTo>
                <a:cubicBezTo>
                  <a:pt x="1977671" y="247327"/>
                  <a:pt x="1985355" y="256840"/>
                  <a:pt x="1990111" y="265621"/>
                </a:cubicBezTo>
                <a:lnTo>
                  <a:pt x="1990111" y="272206"/>
                </a:lnTo>
                <a:cubicBezTo>
                  <a:pt x="1990111" y="272938"/>
                  <a:pt x="1986818" y="277694"/>
                  <a:pt x="1980233" y="286475"/>
                </a:cubicBezTo>
                <a:cubicBezTo>
                  <a:pt x="1976574" y="292329"/>
                  <a:pt x="1974378" y="299281"/>
                  <a:pt x="1973647" y="307330"/>
                </a:cubicBezTo>
                <a:cubicBezTo>
                  <a:pt x="1969622" y="307330"/>
                  <a:pt x="1966329" y="314281"/>
                  <a:pt x="1963768" y="328184"/>
                </a:cubicBezTo>
                <a:cubicBezTo>
                  <a:pt x="1961573" y="330379"/>
                  <a:pt x="1957915" y="338429"/>
                  <a:pt x="1952792" y="352332"/>
                </a:cubicBezTo>
                <a:cubicBezTo>
                  <a:pt x="1949865" y="355624"/>
                  <a:pt x="1943280" y="365869"/>
                  <a:pt x="1933035" y="383065"/>
                </a:cubicBezTo>
                <a:lnTo>
                  <a:pt x="1933035" y="385260"/>
                </a:lnTo>
                <a:lnTo>
                  <a:pt x="1946207" y="406114"/>
                </a:lnTo>
                <a:cubicBezTo>
                  <a:pt x="1948402" y="406114"/>
                  <a:pt x="1954622" y="403187"/>
                  <a:pt x="1964866" y="397333"/>
                </a:cubicBezTo>
                <a:cubicBezTo>
                  <a:pt x="1969256" y="393675"/>
                  <a:pt x="1974378" y="391480"/>
                  <a:pt x="1980233" y="390748"/>
                </a:cubicBezTo>
                <a:cubicBezTo>
                  <a:pt x="1990111" y="384162"/>
                  <a:pt x="1998160" y="380869"/>
                  <a:pt x="2004380" y="380869"/>
                </a:cubicBezTo>
                <a:cubicBezTo>
                  <a:pt x="2014258" y="376845"/>
                  <a:pt x="2023405" y="373918"/>
                  <a:pt x="2031820" y="372088"/>
                </a:cubicBezTo>
                <a:lnTo>
                  <a:pt x="2049382" y="352332"/>
                </a:lnTo>
                <a:lnTo>
                  <a:pt x="2054870" y="352332"/>
                </a:lnTo>
                <a:cubicBezTo>
                  <a:pt x="2058894" y="352332"/>
                  <a:pt x="2064382" y="354893"/>
                  <a:pt x="2071334" y="360015"/>
                </a:cubicBezTo>
                <a:cubicBezTo>
                  <a:pt x="2081944" y="364405"/>
                  <a:pt x="2088530" y="366601"/>
                  <a:pt x="2091091" y="366601"/>
                </a:cubicBezTo>
                <a:cubicBezTo>
                  <a:pt x="2099872" y="366601"/>
                  <a:pt x="2110116" y="361844"/>
                  <a:pt x="2121824" y="352332"/>
                </a:cubicBezTo>
                <a:lnTo>
                  <a:pt x="2121824" y="347941"/>
                </a:lnTo>
                <a:lnTo>
                  <a:pt x="2105360" y="342453"/>
                </a:lnTo>
                <a:lnTo>
                  <a:pt x="2095481" y="342453"/>
                </a:lnTo>
                <a:cubicBezTo>
                  <a:pt x="2093286" y="341355"/>
                  <a:pt x="2086700" y="339526"/>
                  <a:pt x="2075724" y="336965"/>
                </a:cubicBezTo>
                <a:cubicBezTo>
                  <a:pt x="2075724" y="336233"/>
                  <a:pt x="2067309" y="331843"/>
                  <a:pt x="2050479" y="323794"/>
                </a:cubicBezTo>
                <a:cubicBezTo>
                  <a:pt x="2050479" y="322330"/>
                  <a:pt x="2043528" y="318672"/>
                  <a:pt x="2029625" y="312818"/>
                </a:cubicBezTo>
                <a:cubicBezTo>
                  <a:pt x="2017185" y="309525"/>
                  <a:pt x="2010966" y="307330"/>
                  <a:pt x="2010966" y="306232"/>
                </a:cubicBezTo>
                <a:lnTo>
                  <a:pt x="2010966" y="305135"/>
                </a:lnTo>
                <a:cubicBezTo>
                  <a:pt x="2011331" y="303671"/>
                  <a:pt x="2012063" y="302939"/>
                  <a:pt x="2013161" y="302939"/>
                </a:cubicBezTo>
                <a:lnTo>
                  <a:pt x="2024137" y="302939"/>
                </a:lnTo>
                <a:cubicBezTo>
                  <a:pt x="2025600" y="302939"/>
                  <a:pt x="2026332" y="302208"/>
                  <a:pt x="2026332" y="300744"/>
                </a:cubicBezTo>
                <a:cubicBezTo>
                  <a:pt x="2039869" y="300012"/>
                  <a:pt x="2049748" y="299646"/>
                  <a:pt x="2055967" y="299646"/>
                </a:cubicBezTo>
                <a:lnTo>
                  <a:pt x="2080115" y="299646"/>
                </a:lnTo>
                <a:cubicBezTo>
                  <a:pt x="2089993" y="299646"/>
                  <a:pt x="2096213" y="300744"/>
                  <a:pt x="2098774" y="302939"/>
                </a:cubicBezTo>
                <a:lnTo>
                  <a:pt x="2114140" y="302939"/>
                </a:lnTo>
                <a:cubicBezTo>
                  <a:pt x="2115238" y="304037"/>
                  <a:pt x="2119629" y="305135"/>
                  <a:pt x="2127312" y="306232"/>
                </a:cubicBezTo>
                <a:cubicBezTo>
                  <a:pt x="2127312" y="306964"/>
                  <a:pt x="2127678" y="307330"/>
                  <a:pt x="2128410" y="307330"/>
                </a:cubicBezTo>
                <a:lnTo>
                  <a:pt x="2131702" y="307330"/>
                </a:lnTo>
                <a:lnTo>
                  <a:pt x="2139385" y="302939"/>
                </a:lnTo>
                <a:lnTo>
                  <a:pt x="2151459" y="302939"/>
                </a:lnTo>
                <a:cubicBezTo>
                  <a:pt x="2157313" y="307696"/>
                  <a:pt x="2165728" y="312086"/>
                  <a:pt x="2176704" y="316111"/>
                </a:cubicBezTo>
                <a:cubicBezTo>
                  <a:pt x="2177436" y="318672"/>
                  <a:pt x="2186582" y="323428"/>
                  <a:pt x="2204144" y="330379"/>
                </a:cubicBezTo>
                <a:cubicBezTo>
                  <a:pt x="2210364" y="335136"/>
                  <a:pt x="2215486" y="340990"/>
                  <a:pt x="2219511" y="347941"/>
                </a:cubicBezTo>
                <a:cubicBezTo>
                  <a:pt x="2226828" y="359649"/>
                  <a:pt x="2230487" y="365869"/>
                  <a:pt x="2230487" y="366601"/>
                </a:cubicBezTo>
                <a:cubicBezTo>
                  <a:pt x="2229755" y="373918"/>
                  <a:pt x="2229389" y="379772"/>
                  <a:pt x="2229389" y="384162"/>
                </a:cubicBezTo>
                <a:lnTo>
                  <a:pt x="2229389" y="389650"/>
                </a:lnTo>
                <a:cubicBezTo>
                  <a:pt x="2229389" y="390748"/>
                  <a:pt x="2228292" y="391845"/>
                  <a:pt x="2226096" y="392943"/>
                </a:cubicBezTo>
                <a:lnTo>
                  <a:pt x="2223901" y="392943"/>
                </a:lnTo>
                <a:cubicBezTo>
                  <a:pt x="2216584" y="392943"/>
                  <a:pt x="2206340" y="389650"/>
                  <a:pt x="2193168" y="383065"/>
                </a:cubicBezTo>
                <a:cubicBezTo>
                  <a:pt x="2190607" y="380138"/>
                  <a:pt x="2186949" y="378674"/>
                  <a:pt x="2182192" y="378674"/>
                </a:cubicBezTo>
                <a:lnTo>
                  <a:pt x="2172314" y="379772"/>
                </a:lnTo>
                <a:lnTo>
                  <a:pt x="2159142" y="378674"/>
                </a:lnTo>
                <a:cubicBezTo>
                  <a:pt x="2157313" y="378674"/>
                  <a:pt x="2154752" y="379772"/>
                  <a:pt x="2151459" y="381967"/>
                </a:cubicBezTo>
                <a:lnTo>
                  <a:pt x="2144874" y="381967"/>
                </a:lnTo>
                <a:lnTo>
                  <a:pt x="2142678" y="380869"/>
                </a:lnTo>
                <a:lnTo>
                  <a:pt x="2143776" y="375381"/>
                </a:lnTo>
                <a:lnTo>
                  <a:pt x="2143776" y="374284"/>
                </a:lnTo>
                <a:lnTo>
                  <a:pt x="2141581" y="374284"/>
                </a:lnTo>
                <a:lnTo>
                  <a:pt x="2138288" y="376479"/>
                </a:lnTo>
                <a:lnTo>
                  <a:pt x="2128410" y="376479"/>
                </a:lnTo>
                <a:cubicBezTo>
                  <a:pt x="2125117" y="378674"/>
                  <a:pt x="2122190" y="379772"/>
                  <a:pt x="2119629" y="379772"/>
                </a:cubicBezTo>
                <a:lnTo>
                  <a:pt x="2119629" y="383065"/>
                </a:lnTo>
                <a:cubicBezTo>
                  <a:pt x="2123287" y="387089"/>
                  <a:pt x="2125117" y="392577"/>
                  <a:pt x="2125117" y="399529"/>
                </a:cubicBezTo>
                <a:lnTo>
                  <a:pt x="2125117" y="405017"/>
                </a:lnTo>
                <a:lnTo>
                  <a:pt x="2129507" y="418188"/>
                </a:lnTo>
                <a:lnTo>
                  <a:pt x="2129507" y="437945"/>
                </a:lnTo>
                <a:cubicBezTo>
                  <a:pt x="2125117" y="451116"/>
                  <a:pt x="2116702" y="461727"/>
                  <a:pt x="2104262" y="469776"/>
                </a:cubicBezTo>
                <a:cubicBezTo>
                  <a:pt x="2098408" y="474166"/>
                  <a:pt x="2095481" y="476727"/>
                  <a:pt x="2095481" y="477459"/>
                </a:cubicBezTo>
                <a:lnTo>
                  <a:pt x="2095481" y="478556"/>
                </a:lnTo>
                <a:lnTo>
                  <a:pt x="2108653" y="499411"/>
                </a:lnTo>
                <a:lnTo>
                  <a:pt x="2108653" y="505997"/>
                </a:lnTo>
                <a:cubicBezTo>
                  <a:pt x="2107189" y="509655"/>
                  <a:pt x="2103165" y="511485"/>
                  <a:pt x="2096579" y="511485"/>
                </a:cubicBezTo>
                <a:lnTo>
                  <a:pt x="2086700" y="510387"/>
                </a:lnTo>
                <a:cubicBezTo>
                  <a:pt x="2075724" y="514778"/>
                  <a:pt x="2068041" y="516973"/>
                  <a:pt x="2063650" y="516973"/>
                </a:cubicBezTo>
                <a:cubicBezTo>
                  <a:pt x="2063650" y="517705"/>
                  <a:pt x="2063285" y="518070"/>
                  <a:pt x="2062553" y="518070"/>
                </a:cubicBezTo>
                <a:lnTo>
                  <a:pt x="2058163" y="518070"/>
                </a:lnTo>
                <a:lnTo>
                  <a:pt x="2052675" y="513680"/>
                </a:lnTo>
                <a:lnTo>
                  <a:pt x="2041699" y="513680"/>
                </a:lnTo>
                <a:lnTo>
                  <a:pt x="2038406" y="515875"/>
                </a:lnTo>
                <a:lnTo>
                  <a:pt x="2031820" y="515875"/>
                </a:lnTo>
                <a:lnTo>
                  <a:pt x="2024137" y="511485"/>
                </a:lnTo>
                <a:lnTo>
                  <a:pt x="2017551" y="511485"/>
                </a:lnTo>
                <a:lnTo>
                  <a:pt x="2014258" y="513680"/>
                </a:lnTo>
                <a:lnTo>
                  <a:pt x="2004380" y="513680"/>
                </a:lnTo>
                <a:cubicBezTo>
                  <a:pt x="1999623" y="516607"/>
                  <a:pt x="1993404" y="518802"/>
                  <a:pt x="1985721" y="520265"/>
                </a:cubicBezTo>
                <a:cubicBezTo>
                  <a:pt x="1984623" y="527949"/>
                  <a:pt x="1983525" y="532339"/>
                  <a:pt x="1982428" y="533437"/>
                </a:cubicBezTo>
                <a:lnTo>
                  <a:pt x="1982428" y="538925"/>
                </a:lnTo>
                <a:cubicBezTo>
                  <a:pt x="1984623" y="541486"/>
                  <a:pt x="1985721" y="547340"/>
                  <a:pt x="1985721" y="556487"/>
                </a:cubicBezTo>
                <a:lnTo>
                  <a:pt x="1983525" y="557584"/>
                </a:lnTo>
                <a:lnTo>
                  <a:pt x="1982428" y="557584"/>
                </a:lnTo>
                <a:cubicBezTo>
                  <a:pt x="1974744" y="549535"/>
                  <a:pt x="1969988" y="545511"/>
                  <a:pt x="1968159" y="545511"/>
                </a:cubicBezTo>
                <a:cubicBezTo>
                  <a:pt x="1959744" y="543681"/>
                  <a:pt x="1952061" y="536364"/>
                  <a:pt x="1945109" y="523558"/>
                </a:cubicBezTo>
                <a:cubicBezTo>
                  <a:pt x="1938889" y="523558"/>
                  <a:pt x="1933401" y="517705"/>
                  <a:pt x="1928645" y="505997"/>
                </a:cubicBezTo>
                <a:cubicBezTo>
                  <a:pt x="1927547" y="505997"/>
                  <a:pt x="1926084" y="504167"/>
                  <a:pt x="1924255" y="500509"/>
                </a:cubicBezTo>
                <a:lnTo>
                  <a:pt x="1924255" y="488435"/>
                </a:lnTo>
                <a:lnTo>
                  <a:pt x="1919864" y="481849"/>
                </a:lnTo>
                <a:lnTo>
                  <a:pt x="1919864" y="479654"/>
                </a:lnTo>
                <a:cubicBezTo>
                  <a:pt x="1919864" y="473800"/>
                  <a:pt x="1919498" y="469044"/>
                  <a:pt x="1918767" y="465385"/>
                </a:cubicBezTo>
                <a:cubicBezTo>
                  <a:pt x="1919498" y="460629"/>
                  <a:pt x="1919864" y="455507"/>
                  <a:pt x="1919864" y="450019"/>
                </a:cubicBezTo>
                <a:lnTo>
                  <a:pt x="1919864" y="446726"/>
                </a:lnTo>
                <a:lnTo>
                  <a:pt x="1922059" y="443433"/>
                </a:lnTo>
                <a:lnTo>
                  <a:pt x="1922059" y="441238"/>
                </a:lnTo>
                <a:lnTo>
                  <a:pt x="1919864" y="437945"/>
                </a:lnTo>
                <a:lnTo>
                  <a:pt x="1919864" y="435750"/>
                </a:lnTo>
                <a:cubicBezTo>
                  <a:pt x="1919864" y="419286"/>
                  <a:pt x="1918767" y="409041"/>
                  <a:pt x="1916571" y="405017"/>
                </a:cubicBezTo>
                <a:lnTo>
                  <a:pt x="1914376" y="405017"/>
                </a:lnTo>
                <a:cubicBezTo>
                  <a:pt x="1911815" y="405017"/>
                  <a:pt x="1902668" y="411968"/>
                  <a:pt x="1886936" y="425871"/>
                </a:cubicBezTo>
                <a:cubicBezTo>
                  <a:pt x="1861691" y="445262"/>
                  <a:pt x="1848154" y="456238"/>
                  <a:pt x="1846324" y="458800"/>
                </a:cubicBezTo>
                <a:cubicBezTo>
                  <a:pt x="1845227" y="458800"/>
                  <a:pt x="1840836" y="461361"/>
                  <a:pt x="1833153" y="466483"/>
                </a:cubicBezTo>
                <a:cubicBezTo>
                  <a:pt x="1828763" y="466483"/>
                  <a:pt x="1820714" y="469776"/>
                  <a:pt x="1809006" y="476361"/>
                </a:cubicBezTo>
                <a:lnTo>
                  <a:pt x="1802420" y="476361"/>
                </a:lnTo>
                <a:cubicBezTo>
                  <a:pt x="1787785" y="471605"/>
                  <a:pt x="1780468" y="467580"/>
                  <a:pt x="1780468" y="464288"/>
                </a:cubicBezTo>
                <a:cubicBezTo>
                  <a:pt x="1780102" y="464288"/>
                  <a:pt x="1779004" y="462458"/>
                  <a:pt x="1777175" y="458800"/>
                </a:cubicBezTo>
                <a:lnTo>
                  <a:pt x="1777175" y="443433"/>
                </a:lnTo>
                <a:lnTo>
                  <a:pt x="1774980" y="440140"/>
                </a:lnTo>
                <a:lnTo>
                  <a:pt x="1774980" y="436847"/>
                </a:lnTo>
                <a:cubicBezTo>
                  <a:pt x="1775346" y="435384"/>
                  <a:pt x="1776077" y="434652"/>
                  <a:pt x="1777175" y="434652"/>
                </a:cubicBezTo>
                <a:lnTo>
                  <a:pt x="1779370" y="434652"/>
                </a:lnTo>
                <a:lnTo>
                  <a:pt x="1785956" y="439043"/>
                </a:lnTo>
                <a:lnTo>
                  <a:pt x="1793639" y="439043"/>
                </a:lnTo>
                <a:lnTo>
                  <a:pt x="1814494" y="426969"/>
                </a:lnTo>
                <a:cubicBezTo>
                  <a:pt x="1820348" y="422944"/>
                  <a:pt x="1823275" y="420383"/>
                  <a:pt x="1823275" y="419286"/>
                </a:cubicBezTo>
                <a:cubicBezTo>
                  <a:pt x="1842666" y="401724"/>
                  <a:pt x="1858398" y="386357"/>
                  <a:pt x="1870472" y="373186"/>
                </a:cubicBezTo>
                <a:cubicBezTo>
                  <a:pt x="1872301" y="372454"/>
                  <a:pt x="1875960" y="368064"/>
                  <a:pt x="1881448" y="360015"/>
                </a:cubicBezTo>
                <a:lnTo>
                  <a:pt x="1929743" y="310623"/>
                </a:lnTo>
                <a:cubicBezTo>
                  <a:pt x="1929743" y="308427"/>
                  <a:pt x="1933035" y="303305"/>
                  <a:pt x="1939621" y="295256"/>
                </a:cubicBezTo>
                <a:cubicBezTo>
                  <a:pt x="1950597" y="278060"/>
                  <a:pt x="1956085" y="268913"/>
                  <a:pt x="1956085" y="267816"/>
                </a:cubicBezTo>
                <a:cubicBezTo>
                  <a:pt x="1957915" y="267816"/>
                  <a:pt x="1960476" y="262328"/>
                  <a:pt x="1963768" y="251352"/>
                </a:cubicBezTo>
                <a:cubicBezTo>
                  <a:pt x="1965232" y="251352"/>
                  <a:pt x="1965963" y="250620"/>
                  <a:pt x="1965963" y="249156"/>
                </a:cubicBezTo>
                <a:close/>
                <a:moveTo>
                  <a:pt x="217326" y="221716"/>
                </a:moveTo>
                <a:cubicBezTo>
                  <a:pt x="235620" y="232692"/>
                  <a:pt x="247693" y="238180"/>
                  <a:pt x="253547" y="238180"/>
                </a:cubicBezTo>
                <a:cubicBezTo>
                  <a:pt x="264523" y="240376"/>
                  <a:pt x="276963" y="248059"/>
                  <a:pt x="290866" y="261230"/>
                </a:cubicBezTo>
                <a:cubicBezTo>
                  <a:pt x="291232" y="264523"/>
                  <a:pt x="294525" y="271109"/>
                  <a:pt x="300744" y="280987"/>
                </a:cubicBezTo>
                <a:lnTo>
                  <a:pt x="300744" y="286475"/>
                </a:lnTo>
                <a:cubicBezTo>
                  <a:pt x="294525" y="294524"/>
                  <a:pt x="288305" y="298549"/>
                  <a:pt x="282085" y="298549"/>
                </a:cubicBezTo>
                <a:lnTo>
                  <a:pt x="262328" y="302939"/>
                </a:lnTo>
                <a:cubicBezTo>
                  <a:pt x="255742" y="306232"/>
                  <a:pt x="247693" y="308793"/>
                  <a:pt x="238180" y="310623"/>
                </a:cubicBezTo>
                <a:cubicBezTo>
                  <a:pt x="233424" y="311720"/>
                  <a:pt x="230497" y="312818"/>
                  <a:pt x="229400" y="313915"/>
                </a:cubicBezTo>
                <a:lnTo>
                  <a:pt x="219521" y="313915"/>
                </a:lnTo>
                <a:cubicBezTo>
                  <a:pt x="211838" y="313915"/>
                  <a:pt x="202691" y="318306"/>
                  <a:pt x="192081" y="327087"/>
                </a:cubicBezTo>
                <a:cubicBezTo>
                  <a:pt x="190618" y="327087"/>
                  <a:pt x="185861" y="329648"/>
                  <a:pt x="177812" y="334770"/>
                </a:cubicBezTo>
                <a:cubicBezTo>
                  <a:pt x="174519" y="334770"/>
                  <a:pt x="165373" y="339526"/>
                  <a:pt x="150372" y="349039"/>
                </a:cubicBezTo>
                <a:lnTo>
                  <a:pt x="140493" y="349039"/>
                </a:lnTo>
                <a:cubicBezTo>
                  <a:pt x="132444" y="354893"/>
                  <a:pt x="124761" y="357820"/>
                  <a:pt x="117444" y="357820"/>
                </a:cubicBezTo>
                <a:cubicBezTo>
                  <a:pt x="115248" y="360747"/>
                  <a:pt x="111590" y="362210"/>
                  <a:pt x="106468" y="362210"/>
                </a:cubicBezTo>
                <a:lnTo>
                  <a:pt x="105370" y="362210"/>
                </a:lnTo>
                <a:lnTo>
                  <a:pt x="105370" y="361112"/>
                </a:lnTo>
                <a:cubicBezTo>
                  <a:pt x="125127" y="345014"/>
                  <a:pt x="137932" y="333672"/>
                  <a:pt x="143786" y="327087"/>
                </a:cubicBezTo>
                <a:cubicBezTo>
                  <a:pt x="149640" y="324160"/>
                  <a:pt x="154031" y="319769"/>
                  <a:pt x="156958" y="313915"/>
                </a:cubicBezTo>
                <a:cubicBezTo>
                  <a:pt x="158055" y="313915"/>
                  <a:pt x="160250" y="310988"/>
                  <a:pt x="163543" y="305135"/>
                </a:cubicBezTo>
                <a:lnTo>
                  <a:pt x="163543" y="300744"/>
                </a:lnTo>
                <a:cubicBezTo>
                  <a:pt x="156226" y="301476"/>
                  <a:pt x="151835" y="302573"/>
                  <a:pt x="150372" y="304037"/>
                </a:cubicBezTo>
                <a:lnTo>
                  <a:pt x="140493" y="304037"/>
                </a:lnTo>
                <a:lnTo>
                  <a:pt x="137201" y="306232"/>
                </a:lnTo>
                <a:lnTo>
                  <a:pt x="104273" y="306232"/>
                </a:lnTo>
                <a:cubicBezTo>
                  <a:pt x="98784" y="302939"/>
                  <a:pt x="94760" y="295256"/>
                  <a:pt x="92199" y="283182"/>
                </a:cubicBezTo>
                <a:cubicBezTo>
                  <a:pt x="90735" y="283182"/>
                  <a:pt x="90004" y="282451"/>
                  <a:pt x="90004" y="280987"/>
                </a:cubicBezTo>
                <a:lnTo>
                  <a:pt x="90004" y="279889"/>
                </a:lnTo>
                <a:lnTo>
                  <a:pt x="92199" y="276597"/>
                </a:lnTo>
                <a:lnTo>
                  <a:pt x="92199" y="270011"/>
                </a:lnTo>
                <a:lnTo>
                  <a:pt x="86711" y="256840"/>
                </a:lnTo>
                <a:lnTo>
                  <a:pt x="86711" y="251352"/>
                </a:lnTo>
                <a:cubicBezTo>
                  <a:pt x="91467" y="245498"/>
                  <a:pt x="94760" y="242571"/>
                  <a:pt x="96589" y="242571"/>
                </a:cubicBezTo>
                <a:cubicBezTo>
                  <a:pt x="100980" y="242571"/>
                  <a:pt x="103175" y="247327"/>
                  <a:pt x="103175" y="256840"/>
                </a:cubicBezTo>
                <a:lnTo>
                  <a:pt x="106468" y="259035"/>
                </a:lnTo>
                <a:lnTo>
                  <a:pt x="119639" y="259035"/>
                </a:lnTo>
                <a:cubicBezTo>
                  <a:pt x="136469" y="252449"/>
                  <a:pt x="152567" y="246961"/>
                  <a:pt x="167934" y="242571"/>
                </a:cubicBezTo>
                <a:cubicBezTo>
                  <a:pt x="174153" y="238180"/>
                  <a:pt x="181105" y="235253"/>
                  <a:pt x="188788" y="233790"/>
                </a:cubicBezTo>
                <a:cubicBezTo>
                  <a:pt x="188788" y="232692"/>
                  <a:pt x="193179" y="229034"/>
                  <a:pt x="201960" y="222814"/>
                </a:cubicBezTo>
                <a:lnTo>
                  <a:pt x="205252" y="222814"/>
                </a:lnTo>
                <a:cubicBezTo>
                  <a:pt x="208179" y="222814"/>
                  <a:pt x="212204" y="222448"/>
                  <a:pt x="217326" y="221716"/>
                </a:cubicBezTo>
                <a:close/>
                <a:moveTo>
                  <a:pt x="917283" y="218424"/>
                </a:moveTo>
                <a:lnTo>
                  <a:pt x="937040" y="218424"/>
                </a:lnTo>
                <a:cubicBezTo>
                  <a:pt x="953504" y="224643"/>
                  <a:pt x="962651" y="230131"/>
                  <a:pt x="964481" y="234888"/>
                </a:cubicBezTo>
                <a:lnTo>
                  <a:pt x="964481" y="238180"/>
                </a:lnTo>
                <a:cubicBezTo>
                  <a:pt x="960822" y="242205"/>
                  <a:pt x="957529" y="246961"/>
                  <a:pt x="954602" y="252449"/>
                </a:cubicBezTo>
                <a:lnTo>
                  <a:pt x="954602" y="253547"/>
                </a:lnTo>
                <a:cubicBezTo>
                  <a:pt x="954602" y="264889"/>
                  <a:pt x="949480" y="281353"/>
                  <a:pt x="939236" y="302939"/>
                </a:cubicBezTo>
                <a:cubicBezTo>
                  <a:pt x="935577" y="307696"/>
                  <a:pt x="933747" y="312452"/>
                  <a:pt x="933747" y="317208"/>
                </a:cubicBezTo>
                <a:cubicBezTo>
                  <a:pt x="931552" y="317208"/>
                  <a:pt x="927893" y="326355"/>
                  <a:pt x="922771" y="344648"/>
                </a:cubicBezTo>
                <a:cubicBezTo>
                  <a:pt x="921674" y="344648"/>
                  <a:pt x="920210" y="346478"/>
                  <a:pt x="918381" y="350136"/>
                </a:cubicBezTo>
                <a:lnTo>
                  <a:pt x="918381" y="351234"/>
                </a:lnTo>
                <a:cubicBezTo>
                  <a:pt x="918381" y="354893"/>
                  <a:pt x="918015" y="361112"/>
                  <a:pt x="917283" y="369893"/>
                </a:cubicBezTo>
                <a:lnTo>
                  <a:pt x="954602" y="387455"/>
                </a:lnTo>
                <a:cubicBezTo>
                  <a:pt x="954602" y="388553"/>
                  <a:pt x="957529" y="390382"/>
                  <a:pt x="963383" y="392943"/>
                </a:cubicBezTo>
                <a:lnTo>
                  <a:pt x="984237" y="392943"/>
                </a:lnTo>
                <a:lnTo>
                  <a:pt x="1002897" y="402822"/>
                </a:lnTo>
                <a:lnTo>
                  <a:pt x="1003994" y="405017"/>
                </a:lnTo>
                <a:lnTo>
                  <a:pt x="1002897" y="411602"/>
                </a:lnTo>
                <a:cubicBezTo>
                  <a:pt x="1002897" y="413066"/>
                  <a:pt x="1008751" y="416725"/>
                  <a:pt x="1020458" y="422579"/>
                </a:cubicBezTo>
                <a:cubicBezTo>
                  <a:pt x="1024483" y="431359"/>
                  <a:pt x="1028873" y="435750"/>
                  <a:pt x="1033630" y="435750"/>
                </a:cubicBezTo>
                <a:cubicBezTo>
                  <a:pt x="1039849" y="441604"/>
                  <a:pt x="1046435" y="449653"/>
                  <a:pt x="1053387" y="459897"/>
                </a:cubicBezTo>
                <a:cubicBezTo>
                  <a:pt x="1059240" y="462458"/>
                  <a:pt x="1062168" y="465751"/>
                  <a:pt x="1062168" y="469776"/>
                </a:cubicBezTo>
                <a:lnTo>
                  <a:pt x="1063265" y="469776"/>
                </a:lnTo>
                <a:lnTo>
                  <a:pt x="1066495" y="466545"/>
                </a:lnTo>
                <a:lnTo>
                  <a:pt x="1074241" y="479654"/>
                </a:lnTo>
                <a:lnTo>
                  <a:pt x="1093998" y="513680"/>
                </a:lnTo>
                <a:lnTo>
                  <a:pt x="1093998" y="518070"/>
                </a:lnTo>
                <a:cubicBezTo>
                  <a:pt x="1093998" y="519534"/>
                  <a:pt x="1093266" y="520265"/>
                  <a:pt x="1091803" y="520265"/>
                </a:cubicBezTo>
                <a:lnTo>
                  <a:pt x="1090705" y="520265"/>
                </a:lnTo>
                <a:cubicBezTo>
                  <a:pt x="1089242" y="520265"/>
                  <a:pt x="1088510" y="519168"/>
                  <a:pt x="1088510" y="516973"/>
                </a:cubicBezTo>
                <a:lnTo>
                  <a:pt x="1084120" y="516973"/>
                </a:lnTo>
                <a:lnTo>
                  <a:pt x="1084120" y="520265"/>
                </a:lnTo>
                <a:cubicBezTo>
                  <a:pt x="1084120" y="525754"/>
                  <a:pt x="1082290" y="529412"/>
                  <a:pt x="1078632" y="531242"/>
                </a:cubicBezTo>
                <a:lnTo>
                  <a:pt x="1064363" y="531242"/>
                </a:lnTo>
                <a:cubicBezTo>
                  <a:pt x="1057045" y="526851"/>
                  <a:pt x="1052289" y="524656"/>
                  <a:pt x="1050094" y="524656"/>
                </a:cubicBezTo>
                <a:lnTo>
                  <a:pt x="1047899" y="524656"/>
                </a:lnTo>
                <a:lnTo>
                  <a:pt x="1047899" y="531242"/>
                </a:lnTo>
                <a:cubicBezTo>
                  <a:pt x="1047899" y="532705"/>
                  <a:pt x="1047167" y="533437"/>
                  <a:pt x="1045703" y="533437"/>
                </a:cubicBezTo>
                <a:lnTo>
                  <a:pt x="1041313" y="533437"/>
                </a:lnTo>
                <a:cubicBezTo>
                  <a:pt x="1028142" y="522095"/>
                  <a:pt x="1016068" y="515143"/>
                  <a:pt x="1005092" y="512582"/>
                </a:cubicBezTo>
                <a:cubicBezTo>
                  <a:pt x="1001067" y="511485"/>
                  <a:pt x="996311" y="506728"/>
                  <a:pt x="990823" y="498313"/>
                </a:cubicBezTo>
                <a:cubicBezTo>
                  <a:pt x="987164" y="498313"/>
                  <a:pt x="985335" y="496484"/>
                  <a:pt x="985335" y="492825"/>
                </a:cubicBezTo>
                <a:cubicBezTo>
                  <a:pt x="983506" y="492825"/>
                  <a:pt x="977286" y="489167"/>
                  <a:pt x="966676" y="481849"/>
                </a:cubicBezTo>
                <a:lnTo>
                  <a:pt x="954602" y="481849"/>
                </a:lnTo>
                <a:lnTo>
                  <a:pt x="946919" y="486240"/>
                </a:lnTo>
                <a:lnTo>
                  <a:pt x="944723" y="486240"/>
                </a:lnTo>
                <a:cubicBezTo>
                  <a:pt x="939967" y="482581"/>
                  <a:pt x="936674" y="480752"/>
                  <a:pt x="934845" y="480752"/>
                </a:cubicBezTo>
                <a:cubicBezTo>
                  <a:pt x="924601" y="481483"/>
                  <a:pt x="918015" y="481849"/>
                  <a:pt x="915088" y="481849"/>
                </a:cubicBezTo>
                <a:cubicBezTo>
                  <a:pt x="914722" y="481849"/>
                  <a:pt x="912527" y="481483"/>
                  <a:pt x="908502" y="480752"/>
                </a:cubicBezTo>
                <a:cubicBezTo>
                  <a:pt x="903014" y="481849"/>
                  <a:pt x="897892" y="483679"/>
                  <a:pt x="893136" y="486240"/>
                </a:cubicBezTo>
                <a:lnTo>
                  <a:pt x="886550" y="486240"/>
                </a:lnTo>
                <a:lnTo>
                  <a:pt x="883257" y="484044"/>
                </a:lnTo>
                <a:lnTo>
                  <a:pt x="875574" y="484044"/>
                </a:lnTo>
                <a:cubicBezTo>
                  <a:pt x="873745" y="485508"/>
                  <a:pt x="872647" y="486240"/>
                  <a:pt x="872281" y="486240"/>
                </a:cubicBezTo>
                <a:lnTo>
                  <a:pt x="871184" y="486240"/>
                </a:lnTo>
                <a:cubicBezTo>
                  <a:pt x="869354" y="484776"/>
                  <a:pt x="868257" y="484044"/>
                  <a:pt x="867891" y="484044"/>
                </a:cubicBezTo>
                <a:cubicBezTo>
                  <a:pt x="867891" y="484776"/>
                  <a:pt x="865330" y="486606"/>
                  <a:pt x="860208" y="489532"/>
                </a:cubicBezTo>
                <a:lnTo>
                  <a:pt x="851427" y="489532"/>
                </a:lnTo>
                <a:cubicBezTo>
                  <a:pt x="850329" y="489532"/>
                  <a:pt x="849231" y="488435"/>
                  <a:pt x="848134" y="486240"/>
                </a:cubicBezTo>
                <a:lnTo>
                  <a:pt x="848134" y="485142"/>
                </a:lnTo>
                <a:cubicBezTo>
                  <a:pt x="848134" y="483679"/>
                  <a:pt x="852524" y="481118"/>
                  <a:pt x="861305" y="477459"/>
                </a:cubicBezTo>
                <a:cubicBezTo>
                  <a:pt x="871184" y="472703"/>
                  <a:pt x="885453" y="463556"/>
                  <a:pt x="904112" y="450019"/>
                </a:cubicBezTo>
                <a:cubicBezTo>
                  <a:pt x="916551" y="441604"/>
                  <a:pt x="922771" y="436847"/>
                  <a:pt x="922771" y="435750"/>
                </a:cubicBezTo>
                <a:lnTo>
                  <a:pt x="922771" y="434652"/>
                </a:lnTo>
                <a:cubicBezTo>
                  <a:pt x="915820" y="426237"/>
                  <a:pt x="906673" y="419652"/>
                  <a:pt x="895331" y="414895"/>
                </a:cubicBezTo>
                <a:cubicBezTo>
                  <a:pt x="892404" y="416359"/>
                  <a:pt x="878867" y="430262"/>
                  <a:pt x="854720" y="456604"/>
                </a:cubicBezTo>
                <a:cubicBezTo>
                  <a:pt x="853622" y="456604"/>
                  <a:pt x="848500" y="459165"/>
                  <a:pt x="839353" y="464288"/>
                </a:cubicBezTo>
                <a:cubicBezTo>
                  <a:pt x="835329" y="465019"/>
                  <a:pt x="832036" y="466849"/>
                  <a:pt x="829475" y="469776"/>
                </a:cubicBezTo>
                <a:lnTo>
                  <a:pt x="805327" y="477459"/>
                </a:lnTo>
                <a:cubicBezTo>
                  <a:pt x="803132" y="481118"/>
                  <a:pt x="795083" y="484410"/>
                  <a:pt x="781180" y="487337"/>
                </a:cubicBezTo>
                <a:cubicBezTo>
                  <a:pt x="778985" y="487337"/>
                  <a:pt x="776058" y="488801"/>
                  <a:pt x="772399" y="491728"/>
                </a:cubicBezTo>
                <a:lnTo>
                  <a:pt x="768009" y="491728"/>
                </a:lnTo>
                <a:cubicBezTo>
                  <a:pt x="764716" y="488801"/>
                  <a:pt x="758496" y="486606"/>
                  <a:pt x="749349" y="485142"/>
                </a:cubicBezTo>
                <a:lnTo>
                  <a:pt x="743861" y="478556"/>
                </a:lnTo>
                <a:lnTo>
                  <a:pt x="743861" y="477459"/>
                </a:lnTo>
                <a:cubicBezTo>
                  <a:pt x="744227" y="475995"/>
                  <a:pt x="744959" y="475264"/>
                  <a:pt x="746056" y="475264"/>
                </a:cubicBezTo>
                <a:lnTo>
                  <a:pt x="764716" y="475264"/>
                </a:lnTo>
                <a:cubicBezTo>
                  <a:pt x="782644" y="469410"/>
                  <a:pt x="800205" y="457336"/>
                  <a:pt x="817401" y="439043"/>
                </a:cubicBezTo>
                <a:cubicBezTo>
                  <a:pt x="824353" y="433189"/>
                  <a:pt x="835329" y="420383"/>
                  <a:pt x="850329" y="400626"/>
                </a:cubicBezTo>
                <a:cubicBezTo>
                  <a:pt x="853256" y="396236"/>
                  <a:pt x="854720" y="392943"/>
                  <a:pt x="854720" y="390748"/>
                </a:cubicBezTo>
                <a:cubicBezTo>
                  <a:pt x="851427" y="388187"/>
                  <a:pt x="843743" y="384894"/>
                  <a:pt x="831670" y="380869"/>
                </a:cubicBezTo>
                <a:cubicBezTo>
                  <a:pt x="831304" y="379040"/>
                  <a:pt x="820694" y="373552"/>
                  <a:pt x="799839" y="364405"/>
                </a:cubicBezTo>
                <a:cubicBezTo>
                  <a:pt x="788497" y="358186"/>
                  <a:pt x="775692" y="349771"/>
                  <a:pt x="761423" y="339160"/>
                </a:cubicBezTo>
                <a:cubicBezTo>
                  <a:pt x="760325" y="339160"/>
                  <a:pt x="759228" y="338063"/>
                  <a:pt x="758130" y="335867"/>
                </a:cubicBezTo>
                <a:lnTo>
                  <a:pt x="760325" y="334770"/>
                </a:lnTo>
                <a:lnTo>
                  <a:pt x="761423" y="334770"/>
                </a:lnTo>
                <a:lnTo>
                  <a:pt x="781180" y="342453"/>
                </a:lnTo>
                <a:lnTo>
                  <a:pt x="800937" y="342453"/>
                </a:lnTo>
                <a:cubicBezTo>
                  <a:pt x="804596" y="342453"/>
                  <a:pt x="807889" y="343551"/>
                  <a:pt x="810815" y="345746"/>
                </a:cubicBezTo>
                <a:lnTo>
                  <a:pt x="829475" y="345746"/>
                </a:lnTo>
                <a:cubicBezTo>
                  <a:pt x="830572" y="347209"/>
                  <a:pt x="838987" y="348673"/>
                  <a:pt x="854720" y="350136"/>
                </a:cubicBezTo>
                <a:cubicBezTo>
                  <a:pt x="864232" y="353063"/>
                  <a:pt x="870452" y="354527"/>
                  <a:pt x="873379" y="354527"/>
                </a:cubicBezTo>
                <a:cubicBezTo>
                  <a:pt x="877769" y="354527"/>
                  <a:pt x="883623" y="340624"/>
                  <a:pt x="890941" y="312818"/>
                </a:cubicBezTo>
                <a:cubicBezTo>
                  <a:pt x="893502" y="309525"/>
                  <a:pt x="897526" y="298183"/>
                  <a:pt x="903014" y="278792"/>
                </a:cubicBezTo>
                <a:cubicBezTo>
                  <a:pt x="903746" y="278792"/>
                  <a:pt x="904112" y="278426"/>
                  <a:pt x="904112" y="277694"/>
                </a:cubicBezTo>
                <a:lnTo>
                  <a:pt x="904112" y="267816"/>
                </a:lnTo>
                <a:cubicBezTo>
                  <a:pt x="901185" y="267816"/>
                  <a:pt x="896429" y="270011"/>
                  <a:pt x="889843" y="274402"/>
                </a:cubicBezTo>
                <a:cubicBezTo>
                  <a:pt x="866427" y="289402"/>
                  <a:pt x="852890" y="298549"/>
                  <a:pt x="849231" y="301842"/>
                </a:cubicBezTo>
                <a:cubicBezTo>
                  <a:pt x="847768" y="301842"/>
                  <a:pt x="841183" y="306598"/>
                  <a:pt x="829475" y="316111"/>
                </a:cubicBezTo>
                <a:cubicBezTo>
                  <a:pt x="823621" y="319769"/>
                  <a:pt x="817767" y="321599"/>
                  <a:pt x="811913" y="321599"/>
                </a:cubicBezTo>
                <a:lnTo>
                  <a:pt x="810815" y="321599"/>
                </a:lnTo>
                <a:cubicBezTo>
                  <a:pt x="806059" y="321599"/>
                  <a:pt x="796546" y="312818"/>
                  <a:pt x="782277" y="295256"/>
                </a:cubicBezTo>
                <a:lnTo>
                  <a:pt x="782277" y="291963"/>
                </a:lnTo>
                <a:lnTo>
                  <a:pt x="783375" y="289768"/>
                </a:lnTo>
                <a:cubicBezTo>
                  <a:pt x="785936" y="289768"/>
                  <a:pt x="788863" y="290866"/>
                  <a:pt x="792156" y="293061"/>
                </a:cubicBezTo>
                <a:lnTo>
                  <a:pt x="800937" y="293061"/>
                </a:lnTo>
                <a:cubicBezTo>
                  <a:pt x="802766" y="291963"/>
                  <a:pt x="807889" y="290500"/>
                  <a:pt x="816304" y="288670"/>
                </a:cubicBezTo>
                <a:cubicBezTo>
                  <a:pt x="818133" y="286475"/>
                  <a:pt x="821426" y="284646"/>
                  <a:pt x="826182" y="283182"/>
                </a:cubicBezTo>
                <a:cubicBezTo>
                  <a:pt x="827279" y="280987"/>
                  <a:pt x="833865" y="276963"/>
                  <a:pt x="845939" y="271109"/>
                </a:cubicBezTo>
                <a:cubicBezTo>
                  <a:pt x="851061" y="268182"/>
                  <a:pt x="853622" y="266352"/>
                  <a:pt x="853622" y="265621"/>
                </a:cubicBezTo>
                <a:cubicBezTo>
                  <a:pt x="870452" y="255376"/>
                  <a:pt x="879233" y="248425"/>
                  <a:pt x="879965" y="244766"/>
                </a:cubicBezTo>
                <a:cubicBezTo>
                  <a:pt x="887648" y="231595"/>
                  <a:pt x="894233" y="225009"/>
                  <a:pt x="899722" y="225009"/>
                </a:cubicBezTo>
                <a:close/>
                <a:moveTo>
                  <a:pt x="1496504" y="140493"/>
                </a:moveTo>
                <a:cubicBezTo>
                  <a:pt x="1488455" y="140493"/>
                  <a:pt x="1480040" y="143420"/>
                  <a:pt x="1471259" y="149274"/>
                </a:cubicBezTo>
                <a:lnTo>
                  <a:pt x="1462478" y="155860"/>
                </a:lnTo>
                <a:cubicBezTo>
                  <a:pt x="1452965" y="158421"/>
                  <a:pt x="1448209" y="162811"/>
                  <a:pt x="1448209" y="169031"/>
                </a:cubicBezTo>
                <a:cubicBezTo>
                  <a:pt x="1448209" y="171592"/>
                  <a:pt x="1447477" y="173787"/>
                  <a:pt x="1446014" y="175617"/>
                </a:cubicBezTo>
                <a:lnTo>
                  <a:pt x="1446014" y="194276"/>
                </a:lnTo>
                <a:lnTo>
                  <a:pt x="1440526" y="210740"/>
                </a:lnTo>
                <a:lnTo>
                  <a:pt x="1440526" y="212936"/>
                </a:lnTo>
                <a:cubicBezTo>
                  <a:pt x="1444916" y="216960"/>
                  <a:pt x="1450404" y="219887"/>
                  <a:pt x="1456990" y="221716"/>
                </a:cubicBezTo>
                <a:cubicBezTo>
                  <a:pt x="1456990" y="222814"/>
                  <a:pt x="1462112" y="227204"/>
                  <a:pt x="1472356" y="234888"/>
                </a:cubicBezTo>
                <a:cubicBezTo>
                  <a:pt x="1481503" y="243668"/>
                  <a:pt x="1489186" y="256840"/>
                  <a:pt x="1495406" y="274402"/>
                </a:cubicBezTo>
                <a:lnTo>
                  <a:pt x="1495406" y="296354"/>
                </a:lnTo>
                <a:cubicBezTo>
                  <a:pt x="1489552" y="304037"/>
                  <a:pt x="1484796" y="311720"/>
                  <a:pt x="1481137" y="319403"/>
                </a:cubicBezTo>
                <a:lnTo>
                  <a:pt x="1469064" y="331477"/>
                </a:lnTo>
                <a:lnTo>
                  <a:pt x="1469064" y="332575"/>
                </a:lnTo>
                <a:cubicBezTo>
                  <a:pt x="1469064" y="338429"/>
                  <a:pt x="1479308" y="345746"/>
                  <a:pt x="1499797" y="354527"/>
                </a:cubicBezTo>
                <a:lnTo>
                  <a:pt x="1505285" y="354527"/>
                </a:lnTo>
                <a:cubicBezTo>
                  <a:pt x="1507114" y="353429"/>
                  <a:pt x="1512602" y="351966"/>
                  <a:pt x="1521749" y="350136"/>
                </a:cubicBezTo>
                <a:lnTo>
                  <a:pt x="1522846" y="347941"/>
                </a:lnTo>
                <a:cubicBezTo>
                  <a:pt x="1522115" y="321965"/>
                  <a:pt x="1521749" y="301476"/>
                  <a:pt x="1521749" y="286475"/>
                </a:cubicBezTo>
                <a:lnTo>
                  <a:pt x="1521749" y="278792"/>
                </a:lnTo>
                <a:lnTo>
                  <a:pt x="1519554" y="275499"/>
                </a:lnTo>
                <a:lnTo>
                  <a:pt x="1519554" y="215131"/>
                </a:lnTo>
                <a:cubicBezTo>
                  <a:pt x="1521017" y="213301"/>
                  <a:pt x="1521749" y="212204"/>
                  <a:pt x="1521749" y="211838"/>
                </a:cubicBezTo>
                <a:lnTo>
                  <a:pt x="1521749" y="150372"/>
                </a:lnTo>
                <a:cubicBezTo>
                  <a:pt x="1519188" y="143786"/>
                  <a:pt x="1510773" y="140493"/>
                  <a:pt x="1496504" y="140493"/>
                </a:cubicBezTo>
                <a:close/>
                <a:moveTo>
                  <a:pt x="205252" y="100979"/>
                </a:moveTo>
                <a:lnTo>
                  <a:pt x="221717" y="100979"/>
                </a:lnTo>
                <a:cubicBezTo>
                  <a:pt x="224278" y="102077"/>
                  <a:pt x="230131" y="103541"/>
                  <a:pt x="239278" y="105370"/>
                </a:cubicBezTo>
                <a:cubicBezTo>
                  <a:pt x="239278" y="106102"/>
                  <a:pt x="242571" y="107931"/>
                  <a:pt x="249157" y="110858"/>
                </a:cubicBezTo>
                <a:lnTo>
                  <a:pt x="254645" y="110858"/>
                </a:lnTo>
                <a:cubicBezTo>
                  <a:pt x="262328" y="110858"/>
                  <a:pt x="272572" y="115248"/>
                  <a:pt x="285378" y="124029"/>
                </a:cubicBezTo>
                <a:cubicBezTo>
                  <a:pt x="286841" y="124029"/>
                  <a:pt x="288305" y="127688"/>
                  <a:pt x="289768" y="135005"/>
                </a:cubicBezTo>
                <a:cubicBezTo>
                  <a:pt x="300744" y="141225"/>
                  <a:pt x="306232" y="145981"/>
                  <a:pt x="306232" y="149274"/>
                </a:cubicBezTo>
                <a:cubicBezTo>
                  <a:pt x="303305" y="162446"/>
                  <a:pt x="298915" y="169031"/>
                  <a:pt x="293061" y="169031"/>
                </a:cubicBezTo>
                <a:cubicBezTo>
                  <a:pt x="291597" y="171592"/>
                  <a:pt x="288670" y="174153"/>
                  <a:pt x="284280" y="176714"/>
                </a:cubicBezTo>
                <a:lnTo>
                  <a:pt x="282085" y="176714"/>
                </a:lnTo>
                <a:cubicBezTo>
                  <a:pt x="270377" y="176714"/>
                  <a:pt x="263425" y="177812"/>
                  <a:pt x="261230" y="180007"/>
                </a:cubicBezTo>
                <a:cubicBezTo>
                  <a:pt x="261230" y="178544"/>
                  <a:pt x="260499" y="177812"/>
                  <a:pt x="259035" y="177812"/>
                </a:cubicBezTo>
                <a:cubicBezTo>
                  <a:pt x="242937" y="177080"/>
                  <a:pt x="230863" y="176714"/>
                  <a:pt x="222814" y="176714"/>
                </a:cubicBezTo>
                <a:cubicBezTo>
                  <a:pt x="214765" y="181105"/>
                  <a:pt x="204155" y="184398"/>
                  <a:pt x="190983" y="186593"/>
                </a:cubicBezTo>
                <a:cubicBezTo>
                  <a:pt x="184398" y="191349"/>
                  <a:pt x="175983" y="194642"/>
                  <a:pt x="165738" y="196471"/>
                </a:cubicBezTo>
                <a:lnTo>
                  <a:pt x="165738" y="193178"/>
                </a:lnTo>
                <a:cubicBezTo>
                  <a:pt x="171592" y="189520"/>
                  <a:pt x="174519" y="185861"/>
                  <a:pt x="174519" y="182202"/>
                </a:cubicBezTo>
                <a:lnTo>
                  <a:pt x="174519" y="180007"/>
                </a:lnTo>
                <a:lnTo>
                  <a:pt x="169031" y="180007"/>
                </a:lnTo>
                <a:lnTo>
                  <a:pt x="165738" y="182202"/>
                </a:lnTo>
                <a:lnTo>
                  <a:pt x="148177" y="182202"/>
                </a:lnTo>
                <a:cubicBezTo>
                  <a:pt x="141225" y="182202"/>
                  <a:pt x="134274" y="182568"/>
                  <a:pt x="127322" y="183300"/>
                </a:cubicBezTo>
                <a:cubicBezTo>
                  <a:pt x="124029" y="182568"/>
                  <a:pt x="118175" y="182202"/>
                  <a:pt x="109760" y="182202"/>
                </a:cubicBezTo>
                <a:cubicBezTo>
                  <a:pt x="109760" y="180739"/>
                  <a:pt x="105736" y="179641"/>
                  <a:pt x="97687" y="178910"/>
                </a:cubicBezTo>
                <a:cubicBezTo>
                  <a:pt x="82320" y="170861"/>
                  <a:pt x="74637" y="163543"/>
                  <a:pt x="74637" y="156957"/>
                </a:cubicBezTo>
                <a:cubicBezTo>
                  <a:pt x="72808" y="156592"/>
                  <a:pt x="69515" y="150372"/>
                  <a:pt x="64759" y="138298"/>
                </a:cubicBezTo>
                <a:cubicBezTo>
                  <a:pt x="63295" y="138298"/>
                  <a:pt x="62563" y="137566"/>
                  <a:pt x="62563" y="136103"/>
                </a:cubicBezTo>
                <a:lnTo>
                  <a:pt x="62563" y="131712"/>
                </a:lnTo>
                <a:cubicBezTo>
                  <a:pt x="62929" y="130249"/>
                  <a:pt x="63661" y="129517"/>
                  <a:pt x="64759" y="129517"/>
                </a:cubicBezTo>
                <a:lnTo>
                  <a:pt x="80125" y="137201"/>
                </a:lnTo>
                <a:lnTo>
                  <a:pt x="88906" y="137201"/>
                </a:lnTo>
                <a:cubicBezTo>
                  <a:pt x="96223" y="132810"/>
                  <a:pt x="109760" y="129151"/>
                  <a:pt x="129517" y="126224"/>
                </a:cubicBezTo>
                <a:cubicBezTo>
                  <a:pt x="129517" y="125127"/>
                  <a:pt x="132078" y="124395"/>
                  <a:pt x="137201" y="124029"/>
                </a:cubicBezTo>
                <a:lnTo>
                  <a:pt x="143786" y="124029"/>
                </a:lnTo>
                <a:cubicBezTo>
                  <a:pt x="150372" y="120005"/>
                  <a:pt x="160616" y="117078"/>
                  <a:pt x="174519" y="115248"/>
                </a:cubicBezTo>
                <a:cubicBezTo>
                  <a:pt x="174519" y="114517"/>
                  <a:pt x="174885" y="114151"/>
                  <a:pt x="175617" y="114151"/>
                </a:cubicBezTo>
                <a:lnTo>
                  <a:pt x="186593" y="114151"/>
                </a:lnTo>
                <a:cubicBezTo>
                  <a:pt x="193179" y="110126"/>
                  <a:pt x="199398" y="105736"/>
                  <a:pt x="205252" y="100979"/>
                </a:cubicBezTo>
                <a:close/>
                <a:moveTo>
                  <a:pt x="764716" y="83418"/>
                </a:moveTo>
                <a:lnTo>
                  <a:pt x="765814" y="83418"/>
                </a:lnTo>
                <a:lnTo>
                  <a:pt x="772399" y="87808"/>
                </a:lnTo>
                <a:lnTo>
                  <a:pt x="789961" y="87808"/>
                </a:lnTo>
                <a:cubicBezTo>
                  <a:pt x="793985" y="87808"/>
                  <a:pt x="798010" y="89637"/>
                  <a:pt x="802034" y="93296"/>
                </a:cubicBezTo>
                <a:cubicBezTo>
                  <a:pt x="803132" y="93296"/>
                  <a:pt x="806425" y="95491"/>
                  <a:pt x="811913" y="99882"/>
                </a:cubicBezTo>
                <a:cubicBezTo>
                  <a:pt x="817035" y="104272"/>
                  <a:pt x="821060" y="114517"/>
                  <a:pt x="823987" y="130615"/>
                </a:cubicBezTo>
                <a:cubicBezTo>
                  <a:pt x="826182" y="138298"/>
                  <a:pt x="827279" y="144518"/>
                  <a:pt x="827279" y="149274"/>
                </a:cubicBezTo>
                <a:lnTo>
                  <a:pt x="827279" y="155860"/>
                </a:lnTo>
                <a:lnTo>
                  <a:pt x="829475" y="159153"/>
                </a:lnTo>
                <a:lnTo>
                  <a:pt x="829475" y="161348"/>
                </a:lnTo>
                <a:lnTo>
                  <a:pt x="827279" y="164641"/>
                </a:lnTo>
                <a:lnTo>
                  <a:pt x="827279" y="170129"/>
                </a:lnTo>
                <a:lnTo>
                  <a:pt x="829475" y="173422"/>
                </a:lnTo>
                <a:lnTo>
                  <a:pt x="829475" y="180007"/>
                </a:lnTo>
                <a:lnTo>
                  <a:pt x="827279" y="183300"/>
                </a:lnTo>
                <a:lnTo>
                  <a:pt x="827279" y="189886"/>
                </a:lnTo>
                <a:lnTo>
                  <a:pt x="831670" y="198667"/>
                </a:lnTo>
                <a:lnTo>
                  <a:pt x="831670" y="212936"/>
                </a:lnTo>
                <a:cubicBezTo>
                  <a:pt x="815571" y="229765"/>
                  <a:pt x="805327" y="238180"/>
                  <a:pt x="800937" y="238180"/>
                </a:cubicBezTo>
                <a:lnTo>
                  <a:pt x="797644" y="238180"/>
                </a:lnTo>
                <a:cubicBezTo>
                  <a:pt x="793254" y="238180"/>
                  <a:pt x="788863" y="235985"/>
                  <a:pt x="784473" y="231595"/>
                </a:cubicBezTo>
                <a:lnTo>
                  <a:pt x="782277" y="231595"/>
                </a:lnTo>
                <a:cubicBezTo>
                  <a:pt x="778619" y="231595"/>
                  <a:pt x="776789" y="234522"/>
                  <a:pt x="776789" y="240376"/>
                </a:cubicBezTo>
                <a:cubicBezTo>
                  <a:pt x="777521" y="244034"/>
                  <a:pt x="777887" y="247693"/>
                  <a:pt x="777887" y="251352"/>
                </a:cubicBezTo>
                <a:cubicBezTo>
                  <a:pt x="776058" y="251352"/>
                  <a:pt x="769838" y="257937"/>
                  <a:pt x="759228" y="271109"/>
                </a:cubicBezTo>
                <a:cubicBezTo>
                  <a:pt x="757033" y="271109"/>
                  <a:pt x="754106" y="275499"/>
                  <a:pt x="750447" y="284280"/>
                </a:cubicBezTo>
                <a:cubicBezTo>
                  <a:pt x="745325" y="284280"/>
                  <a:pt x="734349" y="294890"/>
                  <a:pt x="717519" y="316111"/>
                </a:cubicBezTo>
                <a:cubicBezTo>
                  <a:pt x="715324" y="316111"/>
                  <a:pt x="709469" y="321599"/>
                  <a:pt x="699957" y="332575"/>
                </a:cubicBezTo>
                <a:cubicBezTo>
                  <a:pt x="690079" y="336599"/>
                  <a:pt x="683859" y="340990"/>
                  <a:pt x="681298" y="345746"/>
                </a:cubicBezTo>
                <a:cubicBezTo>
                  <a:pt x="672883" y="354161"/>
                  <a:pt x="666297" y="359283"/>
                  <a:pt x="661541" y="361112"/>
                </a:cubicBezTo>
                <a:cubicBezTo>
                  <a:pt x="653492" y="366601"/>
                  <a:pt x="649467" y="371357"/>
                  <a:pt x="649467" y="375381"/>
                </a:cubicBezTo>
                <a:lnTo>
                  <a:pt x="649467" y="398431"/>
                </a:lnTo>
                <a:cubicBezTo>
                  <a:pt x="649467" y="406114"/>
                  <a:pt x="649833" y="411968"/>
                  <a:pt x="650565" y="415993"/>
                </a:cubicBezTo>
                <a:cubicBezTo>
                  <a:pt x="649833" y="420017"/>
                  <a:pt x="649467" y="425871"/>
                  <a:pt x="649467" y="433554"/>
                </a:cubicBezTo>
                <a:lnTo>
                  <a:pt x="649467" y="447823"/>
                </a:lnTo>
                <a:lnTo>
                  <a:pt x="647272" y="451116"/>
                </a:lnTo>
                <a:lnTo>
                  <a:pt x="647272" y="463190"/>
                </a:lnTo>
                <a:cubicBezTo>
                  <a:pt x="645808" y="468312"/>
                  <a:pt x="641784" y="470873"/>
                  <a:pt x="635198" y="470873"/>
                </a:cubicBezTo>
                <a:lnTo>
                  <a:pt x="625320" y="480752"/>
                </a:lnTo>
                <a:lnTo>
                  <a:pt x="622027" y="480752"/>
                </a:lnTo>
                <a:cubicBezTo>
                  <a:pt x="610685" y="470507"/>
                  <a:pt x="603002" y="458800"/>
                  <a:pt x="598977" y="445628"/>
                </a:cubicBezTo>
                <a:cubicBezTo>
                  <a:pt x="590196" y="429530"/>
                  <a:pt x="585806" y="420383"/>
                  <a:pt x="585806" y="418188"/>
                </a:cubicBezTo>
                <a:cubicBezTo>
                  <a:pt x="578488" y="408675"/>
                  <a:pt x="573732" y="403187"/>
                  <a:pt x="571537" y="401724"/>
                </a:cubicBezTo>
                <a:lnTo>
                  <a:pt x="553975" y="401724"/>
                </a:lnTo>
                <a:lnTo>
                  <a:pt x="545195" y="406114"/>
                </a:lnTo>
                <a:lnTo>
                  <a:pt x="530925" y="406114"/>
                </a:lnTo>
                <a:cubicBezTo>
                  <a:pt x="517754" y="394407"/>
                  <a:pt x="511169" y="384894"/>
                  <a:pt x="511169" y="377577"/>
                </a:cubicBezTo>
                <a:lnTo>
                  <a:pt x="511169" y="374284"/>
                </a:lnTo>
                <a:cubicBezTo>
                  <a:pt x="511169" y="373186"/>
                  <a:pt x="512266" y="372088"/>
                  <a:pt x="514461" y="370991"/>
                </a:cubicBezTo>
                <a:lnTo>
                  <a:pt x="515559" y="370991"/>
                </a:lnTo>
                <a:cubicBezTo>
                  <a:pt x="517754" y="370991"/>
                  <a:pt x="519950" y="374284"/>
                  <a:pt x="522145" y="380869"/>
                </a:cubicBezTo>
                <a:cubicBezTo>
                  <a:pt x="522876" y="380869"/>
                  <a:pt x="523242" y="381235"/>
                  <a:pt x="523242" y="381967"/>
                </a:cubicBezTo>
                <a:cubicBezTo>
                  <a:pt x="531291" y="381967"/>
                  <a:pt x="541536" y="378308"/>
                  <a:pt x="553975" y="370991"/>
                </a:cubicBezTo>
                <a:lnTo>
                  <a:pt x="608856" y="340258"/>
                </a:lnTo>
                <a:cubicBezTo>
                  <a:pt x="611051" y="338429"/>
                  <a:pt x="612514" y="333672"/>
                  <a:pt x="613246" y="325989"/>
                </a:cubicBezTo>
                <a:cubicBezTo>
                  <a:pt x="613978" y="325989"/>
                  <a:pt x="614344" y="325623"/>
                  <a:pt x="614344" y="324891"/>
                </a:cubicBezTo>
                <a:lnTo>
                  <a:pt x="614344" y="283182"/>
                </a:lnTo>
                <a:cubicBezTo>
                  <a:pt x="611782" y="274402"/>
                  <a:pt x="609222" y="268548"/>
                  <a:pt x="606660" y="265621"/>
                </a:cubicBezTo>
                <a:lnTo>
                  <a:pt x="606660" y="259035"/>
                </a:lnTo>
                <a:cubicBezTo>
                  <a:pt x="610319" y="255376"/>
                  <a:pt x="612148" y="251352"/>
                  <a:pt x="612148" y="246961"/>
                </a:cubicBezTo>
                <a:lnTo>
                  <a:pt x="612148" y="239278"/>
                </a:lnTo>
                <a:lnTo>
                  <a:pt x="614344" y="235985"/>
                </a:lnTo>
                <a:lnTo>
                  <a:pt x="614344" y="230497"/>
                </a:lnTo>
                <a:lnTo>
                  <a:pt x="612148" y="227204"/>
                </a:lnTo>
                <a:lnTo>
                  <a:pt x="612148" y="211838"/>
                </a:lnTo>
                <a:cubicBezTo>
                  <a:pt x="612148" y="203423"/>
                  <a:pt x="611782" y="189886"/>
                  <a:pt x="611051" y="171226"/>
                </a:cubicBezTo>
                <a:cubicBezTo>
                  <a:pt x="609587" y="171226"/>
                  <a:pt x="608490" y="167202"/>
                  <a:pt x="607758" y="159153"/>
                </a:cubicBezTo>
                <a:cubicBezTo>
                  <a:pt x="606294" y="154762"/>
                  <a:pt x="602636" y="147079"/>
                  <a:pt x="596782" y="136103"/>
                </a:cubicBezTo>
                <a:lnTo>
                  <a:pt x="598977" y="135005"/>
                </a:lnTo>
                <a:lnTo>
                  <a:pt x="600075" y="135005"/>
                </a:lnTo>
                <a:lnTo>
                  <a:pt x="623124" y="141591"/>
                </a:lnTo>
                <a:cubicBezTo>
                  <a:pt x="627515" y="143054"/>
                  <a:pt x="631539" y="151469"/>
                  <a:pt x="635198" y="166836"/>
                </a:cubicBezTo>
                <a:cubicBezTo>
                  <a:pt x="635930" y="166836"/>
                  <a:pt x="637393" y="170129"/>
                  <a:pt x="639589" y="176714"/>
                </a:cubicBezTo>
                <a:lnTo>
                  <a:pt x="643979" y="176714"/>
                </a:lnTo>
                <a:cubicBezTo>
                  <a:pt x="654223" y="173422"/>
                  <a:pt x="663370" y="165007"/>
                  <a:pt x="671419" y="151469"/>
                </a:cubicBezTo>
                <a:lnTo>
                  <a:pt x="676907" y="147079"/>
                </a:lnTo>
                <a:lnTo>
                  <a:pt x="684591" y="147079"/>
                </a:lnTo>
                <a:cubicBezTo>
                  <a:pt x="688249" y="147079"/>
                  <a:pt x="691542" y="145981"/>
                  <a:pt x="694469" y="143786"/>
                </a:cubicBezTo>
                <a:lnTo>
                  <a:pt x="701054" y="143786"/>
                </a:lnTo>
                <a:lnTo>
                  <a:pt x="704347" y="145981"/>
                </a:lnTo>
                <a:cubicBezTo>
                  <a:pt x="717885" y="146713"/>
                  <a:pt x="726300" y="147079"/>
                  <a:pt x="729592" y="147079"/>
                </a:cubicBezTo>
                <a:cubicBezTo>
                  <a:pt x="738373" y="154396"/>
                  <a:pt x="742764" y="159519"/>
                  <a:pt x="742764" y="162446"/>
                </a:cubicBezTo>
                <a:cubicBezTo>
                  <a:pt x="730324" y="167568"/>
                  <a:pt x="724104" y="171958"/>
                  <a:pt x="724104" y="175617"/>
                </a:cubicBezTo>
                <a:cubicBezTo>
                  <a:pt x="711665" y="180739"/>
                  <a:pt x="698128" y="188056"/>
                  <a:pt x="683493" y="197569"/>
                </a:cubicBezTo>
                <a:cubicBezTo>
                  <a:pt x="678371" y="200862"/>
                  <a:pt x="675810" y="203057"/>
                  <a:pt x="675810" y="204155"/>
                </a:cubicBezTo>
                <a:cubicBezTo>
                  <a:pt x="673614" y="204155"/>
                  <a:pt x="666297" y="207813"/>
                  <a:pt x="653857" y="215131"/>
                </a:cubicBezTo>
                <a:cubicBezTo>
                  <a:pt x="647272" y="215131"/>
                  <a:pt x="643979" y="217326"/>
                  <a:pt x="643979" y="221716"/>
                </a:cubicBezTo>
                <a:lnTo>
                  <a:pt x="643979" y="229400"/>
                </a:lnTo>
                <a:cubicBezTo>
                  <a:pt x="643979" y="238912"/>
                  <a:pt x="645808" y="243668"/>
                  <a:pt x="649467" y="243668"/>
                </a:cubicBezTo>
                <a:cubicBezTo>
                  <a:pt x="653492" y="241839"/>
                  <a:pt x="658248" y="235985"/>
                  <a:pt x="663736" y="226107"/>
                </a:cubicBezTo>
                <a:cubicBezTo>
                  <a:pt x="664834" y="226107"/>
                  <a:pt x="666663" y="224643"/>
                  <a:pt x="669224" y="221716"/>
                </a:cubicBezTo>
                <a:lnTo>
                  <a:pt x="670322" y="221716"/>
                </a:lnTo>
                <a:lnTo>
                  <a:pt x="673614" y="223912"/>
                </a:lnTo>
                <a:lnTo>
                  <a:pt x="681298" y="223912"/>
                </a:lnTo>
                <a:lnTo>
                  <a:pt x="688981" y="218424"/>
                </a:lnTo>
                <a:lnTo>
                  <a:pt x="709836" y="218424"/>
                </a:lnTo>
                <a:lnTo>
                  <a:pt x="713128" y="216228"/>
                </a:lnTo>
                <a:lnTo>
                  <a:pt x="716421" y="216228"/>
                </a:lnTo>
                <a:cubicBezTo>
                  <a:pt x="722275" y="218424"/>
                  <a:pt x="725934" y="220985"/>
                  <a:pt x="727397" y="223912"/>
                </a:cubicBezTo>
                <a:lnTo>
                  <a:pt x="727397" y="229400"/>
                </a:lnTo>
                <a:cubicBezTo>
                  <a:pt x="725934" y="230863"/>
                  <a:pt x="724836" y="234888"/>
                  <a:pt x="724104" y="241473"/>
                </a:cubicBezTo>
                <a:cubicBezTo>
                  <a:pt x="715689" y="248059"/>
                  <a:pt x="703981" y="255376"/>
                  <a:pt x="688981" y="263425"/>
                </a:cubicBezTo>
                <a:cubicBezTo>
                  <a:pt x="675078" y="273670"/>
                  <a:pt x="663004" y="281719"/>
                  <a:pt x="652760" y="287573"/>
                </a:cubicBezTo>
                <a:cubicBezTo>
                  <a:pt x="650565" y="289402"/>
                  <a:pt x="649101" y="294158"/>
                  <a:pt x="648369" y="301842"/>
                </a:cubicBezTo>
                <a:cubicBezTo>
                  <a:pt x="647638" y="301842"/>
                  <a:pt x="647272" y="302208"/>
                  <a:pt x="647272" y="302939"/>
                </a:cubicBezTo>
                <a:lnTo>
                  <a:pt x="647272" y="306232"/>
                </a:lnTo>
                <a:cubicBezTo>
                  <a:pt x="649467" y="308793"/>
                  <a:pt x="650565" y="310623"/>
                  <a:pt x="650565" y="311720"/>
                </a:cubicBezTo>
                <a:lnTo>
                  <a:pt x="651662" y="311720"/>
                </a:lnTo>
                <a:cubicBezTo>
                  <a:pt x="661541" y="306598"/>
                  <a:pt x="666663" y="303305"/>
                  <a:pt x="667029" y="301842"/>
                </a:cubicBezTo>
                <a:cubicBezTo>
                  <a:pt x="668127" y="301842"/>
                  <a:pt x="671053" y="300012"/>
                  <a:pt x="675810" y="296354"/>
                </a:cubicBezTo>
                <a:cubicBezTo>
                  <a:pt x="676176" y="296354"/>
                  <a:pt x="684224" y="290500"/>
                  <a:pt x="699957" y="278792"/>
                </a:cubicBezTo>
                <a:lnTo>
                  <a:pt x="718616" y="266718"/>
                </a:lnTo>
                <a:cubicBezTo>
                  <a:pt x="726300" y="263060"/>
                  <a:pt x="731056" y="260133"/>
                  <a:pt x="732885" y="257937"/>
                </a:cubicBezTo>
                <a:cubicBezTo>
                  <a:pt x="750081" y="248425"/>
                  <a:pt x="763618" y="239644"/>
                  <a:pt x="773497" y="231595"/>
                </a:cubicBezTo>
                <a:cubicBezTo>
                  <a:pt x="775692" y="231595"/>
                  <a:pt x="777155" y="228668"/>
                  <a:pt x="777887" y="222814"/>
                </a:cubicBezTo>
                <a:cubicBezTo>
                  <a:pt x="777155" y="209643"/>
                  <a:pt x="776058" y="203057"/>
                  <a:pt x="774594" y="203057"/>
                </a:cubicBezTo>
                <a:lnTo>
                  <a:pt x="774594" y="189886"/>
                </a:lnTo>
                <a:lnTo>
                  <a:pt x="772399" y="186593"/>
                </a:lnTo>
                <a:cubicBezTo>
                  <a:pt x="773131" y="186593"/>
                  <a:pt x="774960" y="181837"/>
                  <a:pt x="777887" y="172324"/>
                </a:cubicBezTo>
                <a:cubicBezTo>
                  <a:pt x="780814" y="172324"/>
                  <a:pt x="782644" y="165007"/>
                  <a:pt x="783375" y="150372"/>
                </a:cubicBezTo>
                <a:cubicBezTo>
                  <a:pt x="782644" y="139762"/>
                  <a:pt x="782277" y="130249"/>
                  <a:pt x="782277" y="121834"/>
                </a:cubicBezTo>
                <a:cubicBezTo>
                  <a:pt x="780814" y="121834"/>
                  <a:pt x="778985" y="115614"/>
                  <a:pt x="776789" y="103175"/>
                </a:cubicBezTo>
                <a:cubicBezTo>
                  <a:pt x="775326" y="103175"/>
                  <a:pt x="772399" y="100248"/>
                  <a:pt x="768009" y="94394"/>
                </a:cubicBezTo>
                <a:cubicBezTo>
                  <a:pt x="765814" y="94394"/>
                  <a:pt x="763984" y="92930"/>
                  <a:pt x="762521" y="90003"/>
                </a:cubicBezTo>
                <a:lnTo>
                  <a:pt x="762521" y="85613"/>
                </a:lnTo>
                <a:cubicBezTo>
                  <a:pt x="762886" y="84149"/>
                  <a:pt x="763618" y="83418"/>
                  <a:pt x="764716" y="83418"/>
                </a:cubicBezTo>
                <a:close/>
                <a:moveTo>
                  <a:pt x="1385645" y="74637"/>
                </a:moveTo>
                <a:lnTo>
                  <a:pt x="1398817" y="74637"/>
                </a:lnTo>
                <a:cubicBezTo>
                  <a:pt x="1401744" y="76832"/>
                  <a:pt x="1405037" y="77930"/>
                  <a:pt x="1408695" y="77930"/>
                </a:cubicBezTo>
                <a:cubicBezTo>
                  <a:pt x="1408695" y="76832"/>
                  <a:pt x="1409793" y="75735"/>
                  <a:pt x="1411988" y="74637"/>
                </a:cubicBezTo>
                <a:lnTo>
                  <a:pt x="1419671" y="74637"/>
                </a:lnTo>
                <a:cubicBezTo>
                  <a:pt x="1425891" y="77930"/>
                  <a:pt x="1430647" y="82320"/>
                  <a:pt x="1433940" y="87808"/>
                </a:cubicBezTo>
                <a:cubicBezTo>
                  <a:pt x="1433940" y="88906"/>
                  <a:pt x="1436867" y="95491"/>
                  <a:pt x="1442721" y="107565"/>
                </a:cubicBezTo>
                <a:lnTo>
                  <a:pt x="1442721" y="117444"/>
                </a:lnTo>
                <a:cubicBezTo>
                  <a:pt x="1442721" y="127688"/>
                  <a:pt x="1444184" y="132810"/>
                  <a:pt x="1447112" y="132810"/>
                </a:cubicBezTo>
                <a:lnTo>
                  <a:pt x="1450404" y="132810"/>
                </a:lnTo>
                <a:cubicBezTo>
                  <a:pt x="1465771" y="121834"/>
                  <a:pt x="1480772" y="116346"/>
                  <a:pt x="1495406" y="116346"/>
                </a:cubicBezTo>
                <a:lnTo>
                  <a:pt x="1506382" y="110858"/>
                </a:lnTo>
                <a:lnTo>
                  <a:pt x="1515163" y="110858"/>
                </a:lnTo>
                <a:cubicBezTo>
                  <a:pt x="1523944" y="114517"/>
                  <a:pt x="1528700" y="117078"/>
                  <a:pt x="1529432" y="118541"/>
                </a:cubicBezTo>
                <a:cubicBezTo>
                  <a:pt x="1534920" y="120736"/>
                  <a:pt x="1541506" y="122566"/>
                  <a:pt x="1549189" y="124029"/>
                </a:cubicBezTo>
                <a:cubicBezTo>
                  <a:pt x="1549189" y="124761"/>
                  <a:pt x="1553214" y="127322"/>
                  <a:pt x="1561263" y="131712"/>
                </a:cubicBezTo>
                <a:cubicBezTo>
                  <a:pt x="1564556" y="136469"/>
                  <a:pt x="1567117" y="141225"/>
                  <a:pt x="1568946" y="145981"/>
                </a:cubicBezTo>
                <a:cubicBezTo>
                  <a:pt x="1570409" y="145981"/>
                  <a:pt x="1572239" y="149640"/>
                  <a:pt x="1574434" y="156957"/>
                </a:cubicBezTo>
                <a:lnTo>
                  <a:pt x="1574434" y="160250"/>
                </a:lnTo>
                <a:lnTo>
                  <a:pt x="1565653" y="187690"/>
                </a:lnTo>
                <a:cubicBezTo>
                  <a:pt x="1564921" y="195740"/>
                  <a:pt x="1563824" y="199764"/>
                  <a:pt x="1562360" y="199764"/>
                </a:cubicBezTo>
                <a:cubicBezTo>
                  <a:pt x="1561629" y="217692"/>
                  <a:pt x="1561263" y="231595"/>
                  <a:pt x="1561263" y="241473"/>
                </a:cubicBezTo>
                <a:cubicBezTo>
                  <a:pt x="1561263" y="264157"/>
                  <a:pt x="1562360" y="278792"/>
                  <a:pt x="1564556" y="285377"/>
                </a:cubicBezTo>
                <a:lnTo>
                  <a:pt x="1564556" y="302939"/>
                </a:lnTo>
                <a:cubicBezTo>
                  <a:pt x="1564921" y="304403"/>
                  <a:pt x="1565653" y="305135"/>
                  <a:pt x="1566751" y="305135"/>
                </a:cubicBezTo>
                <a:cubicBezTo>
                  <a:pt x="1567482" y="319769"/>
                  <a:pt x="1567848" y="330745"/>
                  <a:pt x="1567848" y="338063"/>
                </a:cubicBezTo>
                <a:lnTo>
                  <a:pt x="1567848" y="360015"/>
                </a:lnTo>
                <a:lnTo>
                  <a:pt x="1570044" y="363308"/>
                </a:lnTo>
                <a:lnTo>
                  <a:pt x="1570044" y="373186"/>
                </a:lnTo>
                <a:lnTo>
                  <a:pt x="1572239" y="376479"/>
                </a:lnTo>
                <a:lnTo>
                  <a:pt x="1572239" y="395138"/>
                </a:lnTo>
                <a:cubicBezTo>
                  <a:pt x="1573702" y="396968"/>
                  <a:pt x="1574434" y="398431"/>
                  <a:pt x="1574434" y="399529"/>
                </a:cubicBezTo>
                <a:cubicBezTo>
                  <a:pt x="1575166" y="429164"/>
                  <a:pt x="1575532" y="445628"/>
                  <a:pt x="1575532" y="448921"/>
                </a:cubicBezTo>
                <a:cubicBezTo>
                  <a:pt x="1576629" y="448921"/>
                  <a:pt x="1578093" y="451482"/>
                  <a:pt x="1579922" y="456604"/>
                </a:cubicBezTo>
                <a:lnTo>
                  <a:pt x="1579922" y="468678"/>
                </a:lnTo>
                <a:cubicBezTo>
                  <a:pt x="1574068" y="478191"/>
                  <a:pt x="1568580" y="482947"/>
                  <a:pt x="1563458" y="482947"/>
                </a:cubicBezTo>
                <a:cubicBezTo>
                  <a:pt x="1551750" y="476727"/>
                  <a:pt x="1540042" y="466483"/>
                  <a:pt x="1528334" y="452214"/>
                </a:cubicBezTo>
                <a:cubicBezTo>
                  <a:pt x="1512236" y="440872"/>
                  <a:pt x="1502724" y="431725"/>
                  <a:pt x="1499797" y="424774"/>
                </a:cubicBezTo>
                <a:cubicBezTo>
                  <a:pt x="1479308" y="406114"/>
                  <a:pt x="1469064" y="391114"/>
                  <a:pt x="1469064" y="379772"/>
                </a:cubicBezTo>
                <a:cubicBezTo>
                  <a:pt x="1469064" y="379040"/>
                  <a:pt x="1466868" y="376479"/>
                  <a:pt x="1462478" y="372088"/>
                </a:cubicBezTo>
                <a:cubicBezTo>
                  <a:pt x="1458088" y="361112"/>
                  <a:pt x="1455892" y="353063"/>
                  <a:pt x="1455892" y="347941"/>
                </a:cubicBezTo>
                <a:cubicBezTo>
                  <a:pt x="1455892" y="346112"/>
                  <a:pt x="1456990" y="343551"/>
                  <a:pt x="1459185" y="340258"/>
                </a:cubicBezTo>
                <a:lnTo>
                  <a:pt x="1459185" y="339160"/>
                </a:lnTo>
                <a:cubicBezTo>
                  <a:pt x="1459185" y="338063"/>
                  <a:pt x="1457722" y="336599"/>
                  <a:pt x="1454795" y="334770"/>
                </a:cubicBezTo>
                <a:cubicBezTo>
                  <a:pt x="1452965" y="334770"/>
                  <a:pt x="1449673" y="336599"/>
                  <a:pt x="1444916" y="340258"/>
                </a:cubicBezTo>
                <a:lnTo>
                  <a:pt x="1442721" y="341355"/>
                </a:lnTo>
                <a:lnTo>
                  <a:pt x="1436135" y="340258"/>
                </a:lnTo>
                <a:lnTo>
                  <a:pt x="1427355" y="345746"/>
                </a:lnTo>
                <a:lnTo>
                  <a:pt x="1424062" y="343551"/>
                </a:lnTo>
                <a:lnTo>
                  <a:pt x="1414183" y="343551"/>
                </a:lnTo>
                <a:cubicBezTo>
                  <a:pt x="1412720" y="343551"/>
                  <a:pt x="1411988" y="342819"/>
                  <a:pt x="1411988" y="341355"/>
                </a:cubicBezTo>
                <a:lnTo>
                  <a:pt x="1411988" y="340258"/>
                </a:lnTo>
                <a:cubicBezTo>
                  <a:pt x="1423696" y="320867"/>
                  <a:pt x="1430282" y="304037"/>
                  <a:pt x="1431745" y="289768"/>
                </a:cubicBezTo>
                <a:cubicBezTo>
                  <a:pt x="1435038" y="275499"/>
                  <a:pt x="1437965" y="265255"/>
                  <a:pt x="1440526" y="259035"/>
                </a:cubicBezTo>
                <a:lnTo>
                  <a:pt x="1440526" y="242571"/>
                </a:lnTo>
                <a:cubicBezTo>
                  <a:pt x="1437599" y="237449"/>
                  <a:pt x="1435404" y="234888"/>
                  <a:pt x="1433940" y="234888"/>
                </a:cubicBezTo>
                <a:lnTo>
                  <a:pt x="1431745" y="234888"/>
                </a:lnTo>
                <a:cubicBezTo>
                  <a:pt x="1428086" y="237083"/>
                  <a:pt x="1424427" y="244766"/>
                  <a:pt x="1420769" y="257937"/>
                </a:cubicBezTo>
                <a:cubicBezTo>
                  <a:pt x="1416744" y="257937"/>
                  <a:pt x="1410159" y="272206"/>
                  <a:pt x="1401012" y="300744"/>
                </a:cubicBezTo>
                <a:cubicBezTo>
                  <a:pt x="1390036" y="315013"/>
                  <a:pt x="1380523" y="330014"/>
                  <a:pt x="1372474" y="345746"/>
                </a:cubicBezTo>
                <a:cubicBezTo>
                  <a:pt x="1356376" y="363308"/>
                  <a:pt x="1346497" y="372088"/>
                  <a:pt x="1342839" y="372088"/>
                </a:cubicBezTo>
                <a:cubicBezTo>
                  <a:pt x="1341375" y="372088"/>
                  <a:pt x="1338814" y="373552"/>
                  <a:pt x="1335156" y="376479"/>
                </a:cubicBezTo>
                <a:lnTo>
                  <a:pt x="1326375" y="376479"/>
                </a:lnTo>
                <a:cubicBezTo>
                  <a:pt x="1323814" y="373186"/>
                  <a:pt x="1319057" y="371357"/>
                  <a:pt x="1312106" y="370991"/>
                </a:cubicBezTo>
                <a:lnTo>
                  <a:pt x="1311008" y="368796"/>
                </a:lnTo>
                <a:cubicBezTo>
                  <a:pt x="1325643" y="361844"/>
                  <a:pt x="1337351" y="348307"/>
                  <a:pt x="1346132" y="328184"/>
                </a:cubicBezTo>
                <a:cubicBezTo>
                  <a:pt x="1357839" y="302208"/>
                  <a:pt x="1365523" y="283914"/>
                  <a:pt x="1369181" y="273304"/>
                </a:cubicBezTo>
                <a:cubicBezTo>
                  <a:pt x="1377962" y="244400"/>
                  <a:pt x="1383816" y="221716"/>
                  <a:pt x="1386743" y="205252"/>
                </a:cubicBezTo>
                <a:cubicBezTo>
                  <a:pt x="1388938" y="200496"/>
                  <a:pt x="1390402" y="195008"/>
                  <a:pt x="1391134" y="188788"/>
                </a:cubicBezTo>
                <a:cubicBezTo>
                  <a:pt x="1390402" y="187325"/>
                  <a:pt x="1390036" y="186227"/>
                  <a:pt x="1390036" y="185495"/>
                </a:cubicBezTo>
                <a:lnTo>
                  <a:pt x="1386743" y="185495"/>
                </a:lnTo>
                <a:cubicBezTo>
                  <a:pt x="1374669" y="191715"/>
                  <a:pt x="1364425" y="200496"/>
                  <a:pt x="1356010" y="211838"/>
                </a:cubicBezTo>
                <a:cubicBezTo>
                  <a:pt x="1338082" y="231961"/>
                  <a:pt x="1325277" y="245864"/>
                  <a:pt x="1317594" y="253547"/>
                </a:cubicBezTo>
                <a:cubicBezTo>
                  <a:pt x="1317594" y="255010"/>
                  <a:pt x="1314667" y="259035"/>
                  <a:pt x="1308813" y="265621"/>
                </a:cubicBezTo>
                <a:cubicBezTo>
                  <a:pt x="1303325" y="275865"/>
                  <a:pt x="1298935" y="285743"/>
                  <a:pt x="1295642" y="295256"/>
                </a:cubicBezTo>
                <a:lnTo>
                  <a:pt x="1295642" y="308427"/>
                </a:lnTo>
                <a:lnTo>
                  <a:pt x="1293446" y="311720"/>
                </a:lnTo>
                <a:lnTo>
                  <a:pt x="1293446" y="375381"/>
                </a:lnTo>
                <a:lnTo>
                  <a:pt x="1291251" y="378674"/>
                </a:lnTo>
                <a:lnTo>
                  <a:pt x="1291251" y="386357"/>
                </a:lnTo>
                <a:lnTo>
                  <a:pt x="1293446" y="389650"/>
                </a:lnTo>
                <a:lnTo>
                  <a:pt x="1293446" y="403919"/>
                </a:lnTo>
                <a:lnTo>
                  <a:pt x="1297837" y="412700"/>
                </a:lnTo>
                <a:lnTo>
                  <a:pt x="1297837" y="435750"/>
                </a:lnTo>
                <a:cubicBezTo>
                  <a:pt x="1297837" y="436847"/>
                  <a:pt x="1296373" y="438311"/>
                  <a:pt x="1293446" y="440140"/>
                </a:cubicBezTo>
                <a:lnTo>
                  <a:pt x="1292349" y="440140"/>
                </a:lnTo>
                <a:cubicBezTo>
                  <a:pt x="1276616" y="428066"/>
                  <a:pt x="1267470" y="420383"/>
                  <a:pt x="1264909" y="417090"/>
                </a:cubicBezTo>
                <a:cubicBezTo>
                  <a:pt x="1264909" y="415993"/>
                  <a:pt x="1259055" y="410871"/>
                  <a:pt x="1247347" y="401724"/>
                </a:cubicBezTo>
                <a:cubicBezTo>
                  <a:pt x="1243688" y="399163"/>
                  <a:pt x="1240761" y="395504"/>
                  <a:pt x="1238566" y="390748"/>
                </a:cubicBezTo>
                <a:lnTo>
                  <a:pt x="1240761" y="387455"/>
                </a:lnTo>
                <a:lnTo>
                  <a:pt x="1240761" y="373186"/>
                </a:lnTo>
                <a:lnTo>
                  <a:pt x="1238566" y="369893"/>
                </a:lnTo>
                <a:lnTo>
                  <a:pt x="1238566" y="356722"/>
                </a:lnTo>
                <a:cubicBezTo>
                  <a:pt x="1240761" y="353795"/>
                  <a:pt x="1245152" y="349771"/>
                  <a:pt x="1251737" y="344648"/>
                </a:cubicBezTo>
                <a:lnTo>
                  <a:pt x="1258323" y="331477"/>
                </a:lnTo>
                <a:cubicBezTo>
                  <a:pt x="1259055" y="312452"/>
                  <a:pt x="1259421" y="297451"/>
                  <a:pt x="1259421" y="286475"/>
                </a:cubicBezTo>
                <a:cubicBezTo>
                  <a:pt x="1260884" y="286475"/>
                  <a:pt x="1261616" y="285743"/>
                  <a:pt x="1261616" y="284280"/>
                </a:cubicBezTo>
                <a:lnTo>
                  <a:pt x="1261616" y="273304"/>
                </a:lnTo>
                <a:cubicBezTo>
                  <a:pt x="1263079" y="271475"/>
                  <a:pt x="1263811" y="270011"/>
                  <a:pt x="1263811" y="268913"/>
                </a:cubicBezTo>
                <a:cubicBezTo>
                  <a:pt x="1263811" y="262694"/>
                  <a:pt x="1264177" y="250986"/>
                  <a:pt x="1264909" y="233790"/>
                </a:cubicBezTo>
                <a:cubicBezTo>
                  <a:pt x="1264909" y="230863"/>
                  <a:pt x="1260152" y="227936"/>
                  <a:pt x="1250640" y="225009"/>
                </a:cubicBezTo>
                <a:cubicBezTo>
                  <a:pt x="1247713" y="221716"/>
                  <a:pt x="1245518" y="218058"/>
                  <a:pt x="1244054" y="214033"/>
                </a:cubicBezTo>
                <a:cubicBezTo>
                  <a:pt x="1237103" y="207082"/>
                  <a:pt x="1230883" y="198667"/>
                  <a:pt x="1225395" y="188788"/>
                </a:cubicBezTo>
                <a:lnTo>
                  <a:pt x="1225395" y="174519"/>
                </a:lnTo>
                <a:cubicBezTo>
                  <a:pt x="1225761" y="173056"/>
                  <a:pt x="1226492" y="172324"/>
                  <a:pt x="1227590" y="172324"/>
                </a:cubicBezTo>
                <a:cubicBezTo>
                  <a:pt x="1234907" y="178178"/>
                  <a:pt x="1238566" y="182568"/>
                  <a:pt x="1238566" y="185495"/>
                </a:cubicBezTo>
                <a:lnTo>
                  <a:pt x="1245152" y="185495"/>
                </a:lnTo>
                <a:cubicBezTo>
                  <a:pt x="1248445" y="184763"/>
                  <a:pt x="1251372" y="179641"/>
                  <a:pt x="1253933" y="170129"/>
                </a:cubicBezTo>
                <a:cubicBezTo>
                  <a:pt x="1258689" y="161348"/>
                  <a:pt x="1261616" y="156957"/>
                  <a:pt x="1262713" y="156957"/>
                </a:cubicBezTo>
                <a:cubicBezTo>
                  <a:pt x="1265275" y="156957"/>
                  <a:pt x="1267470" y="156226"/>
                  <a:pt x="1269299" y="154762"/>
                </a:cubicBezTo>
                <a:lnTo>
                  <a:pt x="1272592" y="154762"/>
                </a:lnTo>
                <a:cubicBezTo>
                  <a:pt x="1274421" y="155860"/>
                  <a:pt x="1280275" y="157323"/>
                  <a:pt x="1290154" y="159153"/>
                </a:cubicBezTo>
                <a:cubicBezTo>
                  <a:pt x="1290154" y="159884"/>
                  <a:pt x="1290519" y="160250"/>
                  <a:pt x="1291251" y="160250"/>
                </a:cubicBezTo>
                <a:lnTo>
                  <a:pt x="1319789" y="160250"/>
                </a:lnTo>
                <a:cubicBezTo>
                  <a:pt x="1327472" y="163177"/>
                  <a:pt x="1331863" y="166470"/>
                  <a:pt x="1332960" y="170129"/>
                </a:cubicBezTo>
                <a:lnTo>
                  <a:pt x="1332960" y="175617"/>
                </a:lnTo>
                <a:lnTo>
                  <a:pt x="1317594" y="195374"/>
                </a:lnTo>
                <a:lnTo>
                  <a:pt x="1317594" y="196471"/>
                </a:lnTo>
                <a:cubicBezTo>
                  <a:pt x="1317594" y="212570"/>
                  <a:pt x="1313203" y="229400"/>
                  <a:pt x="1304422" y="246961"/>
                </a:cubicBezTo>
                <a:lnTo>
                  <a:pt x="1305520" y="246961"/>
                </a:lnTo>
                <a:cubicBezTo>
                  <a:pt x="1309911" y="246961"/>
                  <a:pt x="1312106" y="244766"/>
                  <a:pt x="1312106" y="240376"/>
                </a:cubicBezTo>
                <a:cubicBezTo>
                  <a:pt x="1313203" y="240376"/>
                  <a:pt x="1320887" y="232692"/>
                  <a:pt x="1335156" y="217326"/>
                </a:cubicBezTo>
                <a:cubicBezTo>
                  <a:pt x="1358571" y="198667"/>
                  <a:pt x="1370279" y="188788"/>
                  <a:pt x="1370279" y="187690"/>
                </a:cubicBezTo>
                <a:cubicBezTo>
                  <a:pt x="1372474" y="187690"/>
                  <a:pt x="1379060" y="184032"/>
                  <a:pt x="1390036" y="176714"/>
                </a:cubicBezTo>
                <a:cubicBezTo>
                  <a:pt x="1393695" y="176714"/>
                  <a:pt x="1396256" y="168665"/>
                  <a:pt x="1397719" y="152567"/>
                </a:cubicBezTo>
                <a:cubicBezTo>
                  <a:pt x="1398451" y="152567"/>
                  <a:pt x="1398817" y="152201"/>
                  <a:pt x="1398817" y="151469"/>
                </a:cubicBezTo>
                <a:lnTo>
                  <a:pt x="1398817" y="111956"/>
                </a:lnTo>
                <a:cubicBezTo>
                  <a:pt x="1397719" y="109760"/>
                  <a:pt x="1396256" y="104272"/>
                  <a:pt x="1394426" y="95491"/>
                </a:cubicBezTo>
                <a:cubicBezTo>
                  <a:pt x="1391134" y="90369"/>
                  <a:pt x="1385280" y="87808"/>
                  <a:pt x="1376865" y="87808"/>
                </a:cubicBezTo>
                <a:lnTo>
                  <a:pt x="1376865" y="81223"/>
                </a:lnTo>
                <a:cubicBezTo>
                  <a:pt x="1376865" y="79759"/>
                  <a:pt x="1379792" y="77564"/>
                  <a:pt x="1385645" y="74637"/>
                </a:cubicBezTo>
                <a:close/>
                <a:moveTo>
                  <a:pt x="977652" y="50490"/>
                </a:moveTo>
                <a:lnTo>
                  <a:pt x="978749" y="52685"/>
                </a:lnTo>
                <a:lnTo>
                  <a:pt x="978749" y="59270"/>
                </a:lnTo>
                <a:cubicBezTo>
                  <a:pt x="978749" y="60734"/>
                  <a:pt x="978018" y="61466"/>
                  <a:pt x="976554" y="61466"/>
                </a:cubicBezTo>
                <a:lnTo>
                  <a:pt x="975456" y="61466"/>
                </a:lnTo>
                <a:lnTo>
                  <a:pt x="975456" y="52685"/>
                </a:lnTo>
                <a:cubicBezTo>
                  <a:pt x="975822" y="51221"/>
                  <a:pt x="976554" y="50490"/>
                  <a:pt x="977652" y="50490"/>
                </a:cubicBezTo>
                <a:close/>
                <a:moveTo>
                  <a:pt x="731788" y="30733"/>
                </a:moveTo>
                <a:lnTo>
                  <a:pt x="736178" y="30733"/>
                </a:lnTo>
                <a:lnTo>
                  <a:pt x="739471" y="32928"/>
                </a:lnTo>
                <a:lnTo>
                  <a:pt x="744959" y="32928"/>
                </a:lnTo>
                <a:cubicBezTo>
                  <a:pt x="753008" y="32928"/>
                  <a:pt x="761789" y="36587"/>
                  <a:pt x="771301" y="43904"/>
                </a:cubicBezTo>
                <a:lnTo>
                  <a:pt x="771301" y="45001"/>
                </a:lnTo>
                <a:cubicBezTo>
                  <a:pt x="771301" y="47563"/>
                  <a:pt x="767277" y="49758"/>
                  <a:pt x="759228" y="51587"/>
                </a:cubicBezTo>
                <a:cubicBezTo>
                  <a:pt x="751910" y="62563"/>
                  <a:pt x="745325" y="68051"/>
                  <a:pt x="739471" y="68051"/>
                </a:cubicBezTo>
                <a:cubicBezTo>
                  <a:pt x="737276" y="71710"/>
                  <a:pt x="732519" y="75369"/>
                  <a:pt x="725202" y="79027"/>
                </a:cubicBezTo>
                <a:cubicBezTo>
                  <a:pt x="725202" y="80125"/>
                  <a:pt x="720446" y="83052"/>
                  <a:pt x="710933" y="87808"/>
                </a:cubicBezTo>
                <a:lnTo>
                  <a:pt x="676907" y="113053"/>
                </a:lnTo>
                <a:cubicBezTo>
                  <a:pt x="664102" y="121468"/>
                  <a:pt x="650930" y="128054"/>
                  <a:pt x="637393" y="132810"/>
                </a:cubicBezTo>
                <a:lnTo>
                  <a:pt x="622027" y="132810"/>
                </a:lnTo>
                <a:cubicBezTo>
                  <a:pt x="608856" y="124029"/>
                  <a:pt x="602270" y="117810"/>
                  <a:pt x="602270" y="114151"/>
                </a:cubicBezTo>
                <a:lnTo>
                  <a:pt x="604465" y="113053"/>
                </a:lnTo>
                <a:lnTo>
                  <a:pt x="614344" y="114151"/>
                </a:lnTo>
                <a:cubicBezTo>
                  <a:pt x="626417" y="110492"/>
                  <a:pt x="645442" y="97687"/>
                  <a:pt x="671419" y="75735"/>
                </a:cubicBezTo>
                <a:cubicBezTo>
                  <a:pt x="682395" y="64393"/>
                  <a:pt x="687883" y="54880"/>
                  <a:pt x="687883" y="47197"/>
                </a:cubicBezTo>
                <a:lnTo>
                  <a:pt x="699957" y="38416"/>
                </a:lnTo>
                <a:cubicBezTo>
                  <a:pt x="701421" y="38416"/>
                  <a:pt x="704347" y="36587"/>
                  <a:pt x="708738" y="32928"/>
                </a:cubicBezTo>
                <a:lnTo>
                  <a:pt x="712031" y="32928"/>
                </a:lnTo>
                <a:cubicBezTo>
                  <a:pt x="714957" y="32928"/>
                  <a:pt x="718982" y="33294"/>
                  <a:pt x="724104" y="34025"/>
                </a:cubicBezTo>
                <a:cubicBezTo>
                  <a:pt x="727031" y="33294"/>
                  <a:pt x="729592" y="32196"/>
                  <a:pt x="731788" y="30733"/>
                </a:cubicBezTo>
                <a:close/>
                <a:moveTo>
                  <a:pt x="860208" y="24147"/>
                </a:moveTo>
                <a:lnTo>
                  <a:pt x="864598" y="24147"/>
                </a:lnTo>
                <a:cubicBezTo>
                  <a:pt x="890209" y="26342"/>
                  <a:pt x="903014" y="30733"/>
                  <a:pt x="903014" y="37318"/>
                </a:cubicBezTo>
                <a:cubicBezTo>
                  <a:pt x="903746" y="37318"/>
                  <a:pt x="904844" y="38782"/>
                  <a:pt x="906307" y="41709"/>
                </a:cubicBezTo>
                <a:cubicBezTo>
                  <a:pt x="906307" y="52319"/>
                  <a:pt x="908502" y="66222"/>
                  <a:pt x="912893" y="83418"/>
                </a:cubicBezTo>
                <a:lnTo>
                  <a:pt x="912893" y="126224"/>
                </a:lnTo>
                <a:cubicBezTo>
                  <a:pt x="915820" y="135737"/>
                  <a:pt x="918381" y="140493"/>
                  <a:pt x="920576" y="140493"/>
                </a:cubicBezTo>
                <a:cubicBezTo>
                  <a:pt x="923503" y="141225"/>
                  <a:pt x="926430" y="141591"/>
                  <a:pt x="929357" y="141591"/>
                </a:cubicBezTo>
                <a:cubicBezTo>
                  <a:pt x="935577" y="141591"/>
                  <a:pt x="940699" y="130249"/>
                  <a:pt x="944723" y="107565"/>
                </a:cubicBezTo>
                <a:cubicBezTo>
                  <a:pt x="946553" y="103175"/>
                  <a:pt x="948382" y="93296"/>
                  <a:pt x="950211" y="77930"/>
                </a:cubicBezTo>
                <a:cubicBezTo>
                  <a:pt x="953138" y="74637"/>
                  <a:pt x="954602" y="65490"/>
                  <a:pt x="954602" y="50490"/>
                </a:cubicBezTo>
                <a:lnTo>
                  <a:pt x="954602" y="43904"/>
                </a:lnTo>
                <a:cubicBezTo>
                  <a:pt x="954968" y="42440"/>
                  <a:pt x="955700" y="41709"/>
                  <a:pt x="956797" y="41709"/>
                </a:cubicBezTo>
                <a:cubicBezTo>
                  <a:pt x="962651" y="45733"/>
                  <a:pt x="965578" y="49758"/>
                  <a:pt x="965578" y="53782"/>
                </a:cubicBezTo>
                <a:lnTo>
                  <a:pt x="965578" y="62563"/>
                </a:lnTo>
                <a:cubicBezTo>
                  <a:pt x="967041" y="64027"/>
                  <a:pt x="968139" y="67685"/>
                  <a:pt x="968871" y="73539"/>
                </a:cubicBezTo>
                <a:cubicBezTo>
                  <a:pt x="969968" y="80125"/>
                  <a:pt x="972164" y="83418"/>
                  <a:pt x="975456" y="83418"/>
                </a:cubicBezTo>
                <a:cubicBezTo>
                  <a:pt x="979115" y="81954"/>
                  <a:pt x="980945" y="78296"/>
                  <a:pt x="980945" y="72442"/>
                </a:cubicBezTo>
                <a:lnTo>
                  <a:pt x="982042" y="72442"/>
                </a:lnTo>
                <a:cubicBezTo>
                  <a:pt x="987896" y="76466"/>
                  <a:pt x="990823" y="81223"/>
                  <a:pt x="990823" y="86711"/>
                </a:cubicBezTo>
                <a:cubicBezTo>
                  <a:pt x="998872" y="95491"/>
                  <a:pt x="1002897" y="102077"/>
                  <a:pt x="1002897" y="106468"/>
                </a:cubicBezTo>
                <a:cubicBezTo>
                  <a:pt x="1002897" y="111224"/>
                  <a:pt x="1006921" y="117810"/>
                  <a:pt x="1014970" y="126224"/>
                </a:cubicBezTo>
                <a:lnTo>
                  <a:pt x="1014970" y="136103"/>
                </a:lnTo>
                <a:lnTo>
                  <a:pt x="1018263" y="136103"/>
                </a:lnTo>
                <a:cubicBezTo>
                  <a:pt x="1023019" y="128786"/>
                  <a:pt x="1025946" y="125127"/>
                  <a:pt x="1027044" y="125127"/>
                </a:cubicBezTo>
                <a:cubicBezTo>
                  <a:pt x="1029239" y="125127"/>
                  <a:pt x="1031800" y="131347"/>
                  <a:pt x="1034728" y="143786"/>
                </a:cubicBezTo>
                <a:cubicBezTo>
                  <a:pt x="1035825" y="143786"/>
                  <a:pt x="1037288" y="145250"/>
                  <a:pt x="1039118" y="148177"/>
                </a:cubicBezTo>
                <a:lnTo>
                  <a:pt x="1039118" y="155860"/>
                </a:lnTo>
                <a:cubicBezTo>
                  <a:pt x="1036557" y="162446"/>
                  <a:pt x="1032898" y="165738"/>
                  <a:pt x="1028142" y="165738"/>
                </a:cubicBezTo>
                <a:cubicBezTo>
                  <a:pt x="1028142" y="167568"/>
                  <a:pt x="1026312" y="168665"/>
                  <a:pt x="1022654" y="169031"/>
                </a:cubicBezTo>
                <a:lnTo>
                  <a:pt x="1022654" y="175617"/>
                </a:lnTo>
                <a:cubicBezTo>
                  <a:pt x="1022654" y="176349"/>
                  <a:pt x="1020093" y="178544"/>
                  <a:pt x="1014970" y="182202"/>
                </a:cubicBezTo>
                <a:lnTo>
                  <a:pt x="1011678" y="182202"/>
                </a:lnTo>
                <a:cubicBezTo>
                  <a:pt x="1009848" y="182202"/>
                  <a:pt x="1008751" y="180739"/>
                  <a:pt x="1008385" y="177812"/>
                </a:cubicBezTo>
                <a:lnTo>
                  <a:pt x="1003994" y="177812"/>
                </a:lnTo>
                <a:cubicBezTo>
                  <a:pt x="1001799" y="182202"/>
                  <a:pt x="989725" y="192081"/>
                  <a:pt x="967773" y="207447"/>
                </a:cubicBezTo>
                <a:cubicBezTo>
                  <a:pt x="958626" y="209643"/>
                  <a:pt x="952773" y="210740"/>
                  <a:pt x="950211" y="210740"/>
                </a:cubicBezTo>
                <a:cubicBezTo>
                  <a:pt x="948748" y="210740"/>
                  <a:pt x="948016" y="210009"/>
                  <a:pt x="948016" y="208545"/>
                </a:cubicBezTo>
                <a:cubicBezTo>
                  <a:pt x="948016" y="207082"/>
                  <a:pt x="951675" y="204886"/>
                  <a:pt x="958992" y="201959"/>
                </a:cubicBezTo>
                <a:lnTo>
                  <a:pt x="960090" y="194276"/>
                </a:lnTo>
                <a:lnTo>
                  <a:pt x="952407" y="198667"/>
                </a:lnTo>
                <a:lnTo>
                  <a:pt x="935943" y="198667"/>
                </a:lnTo>
                <a:lnTo>
                  <a:pt x="932650" y="196471"/>
                </a:lnTo>
                <a:lnTo>
                  <a:pt x="922771" y="196471"/>
                </a:lnTo>
                <a:cubicBezTo>
                  <a:pt x="921308" y="195008"/>
                  <a:pt x="917649" y="193910"/>
                  <a:pt x="911795" y="193178"/>
                </a:cubicBezTo>
                <a:cubicBezTo>
                  <a:pt x="911795" y="192447"/>
                  <a:pt x="908502" y="189520"/>
                  <a:pt x="901917" y="184398"/>
                </a:cubicBezTo>
                <a:cubicBezTo>
                  <a:pt x="895697" y="175983"/>
                  <a:pt x="890941" y="168665"/>
                  <a:pt x="887648" y="162446"/>
                </a:cubicBezTo>
                <a:cubicBezTo>
                  <a:pt x="881794" y="155128"/>
                  <a:pt x="878867" y="145615"/>
                  <a:pt x="878867" y="133908"/>
                </a:cubicBezTo>
                <a:lnTo>
                  <a:pt x="878867" y="111956"/>
                </a:lnTo>
                <a:lnTo>
                  <a:pt x="876672" y="108663"/>
                </a:lnTo>
                <a:lnTo>
                  <a:pt x="876672" y="77930"/>
                </a:lnTo>
                <a:cubicBezTo>
                  <a:pt x="875208" y="76100"/>
                  <a:pt x="874477" y="75003"/>
                  <a:pt x="874477" y="74637"/>
                </a:cubicBezTo>
                <a:lnTo>
                  <a:pt x="874477" y="66954"/>
                </a:lnTo>
                <a:cubicBezTo>
                  <a:pt x="874477" y="58905"/>
                  <a:pt x="872281" y="54148"/>
                  <a:pt x="867891" y="52685"/>
                </a:cubicBezTo>
                <a:cubicBezTo>
                  <a:pt x="867891" y="53782"/>
                  <a:pt x="863501" y="55612"/>
                  <a:pt x="854720" y="58173"/>
                </a:cubicBezTo>
                <a:cubicBezTo>
                  <a:pt x="839353" y="66954"/>
                  <a:pt x="826182" y="73173"/>
                  <a:pt x="815206" y="76832"/>
                </a:cubicBezTo>
                <a:cubicBezTo>
                  <a:pt x="813742" y="77198"/>
                  <a:pt x="810815" y="79393"/>
                  <a:pt x="806425" y="83418"/>
                </a:cubicBezTo>
                <a:cubicBezTo>
                  <a:pt x="804596" y="84881"/>
                  <a:pt x="803498" y="85613"/>
                  <a:pt x="803132" y="85613"/>
                </a:cubicBezTo>
                <a:lnTo>
                  <a:pt x="802034" y="85613"/>
                </a:lnTo>
                <a:cubicBezTo>
                  <a:pt x="791058" y="79759"/>
                  <a:pt x="783741" y="74637"/>
                  <a:pt x="780082" y="70247"/>
                </a:cubicBezTo>
                <a:cubicBezTo>
                  <a:pt x="781912" y="67685"/>
                  <a:pt x="793254" y="61466"/>
                  <a:pt x="814108" y="51587"/>
                </a:cubicBezTo>
                <a:cubicBezTo>
                  <a:pt x="823621" y="44270"/>
                  <a:pt x="831304" y="39513"/>
                  <a:pt x="837158" y="37318"/>
                </a:cubicBezTo>
                <a:cubicBezTo>
                  <a:pt x="848134" y="28537"/>
                  <a:pt x="855817" y="24147"/>
                  <a:pt x="860208" y="24147"/>
                </a:cubicBezTo>
                <a:close/>
                <a:moveTo>
                  <a:pt x="1968159" y="0"/>
                </a:moveTo>
                <a:lnTo>
                  <a:pt x="1972549" y="0"/>
                </a:lnTo>
                <a:cubicBezTo>
                  <a:pt x="1988648" y="15366"/>
                  <a:pt x="2005112" y="24879"/>
                  <a:pt x="2021942" y="28537"/>
                </a:cubicBezTo>
                <a:cubicBezTo>
                  <a:pt x="2022673" y="28537"/>
                  <a:pt x="2027064" y="34757"/>
                  <a:pt x="2035113" y="47197"/>
                </a:cubicBezTo>
                <a:lnTo>
                  <a:pt x="2035113" y="50490"/>
                </a:lnTo>
                <a:lnTo>
                  <a:pt x="2032918" y="53782"/>
                </a:lnTo>
                <a:cubicBezTo>
                  <a:pt x="2032186" y="69515"/>
                  <a:pt x="2031820" y="81223"/>
                  <a:pt x="2031820" y="88906"/>
                </a:cubicBezTo>
                <a:cubicBezTo>
                  <a:pt x="2026698" y="96223"/>
                  <a:pt x="2024137" y="102443"/>
                  <a:pt x="2024137" y="107565"/>
                </a:cubicBezTo>
                <a:lnTo>
                  <a:pt x="2024137" y="109760"/>
                </a:lnTo>
                <a:lnTo>
                  <a:pt x="2031820" y="109760"/>
                </a:lnTo>
                <a:lnTo>
                  <a:pt x="2042796" y="105370"/>
                </a:lnTo>
                <a:lnTo>
                  <a:pt x="2054870" y="105370"/>
                </a:lnTo>
                <a:cubicBezTo>
                  <a:pt x="2057431" y="103175"/>
                  <a:pt x="2061821" y="102077"/>
                  <a:pt x="2068041" y="102077"/>
                </a:cubicBezTo>
                <a:lnTo>
                  <a:pt x="2076822" y="102077"/>
                </a:lnTo>
                <a:cubicBezTo>
                  <a:pt x="2084505" y="96955"/>
                  <a:pt x="2091091" y="94028"/>
                  <a:pt x="2096579" y="93296"/>
                </a:cubicBezTo>
                <a:cubicBezTo>
                  <a:pt x="2098408" y="93296"/>
                  <a:pt x="2106092" y="96589"/>
                  <a:pt x="2119629" y="103175"/>
                </a:cubicBezTo>
                <a:cubicBezTo>
                  <a:pt x="2130239" y="107565"/>
                  <a:pt x="2136459" y="109760"/>
                  <a:pt x="2138288" y="109760"/>
                </a:cubicBezTo>
                <a:cubicBezTo>
                  <a:pt x="2145240" y="110492"/>
                  <a:pt x="2153654" y="117810"/>
                  <a:pt x="2163533" y="131712"/>
                </a:cubicBezTo>
                <a:cubicBezTo>
                  <a:pt x="2164265" y="136835"/>
                  <a:pt x="2166094" y="141957"/>
                  <a:pt x="2169021" y="147079"/>
                </a:cubicBezTo>
                <a:lnTo>
                  <a:pt x="2169021" y="161348"/>
                </a:lnTo>
                <a:cubicBezTo>
                  <a:pt x="2161338" y="180373"/>
                  <a:pt x="2152923" y="189886"/>
                  <a:pt x="2143776" y="189886"/>
                </a:cubicBezTo>
                <a:cubicBezTo>
                  <a:pt x="2139385" y="199398"/>
                  <a:pt x="2129141" y="204155"/>
                  <a:pt x="2113043" y="204155"/>
                </a:cubicBezTo>
                <a:cubicBezTo>
                  <a:pt x="2112311" y="205618"/>
                  <a:pt x="2107555" y="207447"/>
                  <a:pt x="2098774" y="209643"/>
                </a:cubicBezTo>
                <a:cubicBezTo>
                  <a:pt x="2098774" y="212570"/>
                  <a:pt x="2093286" y="215497"/>
                  <a:pt x="2082310" y="218424"/>
                </a:cubicBezTo>
                <a:lnTo>
                  <a:pt x="2082310" y="222814"/>
                </a:lnTo>
                <a:lnTo>
                  <a:pt x="2084505" y="226107"/>
                </a:lnTo>
                <a:lnTo>
                  <a:pt x="2084505" y="229400"/>
                </a:lnTo>
                <a:cubicBezTo>
                  <a:pt x="2084505" y="230497"/>
                  <a:pt x="2083042" y="231961"/>
                  <a:pt x="2080115" y="233790"/>
                </a:cubicBezTo>
                <a:lnTo>
                  <a:pt x="2074627" y="233790"/>
                </a:lnTo>
                <a:lnTo>
                  <a:pt x="2065846" y="229400"/>
                </a:lnTo>
                <a:lnTo>
                  <a:pt x="2057065" y="229400"/>
                </a:lnTo>
                <a:cubicBezTo>
                  <a:pt x="2043894" y="225009"/>
                  <a:pt x="2035479" y="220985"/>
                  <a:pt x="2031820" y="217326"/>
                </a:cubicBezTo>
                <a:cubicBezTo>
                  <a:pt x="2020844" y="214765"/>
                  <a:pt x="2013893" y="211106"/>
                  <a:pt x="2010966" y="206350"/>
                </a:cubicBezTo>
                <a:lnTo>
                  <a:pt x="1996697" y="199764"/>
                </a:lnTo>
                <a:lnTo>
                  <a:pt x="1986818" y="199764"/>
                </a:lnTo>
                <a:lnTo>
                  <a:pt x="1965963" y="187690"/>
                </a:lnTo>
                <a:lnTo>
                  <a:pt x="1965963" y="186593"/>
                </a:lnTo>
                <a:cubicBezTo>
                  <a:pt x="1965963" y="183666"/>
                  <a:pt x="1975842" y="181837"/>
                  <a:pt x="1995599" y="181105"/>
                </a:cubicBezTo>
                <a:lnTo>
                  <a:pt x="2007673" y="181105"/>
                </a:lnTo>
                <a:cubicBezTo>
                  <a:pt x="2008038" y="181105"/>
                  <a:pt x="2009136" y="180373"/>
                  <a:pt x="2010966" y="178910"/>
                </a:cubicBezTo>
                <a:lnTo>
                  <a:pt x="2019746" y="178910"/>
                </a:lnTo>
                <a:cubicBezTo>
                  <a:pt x="2035479" y="184398"/>
                  <a:pt x="2046455" y="188788"/>
                  <a:pt x="2052675" y="192081"/>
                </a:cubicBezTo>
                <a:lnTo>
                  <a:pt x="2054870" y="192081"/>
                </a:lnTo>
                <a:cubicBezTo>
                  <a:pt x="2070236" y="180739"/>
                  <a:pt x="2077920" y="172690"/>
                  <a:pt x="2077920" y="167934"/>
                </a:cubicBezTo>
                <a:cubicBezTo>
                  <a:pt x="2080115" y="167934"/>
                  <a:pt x="2085969" y="160616"/>
                  <a:pt x="2095481" y="145981"/>
                </a:cubicBezTo>
                <a:cubicBezTo>
                  <a:pt x="2097677" y="141225"/>
                  <a:pt x="2098774" y="137566"/>
                  <a:pt x="2098774" y="135005"/>
                </a:cubicBezTo>
                <a:lnTo>
                  <a:pt x="2098774" y="133908"/>
                </a:lnTo>
                <a:cubicBezTo>
                  <a:pt x="2097677" y="133908"/>
                  <a:pt x="2096213" y="133176"/>
                  <a:pt x="2094384" y="131712"/>
                </a:cubicBezTo>
                <a:lnTo>
                  <a:pt x="2092188" y="131712"/>
                </a:lnTo>
                <a:cubicBezTo>
                  <a:pt x="2085969" y="135371"/>
                  <a:pt x="2077554" y="137201"/>
                  <a:pt x="2066944" y="137201"/>
                </a:cubicBezTo>
                <a:lnTo>
                  <a:pt x="2062553" y="137201"/>
                </a:lnTo>
                <a:lnTo>
                  <a:pt x="2055967" y="141591"/>
                </a:lnTo>
                <a:lnTo>
                  <a:pt x="2054870" y="141591"/>
                </a:lnTo>
                <a:cubicBezTo>
                  <a:pt x="2044991" y="141591"/>
                  <a:pt x="2038772" y="142689"/>
                  <a:pt x="2036210" y="144884"/>
                </a:cubicBezTo>
                <a:lnTo>
                  <a:pt x="2026332" y="144884"/>
                </a:lnTo>
                <a:cubicBezTo>
                  <a:pt x="2019381" y="147445"/>
                  <a:pt x="2008404" y="150006"/>
                  <a:pt x="1993404" y="152567"/>
                </a:cubicBezTo>
                <a:cubicBezTo>
                  <a:pt x="1993404" y="154031"/>
                  <a:pt x="1992672" y="154762"/>
                  <a:pt x="1991208" y="154762"/>
                </a:cubicBezTo>
                <a:lnTo>
                  <a:pt x="1985721" y="154762"/>
                </a:lnTo>
                <a:cubicBezTo>
                  <a:pt x="1980964" y="154762"/>
                  <a:pt x="1968159" y="158787"/>
                  <a:pt x="1947304" y="166836"/>
                </a:cubicBezTo>
                <a:cubicBezTo>
                  <a:pt x="1942182" y="168665"/>
                  <a:pt x="1939621" y="170129"/>
                  <a:pt x="1939621" y="171226"/>
                </a:cubicBezTo>
                <a:lnTo>
                  <a:pt x="1937426" y="174519"/>
                </a:lnTo>
                <a:cubicBezTo>
                  <a:pt x="1939621" y="177080"/>
                  <a:pt x="1941450" y="182202"/>
                  <a:pt x="1942914" y="189886"/>
                </a:cubicBezTo>
                <a:lnTo>
                  <a:pt x="1942914" y="211838"/>
                </a:lnTo>
                <a:cubicBezTo>
                  <a:pt x="1945109" y="214399"/>
                  <a:pt x="1946207" y="219887"/>
                  <a:pt x="1946207" y="228302"/>
                </a:cubicBezTo>
                <a:cubicBezTo>
                  <a:pt x="1946207" y="235619"/>
                  <a:pt x="1941450" y="252083"/>
                  <a:pt x="1931938" y="277694"/>
                </a:cubicBezTo>
                <a:cubicBezTo>
                  <a:pt x="1931206" y="277694"/>
                  <a:pt x="1927913" y="284646"/>
                  <a:pt x="1922059" y="298549"/>
                </a:cubicBezTo>
                <a:lnTo>
                  <a:pt x="1914376" y="307330"/>
                </a:lnTo>
                <a:lnTo>
                  <a:pt x="1913278" y="307330"/>
                </a:lnTo>
                <a:cubicBezTo>
                  <a:pt x="1904498" y="301476"/>
                  <a:pt x="1900107" y="290500"/>
                  <a:pt x="1900107" y="274402"/>
                </a:cubicBezTo>
                <a:cubicBezTo>
                  <a:pt x="1898644" y="274402"/>
                  <a:pt x="1897912" y="273670"/>
                  <a:pt x="1897912" y="272206"/>
                </a:cubicBezTo>
                <a:lnTo>
                  <a:pt x="1897912" y="256840"/>
                </a:lnTo>
                <a:cubicBezTo>
                  <a:pt x="1899375" y="255010"/>
                  <a:pt x="1900107" y="253913"/>
                  <a:pt x="1900107" y="253547"/>
                </a:cubicBezTo>
                <a:lnTo>
                  <a:pt x="1900107" y="249156"/>
                </a:lnTo>
                <a:cubicBezTo>
                  <a:pt x="1900107" y="240376"/>
                  <a:pt x="1906327" y="229034"/>
                  <a:pt x="1918767" y="215131"/>
                </a:cubicBezTo>
                <a:cubicBezTo>
                  <a:pt x="1923888" y="202325"/>
                  <a:pt x="1927182" y="192081"/>
                  <a:pt x="1928645" y="184398"/>
                </a:cubicBezTo>
                <a:cubicBezTo>
                  <a:pt x="1929377" y="184398"/>
                  <a:pt x="1929743" y="184032"/>
                  <a:pt x="1929743" y="183300"/>
                </a:cubicBezTo>
                <a:lnTo>
                  <a:pt x="1929743" y="180007"/>
                </a:lnTo>
                <a:cubicBezTo>
                  <a:pt x="1928279" y="178178"/>
                  <a:pt x="1927547" y="176714"/>
                  <a:pt x="1927547" y="175617"/>
                </a:cubicBezTo>
                <a:cubicBezTo>
                  <a:pt x="1920230" y="175617"/>
                  <a:pt x="1913644" y="177446"/>
                  <a:pt x="1907790" y="181105"/>
                </a:cubicBezTo>
                <a:cubicBezTo>
                  <a:pt x="1897912" y="181105"/>
                  <a:pt x="1889131" y="185861"/>
                  <a:pt x="1881448" y="195374"/>
                </a:cubicBezTo>
                <a:cubicBezTo>
                  <a:pt x="1878521" y="203789"/>
                  <a:pt x="1874862" y="218424"/>
                  <a:pt x="1870472" y="239278"/>
                </a:cubicBezTo>
                <a:lnTo>
                  <a:pt x="1858398" y="261230"/>
                </a:lnTo>
                <a:cubicBezTo>
                  <a:pt x="1855837" y="261230"/>
                  <a:pt x="1853642" y="261962"/>
                  <a:pt x="1851812" y="263425"/>
                </a:cubicBezTo>
                <a:lnTo>
                  <a:pt x="1847422" y="263425"/>
                </a:lnTo>
                <a:cubicBezTo>
                  <a:pt x="1836812" y="260133"/>
                  <a:pt x="1828031" y="255010"/>
                  <a:pt x="1821079" y="248059"/>
                </a:cubicBezTo>
                <a:cubicBezTo>
                  <a:pt x="1816689" y="245132"/>
                  <a:pt x="1811567" y="238912"/>
                  <a:pt x="1805713" y="229400"/>
                </a:cubicBezTo>
                <a:cubicBezTo>
                  <a:pt x="1802420" y="227204"/>
                  <a:pt x="1799493" y="218789"/>
                  <a:pt x="1796932" y="204155"/>
                </a:cubicBezTo>
                <a:cubicBezTo>
                  <a:pt x="1796200" y="204155"/>
                  <a:pt x="1795834" y="203789"/>
                  <a:pt x="1795834" y="203057"/>
                </a:cubicBezTo>
                <a:lnTo>
                  <a:pt x="1795834" y="189886"/>
                </a:lnTo>
                <a:cubicBezTo>
                  <a:pt x="1795834" y="187690"/>
                  <a:pt x="1795469" y="186593"/>
                  <a:pt x="1794737" y="186593"/>
                </a:cubicBezTo>
                <a:lnTo>
                  <a:pt x="1795834" y="181105"/>
                </a:lnTo>
                <a:lnTo>
                  <a:pt x="1795834" y="162446"/>
                </a:lnTo>
                <a:cubicBezTo>
                  <a:pt x="1798396" y="158055"/>
                  <a:pt x="1800225" y="153299"/>
                  <a:pt x="1801322" y="148177"/>
                </a:cubicBezTo>
                <a:cubicBezTo>
                  <a:pt x="1809737" y="138664"/>
                  <a:pt x="1814860" y="133908"/>
                  <a:pt x="1816689" y="133908"/>
                </a:cubicBezTo>
                <a:lnTo>
                  <a:pt x="1825470" y="133908"/>
                </a:lnTo>
                <a:cubicBezTo>
                  <a:pt x="1826567" y="133908"/>
                  <a:pt x="1828031" y="135371"/>
                  <a:pt x="1829860" y="138298"/>
                </a:cubicBezTo>
                <a:cubicBezTo>
                  <a:pt x="1818884" y="148177"/>
                  <a:pt x="1813396" y="155128"/>
                  <a:pt x="1813396" y="159153"/>
                </a:cubicBezTo>
                <a:lnTo>
                  <a:pt x="1813396" y="165738"/>
                </a:lnTo>
                <a:cubicBezTo>
                  <a:pt x="1813396" y="180739"/>
                  <a:pt x="1816689" y="194642"/>
                  <a:pt x="1823275" y="207447"/>
                </a:cubicBezTo>
                <a:lnTo>
                  <a:pt x="1827665" y="210740"/>
                </a:lnTo>
                <a:lnTo>
                  <a:pt x="1834251" y="210740"/>
                </a:lnTo>
                <a:cubicBezTo>
                  <a:pt x="1836812" y="210740"/>
                  <a:pt x="1849983" y="198667"/>
                  <a:pt x="1873765" y="174519"/>
                </a:cubicBezTo>
                <a:cubicBezTo>
                  <a:pt x="1877789" y="170495"/>
                  <a:pt x="1884375" y="165738"/>
                  <a:pt x="1893521" y="160250"/>
                </a:cubicBezTo>
                <a:cubicBezTo>
                  <a:pt x="1893521" y="159153"/>
                  <a:pt x="1897546" y="156957"/>
                  <a:pt x="1905595" y="153665"/>
                </a:cubicBezTo>
                <a:cubicBezTo>
                  <a:pt x="1905595" y="152201"/>
                  <a:pt x="1908888" y="150372"/>
                  <a:pt x="1915473" y="148177"/>
                </a:cubicBezTo>
                <a:cubicBezTo>
                  <a:pt x="1937426" y="135737"/>
                  <a:pt x="1954622" y="128786"/>
                  <a:pt x="1967061" y="127322"/>
                </a:cubicBezTo>
                <a:cubicBezTo>
                  <a:pt x="1968891" y="125493"/>
                  <a:pt x="1976574" y="122566"/>
                  <a:pt x="1990111" y="118541"/>
                </a:cubicBezTo>
                <a:lnTo>
                  <a:pt x="1990111" y="115248"/>
                </a:lnTo>
                <a:cubicBezTo>
                  <a:pt x="1988282" y="115248"/>
                  <a:pt x="1986452" y="114517"/>
                  <a:pt x="1984623" y="113053"/>
                </a:cubicBezTo>
                <a:lnTo>
                  <a:pt x="1980233" y="113053"/>
                </a:lnTo>
                <a:lnTo>
                  <a:pt x="1976940" y="115248"/>
                </a:lnTo>
                <a:lnTo>
                  <a:pt x="1973647" y="115248"/>
                </a:lnTo>
                <a:lnTo>
                  <a:pt x="1970354" y="113053"/>
                </a:lnTo>
                <a:lnTo>
                  <a:pt x="1962671" y="113053"/>
                </a:lnTo>
                <a:lnTo>
                  <a:pt x="1959378" y="115248"/>
                </a:lnTo>
                <a:lnTo>
                  <a:pt x="1947304" y="115248"/>
                </a:lnTo>
                <a:lnTo>
                  <a:pt x="1944011" y="113053"/>
                </a:lnTo>
                <a:lnTo>
                  <a:pt x="1930840" y="113053"/>
                </a:lnTo>
                <a:cubicBezTo>
                  <a:pt x="1929011" y="114517"/>
                  <a:pt x="1927913" y="115248"/>
                  <a:pt x="1927547" y="115248"/>
                </a:cubicBezTo>
                <a:cubicBezTo>
                  <a:pt x="1921693" y="111956"/>
                  <a:pt x="1918767" y="109394"/>
                  <a:pt x="1918767" y="107565"/>
                </a:cubicBezTo>
                <a:lnTo>
                  <a:pt x="1914376" y="107565"/>
                </a:lnTo>
                <a:cubicBezTo>
                  <a:pt x="1912913" y="109029"/>
                  <a:pt x="1908156" y="110126"/>
                  <a:pt x="1900107" y="110858"/>
                </a:cubicBezTo>
                <a:lnTo>
                  <a:pt x="1899010" y="108663"/>
                </a:lnTo>
                <a:cubicBezTo>
                  <a:pt x="1899010" y="107565"/>
                  <a:pt x="1908156" y="103175"/>
                  <a:pt x="1926450" y="95491"/>
                </a:cubicBezTo>
                <a:cubicBezTo>
                  <a:pt x="1952427" y="75369"/>
                  <a:pt x="1968525" y="57807"/>
                  <a:pt x="1974744" y="42806"/>
                </a:cubicBezTo>
                <a:lnTo>
                  <a:pt x="1974744" y="31830"/>
                </a:lnTo>
                <a:cubicBezTo>
                  <a:pt x="1966330" y="24513"/>
                  <a:pt x="1960841" y="20854"/>
                  <a:pt x="1958280" y="20854"/>
                </a:cubicBezTo>
                <a:cubicBezTo>
                  <a:pt x="1958280" y="10976"/>
                  <a:pt x="1961573" y="4024"/>
                  <a:pt x="1968159"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44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3145154" y="550545"/>
            <a:ext cx="2950845" cy="353660"/>
          </a:xfrm>
          <a:prstGeom prst="rect">
            <a:avLst/>
          </a:prstGeom>
          <a:noFill/>
        </p:spPr>
        <p:txBody>
          <a:bodyPr wrap="square" rtlCol="0">
            <a:noAutofit/>
          </a:bodyPr>
          <a:lstStyle/>
          <a:p>
            <a:pPr algn="dist"/>
            <a:r>
              <a:rPr lang="zh-CN" altLang="en-US"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 Three content pages</a:t>
            </a:r>
          </a:p>
        </p:txBody>
      </p:sp>
      <p:grpSp>
        <p:nvGrpSpPr>
          <p:cNvPr id="2" name="组合 1"/>
          <p:cNvGrpSpPr/>
          <p:nvPr/>
        </p:nvGrpSpPr>
        <p:grpSpPr>
          <a:xfrm>
            <a:off x="-241300" y="5501000"/>
            <a:ext cx="12552680" cy="2117131"/>
            <a:chOff x="-99" y="9123"/>
            <a:chExt cx="19332" cy="1783"/>
          </a:xfrm>
        </p:grpSpPr>
        <p:sp>
          <p:nvSpPr>
            <p:cNvPr id="15" name="任意多边形 14"/>
            <p:cNvSpPr/>
            <p:nvPr/>
          </p:nvSpPr>
          <p:spPr>
            <a:xfrm>
              <a:off x="-99" y="9146"/>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alpha val="20000"/>
                  </a:srgbClr>
                </a:gs>
                <a:gs pos="89000">
                  <a:srgbClr val="74B62F">
                    <a:alpha val="2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47" name="任意多边形 46"/>
            <p:cNvSpPr/>
            <p:nvPr/>
          </p:nvSpPr>
          <p:spPr>
            <a:xfrm>
              <a:off x="-99" y="9123"/>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7" name="任意多边形 26"/>
            <p:cNvSpPr/>
            <p:nvPr/>
          </p:nvSpPr>
          <p:spPr>
            <a:xfrm>
              <a:off x="-99" y="9400"/>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8" name="任意多边形 27"/>
            <p:cNvSpPr/>
            <p:nvPr/>
          </p:nvSpPr>
          <p:spPr>
            <a:xfrm>
              <a:off x="-99" y="9257"/>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nvGrpSpPr>
          <p:cNvPr id="30" name="组合 29"/>
          <p:cNvGrpSpPr/>
          <p:nvPr/>
        </p:nvGrpSpPr>
        <p:grpSpPr>
          <a:xfrm>
            <a:off x="10275570" y="238125"/>
            <a:ext cx="1811020" cy="1657985"/>
            <a:chOff x="16182" y="375"/>
            <a:chExt cx="2852" cy="2611"/>
          </a:xfrm>
        </p:grpSpPr>
        <p:pic>
          <p:nvPicPr>
            <p:cNvPr id="52" name="图片 51"/>
            <p:cNvPicPr>
              <a:picLocks noChangeAspect="1"/>
            </p:cNvPicPr>
            <p:nvPr/>
          </p:nvPicPr>
          <p:blipFill>
            <a:blip r:embed="rId19" cstate="email">
              <a:extLst>
                <a:ext uri="{28A0092B-C50C-407E-A947-70E740481C1C}">
                  <a14:useLocalDpi xmlns:a14="http://schemas.microsoft.com/office/drawing/2010/main"/>
                </a:ext>
              </a:extLst>
            </a:blip>
            <a:srcRect/>
            <a:stretch>
              <a:fillRect/>
            </a:stretch>
          </p:blipFill>
          <p:spPr>
            <a:xfrm rot="20760000">
              <a:off x="16182" y="1279"/>
              <a:ext cx="1720" cy="1193"/>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20" cstate="email">
              <a:extLst>
                <a:ext uri="{28A0092B-C50C-407E-A947-70E740481C1C}">
                  <a14:useLocalDpi xmlns:a14="http://schemas.microsoft.com/office/drawing/2010/main"/>
                </a:ext>
              </a:extLst>
            </a:blip>
            <a:srcRect/>
            <a:stretch>
              <a:fillRect/>
            </a:stretch>
          </p:blipFill>
          <p:spPr>
            <a:xfrm rot="1320000">
              <a:off x="18060" y="375"/>
              <a:ext cx="974" cy="557"/>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21" cstate="email">
              <a:extLst>
                <a:ext uri="{28A0092B-C50C-407E-A947-70E740481C1C}">
                  <a14:useLocalDpi xmlns:a14="http://schemas.microsoft.com/office/drawing/2010/main"/>
                </a:ext>
              </a:extLst>
            </a:blip>
            <a:srcRect/>
            <a:stretch>
              <a:fillRect/>
            </a:stretch>
          </p:blipFill>
          <p:spPr>
            <a:xfrm rot="12060000" flipH="1">
              <a:off x="17858" y="2396"/>
              <a:ext cx="390" cy="591"/>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grpSp>
      <p:pic>
        <p:nvPicPr>
          <p:cNvPr id="29" name="图片 28"/>
          <p:cNvPicPr>
            <a:picLocks noChangeAspect="1"/>
          </p:cNvPicPr>
          <p:nvPr/>
        </p:nvPicPr>
        <p:blipFill>
          <a:blip r:embed="rId22" cstate="email">
            <a:extLst>
              <a:ext uri="{28A0092B-C50C-407E-A947-70E740481C1C}">
                <a14:useLocalDpi xmlns:a14="http://schemas.microsoft.com/office/drawing/2010/main"/>
              </a:ext>
            </a:extLst>
          </a:blip>
          <a:srcRect/>
          <a:stretch>
            <a:fillRect/>
          </a:stretch>
        </p:blipFill>
        <p:spPr>
          <a:xfrm>
            <a:off x="1415415" y="1258570"/>
            <a:ext cx="4134485" cy="4640580"/>
          </a:xfrm>
          <a:prstGeom prst="rect">
            <a:avLst/>
          </a:prstGeom>
          <a:effectLst>
            <a:outerShdw blurRad="50800" dist="381000" dir="2700000" sx="99000" sy="99000" algn="tl" rotWithShape="0">
              <a:srgbClr val="287C13">
                <a:alpha val="46000"/>
              </a:srgbClr>
            </a:outerShdw>
          </a:effectLst>
        </p:spPr>
      </p:pic>
      <p:cxnSp>
        <p:nvCxnSpPr>
          <p:cNvPr id="14" name="直接连接符 13"/>
          <p:cNvCxnSpPr/>
          <p:nvPr>
            <p:custDataLst>
              <p:tags r:id="rId2"/>
            </p:custDataLst>
          </p:nvPr>
        </p:nvCxnSpPr>
        <p:spPr>
          <a:xfrm>
            <a:off x="7607935" y="908685"/>
            <a:ext cx="0" cy="5472430"/>
          </a:xfrm>
          <a:prstGeom prst="line">
            <a:avLst/>
          </a:prstGeom>
          <a:solidFill>
            <a:srgbClr val="FBFCF2"/>
          </a:solidFill>
          <a:ln>
            <a:gradFill>
              <a:gsLst>
                <a:gs pos="100000">
                  <a:schemeClr val="accent1">
                    <a:lumMod val="5000"/>
                    <a:lumOff val="95000"/>
                    <a:alpha val="0"/>
                  </a:schemeClr>
                </a:gs>
                <a:gs pos="50000">
                  <a:srgbClr val="287C13"/>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sp>
        <p:nvSpPr>
          <p:cNvPr id="25" name="椭圆 24"/>
          <p:cNvSpPr/>
          <p:nvPr>
            <p:custDataLst>
              <p:tags r:id="rId3"/>
            </p:custDataLst>
          </p:nvPr>
        </p:nvSpPr>
        <p:spPr>
          <a:xfrm>
            <a:off x="7212013" y="1795463"/>
            <a:ext cx="720090" cy="720090"/>
          </a:xfrm>
          <a:prstGeom prst="ellipse">
            <a:avLst/>
          </a:prstGeom>
          <a:solidFill>
            <a:srgbClr val="FBFCF2"/>
          </a:solidFill>
          <a:ln>
            <a:gradFill>
              <a:gsLst>
                <a:gs pos="100000">
                  <a:schemeClr val="accent1">
                    <a:lumMod val="5000"/>
                    <a:lumOff val="95000"/>
                    <a:alpha val="0"/>
                  </a:schemeClr>
                </a:gs>
                <a:gs pos="50000">
                  <a:srgbClr val="287C13"/>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custDataLst>
              <p:tags r:id="rId4"/>
            </p:custDataLst>
          </p:nvPr>
        </p:nvSpPr>
        <p:spPr>
          <a:xfrm>
            <a:off x="7212013" y="3308033"/>
            <a:ext cx="720090" cy="720090"/>
          </a:xfrm>
          <a:prstGeom prst="ellipse">
            <a:avLst/>
          </a:prstGeom>
          <a:solidFill>
            <a:srgbClr val="FBFCF2"/>
          </a:solidFill>
          <a:ln>
            <a:gradFill>
              <a:gsLst>
                <a:gs pos="100000">
                  <a:schemeClr val="accent1">
                    <a:lumMod val="5000"/>
                    <a:lumOff val="95000"/>
                    <a:alpha val="0"/>
                  </a:schemeClr>
                </a:gs>
                <a:gs pos="50000">
                  <a:srgbClr val="287C13"/>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椭圆 33"/>
          <p:cNvSpPr/>
          <p:nvPr>
            <p:custDataLst>
              <p:tags r:id="rId5"/>
            </p:custDataLst>
          </p:nvPr>
        </p:nvSpPr>
        <p:spPr>
          <a:xfrm>
            <a:off x="7212013" y="4693603"/>
            <a:ext cx="720090" cy="720090"/>
          </a:xfrm>
          <a:prstGeom prst="ellipse">
            <a:avLst/>
          </a:prstGeom>
          <a:solidFill>
            <a:srgbClr val="FBFCF2"/>
          </a:solidFill>
          <a:ln>
            <a:gradFill>
              <a:gsLst>
                <a:gs pos="100000">
                  <a:schemeClr val="accent1">
                    <a:lumMod val="5000"/>
                    <a:lumOff val="95000"/>
                    <a:alpha val="0"/>
                  </a:schemeClr>
                </a:gs>
                <a:gs pos="50000">
                  <a:srgbClr val="287C13"/>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34"/>
          <p:cNvSpPr txBox="1"/>
          <p:nvPr>
            <p:custDataLst>
              <p:tags r:id="rId6"/>
            </p:custDataLst>
          </p:nvPr>
        </p:nvSpPr>
        <p:spPr>
          <a:xfrm flipH="1">
            <a:off x="8111490" y="1699895"/>
            <a:ext cx="2011045" cy="521970"/>
          </a:xfrm>
          <a:prstGeom prst="rect">
            <a:avLst/>
          </a:prstGeom>
          <a:noFill/>
        </p:spPr>
        <p:txBody>
          <a:bodyPr wrap="square" rtlCol="0">
            <a:spAutoFit/>
          </a:bodyPr>
          <a:lstStyle/>
          <a:p>
            <a:r>
              <a:rPr lang="zh-CN" altLang="en-US" sz="2800">
                <a:solidFill>
                  <a:schemeClr val="tx1"/>
                </a:solidFill>
                <a:effectLst/>
                <a:ea typeface="微软雅黑" panose="020B0503020204020204" pitchFamily="34" charset="-122"/>
                <a:sym typeface="Arial" panose="020B0604020202020204" pitchFamily="34" charset="0"/>
              </a:rPr>
              <a:t>添加标题</a:t>
            </a:r>
          </a:p>
        </p:txBody>
      </p:sp>
      <p:sp>
        <p:nvSpPr>
          <p:cNvPr id="36" name="文本框 35"/>
          <p:cNvSpPr txBox="1"/>
          <p:nvPr>
            <p:custDataLst>
              <p:tags r:id="rId7"/>
            </p:custDataLst>
          </p:nvPr>
        </p:nvSpPr>
        <p:spPr>
          <a:xfrm flipH="1">
            <a:off x="8111490" y="2161540"/>
            <a:ext cx="3740150" cy="737235"/>
          </a:xfrm>
          <a:prstGeom prst="rect">
            <a:avLst/>
          </a:prstGeom>
          <a:noFill/>
        </p:spPr>
        <p:txBody>
          <a:bodyPr wrap="square" rtlCol="0">
            <a:spAutoFit/>
          </a:bodyPr>
          <a:lstStyle/>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梦源黑体 CN W13" panose="020B0200000000000000" pitchFamily="34" charset="-122"/>
                <a:sym typeface="Arial" panose="020B0604020202020204" pitchFamily="34" charset="0"/>
              </a:rPr>
              <a:t>请输入您的正文文本</a:t>
            </a:r>
          </a:p>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梦源黑体 CN W13" panose="020B0200000000000000" pitchFamily="34" charset="-122"/>
                <a:sym typeface="Arial" panose="020B0604020202020204" pitchFamily="34" charset="0"/>
              </a:rPr>
              <a:t>请输入您的正文文本</a:t>
            </a:r>
          </a:p>
        </p:txBody>
      </p:sp>
      <p:sp>
        <p:nvSpPr>
          <p:cNvPr id="37" name="文本框 36"/>
          <p:cNvSpPr txBox="1"/>
          <p:nvPr>
            <p:custDataLst>
              <p:tags r:id="rId8"/>
            </p:custDataLst>
          </p:nvPr>
        </p:nvSpPr>
        <p:spPr>
          <a:xfrm flipH="1">
            <a:off x="8111490" y="3212465"/>
            <a:ext cx="2011045" cy="521970"/>
          </a:xfrm>
          <a:prstGeom prst="rect">
            <a:avLst/>
          </a:prstGeom>
          <a:noFill/>
        </p:spPr>
        <p:txBody>
          <a:bodyPr wrap="square" rtlCol="0">
            <a:spAutoFit/>
          </a:bodyPr>
          <a:lstStyle/>
          <a:p>
            <a:r>
              <a:rPr lang="zh-CN" altLang="en-US" sz="2800">
                <a:solidFill>
                  <a:schemeClr val="tx1"/>
                </a:solidFill>
                <a:effectLst/>
                <a:ea typeface="微软雅黑" panose="020B0503020204020204" pitchFamily="34" charset="-122"/>
                <a:sym typeface="Arial" panose="020B0604020202020204" pitchFamily="34" charset="0"/>
              </a:rPr>
              <a:t>添加标题</a:t>
            </a:r>
          </a:p>
        </p:txBody>
      </p:sp>
      <p:sp>
        <p:nvSpPr>
          <p:cNvPr id="38" name="文本框 37"/>
          <p:cNvSpPr txBox="1"/>
          <p:nvPr>
            <p:custDataLst>
              <p:tags r:id="rId9"/>
            </p:custDataLst>
          </p:nvPr>
        </p:nvSpPr>
        <p:spPr>
          <a:xfrm flipH="1">
            <a:off x="8111490" y="3674110"/>
            <a:ext cx="3740150" cy="737235"/>
          </a:xfrm>
          <a:prstGeom prst="rect">
            <a:avLst/>
          </a:prstGeom>
          <a:noFill/>
        </p:spPr>
        <p:txBody>
          <a:bodyPr wrap="square" rtlCol="0">
            <a:spAutoFit/>
          </a:bodyPr>
          <a:lstStyle/>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梦源黑体 CN W13" panose="020B0200000000000000" pitchFamily="34" charset="-122"/>
                <a:sym typeface="Arial" panose="020B0604020202020204" pitchFamily="34" charset="0"/>
              </a:rPr>
              <a:t>请输入您的正文文本</a:t>
            </a:r>
          </a:p>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梦源黑体 CN W13" panose="020B0200000000000000" pitchFamily="34" charset="-122"/>
                <a:sym typeface="Arial" panose="020B0604020202020204" pitchFamily="34" charset="0"/>
              </a:rPr>
              <a:t>请输入您的正文文本</a:t>
            </a:r>
          </a:p>
        </p:txBody>
      </p:sp>
      <p:sp>
        <p:nvSpPr>
          <p:cNvPr id="39" name="文本框 38"/>
          <p:cNvSpPr txBox="1"/>
          <p:nvPr>
            <p:custDataLst>
              <p:tags r:id="rId10"/>
            </p:custDataLst>
          </p:nvPr>
        </p:nvSpPr>
        <p:spPr>
          <a:xfrm flipH="1">
            <a:off x="8111490" y="4598035"/>
            <a:ext cx="2011045" cy="521970"/>
          </a:xfrm>
          <a:prstGeom prst="rect">
            <a:avLst/>
          </a:prstGeom>
          <a:noFill/>
        </p:spPr>
        <p:txBody>
          <a:bodyPr wrap="square" rtlCol="0">
            <a:spAutoFit/>
          </a:bodyPr>
          <a:lstStyle/>
          <a:p>
            <a:r>
              <a:rPr lang="zh-CN" altLang="en-US" sz="2800">
                <a:solidFill>
                  <a:schemeClr val="tx1"/>
                </a:solidFill>
                <a:effectLst/>
                <a:ea typeface="微软雅黑" panose="020B0503020204020204" pitchFamily="34" charset="-122"/>
                <a:sym typeface="Arial" panose="020B0604020202020204" pitchFamily="34" charset="0"/>
              </a:rPr>
              <a:t>添加标题</a:t>
            </a:r>
          </a:p>
        </p:txBody>
      </p:sp>
      <p:sp>
        <p:nvSpPr>
          <p:cNvPr id="40" name="文本框 39"/>
          <p:cNvSpPr txBox="1"/>
          <p:nvPr>
            <p:custDataLst>
              <p:tags r:id="rId11"/>
            </p:custDataLst>
          </p:nvPr>
        </p:nvSpPr>
        <p:spPr>
          <a:xfrm flipH="1">
            <a:off x="8111490" y="5059680"/>
            <a:ext cx="3740150" cy="737235"/>
          </a:xfrm>
          <a:prstGeom prst="rect">
            <a:avLst/>
          </a:prstGeom>
          <a:noFill/>
        </p:spPr>
        <p:txBody>
          <a:bodyPr wrap="square" rtlCol="0">
            <a:spAutoFit/>
          </a:bodyPr>
          <a:lstStyle/>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梦源黑体 CN W13" panose="020B0200000000000000" pitchFamily="34" charset="-122"/>
                <a:sym typeface="Arial" panose="020B0604020202020204" pitchFamily="34" charset="0"/>
              </a:rPr>
              <a:t>请输入您的正文文本</a:t>
            </a:r>
          </a:p>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梦源黑体 CN W13" panose="020B0200000000000000" pitchFamily="34" charset="-122"/>
                <a:sym typeface="Arial" panose="020B0604020202020204" pitchFamily="34" charset="0"/>
              </a:rPr>
              <a:t>请输入您的正文文本</a:t>
            </a:r>
          </a:p>
        </p:txBody>
      </p:sp>
      <p:pic>
        <p:nvPicPr>
          <p:cNvPr id="41" name="图片 40"/>
          <p:cNvPicPr>
            <a:picLocks noChangeAspect="1"/>
          </p:cNvPicPr>
          <p:nvPr>
            <p:custDataLst>
              <p:tags r:id="rId12"/>
            </p:custDataLst>
          </p:nvPr>
        </p:nvPicPr>
        <p:blipFill>
          <a:blip r:embed="rId2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7355264" y="1938714"/>
            <a:ext cx="433589" cy="433589"/>
          </a:xfrm>
          <a:prstGeom prst="rect">
            <a:avLst/>
          </a:prstGeom>
        </p:spPr>
      </p:pic>
      <p:pic>
        <p:nvPicPr>
          <p:cNvPr id="42" name="图片 41"/>
          <p:cNvPicPr>
            <a:picLocks noChangeAspect="1"/>
          </p:cNvPicPr>
          <p:nvPr>
            <p:custDataLst>
              <p:tags r:id="rId13"/>
            </p:custDataLst>
          </p:nvPr>
        </p:nvPicPr>
        <p:blipFill>
          <a:blip r:embed="rId2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7355264" y="3451284"/>
            <a:ext cx="433589" cy="433589"/>
          </a:xfrm>
          <a:prstGeom prst="rect">
            <a:avLst/>
          </a:prstGeom>
        </p:spPr>
      </p:pic>
      <p:pic>
        <p:nvPicPr>
          <p:cNvPr id="43" name="图片 42"/>
          <p:cNvPicPr>
            <a:picLocks noChangeAspect="1"/>
          </p:cNvPicPr>
          <p:nvPr>
            <p:custDataLst>
              <p:tags r:id="rId14"/>
            </p:custDataLst>
          </p:nvPr>
        </p:nvPicPr>
        <p:blipFill>
          <a:blip r:embed="rId2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7355264" y="4836854"/>
            <a:ext cx="433589" cy="433589"/>
          </a:xfrm>
          <a:prstGeom prst="rect">
            <a:avLst/>
          </a:prstGeom>
        </p:spPr>
      </p:pic>
      <p:grpSp>
        <p:nvGrpSpPr>
          <p:cNvPr id="6" name="组合 5"/>
          <p:cNvGrpSpPr>
            <a:grpSpLocks noRot="1" noChangeAspect="1"/>
          </p:cNvGrpSpPr>
          <p:nvPr/>
        </p:nvGrpSpPr>
        <p:grpSpPr>
          <a:xfrm>
            <a:off x="7851668" y="245988"/>
            <a:ext cx="4376943" cy="874489"/>
            <a:chOff x="0" y="0"/>
            <a:chExt cx="7395" cy="1277"/>
          </a:xfrm>
        </p:grpSpPr>
        <p:sp>
          <p:nvSpPr>
            <p:cNvPr id="8"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10" name="图片 9"/>
            <p:cNvPicPr>
              <a:picLocks noChangeAspect="1"/>
            </p:cNvPicPr>
            <p:nvPr/>
          </p:nvPicPr>
          <p:blipFill>
            <a:blip r:embed="rId25"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3" name="矩形 2"/>
          <p:cNvSpPr/>
          <p:nvPr/>
        </p:nvSpPr>
        <p:spPr>
          <a:xfrm>
            <a:off x="-24979" y="-26973"/>
            <a:ext cx="12385675" cy="6912610"/>
          </a:xfrm>
          <a:prstGeom prst="rect">
            <a:avLst/>
          </a:pr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5"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16" name="文本框 15">
            <a:extLst>
              <a:ext uri="{FF2B5EF4-FFF2-40B4-BE49-F238E27FC236}">
                <a16:creationId xmlns:a16="http://schemas.microsoft.com/office/drawing/2014/main" id="{138BBA07-5E97-D362-CB2E-01C0B8CA9D84}"/>
              </a:ext>
            </a:extLst>
          </p:cNvPr>
          <p:cNvSpPr txBox="1"/>
          <p:nvPr>
            <p:custDataLst>
              <p:tags r:id="rId1"/>
            </p:custDataLst>
          </p:nvPr>
        </p:nvSpPr>
        <p:spPr>
          <a:xfrm>
            <a:off x="884452" y="328138"/>
            <a:ext cx="2805318" cy="557584"/>
          </a:xfrm>
          <a:custGeom>
            <a:avLst/>
            <a:gdLst/>
            <a:ahLst/>
            <a:cxnLst/>
            <a:rect l="l" t="t" r="r" b="b"/>
            <a:pathLst>
              <a:path w="2805318" h="557584">
                <a:moveTo>
                  <a:pt x="1067790" y="465949"/>
                </a:moveTo>
                <a:lnTo>
                  <a:pt x="1068205" y="466483"/>
                </a:lnTo>
                <a:lnTo>
                  <a:pt x="1068142" y="466545"/>
                </a:lnTo>
                <a:close/>
                <a:moveTo>
                  <a:pt x="1060522" y="455507"/>
                </a:moveTo>
                <a:lnTo>
                  <a:pt x="1061619" y="455507"/>
                </a:lnTo>
                <a:lnTo>
                  <a:pt x="1067790" y="465949"/>
                </a:lnTo>
                <a:lnTo>
                  <a:pt x="1060522" y="456604"/>
                </a:lnTo>
                <a:close/>
                <a:moveTo>
                  <a:pt x="2049931" y="405017"/>
                </a:moveTo>
                <a:cubicBezTo>
                  <a:pt x="2015540" y="410871"/>
                  <a:pt x="1998344" y="415261"/>
                  <a:pt x="1998344" y="418188"/>
                </a:cubicBezTo>
                <a:cubicBezTo>
                  <a:pt x="1991026" y="418188"/>
                  <a:pt x="1982245" y="422213"/>
                  <a:pt x="1972001" y="430262"/>
                </a:cubicBezTo>
                <a:cubicBezTo>
                  <a:pt x="1965050" y="428066"/>
                  <a:pt x="1959927" y="425871"/>
                  <a:pt x="1956635" y="423676"/>
                </a:cubicBezTo>
                <a:lnTo>
                  <a:pt x="1953341" y="423676"/>
                </a:lnTo>
                <a:cubicBezTo>
                  <a:pt x="1952244" y="423676"/>
                  <a:pt x="1951146" y="424774"/>
                  <a:pt x="1950049" y="426969"/>
                </a:cubicBezTo>
                <a:lnTo>
                  <a:pt x="1950049" y="430262"/>
                </a:lnTo>
                <a:cubicBezTo>
                  <a:pt x="1952976" y="435384"/>
                  <a:pt x="1958098" y="450750"/>
                  <a:pt x="1965415" y="476361"/>
                </a:cubicBezTo>
                <a:cubicBezTo>
                  <a:pt x="1969074" y="481483"/>
                  <a:pt x="1971269" y="484044"/>
                  <a:pt x="1972001" y="484044"/>
                </a:cubicBezTo>
                <a:cubicBezTo>
                  <a:pt x="1975660" y="481118"/>
                  <a:pt x="1980782" y="478922"/>
                  <a:pt x="1987368" y="477459"/>
                </a:cubicBezTo>
                <a:cubicBezTo>
                  <a:pt x="1987734" y="476361"/>
                  <a:pt x="1993953" y="473800"/>
                  <a:pt x="2006027" y="469776"/>
                </a:cubicBezTo>
                <a:cubicBezTo>
                  <a:pt x="2012978" y="466483"/>
                  <a:pt x="2021028" y="458800"/>
                  <a:pt x="2030174" y="446726"/>
                </a:cubicBezTo>
                <a:cubicBezTo>
                  <a:pt x="2043346" y="432091"/>
                  <a:pt x="2051029" y="418554"/>
                  <a:pt x="2053224" y="406114"/>
                </a:cubicBezTo>
                <a:cubicBezTo>
                  <a:pt x="2051761" y="405383"/>
                  <a:pt x="2050663" y="405017"/>
                  <a:pt x="2049931" y="405017"/>
                </a:cubicBezTo>
                <a:close/>
                <a:moveTo>
                  <a:pt x="2111397" y="366601"/>
                </a:moveTo>
                <a:cubicBezTo>
                  <a:pt x="2110300" y="366601"/>
                  <a:pt x="2109202" y="367698"/>
                  <a:pt x="2108104" y="369893"/>
                </a:cubicBezTo>
                <a:lnTo>
                  <a:pt x="2108104" y="373186"/>
                </a:lnTo>
                <a:lnTo>
                  <a:pt x="2109202" y="373186"/>
                </a:lnTo>
                <a:cubicBezTo>
                  <a:pt x="2113592" y="370625"/>
                  <a:pt x="2115788" y="368796"/>
                  <a:pt x="2115788" y="367698"/>
                </a:cubicBezTo>
                <a:lnTo>
                  <a:pt x="2115788" y="366601"/>
                </a:lnTo>
                <a:close/>
                <a:moveTo>
                  <a:pt x="152568" y="353429"/>
                </a:moveTo>
                <a:cubicBezTo>
                  <a:pt x="154031" y="353795"/>
                  <a:pt x="154763" y="354527"/>
                  <a:pt x="154763" y="355624"/>
                </a:cubicBezTo>
                <a:cubicBezTo>
                  <a:pt x="154763" y="356356"/>
                  <a:pt x="152568" y="358551"/>
                  <a:pt x="148177" y="362210"/>
                </a:cubicBezTo>
                <a:lnTo>
                  <a:pt x="147080" y="362210"/>
                </a:lnTo>
                <a:lnTo>
                  <a:pt x="147080" y="360015"/>
                </a:lnTo>
                <a:cubicBezTo>
                  <a:pt x="149641" y="355624"/>
                  <a:pt x="151470" y="353429"/>
                  <a:pt x="152568" y="353429"/>
                </a:cubicBezTo>
                <a:close/>
                <a:moveTo>
                  <a:pt x="1992856" y="300744"/>
                </a:moveTo>
                <a:cubicBezTo>
                  <a:pt x="1994319" y="301110"/>
                  <a:pt x="1995051" y="301842"/>
                  <a:pt x="1995051" y="302939"/>
                </a:cubicBezTo>
                <a:lnTo>
                  <a:pt x="1992856" y="302939"/>
                </a:lnTo>
                <a:close/>
                <a:moveTo>
                  <a:pt x="1967611" y="237083"/>
                </a:moveTo>
                <a:lnTo>
                  <a:pt x="1968708" y="237083"/>
                </a:lnTo>
                <a:cubicBezTo>
                  <a:pt x="1979318" y="247327"/>
                  <a:pt x="1987001" y="256840"/>
                  <a:pt x="1991758" y="265621"/>
                </a:cubicBezTo>
                <a:lnTo>
                  <a:pt x="1991758" y="272206"/>
                </a:lnTo>
                <a:cubicBezTo>
                  <a:pt x="1991758" y="272938"/>
                  <a:pt x="1988465" y="277694"/>
                  <a:pt x="1981880" y="286475"/>
                </a:cubicBezTo>
                <a:cubicBezTo>
                  <a:pt x="1978221" y="292329"/>
                  <a:pt x="1976026" y="299281"/>
                  <a:pt x="1975294" y="307330"/>
                </a:cubicBezTo>
                <a:cubicBezTo>
                  <a:pt x="1971269" y="307330"/>
                  <a:pt x="1967976" y="314281"/>
                  <a:pt x="1965415" y="328184"/>
                </a:cubicBezTo>
                <a:cubicBezTo>
                  <a:pt x="1963220" y="330379"/>
                  <a:pt x="1959561" y="338429"/>
                  <a:pt x="1954439" y="352332"/>
                </a:cubicBezTo>
                <a:cubicBezTo>
                  <a:pt x="1951512" y="355624"/>
                  <a:pt x="1944926" y="365869"/>
                  <a:pt x="1934682" y="383065"/>
                </a:cubicBezTo>
                <a:lnTo>
                  <a:pt x="1934682" y="385260"/>
                </a:lnTo>
                <a:lnTo>
                  <a:pt x="1947854" y="406114"/>
                </a:lnTo>
                <a:cubicBezTo>
                  <a:pt x="1950049" y="406114"/>
                  <a:pt x="1956269" y="403187"/>
                  <a:pt x="1966513" y="397333"/>
                </a:cubicBezTo>
                <a:cubicBezTo>
                  <a:pt x="1970903" y="393675"/>
                  <a:pt x="1976026" y="391480"/>
                  <a:pt x="1981880" y="390748"/>
                </a:cubicBezTo>
                <a:cubicBezTo>
                  <a:pt x="1991758" y="384162"/>
                  <a:pt x="1999807" y="380869"/>
                  <a:pt x="2006027" y="380869"/>
                </a:cubicBezTo>
                <a:cubicBezTo>
                  <a:pt x="2015905" y="376845"/>
                  <a:pt x="2025052" y="373918"/>
                  <a:pt x="2033467" y="372088"/>
                </a:cubicBezTo>
                <a:lnTo>
                  <a:pt x="2051029" y="352332"/>
                </a:lnTo>
                <a:lnTo>
                  <a:pt x="2056517" y="352332"/>
                </a:lnTo>
                <a:cubicBezTo>
                  <a:pt x="2060541" y="352332"/>
                  <a:pt x="2066029" y="354893"/>
                  <a:pt x="2072981" y="360015"/>
                </a:cubicBezTo>
                <a:cubicBezTo>
                  <a:pt x="2083591" y="364405"/>
                  <a:pt x="2090177" y="366601"/>
                  <a:pt x="2092738" y="366601"/>
                </a:cubicBezTo>
                <a:cubicBezTo>
                  <a:pt x="2101518" y="366601"/>
                  <a:pt x="2111763" y="361844"/>
                  <a:pt x="2123471" y="352332"/>
                </a:cubicBezTo>
                <a:lnTo>
                  <a:pt x="2123471" y="347941"/>
                </a:lnTo>
                <a:lnTo>
                  <a:pt x="2107007" y="342453"/>
                </a:lnTo>
                <a:lnTo>
                  <a:pt x="2097128" y="342453"/>
                </a:lnTo>
                <a:cubicBezTo>
                  <a:pt x="2094933" y="341355"/>
                  <a:pt x="2088347" y="339526"/>
                  <a:pt x="2077371" y="336965"/>
                </a:cubicBezTo>
                <a:cubicBezTo>
                  <a:pt x="2077371" y="336233"/>
                  <a:pt x="2068956" y="331843"/>
                  <a:pt x="2052126" y="323794"/>
                </a:cubicBezTo>
                <a:cubicBezTo>
                  <a:pt x="2052126" y="322330"/>
                  <a:pt x="2045175" y="318672"/>
                  <a:pt x="2031272" y="312818"/>
                </a:cubicBezTo>
                <a:cubicBezTo>
                  <a:pt x="2018832" y="309525"/>
                  <a:pt x="2012613" y="307330"/>
                  <a:pt x="2012613" y="306232"/>
                </a:cubicBezTo>
                <a:lnTo>
                  <a:pt x="2012613" y="305135"/>
                </a:lnTo>
                <a:cubicBezTo>
                  <a:pt x="2012978" y="303671"/>
                  <a:pt x="2013710" y="302939"/>
                  <a:pt x="2014808" y="302939"/>
                </a:cubicBezTo>
                <a:lnTo>
                  <a:pt x="2025784" y="302939"/>
                </a:lnTo>
                <a:cubicBezTo>
                  <a:pt x="2027247" y="302939"/>
                  <a:pt x="2027979" y="302208"/>
                  <a:pt x="2027979" y="300744"/>
                </a:cubicBezTo>
                <a:cubicBezTo>
                  <a:pt x="2041516" y="300012"/>
                  <a:pt x="2051395" y="299646"/>
                  <a:pt x="2057614" y="299646"/>
                </a:cubicBezTo>
                <a:lnTo>
                  <a:pt x="2081762" y="299646"/>
                </a:lnTo>
                <a:cubicBezTo>
                  <a:pt x="2091640" y="299646"/>
                  <a:pt x="2097860" y="300744"/>
                  <a:pt x="2100421" y="302939"/>
                </a:cubicBezTo>
                <a:lnTo>
                  <a:pt x="2115788" y="302939"/>
                </a:lnTo>
                <a:cubicBezTo>
                  <a:pt x="2116885" y="304037"/>
                  <a:pt x="2121276" y="305135"/>
                  <a:pt x="2128959" y="306232"/>
                </a:cubicBezTo>
                <a:cubicBezTo>
                  <a:pt x="2128959" y="306964"/>
                  <a:pt x="2129325" y="307330"/>
                  <a:pt x="2130057" y="307330"/>
                </a:cubicBezTo>
                <a:lnTo>
                  <a:pt x="2133349" y="307330"/>
                </a:lnTo>
                <a:lnTo>
                  <a:pt x="2141033" y="302939"/>
                </a:lnTo>
                <a:lnTo>
                  <a:pt x="2153106" y="302939"/>
                </a:lnTo>
                <a:cubicBezTo>
                  <a:pt x="2158960" y="307696"/>
                  <a:pt x="2167375" y="312086"/>
                  <a:pt x="2178351" y="316111"/>
                </a:cubicBezTo>
                <a:cubicBezTo>
                  <a:pt x="2179083" y="318672"/>
                  <a:pt x="2188230" y="323428"/>
                  <a:pt x="2205791" y="330379"/>
                </a:cubicBezTo>
                <a:cubicBezTo>
                  <a:pt x="2212011" y="335136"/>
                  <a:pt x="2217133" y="340990"/>
                  <a:pt x="2221158" y="347941"/>
                </a:cubicBezTo>
                <a:cubicBezTo>
                  <a:pt x="2228475" y="359649"/>
                  <a:pt x="2232134" y="365869"/>
                  <a:pt x="2232134" y="366601"/>
                </a:cubicBezTo>
                <a:cubicBezTo>
                  <a:pt x="2231402" y="373918"/>
                  <a:pt x="2231036" y="379772"/>
                  <a:pt x="2231036" y="384162"/>
                </a:cubicBezTo>
                <a:lnTo>
                  <a:pt x="2231036" y="389650"/>
                </a:lnTo>
                <a:cubicBezTo>
                  <a:pt x="2231036" y="390748"/>
                  <a:pt x="2229939" y="391845"/>
                  <a:pt x="2227743" y="392943"/>
                </a:cubicBezTo>
                <a:lnTo>
                  <a:pt x="2225548" y="392943"/>
                </a:lnTo>
                <a:cubicBezTo>
                  <a:pt x="2218231" y="392943"/>
                  <a:pt x="2207987" y="389650"/>
                  <a:pt x="2194815" y="383065"/>
                </a:cubicBezTo>
                <a:cubicBezTo>
                  <a:pt x="2192254" y="380138"/>
                  <a:pt x="2188595" y="378674"/>
                  <a:pt x="2183839" y="378674"/>
                </a:cubicBezTo>
                <a:lnTo>
                  <a:pt x="2173961" y="379772"/>
                </a:lnTo>
                <a:lnTo>
                  <a:pt x="2160789" y="378674"/>
                </a:lnTo>
                <a:cubicBezTo>
                  <a:pt x="2158960" y="378674"/>
                  <a:pt x="2156399" y="379772"/>
                  <a:pt x="2153106" y="381967"/>
                </a:cubicBezTo>
                <a:lnTo>
                  <a:pt x="2146521" y="381967"/>
                </a:lnTo>
                <a:lnTo>
                  <a:pt x="2144325" y="380869"/>
                </a:lnTo>
                <a:lnTo>
                  <a:pt x="2145423" y="375381"/>
                </a:lnTo>
                <a:lnTo>
                  <a:pt x="2145423" y="374284"/>
                </a:lnTo>
                <a:lnTo>
                  <a:pt x="2143228" y="374284"/>
                </a:lnTo>
                <a:lnTo>
                  <a:pt x="2139935" y="376479"/>
                </a:lnTo>
                <a:lnTo>
                  <a:pt x="2130057" y="376479"/>
                </a:lnTo>
                <a:cubicBezTo>
                  <a:pt x="2126763" y="378674"/>
                  <a:pt x="2123837" y="379772"/>
                  <a:pt x="2121276" y="379772"/>
                </a:cubicBezTo>
                <a:lnTo>
                  <a:pt x="2121276" y="383065"/>
                </a:lnTo>
                <a:cubicBezTo>
                  <a:pt x="2124934" y="387089"/>
                  <a:pt x="2126763" y="392577"/>
                  <a:pt x="2126763" y="399529"/>
                </a:cubicBezTo>
                <a:lnTo>
                  <a:pt x="2126763" y="405017"/>
                </a:lnTo>
                <a:lnTo>
                  <a:pt x="2131154" y="418188"/>
                </a:lnTo>
                <a:lnTo>
                  <a:pt x="2131154" y="437945"/>
                </a:lnTo>
                <a:cubicBezTo>
                  <a:pt x="2126763" y="451116"/>
                  <a:pt x="2118348" y="461727"/>
                  <a:pt x="2105909" y="469776"/>
                </a:cubicBezTo>
                <a:cubicBezTo>
                  <a:pt x="2100055" y="474166"/>
                  <a:pt x="2097128" y="476727"/>
                  <a:pt x="2097128" y="477459"/>
                </a:cubicBezTo>
                <a:lnTo>
                  <a:pt x="2097128" y="478556"/>
                </a:lnTo>
                <a:lnTo>
                  <a:pt x="2110300" y="499411"/>
                </a:lnTo>
                <a:lnTo>
                  <a:pt x="2110300" y="505997"/>
                </a:lnTo>
                <a:cubicBezTo>
                  <a:pt x="2108836" y="509655"/>
                  <a:pt x="2104812" y="511485"/>
                  <a:pt x="2098226" y="511485"/>
                </a:cubicBezTo>
                <a:lnTo>
                  <a:pt x="2088347" y="510387"/>
                </a:lnTo>
                <a:cubicBezTo>
                  <a:pt x="2077371" y="514778"/>
                  <a:pt x="2069688" y="516973"/>
                  <a:pt x="2065298" y="516973"/>
                </a:cubicBezTo>
                <a:cubicBezTo>
                  <a:pt x="2065298" y="517705"/>
                  <a:pt x="2064932" y="518070"/>
                  <a:pt x="2064200" y="518070"/>
                </a:cubicBezTo>
                <a:lnTo>
                  <a:pt x="2059810" y="518070"/>
                </a:lnTo>
                <a:lnTo>
                  <a:pt x="2054322" y="513680"/>
                </a:lnTo>
                <a:lnTo>
                  <a:pt x="2043346" y="513680"/>
                </a:lnTo>
                <a:lnTo>
                  <a:pt x="2040053" y="515875"/>
                </a:lnTo>
                <a:lnTo>
                  <a:pt x="2033467" y="515875"/>
                </a:lnTo>
                <a:lnTo>
                  <a:pt x="2025784" y="511485"/>
                </a:lnTo>
                <a:lnTo>
                  <a:pt x="2019198" y="511485"/>
                </a:lnTo>
                <a:lnTo>
                  <a:pt x="2015905" y="513680"/>
                </a:lnTo>
                <a:lnTo>
                  <a:pt x="2006027" y="513680"/>
                </a:lnTo>
                <a:cubicBezTo>
                  <a:pt x="2001271" y="516607"/>
                  <a:pt x="1995051" y="518802"/>
                  <a:pt x="1987368" y="520265"/>
                </a:cubicBezTo>
                <a:cubicBezTo>
                  <a:pt x="1986270" y="527949"/>
                  <a:pt x="1985172" y="532339"/>
                  <a:pt x="1984075" y="533437"/>
                </a:cubicBezTo>
                <a:lnTo>
                  <a:pt x="1984075" y="538925"/>
                </a:lnTo>
                <a:cubicBezTo>
                  <a:pt x="1986270" y="541486"/>
                  <a:pt x="1987368" y="547340"/>
                  <a:pt x="1987368" y="556487"/>
                </a:cubicBezTo>
                <a:lnTo>
                  <a:pt x="1985172" y="557584"/>
                </a:lnTo>
                <a:lnTo>
                  <a:pt x="1984075" y="557584"/>
                </a:lnTo>
                <a:cubicBezTo>
                  <a:pt x="1976391" y="549535"/>
                  <a:pt x="1971635" y="545511"/>
                  <a:pt x="1969806" y="545511"/>
                </a:cubicBezTo>
                <a:cubicBezTo>
                  <a:pt x="1961391" y="543681"/>
                  <a:pt x="1953708" y="536364"/>
                  <a:pt x="1946756" y="523558"/>
                </a:cubicBezTo>
                <a:cubicBezTo>
                  <a:pt x="1940536" y="523558"/>
                  <a:pt x="1935048" y="517705"/>
                  <a:pt x="1930292" y="505997"/>
                </a:cubicBezTo>
                <a:cubicBezTo>
                  <a:pt x="1929194" y="505997"/>
                  <a:pt x="1927731" y="504167"/>
                  <a:pt x="1925901" y="500509"/>
                </a:cubicBezTo>
                <a:lnTo>
                  <a:pt x="1925901" y="488435"/>
                </a:lnTo>
                <a:lnTo>
                  <a:pt x="1921511" y="481849"/>
                </a:lnTo>
                <a:lnTo>
                  <a:pt x="1921511" y="479654"/>
                </a:lnTo>
                <a:cubicBezTo>
                  <a:pt x="1921511" y="473800"/>
                  <a:pt x="1921145" y="469044"/>
                  <a:pt x="1920414" y="465385"/>
                </a:cubicBezTo>
                <a:cubicBezTo>
                  <a:pt x="1921145" y="460629"/>
                  <a:pt x="1921511" y="455507"/>
                  <a:pt x="1921511" y="450019"/>
                </a:cubicBezTo>
                <a:lnTo>
                  <a:pt x="1921511" y="446726"/>
                </a:lnTo>
                <a:lnTo>
                  <a:pt x="1923706" y="443433"/>
                </a:lnTo>
                <a:lnTo>
                  <a:pt x="1923706" y="441238"/>
                </a:lnTo>
                <a:lnTo>
                  <a:pt x="1921511" y="437945"/>
                </a:lnTo>
                <a:lnTo>
                  <a:pt x="1921511" y="435750"/>
                </a:lnTo>
                <a:cubicBezTo>
                  <a:pt x="1921511" y="419286"/>
                  <a:pt x="1920414" y="409041"/>
                  <a:pt x="1918218" y="405017"/>
                </a:cubicBezTo>
                <a:lnTo>
                  <a:pt x="1916023" y="405017"/>
                </a:lnTo>
                <a:cubicBezTo>
                  <a:pt x="1913462" y="405017"/>
                  <a:pt x="1904315" y="411968"/>
                  <a:pt x="1888583" y="425871"/>
                </a:cubicBezTo>
                <a:cubicBezTo>
                  <a:pt x="1863338" y="445262"/>
                  <a:pt x="1849801" y="456238"/>
                  <a:pt x="1847971" y="458800"/>
                </a:cubicBezTo>
                <a:cubicBezTo>
                  <a:pt x="1846874" y="458800"/>
                  <a:pt x="1842483" y="461361"/>
                  <a:pt x="1834800" y="466483"/>
                </a:cubicBezTo>
                <a:cubicBezTo>
                  <a:pt x="1830410" y="466483"/>
                  <a:pt x="1822361" y="469776"/>
                  <a:pt x="1810653" y="476361"/>
                </a:cubicBezTo>
                <a:lnTo>
                  <a:pt x="1804067" y="476361"/>
                </a:lnTo>
                <a:cubicBezTo>
                  <a:pt x="1789432" y="471605"/>
                  <a:pt x="1782115" y="467580"/>
                  <a:pt x="1782115" y="464288"/>
                </a:cubicBezTo>
                <a:cubicBezTo>
                  <a:pt x="1781749" y="464288"/>
                  <a:pt x="1780651" y="462458"/>
                  <a:pt x="1778822" y="458800"/>
                </a:cubicBezTo>
                <a:lnTo>
                  <a:pt x="1778822" y="443433"/>
                </a:lnTo>
                <a:lnTo>
                  <a:pt x="1776627" y="440140"/>
                </a:lnTo>
                <a:lnTo>
                  <a:pt x="1776627" y="436847"/>
                </a:lnTo>
                <a:cubicBezTo>
                  <a:pt x="1776993" y="435384"/>
                  <a:pt x="1777724" y="434652"/>
                  <a:pt x="1778822" y="434652"/>
                </a:cubicBezTo>
                <a:lnTo>
                  <a:pt x="1781017" y="434652"/>
                </a:lnTo>
                <a:lnTo>
                  <a:pt x="1787603" y="439043"/>
                </a:lnTo>
                <a:lnTo>
                  <a:pt x="1795286" y="439043"/>
                </a:lnTo>
                <a:lnTo>
                  <a:pt x="1816141" y="426969"/>
                </a:lnTo>
                <a:cubicBezTo>
                  <a:pt x="1821995" y="422944"/>
                  <a:pt x="1824922" y="420383"/>
                  <a:pt x="1824922" y="419286"/>
                </a:cubicBezTo>
                <a:cubicBezTo>
                  <a:pt x="1844313" y="401724"/>
                  <a:pt x="1860045" y="386357"/>
                  <a:pt x="1872119" y="373186"/>
                </a:cubicBezTo>
                <a:cubicBezTo>
                  <a:pt x="1873948" y="372454"/>
                  <a:pt x="1877607" y="368064"/>
                  <a:pt x="1883095" y="360015"/>
                </a:cubicBezTo>
                <a:lnTo>
                  <a:pt x="1931390" y="310623"/>
                </a:lnTo>
                <a:cubicBezTo>
                  <a:pt x="1931390" y="308427"/>
                  <a:pt x="1934682" y="303305"/>
                  <a:pt x="1941268" y="295256"/>
                </a:cubicBezTo>
                <a:cubicBezTo>
                  <a:pt x="1952244" y="278060"/>
                  <a:pt x="1957732" y="268913"/>
                  <a:pt x="1957732" y="267816"/>
                </a:cubicBezTo>
                <a:cubicBezTo>
                  <a:pt x="1959561" y="267816"/>
                  <a:pt x="1962123" y="262328"/>
                  <a:pt x="1965415" y="251352"/>
                </a:cubicBezTo>
                <a:cubicBezTo>
                  <a:pt x="1966879" y="251352"/>
                  <a:pt x="1967611" y="250620"/>
                  <a:pt x="1967611" y="249156"/>
                </a:cubicBezTo>
                <a:close/>
                <a:moveTo>
                  <a:pt x="2562746" y="235436"/>
                </a:moveTo>
                <a:cubicBezTo>
                  <a:pt x="2562746" y="236534"/>
                  <a:pt x="2561649" y="238363"/>
                  <a:pt x="2559454" y="240924"/>
                </a:cubicBezTo>
                <a:lnTo>
                  <a:pt x="2559454" y="242022"/>
                </a:lnTo>
                <a:cubicBezTo>
                  <a:pt x="2561649" y="243851"/>
                  <a:pt x="2562746" y="252632"/>
                  <a:pt x="2562746" y="268365"/>
                </a:cubicBezTo>
                <a:lnTo>
                  <a:pt x="2562746" y="270560"/>
                </a:lnTo>
                <a:cubicBezTo>
                  <a:pt x="2562746" y="281170"/>
                  <a:pt x="2562380" y="297634"/>
                  <a:pt x="2561649" y="319952"/>
                </a:cubicBezTo>
                <a:cubicBezTo>
                  <a:pt x="2560185" y="320318"/>
                  <a:pt x="2559454" y="321050"/>
                  <a:pt x="2559454" y="322147"/>
                </a:cubicBezTo>
                <a:lnTo>
                  <a:pt x="2559454" y="324343"/>
                </a:lnTo>
                <a:lnTo>
                  <a:pt x="2561649" y="327635"/>
                </a:lnTo>
                <a:lnTo>
                  <a:pt x="2561649" y="343002"/>
                </a:lnTo>
                <a:lnTo>
                  <a:pt x="2559454" y="346295"/>
                </a:lnTo>
                <a:cubicBezTo>
                  <a:pt x="2561649" y="348856"/>
                  <a:pt x="2562746" y="355442"/>
                  <a:pt x="2562746" y="366052"/>
                </a:cubicBezTo>
                <a:cubicBezTo>
                  <a:pt x="2562014" y="373735"/>
                  <a:pt x="2561649" y="378125"/>
                  <a:pt x="2561649" y="379223"/>
                </a:cubicBezTo>
                <a:cubicBezTo>
                  <a:pt x="2562380" y="380321"/>
                  <a:pt x="2562746" y="381784"/>
                  <a:pt x="2562746" y="383613"/>
                </a:cubicBezTo>
                <a:lnTo>
                  <a:pt x="2567137" y="383613"/>
                </a:lnTo>
                <a:lnTo>
                  <a:pt x="2575918" y="361661"/>
                </a:lnTo>
                <a:cubicBezTo>
                  <a:pt x="2584698" y="339709"/>
                  <a:pt x="2589089" y="328001"/>
                  <a:pt x="2589089" y="326538"/>
                </a:cubicBezTo>
                <a:cubicBezTo>
                  <a:pt x="2590552" y="325806"/>
                  <a:pt x="2591650" y="325440"/>
                  <a:pt x="2592382" y="325440"/>
                </a:cubicBezTo>
                <a:lnTo>
                  <a:pt x="2592382" y="314464"/>
                </a:lnTo>
                <a:cubicBezTo>
                  <a:pt x="2594577" y="311537"/>
                  <a:pt x="2595675" y="308244"/>
                  <a:pt x="2595675" y="304586"/>
                </a:cubicBezTo>
                <a:lnTo>
                  <a:pt x="2595675" y="285926"/>
                </a:lnTo>
                <a:lnTo>
                  <a:pt x="2597870" y="282634"/>
                </a:lnTo>
                <a:lnTo>
                  <a:pt x="2597870" y="272755"/>
                </a:lnTo>
                <a:lnTo>
                  <a:pt x="2600065" y="269462"/>
                </a:lnTo>
                <a:lnTo>
                  <a:pt x="2600065" y="249705"/>
                </a:lnTo>
                <a:cubicBezTo>
                  <a:pt x="2597870" y="243851"/>
                  <a:pt x="2595675" y="240559"/>
                  <a:pt x="2593479" y="239827"/>
                </a:cubicBezTo>
                <a:lnTo>
                  <a:pt x="2583601" y="239827"/>
                </a:lnTo>
                <a:lnTo>
                  <a:pt x="2574820" y="235436"/>
                </a:lnTo>
                <a:close/>
                <a:moveTo>
                  <a:pt x="918930" y="218424"/>
                </a:moveTo>
                <a:lnTo>
                  <a:pt x="938687" y="218424"/>
                </a:lnTo>
                <a:cubicBezTo>
                  <a:pt x="955151" y="224643"/>
                  <a:pt x="964298" y="230131"/>
                  <a:pt x="966127" y="234888"/>
                </a:cubicBezTo>
                <a:lnTo>
                  <a:pt x="966127" y="238180"/>
                </a:lnTo>
                <a:cubicBezTo>
                  <a:pt x="962469" y="242205"/>
                  <a:pt x="959176" y="246961"/>
                  <a:pt x="956249" y="252449"/>
                </a:cubicBezTo>
                <a:lnTo>
                  <a:pt x="956249" y="253547"/>
                </a:lnTo>
                <a:cubicBezTo>
                  <a:pt x="956249" y="264889"/>
                  <a:pt x="951127" y="281353"/>
                  <a:pt x="940883" y="302939"/>
                </a:cubicBezTo>
                <a:cubicBezTo>
                  <a:pt x="937224" y="307696"/>
                  <a:pt x="935394" y="312452"/>
                  <a:pt x="935394" y="317208"/>
                </a:cubicBezTo>
                <a:cubicBezTo>
                  <a:pt x="933199" y="317208"/>
                  <a:pt x="929541" y="326355"/>
                  <a:pt x="924418" y="344648"/>
                </a:cubicBezTo>
                <a:cubicBezTo>
                  <a:pt x="923321" y="344648"/>
                  <a:pt x="921857" y="346478"/>
                  <a:pt x="920028" y="350136"/>
                </a:cubicBezTo>
                <a:lnTo>
                  <a:pt x="920028" y="351234"/>
                </a:lnTo>
                <a:cubicBezTo>
                  <a:pt x="920028" y="354893"/>
                  <a:pt x="919662" y="361112"/>
                  <a:pt x="918930" y="369893"/>
                </a:cubicBezTo>
                <a:lnTo>
                  <a:pt x="956249" y="387455"/>
                </a:lnTo>
                <a:cubicBezTo>
                  <a:pt x="956249" y="388553"/>
                  <a:pt x="959176" y="390382"/>
                  <a:pt x="965030" y="392943"/>
                </a:cubicBezTo>
                <a:lnTo>
                  <a:pt x="985884" y="392943"/>
                </a:lnTo>
                <a:lnTo>
                  <a:pt x="1004544" y="402822"/>
                </a:lnTo>
                <a:lnTo>
                  <a:pt x="1005641" y="405017"/>
                </a:lnTo>
                <a:lnTo>
                  <a:pt x="1004544" y="411602"/>
                </a:lnTo>
                <a:cubicBezTo>
                  <a:pt x="1004544" y="413066"/>
                  <a:pt x="1010398" y="416725"/>
                  <a:pt x="1022105" y="422579"/>
                </a:cubicBezTo>
                <a:cubicBezTo>
                  <a:pt x="1026130" y="431359"/>
                  <a:pt x="1030521" y="435750"/>
                  <a:pt x="1035277" y="435750"/>
                </a:cubicBezTo>
                <a:cubicBezTo>
                  <a:pt x="1041496" y="441604"/>
                  <a:pt x="1048082" y="449653"/>
                  <a:pt x="1055034" y="459897"/>
                </a:cubicBezTo>
                <a:cubicBezTo>
                  <a:pt x="1060888" y="462458"/>
                  <a:pt x="1063814" y="465751"/>
                  <a:pt x="1063814" y="469776"/>
                </a:cubicBezTo>
                <a:lnTo>
                  <a:pt x="1064912" y="469776"/>
                </a:lnTo>
                <a:lnTo>
                  <a:pt x="1068142" y="466545"/>
                </a:lnTo>
                <a:lnTo>
                  <a:pt x="1075888" y="479654"/>
                </a:lnTo>
                <a:lnTo>
                  <a:pt x="1095645" y="513680"/>
                </a:lnTo>
                <a:lnTo>
                  <a:pt x="1095645" y="518070"/>
                </a:lnTo>
                <a:cubicBezTo>
                  <a:pt x="1095645" y="519534"/>
                  <a:pt x="1094913" y="520265"/>
                  <a:pt x="1093450" y="520265"/>
                </a:cubicBezTo>
                <a:lnTo>
                  <a:pt x="1092353" y="520265"/>
                </a:lnTo>
                <a:cubicBezTo>
                  <a:pt x="1090889" y="520265"/>
                  <a:pt x="1090157" y="519168"/>
                  <a:pt x="1090157" y="516973"/>
                </a:cubicBezTo>
                <a:lnTo>
                  <a:pt x="1085767" y="516973"/>
                </a:lnTo>
                <a:lnTo>
                  <a:pt x="1085767" y="520265"/>
                </a:lnTo>
                <a:cubicBezTo>
                  <a:pt x="1085767" y="525754"/>
                  <a:pt x="1083937" y="529412"/>
                  <a:pt x="1080279" y="531242"/>
                </a:cubicBezTo>
                <a:lnTo>
                  <a:pt x="1066010" y="531242"/>
                </a:lnTo>
                <a:cubicBezTo>
                  <a:pt x="1058692" y="526851"/>
                  <a:pt x="1053936" y="524656"/>
                  <a:pt x="1051741" y="524656"/>
                </a:cubicBezTo>
                <a:lnTo>
                  <a:pt x="1049546" y="524656"/>
                </a:lnTo>
                <a:lnTo>
                  <a:pt x="1049546" y="531242"/>
                </a:lnTo>
                <a:cubicBezTo>
                  <a:pt x="1049546" y="532705"/>
                  <a:pt x="1048814" y="533437"/>
                  <a:pt x="1047350" y="533437"/>
                </a:cubicBezTo>
                <a:lnTo>
                  <a:pt x="1042960" y="533437"/>
                </a:lnTo>
                <a:cubicBezTo>
                  <a:pt x="1029789" y="522095"/>
                  <a:pt x="1017715" y="515143"/>
                  <a:pt x="1006739" y="512582"/>
                </a:cubicBezTo>
                <a:cubicBezTo>
                  <a:pt x="1002714" y="511485"/>
                  <a:pt x="997958" y="506728"/>
                  <a:pt x="992470" y="498313"/>
                </a:cubicBezTo>
                <a:cubicBezTo>
                  <a:pt x="988811" y="498313"/>
                  <a:pt x="986982" y="496484"/>
                  <a:pt x="986982" y="492825"/>
                </a:cubicBezTo>
                <a:cubicBezTo>
                  <a:pt x="985153" y="492825"/>
                  <a:pt x="978933" y="489167"/>
                  <a:pt x="968323" y="481849"/>
                </a:cubicBezTo>
                <a:lnTo>
                  <a:pt x="956249" y="481849"/>
                </a:lnTo>
                <a:lnTo>
                  <a:pt x="948566" y="486240"/>
                </a:lnTo>
                <a:lnTo>
                  <a:pt x="946371" y="486240"/>
                </a:lnTo>
                <a:cubicBezTo>
                  <a:pt x="941614" y="482581"/>
                  <a:pt x="938321" y="480752"/>
                  <a:pt x="936492" y="480752"/>
                </a:cubicBezTo>
                <a:cubicBezTo>
                  <a:pt x="926248" y="481483"/>
                  <a:pt x="919662" y="481849"/>
                  <a:pt x="916735" y="481849"/>
                </a:cubicBezTo>
                <a:cubicBezTo>
                  <a:pt x="916369" y="481849"/>
                  <a:pt x="914174" y="481483"/>
                  <a:pt x="910149" y="480752"/>
                </a:cubicBezTo>
                <a:cubicBezTo>
                  <a:pt x="904661" y="481849"/>
                  <a:pt x="899539" y="483679"/>
                  <a:pt x="894783" y="486240"/>
                </a:cubicBezTo>
                <a:lnTo>
                  <a:pt x="888197" y="486240"/>
                </a:lnTo>
                <a:lnTo>
                  <a:pt x="884904" y="484044"/>
                </a:lnTo>
                <a:lnTo>
                  <a:pt x="877221" y="484044"/>
                </a:lnTo>
                <a:cubicBezTo>
                  <a:pt x="875392" y="485508"/>
                  <a:pt x="874294" y="486240"/>
                  <a:pt x="873928" y="486240"/>
                </a:cubicBezTo>
                <a:lnTo>
                  <a:pt x="872831" y="486240"/>
                </a:lnTo>
                <a:cubicBezTo>
                  <a:pt x="871001" y="484776"/>
                  <a:pt x="869904" y="484044"/>
                  <a:pt x="869538" y="484044"/>
                </a:cubicBezTo>
                <a:cubicBezTo>
                  <a:pt x="869538" y="484776"/>
                  <a:pt x="866977" y="486606"/>
                  <a:pt x="861855" y="489532"/>
                </a:cubicBezTo>
                <a:lnTo>
                  <a:pt x="853074" y="489532"/>
                </a:lnTo>
                <a:cubicBezTo>
                  <a:pt x="851976" y="489532"/>
                  <a:pt x="850879" y="488435"/>
                  <a:pt x="849781" y="486240"/>
                </a:cubicBezTo>
                <a:lnTo>
                  <a:pt x="849781" y="485142"/>
                </a:lnTo>
                <a:cubicBezTo>
                  <a:pt x="849781" y="483679"/>
                  <a:pt x="854171" y="481118"/>
                  <a:pt x="862952" y="477459"/>
                </a:cubicBezTo>
                <a:cubicBezTo>
                  <a:pt x="872831" y="472703"/>
                  <a:pt x="887100" y="463556"/>
                  <a:pt x="905759" y="450019"/>
                </a:cubicBezTo>
                <a:cubicBezTo>
                  <a:pt x="918199" y="441604"/>
                  <a:pt x="924418" y="436847"/>
                  <a:pt x="924418" y="435750"/>
                </a:cubicBezTo>
                <a:lnTo>
                  <a:pt x="924418" y="434652"/>
                </a:lnTo>
                <a:cubicBezTo>
                  <a:pt x="917467" y="426237"/>
                  <a:pt x="908320" y="419652"/>
                  <a:pt x="896978" y="414895"/>
                </a:cubicBezTo>
                <a:cubicBezTo>
                  <a:pt x="894051" y="416359"/>
                  <a:pt x="880514" y="430262"/>
                  <a:pt x="856367" y="456604"/>
                </a:cubicBezTo>
                <a:cubicBezTo>
                  <a:pt x="855269" y="456604"/>
                  <a:pt x="850147" y="459165"/>
                  <a:pt x="841000" y="464288"/>
                </a:cubicBezTo>
                <a:cubicBezTo>
                  <a:pt x="836976" y="465019"/>
                  <a:pt x="833683" y="466849"/>
                  <a:pt x="831122" y="469776"/>
                </a:cubicBezTo>
                <a:lnTo>
                  <a:pt x="806974" y="477459"/>
                </a:lnTo>
                <a:cubicBezTo>
                  <a:pt x="804779" y="481118"/>
                  <a:pt x="796730" y="484410"/>
                  <a:pt x="782827" y="487337"/>
                </a:cubicBezTo>
                <a:cubicBezTo>
                  <a:pt x="780632" y="487337"/>
                  <a:pt x="777705" y="488801"/>
                  <a:pt x="774046" y="491728"/>
                </a:cubicBezTo>
                <a:lnTo>
                  <a:pt x="769656" y="491728"/>
                </a:lnTo>
                <a:cubicBezTo>
                  <a:pt x="766363" y="488801"/>
                  <a:pt x="760143" y="486606"/>
                  <a:pt x="750996" y="485142"/>
                </a:cubicBezTo>
                <a:lnTo>
                  <a:pt x="745508" y="478556"/>
                </a:lnTo>
                <a:lnTo>
                  <a:pt x="745508" y="477459"/>
                </a:lnTo>
                <a:cubicBezTo>
                  <a:pt x="745874" y="475995"/>
                  <a:pt x="746606" y="475264"/>
                  <a:pt x="747704" y="475264"/>
                </a:cubicBezTo>
                <a:lnTo>
                  <a:pt x="766363" y="475264"/>
                </a:lnTo>
                <a:cubicBezTo>
                  <a:pt x="784290" y="469410"/>
                  <a:pt x="801852" y="457336"/>
                  <a:pt x="819048" y="439043"/>
                </a:cubicBezTo>
                <a:cubicBezTo>
                  <a:pt x="825999" y="433189"/>
                  <a:pt x="836976" y="420383"/>
                  <a:pt x="851976" y="400626"/>
                </a:cubicBezTo>
                <a:cubicBezTo>
                  <a:pt x="854903" y="396236"/>
                  <a:pt x="856367" y="392943"/>
                  <a:pt x="856367" y="390748"/>
                </a:cubicBezTo>
                <a:cubicBezTo>
                  <a:pt x="853074" y="388187"/>
                  <a:pt x="845391" y="384894"/>
                  <a:pt x="833317" y="380869"/>
                </a:cubicBezTo>
                <a:cubicBezTo>
                  <a:pt x="832951" y="379040"/>
                  <a:pt x="822341" y="373552"/>
                  <a:pt x="801486" y="364405"/>
                </a:cubicBezTo>
                <a:cubicBezTo>
                  <a:pt x="790144" y="358186"/>
                  <a:pt x="777339" y="349771"/>
                  <a:pt x="763070" y="339160"/>
                </a:cubicBezTo>
                <a:cubicBezTo>
                  <a:pt x="761972" y="339160"/>
                  <a:pt x="760875" y="338063"/>
                  <a:pt x="759777" y="335867"/>
                </a:cubicBezTo>
                <a:lnTo>
                  <a:pt x="761972" y="334770"/>
                </a:lnTo>
                <a:lnTo>
                  <a:pt x="763070" y="334770"/>
                </a:lnTo>
                <a:lnTo>
                  <a:pt x="782827" y="342453"/>
                </a:lnTo>
                <a:lnTo>
                  <a:pt x="802584" y="342453"/>
                </a:lnTo>
                <a:cubicBezTo>
                  <a:pt x="806242" y="342453"/>
                  <a:pt x="809535" y="343551"/>
                  <a:pt x="812462" y="345746"/>
                </a:cubicBezTo>
                <a:lnTo>
                  <a:pt x="831122" y="345746"/>
                </a:lnTo>
                <a:cubicBezTo>
                  <a:pt x="832219" y="347209"/>
                  <a:pt x="840634" y="348673"/>
                  <a:pt x="856367" y="350136"/>
                </a:cubicBezTo>
                <a:cubicBezTo>
                  <a:pt x="865879" y="353063"/>
                  <a:pt x="872099" y="354527"/>
                  <a:pt x="875026" y="354527"/>
                </a:cubicBezTo>
                <a:cubicBezTo>
                  <a:pt x="879416" y="354527"/>
                  <a:pt x="885270" y="340624"/>
                  <a:pt x="892588" y="312818"/>
                </a:cubicBezTo>
                <a:cubicBezTo>
                  <a:pt x="895149" y="309525"/>
                  <a:pt x="899173" y="298183"/>
                  <a:pt x="904661" y="278792"/>
                </a:cubicBezTo>
                <a:cubicBezTo>
                  <a:pt x="905393" y="278792"/>
                  <a:pt x="905759" y="278426"/>
                  <a:pt x="905759" y="277694"/>
                </a:cubicBezTo>
                <a:lnTo>
                  <a:pt x="905759" y="267816"/>
                </a:lnTo>
                <a:cubicBezTo>
                  <a:pt x="902832" y="267816"/>
                  <a:pt x="898076" y="270011"/>
                  <a:pt x="891490" y="274402"/>
                </a:cubicBezTo>
                <a:cubicBezTo>
                  <a:pt x="868074" y="289402"/>
                  <a:pt x="854537" y="298549"/>
                  <a:pt x="850879" y="301842"/>
                </a:cubicBezTo>
                <a:cubicBezTo>
                  <a:pt x="849415" y="301842"/>
                  <a:pt x="842829" y="306598"/>
                  <a:pt x="831122" y="316111"/>
                </a:cubicBezTo>
                <a:cubicBezTo>
                  <a:pt x="825268" y="319769"/>
                  <a:pt x="819414" y="321599"/>
                  <a:pt x="813560" y="321599"/>
                </a:cubicBezTo>
                <a:lnTo>
                  <a:pt x="812462" y="321599"/>
                </a:lnTo>
                <a:cubicBezTo>
                  <a:pt x="807706" y="321599"/>
                  <a:pt x="798194" y="312818"/>
                  <a:pt x="783925" y="295256"/>
                </a:cubicBezTo>
                <a:lnTo>
                  <a:pt x="783925" y="291963"/>
                </a:lnTo>
                <a:lnTo>
                  <a:pt x="785022" y="289768"/>
                </a:lnTo>
                <a:cubicBezTo>
                  <a:pt x="787583" y="289768"/>
                  <a:pt x="790510" y="290866"/>
                  <a:pt x="793803" y="293061"/>
                </a:cubicBezTo>
                <a:lnTo>
                  <a:pt x="802584" y="293061"/>
                </a:lnTo>
                <a:cubicBezTo>
                  <a:pt x="804413" y="291963"/>
                  <a:pt x="809535" y="290500"/>
                  <a:pt x="817951" y="288670"/>
                </a:cubicBezTo>
                <a:cubicBezTo>
                  <a:pt x="819780" y="286475"/>
                  <a:pt x="823072" y="284646"/>
                  <a:pt x="827829" y="283182"/>
                </a:cubicBezTo>
                <a:cubicBezTo>
                  <a:pt x="828927" y="280987"/>
                  <a:pt x="835512" y="276963"/>
                  <a:pt x="847586" y="271109"/>
                </a:cubicBezTo>
                <a:cubicBezTo>
                  <a:pt x="852708" y="268182"/>
                  <a:pt x="855269" y="266352"/>
                  <a:pt x="855269" y="265621"/>
                </a:cubicBezTo>
                <a:cubicBezTo>
                  <a:pt x="872099" y="255376"/>
                  <a:pt x="880880" y="248425"/>
                  <a:pt x="881612" y="244766"/>
                </a:cubicBezTo>
                <a:cubicBezTo>
                  <a:pt x="889295" y="231595"/>
                  <a:pt x="895881" y="225009"/>
                  <a:pt x="901369" y="225009"/>
                </a:cubicBezTo>
                <a:close/>
                <a:moveTo>
                  <a:pt x="2196" y="200862"/>
                </a:moveTo>
                <a:cubicBezTo>
                  <a:pt x="12074" y="200862"/>
                  <a:pt x="25245" y="211106"/>
                  <a:pt x="41709" y="231595"/>
                </a:cubicBezTo>
                <a:cubicBezTo>
                  <a:pt x="41709" y="233058"/>
                  <a:pt x="45368" y="238180"/>
                  <a:pt x="52685" y="246961"/>
                </a:cubicBezTo>
                <a:cubicBezTo>
                  <a:pt x="64393" y="265987"/>
                  <a:pt x="70247" y="278792"/>
                  <a:pt x="70247" y="285377"/>
                </a:cubicBezTo>
                <a:cubicBezTo>
                  <a:pt x="72442" y="285377"/>
                  <a:pt x="74638" y="291597"/>
                  <a:pt x="76833" y="304037"/>
                </a:cubicBezTo>
                <a:cubicBezTo>
                  <a:pt x="77930" y="304037"/>
                  <a:pt x="80857" y="313550"/>
                  <a:pt x="85614" y="332575"/>
                </a:cubicBezTo>
                <a:cubicBezTo>
                  <a:pt x="90736" y="349039"/>
                  <a:pt x="95126" y="360015"/>
                  <a:pt x="98785" y="365503"/>
                </a:cubicBezTo>
                <a:cubicBezTo>
                  <a:pt x="100614" y="374650"/>
                  <a:pt x="102078" y="380503"/>
                  <a:pt x="103175" y="383065"/>
                </a:cubicBezTo>
                <a:lnTo>
                  <a:pt x="103175" y="386357"/>
                </a:lnTo>
                <a:cubicBezTo>
                  <a:pt x="103175" y="387455"/>
                  <a:pt x="101712" y="388918"/>
                  <a:pt x="98785" y="390748"/>
                </a:cubicBezTo>
                <a:cubicBezTo>
                  <a:pt x="98785" y="389650"/>
                  <a:pt x="96590" y="388187"/>
                  <a:pt x="92199" y="386357"/>
                </a:cubicBezTo>
                <a:lnTo>
                  <a:pt x="87809" y="386357"/>
                </a:lnTo>
                <a:lnTo>
                  <a:pt x="84516" y="388553"/>
                </a:lnTo>
                <a:lnTo>
                  <a:pt x="76833" y="388553"/>
                </a:lnTo>
                <a:cubicBezTo>
                  <a:pt x="69515" y="385992"/>
                  <a:pt x="64027" y="381601"/>
                  <a:pt x="60369" y="375381"/>
                </a:cubicBezTo>
                <a:cubicBezTo>
                  <a:pt x="51588" y="358917"/>
                  <a:pt x="45368" y="345014"/>
                  <a:pt x="41709" y="333672"/>
                </a:cubicBezTo>
                <a:cubicBezTo>
                  <a:pt x="41709" y="327818"/>
                  <a:pt x="41343" y="320135"/>
                  <a:pt x="40612" y="310623"/>
                </a:cubicBezTo>
                <a:cubicBezTo>
                  <a:pt x="41343" y="308061"/>
                  <a:pt x="41709" y="306598"/>
                  <a:pt x="41709" y="306232"/>
                </a:cubicBezTo>
                <a:cubicBezTo>
                  <a:pt x="41709" y="304037"/>
                  <a:pt x="37319" y="286109"/>
                  <a:pt x="28538" y="252449"/>
                </a:cubicBezTo>
                <a:cubicBezTo>
                  <a:pt x="27075" y="251718"/>
                  <a:pt x="23416" y="242571"/>
                  <a:pt x="17562" y="225009"/>
                </a:cubicBezTo>
                <a:cubicBezTo>
                  <a:pt x="9879" y="215131"/>
                  <a:pt x="4025" y="208545"/>
                  <a:pt x="0" y="205252"/>
                </a:cubicBezTo>
                <a:lnTo>
                  <a:pt x="0" y="203057"/>
                </a:lnTo>
                <a:cubicBezTo>
                  <a:pt x="366" y="201594"/>
                  <a:pt x="1098" y="200862"/>
                  <a:pt x="2196" y="200862"/>
                </a:cubicBezTo>
                <a:close/>
                <a:moveTo>
                  <a:pt x="352332" y="158055"/>
                </a:moveTo>
                <a:cubicBezTo>
                  <a:pt x="346112" y="160982"/>
                  <a:pt x="338064" y="163177"/>
                  <a:pt x="328185" y="164641"/>
                </a:cubicBezTo>
                <a:cubicBezTo>
                  <a:pt x="323429" y="167568"/>
                  <a:pt x="310623" y="171226"/>
                  <a:pt x="289769" y="175617"/>
                </a:cubicBezTo>
                <a:cubicBezTo>
                  <a:pt x="281354" y="179641"/>
                  <a:pt x="268548" y="182934"/>
                  <a:pt x="251352" y="185495"/>
                </a:cubicBezTo>
                <a:cubicBezTo>
                  <a:pt x="251352" y="186959"/>
                  <a:pt x="250621" y="187690"/>
                  <a:pt x="249157" y="187690"/>
                </a:cubicBezTo>
                <a:lnTo>
                  <a:pt x="242572" y="187690"/>
                </a:lnTo>
                <a:lnTo>
                  <a:pt x="242572" y="190983"/>
                </a:lnTo>
                <a:lnTo>
                  <a:pt x="264524" y="203057"/>
                </a:lnTo>
                <a:cubicBezTo>
                  <a:pt x="267085" y="205618"/>
                  <a:pt x="269646" y="209643"/>
                  <a:pt x="272207" y="215131"/>
                </a:cubicBezTo>
                <a:lnTo>
                  <a:pt x="272207" y="225009"/>
                </a:lnTo>
                <a:cubicBezTo>
                  <a:pt x="277329" y="237083"/>
                  <a:pt x="280988" y="249522"/>
                  <a:pt x="283183" y="262328"/>
                </a:cubicBezTo>
                <a:cubicBezTo>
                  <a:pt x="284281" y="262328"/>
                  <a:pt x="285744" y="268913"/>
                  <a:pt x="287574" y="282085"/>
                </a:cubicBezTo>
                <a:cubicBezTo>
                  <a:pt x="288305" y="282085"/>
                  <a:pt x="288671" y="282451"/>
                  <a:pt x="288671" y="283182"/>
                </a:cubicBezTo>
                <a:lnTo>
                  <a:pt x="288671" y="290866"/>
                </a:lnTo>
                <a:lnTo>
                  <a:pt x="286476" y="294158"/>
                </a:lnTo>
                <a:lnTo>
                  <a:pt x="286476" y="308427"/>
                </a:lnTo>
                <a:cubicBezTo>
                  <a:pt x="286476" y="309525"/>
                  <a:pt x="285012" y="310988"/>
                  <a:pt x="282086" y="312818"/>
                </a:cubicBezTo>
                <a:lnTo>
                  <a:pt x="276597" y="309525"/>
                </a:lnTo>
                <a:lnTo>
                  <a:pt x="275500" y="309525"/>
                </a:lnTo>
                <a:lnTo>
                  <a:pt x="272207" y="311720"/>
                </a:lnTo>
                <a:lnTo>
                  <a:pt x="266719" y="311720"/>
                </a:lnTo>
                <a:cubicBezTo>
                  <a:pt x="263060" y="308061"/>
                  <a:pt x="254645" y="301842"/>
                  <a:pt x="241474" y="293061"/>
                </a:cubicBezTo>
                <a:lnTo>
                  <a:pt x="240376" y="290866"/>
                </a:lnTo>
                <a:lnTo>
                  <a:pt x="240376" y="289768"/>
                </a:lnTo>
                <a:lnTo>
                  <a:pt x="244767" y="283182"/>
                </a:lnTo>
                <a:lnTo>
                  <a:pt x="244767" y="279889"/>
                </a:lnTo>
                <a:lnTo>
                  <a:pt x="237084" y="264523"/>
                </a:lnTo>
                <a:lnTo>
                  <a:pt x="237084" y="218424"/>
                </a:lnTo>
                <a:cubicBezTo>
                  <a:pt x="234157" y="208911"/>
                  <a:pt x="227571" y="201594"/>
                  <a:pt x="217327" y="196471"/>
                </a:cubicBezTo>
                <a:cubicBezTo>
                  <a:pt x="214765" y="195740"/>
                  <a:pt x="213302" y="195374"/>
                  <a:pt x="212936" y="195374"/>
                </a:cubicBezTo>
                <a:lnTo>
                  <a:pt x="161349" y="206350"/>
                </a:lnTo>
                <a:lnTo>
                  <a:pt x="161349" y="211838"/>
                </a:lnTo>
                <a:cubicBezTo>
                  <a:pt x="165739" y="212570"/>
                  <a:pt x="171227" y="217692"/>
                  <a:pt x="177813" y="227204"/>
                </a:cubicBezTo>
                <a:lnTo>
                  <a:pt x="177813" y="238180"/>
                </a:lnTo>
                <a:lnTo>
                  <a:pt x="190984" y="275499"/>
                </a:lnTo>
                <a:lnTo>
                  <a:pt x="190984" y="279889"/>
                </a:lnTo>
                <a:lnTo>
                  <a:pt x="188789" y="283182"/>
                </a:lnTo>
                <a:lnTo>
                  <a:pt x="188789" y="286475"/>
                </a:lnTo>
                <a:cubicBezTo>
                  <a:pt x="192813" y="286475"/>
                  <a:pt x="198667" y="298183"/>
                  <a:pt x="206350" y="321599"/>
                </a:cubicBezTo>
                <a:lnTo>
                  <a:pt x="206350" y="334770"/>
                </a:lnTo>
                <a:cubicBezTo>
                  <a:pt x="206350" y="336233"/>
                  <a:pt x="207448" y="336965"/>
                  <a:pt x="209643" y="336965"/>
                </a:cubicBezTo>
                <a:cubicBezTo>
                  <a:pt x="227205" y="331477"/>
                  <a:pt x="235986" y="326721"/>
                  <a:pt x="235986" y="322696"/>
                </a:cubicBezTo>
                <a:cubicBezTo>
                  <a:pt x="238547" y="320501"/>
                  <a:pt x="240376" y="319403"/>
                  <a:pt x="241474" y="319403"/>
                </a:cubicBezTo>
                <a:cubicBezTo>
                  <a:pt x="251352" y="319403"/>
                  <a:pt x="257572" y="320501"/>
                  <a:pt x="260133" y="322696"/>
                </a:cubicBezTo>
                <a:lnTo>
                  <a:pt x="264524" y="322696"/>
                </a:lnTo>
                <a:cubicBezTo>
                  <a:pt x="265987" y="319403"/>
                  <a:pt x="266719" y="316842"/>
                  <a:pt x="266719" y="315013"/>
                </a:cubicBezTo>
                <a:lnTo>
                  <a:pt x="268914" y="315013"/>
                </a:lnTo>
                <a:cubicBezTo>
                  <a:pt x="268914" y="318672"/>
                  <a:pt x="278793" y="324891"/>
                  <a:pt x="298549" y="333672"/>
                </a:cubicBezTo>
                <a:cubicBezTo>
                  <a:pt x="298549" y="334404"/>
                  <a:pt x="302208" y="336233"/>
                  <a:pt x="309526" y="339160"/>
                </a:cubicBezTo>
                <a:lnTo>
                  <a:pt x="327087" y="339160"/>
                </a:lnTo>
                <a:cubicBezTo>
                  <a:pt x="332209" y="336233"/>
                  <a:pt x="338795" y="324526"/>
                  <a:pt x="346844" y="304037"/>
                </a:cubicBezTo>
                <a:cubicBezTo>
                  <a:pt x="355625" y="278060"/>
                  <a:pt x="360016" y="257572"/>
                  <a:pt x="360016" y="242571"/>
                </a:cubicBezTo>
                <a:lnTo>
                  <a:pt x="360016" y="239278"/>
                </a:lnTo>
                <a:cubicBezTo>
                  <a:pt x="361479" y="237449"/>
                  <a:pt x="362211" y="236351"/>
                  <a:pt x="362211" y="235985"/>
                </a:cubicBezTo>
                <a:lnTo>
                  <a:pt x="362211" y="222814"/>
                </a:lnTo>
                <a:lnTo>
                  <a:pt x="364406" y="219521"/>
                </a:lnTo>
                <a:lnTo>
                  <a:pt x="364406" y="177812"/>
                </a:lnTo>
                <a:lnTo>
                  <a:pt x="362211" y="174519"/>
                </a:lnTo>
                <a:lnTo>
                  <a:pt x="362211" y="164641"/>
                </a:lnTo>
                <a:cubicBezTo>
                  <a:pt x="360016" y="161714"/>
                  <a:pt x="358918" y="159519"/>
                  <a:pt x="358918" y="158055"/>
                </a:cubicBezTo>
                <a:close/>
                <a:moveTo>
                  <a:pt x="1498151" y="140493"/>
                </a:moveTo>
                <a:cubicBezTo>
                  <a:pt x="1490102" y="140493"/>
                  <a:pt x="1481687" y="143420"/>
                  <a:pt x="1472906" y="149274"/>
                </a:cubicBezTo>
                <a:lnTo>
                  <a:pt x="1464125" y="155860"/>
                </a:lnTo>
                <a:cubicBezTo>
                  <a:pt x="1454612" y="158421"/>
                  <a:pt x="1449856" y="162811"/>
                  <a:pt x="1449856" y="169031"/>
                </a:cubicBezTo>
                <a:cubicBezTo>
                  <a:pt x="1449856" y="171592"/>
                  <a:pt x="1449124" y="173787"/>
                  <a:pt x="1447661" y="175617"/>
                </a:cubicBezTo>
                <a:lnTo>
                  <a:pt x="1447661" y="194276"/>
                </a:lnTo>
                <a:lnTo>
                  <a:pt x="1442173" y="210740"/>
                </a:lnTo>
                <a:lnTo>
                  <a:pt x="1442173" y="212936"/>
                </a:lnTo>
                <a:cubicBezTo>
                  <a:pt x="1446563" y="216960"/>
                  <a:pt x="1452051" y="219887"/>
                  <a:pt x="1458637" y="221716"/>
                </a:cubicBezTo>
                <a:cubicBezTo>
                  <a:pt x="1458637" y="222814"/>
                  <a:pt x="1463759" y="227204"/>
                  <a:pt x="1474003" y="234888"/>
                </a:cubicBezTo>
                <a:cubicBezTo>
                  <a:pt x="1483150" y="243668"/>
                  <a:pt x="1490833" y="256840"/>
                  <a:pt x="1497053" y="274402"/>
                </a:cubicBezTo>
                <a:lnTo>
                  <a:pt x="1497053" y="296354"/>
                </a:lnTo>
                <a:cubicBezTo>
                  <a:pt x="1491199" y="304037"/>
                  <a:pt x="1486443" y="311720"/>
                  <a:pt x="1482784" y="319403"/>
                </a:cubicBezTo>
                <a:lnTo>
                  <a:pt x="1470711" y="331477"/>
                </a:lnTo>
                <a:lnTo>
                  <a:pt x="1470711" y="332575"/>
                </a:lnTo>
                <a:cubicBezTo>
                  <a:pt x="1470711" y="338429"/>
                  <a:pt x="1480955" y="345746"/>
                  <a:pt x="1501444" y="354527"/>
                </a:cubicBezTo>
                <a:lnTo>
                  <a:pt x="1506932" y="354527"/>
                </a:lnTo>
                <a:cubicBezTo>
                  <a:pt x="1508761" y="353429"/>
                  <a:pt x="1514249" y="351966"/>
                  <a:pt x="1523396" y="350136"/>
                </a:cubicBezTo>
                <a:lnTo>
                  <a:pt x="1524493" y="347941"/>
                </a:lnTo>
                <a:cubicBezTo>
                  <a:pt x="1523762" y="321965"/>
                  <a:pt x="1523396" y="301476"/>
                  <a:pt x="1523396" y="286475"/>
                </a:cubicBezTo>
                <a:lnTo>
                  <a:pt x="1523396" y="278792"/>
                </a:lnTo>
                <a:lnTo>
                  <a:pt x="1521201" y="275499"/>
                </a:lnTo>
                <a:lnTo>
                  <a:pt x="1521201" y="215131"/>
                </a:lnTo>
                <a:cubicBezTo>
                  <a:pt x="1522664" y="213301"/>
                  <a:pt x="1523396" y="212204"/>
                  <a:pt x="1523396" y="211838"/>
                </a:cubicBezTo>
                <a:lnTo>
                  <a:pt x="1523396" y="150372"/>
                </a:lnTo>
                <a:cubicBezTo>
                  <a:pt x="1520835" y="143786"/>
                  <a:pt x="1512420" y="140493"/>
                  <a:pt x="1498151" y="140493"/>
                </a:cubicBezTo>
                <a:close/>
                <a:moveTo>
                  <a:pt x="350137" y="118541"/>
                </a:moveTo>
                <a:lnTo>
                  <a:pt x="360016" y="118541"/>
                </a:lnTo>
                <a:cubicBezTo>
                  <a:pt x="366235" y="121102"/>
                  <a:pt x="370992" y="123663"/>
                  <a:pt x="374284" y="126224"/>
                </a:cubicBezTo>
                <a:lnTo>
                  <a:pt x="379772" y="126224"/>
                </a:lnTo>
                <a:cubicBezTo>
                  <a:pt x="390749" y="126224"/>
                  <a:pt x="399529" y="130615"/>
                  <a:pt x="406115" y="139396"/>
                </a:cubicBezTo>
                <a:lnTo>
                  <a:pt x="406115" y="140493"/>
                </a:lnTo>
                <a:cubicBezTo>
                  <a:pt x="406115" y="152201"/>
                  <a:pt x="405749" y="163543"/>
                  <a:pt x="405018" y="174519"/>
                </a:cubicBezTo>
                <a:cubicBezTo>
                  <a:pt x="405749" y="183666"/>
                  <a:pt x="406847" y="188788"/>
                  <a:pt x="408310" y="189886"/>
                </a:cubicBezTo>
                <a:lnTo>
                  <a:pt x="408310" y="248059"/>
                </a:lnTo>
                <a:lnTo>
                  <a:pt x="406115" y="251352"/>
                </a:lnTo>
                <a:lnTo>
                  <a:pt x="406115" y="252449"/>
                </a:lnTo>
                <a:cubicBezTo>
                  <a:pt x="406115" y="269279"/>
                  <a:pt x="404286" y="280255"/>
                  <a:pt x="400627" y="285377"/>
                </a:cubicBezTo>
                <a:lnTo>
                  <a:pt x="400627" y="297451"/>
                </a:lnTo>
                <a:cubicBezTo>
                  <a:pt x="400627" y="301476"/>
                  <a:pt x="398798" y="308793"/>
                  <a:pt x="395139" y="319403"/>
                </a:cubicBezTo>
                <a:cubicBezTo>
                  <a:pt x="395139" y="322330"/>
                  <a:pt x="392212" y="333672"/>
                  <a:pt x="386358" y="353429"/>
                </a:cubicBezTo>
                <a:cubicBezTo>
                  <a:pt x="379772" y="364771"/>
                  <a:pt x="374284" y="376845"/>
                  <a:pt x="369894" y="389650"/>
                </a:cubicBezTo>
                <a:cubicBezTo>
                  <a:pt x="368431" y="389650"/>
                  <a:pt x="365138" y="394041"/>
                  <a:pt x="360016" y="402822"/>
                </a:cubicBezTo>
                <a:cubicBezTo>
                  <a:pt x="346844" y="417822"/>
                  <a:pt x="340259" y="427335"/>
                  <a:pt x="340259" y="431359"/>
                </a:cubicBezTo>
                <a:cubicBezTo>
                  <a:pt x="340259" y="434286"/>
                  <a:pt x="338064" y="436847"/>
                  <a:pt x="333673" y="439043"/>
                </a:cubicBezTo>
                <a:cubicBezTo>
                  <a:pt x="327819" y="436116"/>
                  <a:pt x="324892" y="433189"/>
                  <a:pt x="324892" y="430262"/>
                </a:cubicBezTo>
                <a:cubicBezTo>
                  <a:pt x="312452" y="422213"/>
                  <a:pt x="304404" y="412334"/>
                  <a:pt x="300745" y="400626"/>
                </a:cubicBezTo>
                <a:cubicBezTo>
                  <a:pt x="292696" y="392211"/>
                  <a:pt x="288671" y="383065"/>
                  <a:pt x="288671" y="373186"/>
                </a:cubicBezTo>
                <a:cubicBezTo>
                  <a:pt x="285744" y="365869"/>
                  <a:pt x="283549" y="361478"/>
                  <a:pt x="282086" y="360015"/>
                </a:cubicBezTo>
                <a:cubicBezTo>
                  <a:pt x="282817" y="360015"/>
                  <a:pt x="283183" y="359649"/>
                  <a:pt x="283183" y="358917"/>
                </a:cubicBezTo>
                <a:lnTo>
                  <a:pt x="278793" y="358917"/>
                </a:lnTo>
                <a:cubicBezTo>
                  <a:pt x="270744" y="365503"/>
                  <a:pt x="256840" y="371723"/>
                  <a:pt x="237084" y="377577"/>
                </a:cubicBezTo>
                <a:cubicBezTo>
                  <a:pt x="236352" y="377577"/>
                  <a:pt x="231230" y="380503"/>
                  <a:pt x="221717" y="386357"/>
                </a:cubicBezTo>
                <a:cubicBezTo>
                  <a:pt x="220254" y="386357"/>
                  <a:pt x="204521" y="391480"/>
                  <a:pt x="174520" y="401724"/>
                </a:cubicBezTo>
                <a:cubicBezTo>
                  <a:pt x="165373" y="402090"/>
                  <a:pt x="159885" y="403187"/>
                  <a:pt x="158056" y="405017"/>
                </a:cubicBezTo>
                <a:lnTo>
                  <a:pt x="147080" y="405017"/>
                </a:lnTo>
                <a:lnTo>
                  <a:pt x="132811" y="395138"/>
                </a:lnTo>
                <a:cubicBezTo>
                  <a:pt x="128786" y="392211"/>
                  <a:pt x="125493" y="387455"/>
                  <a:pt x="122932" y="380869"/>
                </a:cubicBezTo>
                <a:lnTo>
                  <a:pt x="122932" y="377577"/>
                </a:lnTo>
                <a:cubicBezTo>
                  <a:pt x="124396" y="374284"/>
                  <a:pt x="126957" y="371723"/>
                  <a:pt x="130616" y="369893"/>
                </a:cubicBezTo>
                <a:cubicBezTo>
                  <a:pt x="130616" y="370991"/>
                  <a:pt x="132811" y="372454"/>
                  <a:pt x="137201" y="374284"/>
                </a:cubicBezTo>
                <a:lnTo>
                  <a:pt x="143787" y="374284"/>
                </a:lnTo>
                <a:cubicBezTo>
                  <a:pt x="156592" y="369527"/>
                  <a:pt x="165007" y="364771"/>
                  <a:pt x="169032" y="360015"/>
                </a:cubicBezTo>
                <a:lnTo>
                  <a:pt x="169032" y="358917"/>
                </a:lnTo>
                <a:cubicBezTo>
                  <a:pt x="163910" y="350136"/>
                  <a:pt x="160617" y="342087"/>
                  <a:pt x="159153" y="334770"/>
                </a:cubicBezTo>
                <a:cubicBezTo>
                  <a:pt x="152568" y="321599"/>
                  <a:pt x="149275" y="311720"/>
                  <a:pt x="149275" y="305135"/>
                </a:cubicBezTo>
                <a:lnTo>
                  <a:pt x="149275" y="299646"/>
                </a:lnTo>
                <a:cubicBezTo>
                  <a:pt x="147812" y="297817"/>
                  <a:pt x="147080" y="296719"/>
                  <a:pt x="147080" y="296354"/>
                </a:cubicBezTo>
                <a:cubicBezTo>
                  <a:pt x="147812" y="296354"/>
                  <a:pt x="150373" y="292695"/>
                  <a:pt x="154763" y="285377"/>
                </a:cubicBezTo>
                <a:cubicBezTo>
                  <a:pt x="153300" y="283548"/>
                  <a:pt x="152568" y="282451"/>
                  <a:pt x="152568" y="282085"/>
                </a:cubicBezTo>
                <a:lnTo>
                  <a:pt x="152568" y="262328"/>
                </a:lnTo>
                <a:cubicBezTo>
                  <a:pt x="151104" y="260133"/>
                  <a:pt x="148177" y="247327"/>
                  <a:pt x="143787" y="223912"/>
                </a:cubicBezTo>
                <a:cubicBezTo>
                  <a:pt x="141592" y="215862"/>
                  <a:pt x="135738" y="211838"/>
                  <a:pt x="126225" y="211838"/>
                </a:cubicBezTo>
                <a:lnTo>
                  <a:pt x="118542" y="211838"/>
                </a:lnTo>
                <a:lnTo>
                  <a:pt x="118542" y="210740"/>
                </a:lnTo>
                <a:cubicBezTo>
                  <a:pt x="123298" y="205618"/>
                  <a:pt x="129518" y="203057"/>
                  <a:pt x="137201" y="203057"/>
                </a:cubicBezTo>
                <a:cubicBezTo>
                  <a:pt x="146714" y="197935"/>
                  <a:pt x="161349" y="191349"/>
                  <a:pt x="181106" y="183300"/>
                </a:cubicBezTo>
                <a:lnTo>
                  <a:pt x="181106" y="182202"/>
                </a:lnTo>
                <a:lnTo>
                  <a:pt x="186594" y="182202"/>
                </a:lnTo>
                <a:cubicBezTo>
                  <a:pt x="197204" y="177080"/>
                  <a:pt x="207082" y="173787"/>
                  <a:pt x="216229" y="172324"/>
                </a:cubicBezTo>
                <a:cubicBezTo>
                  <a:pt x="218058" y="170495"/>
                  <a:pt x="226107" y="167934"/>
                  <a:pt x="240376" y="164641"/>
                </a:cubicBezTo>
                <a:cubicBezTo>
                  <a:pt x="249157" y="160250"/>
                  <a:pt x="263426" y="155128"/>
                  <a:pt x="283183" y="149274"/>
                </a:cubicBezTo>
                <a:cubicBezTo>
                  <a:pt x="284647" y="147811"/>
                  <a:pt x="297086" y="143054"/>
                  <a:pt x="320502" y="135005"/>
                </a:cubicBezTo>
                <a:cubicBezTo>
                  <a:pt x="325990" y="135005"/>
                  <a:pt x="333307" y="130981"/>
                  <a:pt x="342454" y="122932"/>
                </a:cubicBezTo>
                <a:cubicBezTo>
                  <a:pt x="342454" y="121834"/>
                  <a:pt x="345015" y="120371"/>
                  <a:pt x="350137" y="118541"/>
                </a:cubicBezTo>
                <a:close/>
                <a:moveTo>
                  <a:pt x="766363" y="83418"/>
                </a:moveTo>
                <a:lnTo>
                  <a:pt x="767460" y="83418"/>
                </a:lnTo>
                <a:lnTo>
                  <a:pt x="774046" y="87808"/>
                </a:lnTo>
                <a:lnTo>
                  <a:pt x="791608" y="87808"/>
                </a:lnTo>
                <a:cubicBezTo>
                  <a:pt x="795632" y="87808"/>
                  <a:pt x="799657" y="89637"/>
                  <a:pt x="803682" y="93296"/>
                </a:cubicBezTo>
                <a:cubicBezTo>
                  <a:pt x="804779" y="93296"/>
                  <a:pt x="808072" y="95491"/>
                  <a:pt x="813560" y="99882"/>
                </a:cubicBezTo>
                <a:cubicBezTo>
                  <a:pt x="818682" y="104272"/>
                  <a:pt x="822707" y="114517"/>
                  <a:pt x="825634" y="130615"/>
                </a:cubicBezTo>
                <a:cubicBezTo>
                  <a:pt x="827829" y="138298"/>
                  <a:pt x="828927" y="144518"/>
                  <a:pt x="828927" y="149274"/>
                </a:cubicBezTo>
                <a:lnTo>
                  <a:pt x="828927" y="155860"/>
                </a:lnTo>
                <a:lnTo>
                  <a:pt x="831122" y="159153"/>
                </a:lnTo>
                <a:lnTo>
                  <a:pt x="831122" y="161348"/>
                </a:lnTo>
                <a:lnTo>
                  <a:pt x="828927" y="164641"/>
                </a:lnTo>
                <a:lnTo>
                  <a:pt x="828927" y="170129"/>
                </a:lnTo>
                <a:lnTo>
                  <a:pt x="831122" y="173422"/>
                </a:lnTo>
                <a:lnTo>
                  <a:pt x="831122" y="180007"/>
                </a:lnTo>
                <a:lnTo>
                  <a:pt x="828927" y="183300"/>
                </a:lnTo>
                <a:lnTo>
                  <a:pt x="828927" y="189886"/>
                </a:lnTo>
                <a:lnTo>
                  <a:pt x="833317" y="198667"/>
                </a:lnTo>
                <a:lnTo>
                  <a:pt x="833317" y="212936"/>
                </a:lnTo>
                <a:cubicBezTo>
                  <a:pt x="817219" y="229765"/>
                  <a:pt x="806974" y="238180"/>
                  <a:pt x="802584" y="238180"/>
                </a:cubicBezTo>
                <a:lnTo>
                  <a:pt x="799291" y="238180"/>
                </a:lnTo>
                <a:cubicBezTo>
                  <a:pt x="794901" y="238180"/>
                  <a:pt x="790510" y="235985"/>
                  <a:pt x="786120" y="231595"/>
                </a:cubicBezTo>
                <a:lnTo>
                  <a:pt x="783925" y="231595"/>
                </a:lnTo>
                <a:cubicBezTo>
                  <a:pt x="780266" y="231595"/>
                  <a:pt x="778437" y="234522"/>
                  <a:pt x="778437" y="240376"/>
                </a:cubicBezTo>
                <a:cubicBezTo>
                  <a:pt x="779168" y="244034"/>
                  <a:pt x="779534" y="247693"/>
                  <a:pt x="779534" y="251352"/>
                </a:cubicBezTo>
                <a:cubicBezTo>
                  <a:pt x="777705" y="251352"/>
                  <a:pt x="771485" y="257937"/>
                  <a:pt x="760875" y="271109"/>
                </a:cubicBezTo>
                <a:cubicBezTo>
                  <a:pt x="758680" y="271109"/>
                  <a:pt x="755753" y="275499"/>
                  <a:pt x="752094" y="284280"/>
                </a:cubicBezTo>
                <a:cubicBezTo>
                  <a:pt x="746972" y="284280"/>
                  <a:pt x="735996" y="294890"/>
                  <a:pt x="719166" y="316111"/>
                </a:cubicBezTo>
                <a:cubicBezTo>
                  <a:pt x="716970" y="316111"/>
                  <a:pt x="711117" y="321599"/>
                  <a:pt x="701604" y="332575"/>
                </a:cubicBezTo>
                <a:cubicBezTo>
                  <a:pt x="691725" y="336599"/>
                  <a:pt x="685506" y="340990"/>
                  <a:pt x="682945" y="345746"/>
                </a:cubicBezTo>
                <a:cubicBezTo>
                  <a:pt x="674530" y="354161"/>
                  <a:pt x="667944" y="359283"/>
                  <a:pt x="663188" y="361112"/>
                </a:cubicBezTo>
                <a:cubicBezTo>
                  <a:pt x="655139" y="366601"/>
                  <a:pt x="651114" y="371357"/>
                  <a:pt x="651114" y="375381"/>
                </a:cubicBezTo>
                <a:lnTo>
                  <a:pt x="651114" y="398431"/>
                </a:lnTo>
                <a:cubicBezTo>
                  <a:pt x="651114" y="406114"/>
                  <a:pt x="651480" y="411968"/>
                  <a:pt x="652212" y="415993"/>
                </a:cubicBezTo>
                <a:cubicBezTo>
                  <a:pt x="651480" y="420017"/>
                  <a:pt x="651114" y="425871"/>
                  <a:pt x="651114" y="433554"/>
                </a:cubicBezTo>
                <a:lnTo>
                  <a:pt x="651114" y="447823"/>
                </a:lnTo>
                <a:lnTo>
                  <a:pt x="648919" y="451116"/>
                </a:lnTo>
                <a:lnTo>
                  <a:pt x="648919" y="463190"/>
                </a:lnTo>
                <a:cubicBezTo>
                  <a:pt x="647455" y="468312"/>
                  <a:pt x="643431" y="470873"/>
                  <a:pt x="636845" y="470873"/>
                </a:cubicBezTo>
                <a:lnTo>
                  <a:pt x="626967" y="480752"/>
                </a:lnTo>
                <a:lnTo>
                  <a:pt x="623674" y="480752"/>
                </a:lnTo>
                <a:cubicBezTo>
                  <a:pt x="612332" y="470507"/>
                  <a:pt x="604649" y="458800"/>
                  <a:pt x="600624" y="445628"/>
                </a:cubicBezTo>
                <a:cubicBezTo>
                  <a:pt x="591843" y="429530"/>
                  <a:pt x="587453" y="420383"/>
                  <a:pt x="587453" y="418188"/>
                </a:cubicBezTo>
                <a:cubicBezTo>
                  <a:pt x="580135" y="408675"/>
                  <a:pt x="575379" y="403187"/>
                  <a:pt x="573184" y="401724"/>
                </a:cubicBezTo>
                <a:lnTo>
                  <a:pt x="555622" y="401724"/>
                </a:lnTo>
                <a:lnTo>
                  <a:pt x="546842" y="406114"/>
                </a:lnTo>
                <a:lnTo>
                  <a:pt x="532573" y="406114"/>
                </a:lnTo>
                <a:cubicBezTo>
                  <a:pt x="519401" y="394407"/>
                  <a:pt x="512815" y="384894"/>
                  <a:pt x="512815" y="377577"/>
                </a:cubicBezTo>
                <a:lnTo>
                  <a:pt x="512815" y="374284"/>
                </a:lnTo>
                <a:cubicBezTo>
                  <a:pt x="512815" y="373186"/>
                  <a:pt x="513913" y="372088"/>
                  <a:pt x="516108" y="370991"/>
                </a:cubicBezTo>
                <a:lnTo>
                  <a:pt x="517206" y="370991"/>
                </a:lnTo>
                <a:cubicBezTo>
                  <a:pt x="519401" y="370991"/>
                  <a:pt x="521597" y="374284"/>
                  <a:pt x="523792" y="380869"/>
                </a:cubicBezTo>
                <a:cubicBezTo>
                  <a:pt x="524523" y="380869"/>
                  <a:pt x="524889" y="381235"/>
                  <a:pt x="524889" y="381967"/>
                </a:cubicBezTo>
                <a:cubicBezTo>
                  <a:pt x="532938" y="381967"/>
                  <a:pt x="543183" y="378308"/>
                  <a:pt x="555622" y="370991"/>
                </a:cubicBezTo>
                <a:lnTo>
                  <a:pt x="610502" y="340258"/>
                </a:lnTo>
                <a:cubicBezTo>
                  <a:pt x="612698" y="338429"/>
                  <a:pt x="614161" y="333672"/>
                  <a:pt x="614893" y="325989"/>
                </a:cubicBezTo>
                <a:cubicBezTo>
                  <a:pt x="615625" y="325989"/>
                  <a:pt x="615991" y="325623"/>
                  <a:pt x="615991" y="324891"/>
                </a:cubicBezTo>
                <a:lnTo>
                  <a:pt x="615991" y="283182"/>
                </a:lnTo>
                <a:cubicBezTo>
                  <a:pt x="613430" y="274402"/>
                  <a:pt x="610868" y="268548"/>
                  <a:pt x="608307" y="265621"/>
                </a:cubicBezTo>
                <a:lnTo>
                  <a:pt x="608307" y="259035"/>
                </a:lnTo>
                <a:cubicBezTo>
                  <a:pt x="611966" y="255376"/>
                  <a:pt x="613795" y="251352"/>
                  <a:pt x="613795" y="246961"/>
                </a:cubicBezTo>
                <a:lnTo>
                  <a:pt x="613795" y="239278"/>
                </a:lnTo>
                <a:lnTo>
                  <a:pt x="615991" y="235985"/>
                </a:lnTo>
                <a:lnTo>
                  <a:pt x="615991" y="230497"/>
                </a:lnTo>
                <a:lnTo>
                  <a:pt x="613795" y="227204"/>
                </a:lnTo>
                <a:lnTo>
                  <a:pt x="613795" y="211838"/>
                </a:lnTo>
                <a:cubicBezTo>
                  <a:pt x="613795" y="203423"/>
                  <a:pt x="613430" y="189886"/>
                  <a:pt x="612698" y="171226"/>
                </a:cubicBezTo>
                <a:cubicBezTo>
                  <a:pt x="611234" y="171226"/>
                  <a:pt x="610137" y="167202"/>
                  <a:pt x="609405" y="159153"/>
                </a:cubicBezTo>
                <a:cubicBezTo>
                  <a:pt x="607942" y="154762"/>
                  <a:pt x="604283" y="147079"/>
                  <a:pt x="598429" y="136103"/>
                </a:cubicBezTo>
                <a:lnTo>
                  <a:pt x="600624" y="135005"/>
                </a:lnTo>
                <a:lnTo>
                  <a:pt x="601722" y="135005"/>
                </a:lnTo>
                <a:lnTo>
                  <a:pt x="624772" y="141591"/>
                </a:lnTo>
                <a:cubicBezTo>
                  <a:pt x="629162" y="143054"/>
                  <a:pt x="633187" y="151469"/>
                  <a:pt x="636845" y="166836"/>
                </a:cubicBezTo>
                <a:cubicBezTo>
                  <a:pt x="637577" y="166836"/>
                  <a:pt x="639040" y="170129"/>
                  <a:pt x="641236" y="176714"/>
                </a:cubicBezTo>
                <a:lnTo>
                  <a:pt x="645626" y="176714"/>
                </a:lnTo>
                <a:cubicBezTo>
                  <a:pt x="655870" y="173422"/>
                  <a:pt x="665017" y="165007"/>
                  <a:pt x="673066" y="151469"/>
                </a:cubicBezTo>
                <a:lnTo>
                  <a:pt x="678554" y="147079"/>
                </a:lnTo>
                <a:lnTo>
                  <a:pt x="686237" y="147079"/>
                </a:lnTo>
                <a:cubicBezTo>
                  <a:pt x="689896" y="147079"/>
                  <a:pt x="693189" y="145981"/>
                  <a:pt x="696116" y="143786"/>
                </a:cubicBezTo>
                <a:lnTo>
                  <a:pt x="702702" y="143786"/>
                </a:lnTo>
                <a:lnTo>
                  <a:pt x="705994" y="145981"/>
                </a:lnTo>
                <a:cubicBezTo>
                  <a:pt x="719532" y="146713"/>
                  <a:pt x="727947" y="147079"/>
                  <a:pt x="731239" y="147079"/>
                </a:cubicBezTo>
                <a:cubicBezTo>
                  <a:pt x="740020" y="154396"/>
                  <a:pt x="744411" y="159519"/>
                  <a:pt x="744411" y="162446"/>
                </a:cubicBezTo>
                <a:cubicBezTo>
                  <a:pt x="731971" y="167568"/>
                  <a:pt x="725751" y="171958"/>
                  <a:pt x="725751" y="175617"/>
                </a:cubicBezTo>
                <a:cubicBezTo>
                  <a:pt x="713312" y="180739"/>
                  <a:pt x="699775" y="188056"/>
                  <a:pt x="685140" y="197569"/>
                </a:cubicBezTo>
                <a:cubicBezTo>
                  <a:pt x="680018" y="200862"/>
                  <a:pt x="677457" y="203057"/>
                  <a:pt x="677457" y="204155"/>
                </a:cubicBezTo>
                <a:cubicBezTo>
                  <a:pt x="675262" y="204155"/>
                  <a:pt x="667944" y="207813"/>
                  <a:pt x="655505" y="215131"/>
                </a:cubicBezTo>
                <a:cubicBezTo>
                  <a:pt x="648919" y="215131"/>
                  <a:pt x="645626" y="217326"/>
                  <a:pt x="645626" y="221716"/>
                </a:cubicBezTo>
                <a:lnTo>
                  <a:pt x="645626" y="229400"/>
                </a:lnTo>
                <a:cubicBezTo>
                  <a:pt x="645626" y="238912"/>
                  <a:pt x="647455" y="243668"/>
                  <a:pt x="651114" y="243668"/>
                </a:cubicBezTo>
                <a:cubicBezTo>
                  <a:pt x="655139" y="241839"/>
                  <a:pt x="659895" y="235985"/>
                  <a:pt x="665383" y="226107"/>
                </a:cubicBezTo>
                <a:cubicBezTo>
                  <a:pt x="666481" y="226107"/>
                  <a:pt x="668310" y="224643"/>
                  <a:pt x="670871" y="221716"/>
                </a:cubicBezTo>
                <a:lnTo>
                  <a:pt x="671969" y="221716"/>
                </a:lnTo>
                <a:lnTo>
                  <a:pt x="675262" y="223912"/>
                </a:lnTo>
                <a:lnTo>
                  <a:pt x="682945" y="223912"/>
                </a:lnTo>
                <a:lnTo>
                  <a:pt x="690628" y="218424"/>
                </a:lnTo>
                <a:lnTo>
                  <a:pt x="711482" y="218424"/>
                </a:lnTo>
                <a:lnTo>
                  <a:pt x="714775" y="216228"/>
                </a:lnTo>
                <a:lnTo>
                  <a:pt x="718068" y="216228"/>
                </a:lnTo>
                <a:cubicBezTo>
                  <a:pt x="723922" y="218424"/>
                  <a:pt x="727581" y="220985"/>
                  <a:pt x="729044" y="223912"/>
                </a:cubicBezTo>
                <a:lnTo>
                  <a:pt x="729044" y="229400"/>
                </a:lnTo>
                <a:cubicBezTo>
                  <a:pt x="727581" y="230863"/>
                  <a:pt x="726483" y="234888"/>
                  <a:pt x="725751" y="241473"/>
                </a:cubicBezTo>
                <a:cubicBezTo>
                  <a:pt x="717336" y="248059"/>
                  <a:pt x="705629" y="255376"/>
                  <a:pt x="690628" y="263425"/>
                </a:cubicBezTo>
                <a:cubicBezTo>
                  <a:pt x="676725" y="273670"/>
                  <a:pt x="664651" y="281719"/>
                  <a:pt x="654407" y="287573"/>
                </a:cubicBezTo>
                <a:cubicBezTo>
                  <a:pt x="652212" y="289402"/>
                  <a:pt x="650748" y="294158"/>
                  <a:pt x="650017" y="301842"/>
                </a:cubicBezTo>
                <a:cubicBezTo>
                  <a:pt x="649285" y="301842"/>
                  <a:pt x="648919" y="302208"/>
                  <a:pt x="648919" y="302939"/>
                </a:cubicBezTo>
                <a:lnTo>
                  <a:pt x="648919" y="306232"/>
                </a:lnTo>
                <a:cubicBezTo>
                  <a:pt x="651114" y="308793"/>
                  <a:pt x="652212" y="310623"/>
                  <a:pt x="652212" y="311720"/>
                </a:cubicBezTo>
                <a:lnTo>
                  <a:pt x="653309" y="311720"/>
                </a:lnTo>
                <a:cubicBezTo>
                  <a:pt x="663188" y="306598"/>
                  <a:pt x="668310" y="303305"/>
                  <a:pt x="668676" y="301842"/>
                </a:cubicBezTo>
                <a:cubicBezTo>
                  <a:pt x="669774" y="301842"/>
                  <a:pt x="672700" y="300012"/>
                  <a:pt x="677457" y="296354"/>
                </a:cubicBezTo>
                <a:cubicBezTo>
                  <a:pt x="677822" y="296354"/>
                  <a:pt x="685872" y="290500"/>
                  <a:pt x="701604" y="278792"/>
                </a:cubicBezTo>
                <a:lnTo>
                  <a:pt x="720263" y="266718"/>
                </a:lnTo>
                <a:cubicBezTo>
                  <a:pt x="727947" y="263060"/>
                  <a:pt x="732703" y="260133"/>
                  <a:pt x="734532" y="257937"/>
                </a:cubicBezTo>
                <a:cubicBezTo>
                  <a:pt x="751728" y="248425"/>
                  <a:pt x="765265" y="239644"/>
                  <a:pt x="775144" y="231595"/>
                </a:cubicBezTo>
                <a:cubicBezTo>
                  <a:pt x="777339" y="231595"/>
                  <a:pt x="778802" y="228668"/>
                  <a:pt x="779534" y="222814"/>
                </a:cubicBezTo>
                <a:cubicBezTo>
                  <a:pt x="778802" y="209643"/>
                  <a:pt x="777705" y="203057"/>
                  <a:pt x="776241" y="203057"/>
                </a:cubicBezTo>
                <a:lnTo>
                  <a:pt x="776241" y="189886"/>
                </a:lnTo>
                <a:lnTo>
                  <a:pt x="774046" y="186593"/>
                </a:lnTo>
                <a:cubicBezTo>
                  <a:pt x="774778" y="186593"/>
                  <a:pt x="776607" y="181837"/>
                  <a:pt x="779534" y="172324"/>
                </a:cubicBezTo>
                <a:cubicBezTo>
                  <a:pt x="782461" y="172324"/>
                  <a:pt x="784290" y="165007"/>
                  <a:pt x="785022" y="150372"/>
                </a:cubicBezTo>
                <a:cubicBezTo>
                  <a:pt x="784290" y="139762"/>
                  <a:pt x="783925" y="130249"/>
                  <a:pt x="783925" y="121834"/>
                </a:cubicBezTo>
                <a:cubicBezTo>
                  <a:pt x="782461" y="121834"/>
                  <a:pt x="780632" y="115614"/>
                  <a:pt x="778437" y="103175"/>
                </a:cubicBezTo>
                <a:cubicBezTo>
                  <a:pt x="776973" y="103175"/>
                  <a:pt x="774046" y="100248"/>
                  <a:pt x="769656" y="94394"/>
                </a:cubicBezTo>
                <a:cubicBezTo>
                  <a:pt x="767460" y="94394"/>
                  <a:pt x="765631" y="92930"/>
                  <a:pt x="764168" y="90003"/>
                </a:cubicBezTo>
                <a:lnTo>
                  <a:pt x="764168" y="85613"/>
                </a:lnTo>
                <a:cubicBezTo>
                  <a:pt x="764534" y="84149"/>
                  <a:pt x="765265" y="83418"/>
                  <a:pt x="766363" y="83418"/>
                </a:cubicBezTo>
                <a:close/>
                <a:moveTo>
                  <a:pt x="1387292" y="74637"/>
                </a:moveTo>
                <a:lnTo>
                  <a:pt x="1400464" y="74637"/>
                </a:lnTo>
                <a:cubicBezTo>
                  <a:pt x="1403391" y="76832"/>
                  <a:pt x="1406684" y="77930"/>
                  <a:pt x="1410342" y="77930"/>
                </a:cubicBezTo>
                <a:cubicBezTo>
                  <a:pt x="1410342" y="76832"/>
                  <a:pt x="1411440" y="75735"/>
                  <a:pt x="1413635" y="74637"/>
                </a:cubicBezTo>
                <a:lnTo>
                  <a:pt x="1421318" y="74637"/>
                </a:lnTo>
                <a:cubicBezTo>
                  <a:pt x="1427538" y="77930"/>
                  <a:pt x="1432294" y="82320"/>
                  <a:pt x="1435587" y="87808"/>
                </a:cubicBezTo>
                <a:cubicBezTo>
                  <a:pt x="1435587" y="88906"/>
                  <a:pt x="1438514" y="95491"/>
                  <a:pt x="1444368" y="107565"/>
                </a:cubicBezTo>
                <a:lnTo>
                  <a:pt x="1444368" y="117444"/>
                </a:lnTo>
                <a:cubicBezTo>
                  <a:pt x="1444368" y="127688"/>
                  <a:pt x="1445832" y="132810"/>
                  <a:pt x="1448759" y="132810"/>
                </a:cubicBezTo>
                <a:lnTo>
                  <a:pt x="1452051" y="132810"/>
                </a:lnTo>
                <a:cubicBezTo>
                  <a:pt x="1467418" y="121834"/>
                  <a:pt x="1482419" y="116346"/>
                  <a:pt x="1497053" y="116346"/>
                </a:cubicBezTo>
                <a:lnTo>
                  <a:pt x="1508029" y="110858"/>
                </a:lnTo>
                <a:lnTo>
                  <a:pt x="1516810" y="110858"/>
                </a:lnTo>
                <a:cubicBezTo>
                  <a:pt x="1525591" y="114517"/>
                  <a:pt x="1530347" y="117078"/>
                  <a:pt x="1531079" y="118541"/>
                </a:cubicBezTo>
                <a:cubicBezTo>
                  <a:pt x="1536567" y="120736"/>
                  <a:pt x="1543153" y="122566"/>
                  <a:pt x="1550836" y="124029"/>
                </a:cubicBezTo>
                <a:cubicBezTo>
                  <a:pt x="1550836" y="124761"/>
                  <a:pt x="1554861" y="127322"/>
                  <a:pt x="1562910" y="131712"/>
                </a:cubicBezTo>
                <a:cubicBezTo>
                  <a:pt x="1566203" y="136469"/>
                  <a:pt x="1568764" y="141225"/>
                  <a:pt x="1570593" y="145981"/>
                </a:cubicBezTo>
                <a:cubicBezTo>
                  <a:pt x="1572056" y="145981"/>
                  <a:pt x="1573886" y="149640"/>
                  <a:pt x="1576081" y="156957"/>
                </a:cubicBezTo>
                <a:lnTo>
                  <a:pt x="1576081" y="160250"/>
                </a:lnTo>
                <a:lnTo>
                  <a:pt x="1567300" y="187690"/>
                </a:lnTo>
                <a:cubicBezTo>
                  <a:pt x="1566568" y="195740"/>
                  <a:pt x="1565471" y="199764"/>
                  <a:pt x="1564007" y="199764"/>
                </a:cubicBezTo>
                <a:cubicBezTo>
                  <a:pt x="1563276" y="217692"/>
                  <a:pt x="1562910" y="231595"/>
                  <a:pt x="1562910" y="241473"/>
                </a:cubicBezTo>
                <a:cubicBezTo>
                  <a:pt x="1562910" y="264157"/>
                  <a:pt x="1564007" y="278792"/>
                  <a:pt x="1566203" y="285377"/>
                </a:cubicBezTo>
                <a:lnTo>
                  <a:pt x="1566203" y="302939"/>
                </a:lnTo>
                <a:cubicBezTo>
                  <a:pt x="1566568" y="304403"/>
                  <a:pt x="1567300" y="305135"/>
                  <a:pt x="1568398" y="305135"/>
                </a:cubicBezTo>
                <a:cubicBezTo>
                  <a:pt x="1569129" y="319769"/>
                  <a:pt x="1569495" y="330745"/>
                  <a:pt x="1569495" y="338063"/>
                </a:cubicBezTo>
                <a:lnTo>
                  <a:pt x="1569495" y="360015"/>
                </a:lnTo>
                <a:lnTo>
                  <a:pt x="1571691" y="363308"/>
                </a:lnTo>
                <a:lnTo>
                  <a:pt x="1571691" y="373186"/>
                </a:lnTo>
                <a:lnTo>
                  <a:pt x="1573886" y="376479"/>
                </a:lnTo>
                <a:lnTo>
                  <a:pt x="1573886" y="395138"/>
                </a:lnTo>
                <a:cubicBezTo>
                  <a:pt x="1575349" y="396968"/>
                  <a:pt x="1576081" y="398431"/>
                  <a:pt x="1576081" y="399529"/>
                </a:cubicBezTo>
                <a:cubicBezTo>
                  <a:pt x="1576812" y="429164"/>
                  <a:pt x="1577179" y="445628"/>
                  <a:pt x="1577179" y="448921"/>
                </a:cubicBezTo>
                <a:cubicBezTo>
                  <a:pt x="1578276" y="448921"/>
                  <a:pt x="1579740" y="451482"/>
                  <a:pt x="1581569" y="456604"/>
                </a:cubicBezTo>
                <a:lnTo>
                  <a:pt x="1581569" y="468678"/>
                </a:lnTo>
                <a:cubicBezTo>
                  <a:pt x="1575715" y="478191"/>
                  <a:pt x="1570227" y="482947"/>
                  <a:pt x="1565105" y="482947"/>
                </a:cubicBezTo>
                <a:cubicBezTo>
                  <a:pt x="1553397" y="476727"/>
                  <a:pt x="1541689" y="466483"/>
                  <a:pt x="1529981" y="452214"/>
                </a:cubicBezTo>
                <a:cubicBezTo>
                  <a:pt x="1513883" y="440872"/>
                  <a:pt x="1504371" y="431725"/>
                  <a:pt x="1501444" y="424774"/>
                </a:cubicBezTo>
                <a:cubicBezTo>
                  <a:pt x="1480955" y="406114"/>
                  <a:pt x="1470711" y="391114"/>
                  <a:pt x="1470711" y="379772"/>
                </a:cubicBezTo>
                <a:cubicBezTo>
                  <a:pt x="1470711" y="379040"/>
                  <a:pt x="1468515" y="376479"/>
                  <a:pt x="1464125" y="372088"/>
                </a:cubicBezTo>
                <a:cubicBezTo>
                  <a:pt x="1459735" y="361112"/>
                  <a:pt x="1457539" y="353063"/>
                  <a:pt x="1457539" y="347941"/>
                </a:cubicBezTo>
                <a:cubicBezTo>
                  <a:pt x="1457539" y="346112"/>
                  <a:pt x="1458637" y="343551"/>
                  <a:pt x="1460832" y="340258"/>
                </a:cubicBezTo>
                <a:lnTo>
                  <a:pt x="1460832" y="339160"/>
                </a:lnTo>
                <a:cubicBezTo>
                  <a:pt x="1460832" y="338063"/>
                  <a:pt x="1459369" y="336599"/>
                  <a:pt x="1456442" y="334770"/>
                </a:cubicBezTo>
                <a:cubicBezTo>
                  <a:pt x="1454612" y="334770"/>
                  <a:pt x="1451320" y="336599"/>
                  <a:pt x="1446563" y="340258"/>
                </a:cubicBezTo>
                <a:lnTo>
                  <a:pt x="1444368" y="341355"/>
                </a:lnTo>
                <a:lnTo>
                  <a:pt x="1437782" y="340258"/>
                </a:lnTo>
                <a:lnTo>
                  <a:pt x="1429002" y="345746"/>
                </a:lnTo>
                <a:lnTo>
                  <a:pt x="1425709" y="343551"/>
                </a:lnTo>
                <a:lnTo>
                  <a:pt x="1415830" y="343551"/>
                </a:lnTo>
                <a:cubicBezTo>
                  <a:pt x="1414367" y="343551"/>
                  <a:pt x="1413635" y="342819"/>
                  <a:pt x="1413635" y="341355"/>
                </a:cubicBezTo>
                <a:lnTo>
                  <a:pt x="1413635" y="340258"/>
                </a:lnTo>
                <a:cubicBezTo>
                  <a:pt x="1425343" y="320867"/>
                  <a:pt x="1431929" y="304037"/>
                  <a:pt x="1433392" y="289768"/>
                </a:cubicBezTo>
                <a:cubicBezTo>
                  <a:pt x="1436685" y="275499"/>
                  <a:pt x="1439612" y="265255"/>
                  <a:pt x="1442173" y="259035"/>
                </a:cubicBezTo>
                <a:lnTo>
                  <a:pt x="1442173" y="242571"/>
                </a:lnTo>
                <a:cubicBezTo>
                  <a:pt x="1439246" y="237449"/>
                  <a:pt x="1437051" y="234888"/>
                  <a:pt x="1435587" y="234888"/>
                </a:cubicBezTo>
                <a:lnTo>
                  <a:pt x="1433392" y="234888"/>
                </a:lnTo>
                <a:cubicBezTo>
                  <a:pt x="1429733" y="237083"/>
                  <a:pt x="1426075" y="244766"/>
                  <a:pt x="1422416" y="257937"/>
                </a:cubicBezTo>
                <a:cubicBezTo>
                  <a:pt x="1418391" y="257937"/>
                  <a:pt x="1411806" y="272206"/>
                  <a:pt x="1402659" y="300744"/>
                </a:cubicBezTo>
                <a:cubicBezTo>
                  <a:pt x="1391683" y="315013"/>
                  <a:pt x="1382170" y="330014"/>
                  <a:pt x="1374121" y="345746"/>
                </a:cubicBezTo>
                <a:cubicBezTo>
                  <a:pt x="1358023" y="363308"/>
                  <a:pt x="1348144" y="372088"/>
                  <a:pt x="1344486" y="372088"/>
                </a:cubicBezTo>
                <a:cubicBezTo>
                  <a:pt x="1343022" y="372088"/>
                  <a:pt x="1340461" y="373552"/>
                  <a:pt x="1336803" y="376479"/>
                </a:cubicBezTo>
                <a:lnTo>
                  <a:pt x="1328022" y="376479"/>
                </a:lnTo>
                <a:cubicBezTo>
                  <a:pt x="1325460" y="373186"/>
                  <a:pt x="1320704" y="371357"/>
                  <a:pt x="1313753" y="370991"/>
                </a:cubicBezTo>
                <a:lnTo>
                  <a:pt x="1312655" y="368796"/>
                </a:lnTo>
                <a:cubicBezTo>
                  <a:pt x="1327290" y="361844"/>
                  <a:pt x="1338998" y="348307"/>
                  <a:pt x="1347779" y="328184"/>
                </a:cubicBezTo>
                <a:cubicBezTo>
                  <a:pt x="1359486" y="302208"/>
                  <a:pt x="1367170" y="283914"/>
                  <a:pt x="1370828" y="273304"/>
                </a:cubicBezTo>
                <a:cubicBezTo>
                  <a:pt x="1379609" y="244400"/>
                  <a:pt x="1385463" y="221716"/>
                  <a:pt x="1388390" y="205252"/>
                </a:cubicBezTo>
                <a:cubicBezTo>
                  <a:pt x="1390585" y="200496"/>
                  <a:pt x="1392049" y="195008"/>
                  <a:pt x="1392780" y="188788"/>
                </a:cubicBezTo>
                <a:cubicBezTo>
                  <a:pt x="1392049" y="187325"/>
                  <a:pt x="1391683" y="186227"/>
                  <a:pt x="1391683" y="185495"/>
                </a:cubicBezTo>
                <a:lnTo>
                  <a:pt x="1388390" y="185495"/>
                </a:lnTo>
                <a:cubicBezTo>
                  <a:pt x="1376316" y="191715"/>
                  <a:pt x="1366072" y="200496"/>
                  <a:pt x="1357657" y="211838"/>
                </a:cubicBezTo>
                <a:cubicBezTo>
                  <a:pt x="1339729" y="231961"/>
                  <a:pt x="1326924" y="245864"/>
                  <a:pt x="1319241" y="253547"/>
                </a:cubicBezTo>
                <a:cubicBezTo>
                  <a:pt x="1319241" y="255010"/>
                  <a:pt x="1316314" y="259035"/>
                  <a:pt x="1310460" y="265621"/>
                </a:cubicBezTo>
                <a:cubicBezTo>
                  <a:pt x="1304972" y="275865"/>
                  <a:pt x="1300582" y="285743"/>
                  <a:pt x="1297289" y="295256"/>
                </a:cubicBezTo>
                <a:lnTo>
                  <a:pt x="1297289" y="308427"/>
                </a:lnTo>
                <a:lnTo>
                  <a:pt x="1295093" y="311720"/>
                </a:lnTo>
                <a:lnTo>
                  <a:pt x="1295093" y="375381"/>
                </a:lnTo>
                <a:lnTo>
                  <a:pt x="1292898" y="378674"/>
                </a:lnTo>
                <a:lnTo>
                  <a:pt x="1292898" y="386357"/>
                </a:lnTo>
                <a:lnTo>
                  <a:pt x="1295093" y="389650"/>
                </a:lnTo>
                <a:lnTo>
                  <a:pt x="1295093" y="403919"/>
                </a:lnTo>
                <a:lnTo>
                  <a:pt x="1299484" y="412700"/>
                </a:lnTo>
                <a:lnTo>
                  <a:pt x="1299484" y="435750"/>
                </a:lnTo>
                <a:cubicBezTo>
                  <a:pt x="1299484" y="436847"/>
                  <a:pt x="1298020" y="438311"/>
                  <a:pt x="1295093" y="440140"/>
                </a:cubicBezTo>
                <a:lnTo>
                  <a:pt x="1293996" y="440140"/>
                </a:lnTo>
                <a:cubicBezTo>
                  <a:pt x="1278263" y="428066"/>
                  <a:pt x="1269117" y="420383"/>
                  <a:pt x="1266556" y="417090"/>
                </a:cubicBezTo>
                <a:cubicBezTo>
                  <a:pt x="1266556" y="415993"/>
                  <a:pt x="1260702" y="410871"/>
                  <a:pt x="1248994" y="401724"/>
                </a:cubicBezTo>
                <a:cubicBezTo>
                  <a:pt x="1245335" y="399163"/>
                  <a:pt x="1242408" y="395504"/>
                  <a:pt x="1240213" y="390748"/>
                </a:cubicBezTo>
                <a:lnTo>
                  <a:pt x="1242408" y="387455"/>
                </a:lnTo>
                <a:lnTo>
                  <a:pt x="1242408" y="373186"/>
                </a:lnTo>
                <a:lnTo>
                  <a:pt x="1240213" y="369893"/>
                </a:lnTo>
                <a:lnTo>
                  <a:pt x="1240213" y="356722"/>
                </a:lnTo>
                <a:cubicBezTo>
                  <a:pt x="1242408" y="353795"/>
                  <a:pt x="1246799" y="349771"/>
                  <a:pt x="1253384" y="344648"/>
                </a:cubicBezTo>
                <a:lnTo>
                  <a:pt x="1259970" y="331477"/>
                </a:lnTo>
                <a:cubicBezTo>
                  <a:pt x="1260702" y="312452"/>
                  <a:pt x="1261068" y="297451"/>
                  <a:pt x="1261068" y="286475"/>
                </a:cubicBezTo>
                <a:cubicBezTo>
                  <a:pt x="1262531" y="286475"/>
                  <a:pt x="1263263" y="285743"/>
                  <a:pt x="1263263" y="284280"/>
                </a:cubicBezTo>
                <a:lnTo>
                  <a:pt x="1263263" y="273304"/>
                </a:lnTo>
                <a:cubicBezTo>
                  <a:pt x="1264726" y="271475"/>
                  <a:pt x="1265458" y="270011"/>
                  <a:pt x="1265458" y="268913"/>
                </a:cubicBezTo>
                <a:cubicBezTo>
                  <a:pt x="1265458" y="262694"/>
                  <a:pt x="1265824" y="250986"/>
                  <a:pt x="1266556" y="233790"/>
                </a:cubicBezTo>
                <a:cubicBezTo>
                  <a:pt x="1266556" y="230863"/>
                  <a:pt x="1261799" y="227936"/>
                  <a:pt x="1252287" y="225009"/>
                </a:cubicBezTo>
                <a:cubicBezTo>
                  <a:pt x="1249360" y="221716"/>
                  <a:pt x="1247165" y="218058"/>
                  <a:pt x="1245701" y="214033"/>
                </a:cubicBezTo>
                <a:cubicBezTo>
                  <a:pt x="1238750" y="207082"/>
                  <a:pt x="1232530" y="198667"/>
                  <a:pt x="1227042" y="188788"/>
                </a:cubicBezTo>
                <a:lnTo>
                  <a:pt x="1227042" y="174519"/>
                </a:lnTo>
                <a:cubicBezTo>
                  <a:pt x="1227408" y="173056"/>
                  <a:pt x="1228139" y="172324"/>
                  <a:pt x="1229237" y="172324"/>
                </a:cubicBezTo>
                <a:cubicBezTo>
                  <a:pt x="1236554" y="178178"/>
                  <a:pt x="1240213" y="182568"/>
                  <a:pt x="1240213" y="185495"/>
                </a:cubicBezTo>
                <a:lnTo>
                  <a:pt x="1246799" y="185495"/>
                </a:lnTo>
                <a:cubicBezTo>
                  <a:pt x="1250092" y="184763"/>
                  <a:pt x="1253018" y="179641"/>
                  <a:pt x="1255580" y="170129"/>
                </a:cubicBezTo>
                <a:cubicBezTo>
                  <a:pt x="1260336" y="161348"/>
                  <a:pt x="1263263" y="156957"/>
                  <a:pt x="1264360" y="156957"/>
                </a:cubicBezTo>
                <a:cubicBezTo>
                  <a:pt x="1266922" y="156957"/>
                  <a:pt x="1269117" y="156226"/>
                  <a:pt x="1270946" y="154762"/>
                </a:cubicBezTo>
                <a:lnTo>
                  <a:pt x="1274239" y="154762"/>
                </a:lnTo>
                <a:cubicBezTo>
                  <a:pt x="1276068" y="155860"/>
                  <a:pt x="1281922" y="157323"/>
                  <a:pt x="1291801" y="159153"/>
                </a:cubicBezTo>
                <a:cubicBezTo>
                  <a:pt x="1291801" y="159884"/>
                  <a:pt x="1292166" y="160250"/>
                  <a:pt x="1292898" y="160250"/>
                </a:cubicBezTo>
                <a:lnTo>
                  <a:pt x="1321436" y="160250"/>
                </a:lnTo>
                <a:cubicBezTo>
                  <a:pt x="1329119" y="163177"/>
                  <a:pt x="1333510" y="166470"/>
                  <a:pt x="1334607" y="170129"/>
                </a:cubicBezTo>
                <a:lnTo>
                  <a:pt x="1334607" y="175617"/>
                </a:lnTo>
                <a:lnTo>
                  <a:pt x="1319241" y="195374"/>
                </a:lnTo>
                <a:lnTo>
                  <a:pt x="1319241" y="196471"/>
                </a:lnTo>
                <a:cubicBezTo>
                  <a:pt x="1319241" y="212570"/>
                  <a:pt x="1314850" y="229400"/>
                  <a:pt x="1306070" y="246961"/>
                </a:cubicBezTo>
                <a:lnTo>
                  <a:pt x="1307167" y="246961"/>
                </a:lnTo>
                <a:cubicBezTo>
                  <a:pt x="1311558" y="246961"/>
                  <a:pt x="1313753" y="244766"/>
                  <a:pt x="1313753" y="240376"/>
                </a:cubicBezTo>
                <a:cubicBezTo>
                  <a:pt x="1314850" y="240376"/>
                  <a:pt x="1322534" y="232692"/>
                  <a:pt x="1336803" y="217326"/>
                </a:cubicBezTo>
                <a:cubicBezTo>
                  <a:pt x="1360218" y="198667"/>
                  <a:pt x="1371926" y="188788"/>
                  <a:pt x="1371926" y="187690"/>
                </a:cubicBezTo>
                <a:cubicBezTo>
                  <a:pt x="1374121" y="187690"/>
                  <a:pt x="1380707" y="184032"/>
                  <a:pt x="1391683" y="176714"/>
                </a:cubicBezTo>
                <a:cubicBezTo>
                  <a:pt x="1395342" y="176714"/>
                  <a:pt x="1397903" y="168665"/>
                  <a:pt x="1399366" y="152567"/>
                </a:cubicBezTo>
                <a:cubicBezTo>
                  <a:pt x="1400098" y="152567"/>
                  <a:pt x="1400464" y="152201"/>
                  <a:pt x="1400464" y="151469"/>
                </a:cubicBezTo>
                <a:lnTo>
                  <a:pt x="1400464" y="111956"/>
                </a:lnTo>
                <a:cubicBezTo>
                  <a:pt x="1399366" y="109760"/>
                  <a:pt x="1397903" y="104272"/>
                  <a:pt x="1396073" y="95491"/>
                </a:cubicBezTo>
                <a:cubicBezTo>
                  <a:pt x="1392780" y="90369"/>
                  <a:pt x="1386927" y="87808"/>
                  <a:pt x="1378512" y="87808"/>
                </a:cubicBezTo>
                <a:lnTo>
                  <a:pt x="1378512" y="81223"/>
                </a:lnTo>
                <a:cubicBezTo>
                  <a:pt x="1378512" y="79759"/>
                  <a:pt x="1381439" y="77564"/>
                  <a:pt x="1387292" y="74637"/>
                </a:cubicBezTo>
                <a:close/>
                <a:moveTo>
                  <a:pt x="979299" y="50490"/>
                </a:moveTo>
                <a:lnTo>
                  <a:pt x="980396" y="52685"/>
                </a:lnTo>
                <a:lnTo>
                  <a:pt x="980396" y="59270"/>
                </a:lnTo>
                <a:cubicBezTo>
                  <a:pt x="980396" y="60734"/>
                  <a:pt x="979665" y="61466"/>
                  <a:pt x="978201" y="61466"/>
                </a:cubicBezTo>
                <a:lnTo>
                  <a:pt x="977104" y="61466"/>
                </a:lnTo>
                <a:lnTo>
                  <a:pt x="977104" y="52685"/>
                </a:lnTo>
                <a:cubicBezTo>
                  <a:pt x="977469" y="51221"/>
                  <a:pt x="978201" y="50490"/>
                  <a:pt x="979299" y="50490"/>
                </a:cubicBezTo>
                <a:close/>
                <a:moveTo>
                  <a:pt x="2681288" y="32379"/>
                </a:moveTo>
                <a:lnTo>
                  <a:pt x="2686776" y="32379"/>
                </a:lnTo>
                <a:cubicBezTo>
                  <a:pt x="2691166" y="37501"/>
                  <a:pt x="2697752" y="40428"/>
                  <a:pt x="2706533" y="41160"/>
                </a:cubicBezTo>
                <a:cubicBezTo>
                  <a:pt x="2706533" y="42258"/>
                  <a:pt x="2710192" y="43721"/>
                  <a:pt x="2717509" y="45550"/>
                </a:cubicBezTo>
                <a:cubicBezTo>
                  <a:pt x="2718972" y="47380"/>
                  <a:pt x="2728851" y="51404"/>
                  <a:pt x="2747144" y="57624"/>
                </a:cubicBezTo>
                <a:cubicBezTo>
                  <a:pt x="2747144" y="58356"/>
                  <a:pt x="2756291" y="64941"/>
                  <a:pt x="2774585" y="77381"/>
                </a:cubicBezTo>
                <a:cubicBezTo>
                  <a:pt x="2777511" y="80308"/>
                  <a:pt x="2778975" y="83235"/>
                  <a:pt x="2778975" y="86162"/>
                </a:cubicBezTo>
                <a:lnTo>
                  <a:pt x="2778975" y="90552"/>
                </a:lnTo>
                <a:cubicBezTo>
                  <a:pt x="2778975" y="93479"/>
                  <a:pt x="2770194" y="97504"/>
                  <a:pt x="2752632" y="102626"/>
                </a:cubicBezTo>
                <a:lnTo>
                  <a:pt x="2746047" y="102626"/>
                </a:lnTo>
                <a:cubicBezTo>
                  <a:pt x="2735071" y="99699"/>
                  <a:pt x="2729583" y="97870"/>
                  <a:pt x="2729583" y="97138"/>
                </a:cubicBezTo>
                <a:cubicBezTo>
                  <a:pt x="2722997" y="94943"/>
                  <a:pt x="2718607" y="93113"/>
                  <a:pt x="2716411" y="91650"/>
                </a:cubicBezTo>
                <a:lnTo>
                  <a:pt x="2710923" y="91650"/>
                </a:lnTo>
                <a:lnTo>
                  <a:pt x="2707630" y="93845"/>
                </a:lnTo>
                <a:lnTo>
                  <a:pt x="2696654" y="93845"/>
                </a:lnTo>
                <a:cubicBezTo>
                  <a:pt x="2693727" y="95309"/>
                  <a:pt x="2685678" y="97138"/>
                  <a:pt x="2672507" y="99333"/>
                </a:cubicBezTo>
                <a:cubicBezTo>
                  <a:pt x="2671775" y="101528"/>
                  <a:pt x="2669580" y="102626"/>
                  <a:pt x="2665921" y="102626"/>
                </a:cubicBezTo>
                <a:cubicBezTo>
                  <a:pt x="2665921" y="106650"/>
                  <a:pt x="2666287" y="111773"/>
                  <a:pt x="2667019" y="117992"/>
                </a:cubicBezTo>
                <a:cubicBezTo>
                  <a:pt x="2665921" y="122749"/>
                  <a:pt x="2661165" y="128968"/>
                  <a:pt x="2652750" y="136652"/>
                </a:cubicBezTo>
                <a:cubicBezTo>
                  <a:pt x="2650921" y="142506"/>
                  <a:pt x="2645067" y="149457"/>
                  <a:pt x="2635188" y="157506"/>
                </a:cubicBezTo>
                <a:cubicBezTo>
                  <a:pt x="2630066" y="163726"/>
                  <a:pt x="2627505" y="169214"/>
                  <a:pt x="2627505" y="173970"/>
                </a:cubicBezTo>
                <a:lnTo>
                  <a:pt x="2635188" y="173970"/>
                </a:lnTo>
                <a:cubicBezTo>
                  <a:pt x="2643237" y="169214"/>
                  <a:pt x="2652384" y="165921"/>
                  <a:pt x="2662628" y="164092"/>
                </a:cubicBezTo>
                <a:cubicBezTo>
                  <a:pt x="2662628" y="163360"/>
                  <a:pt x="2662995" y="162994"/>
                  <a:pt x="2663726" y="162994"/>
                </a:cubicBezTo>
                <a:lnTo>
                  <a:pt x="2676898" y="162994"/>
                </a:lnTo>
                <a:cubicBezTo>
                  <a:pt x="2682751" y="165921"/>
                  <a:pt x="2685678" y="168482"/>
                  <a:pt x="2685678" y="170678"/>
                </a:cubicBezTo>
                <a:lnTo>
                  <a:pt x="2688971" y="170678"/>
                </a:lnTo>
                <a:cubicBezTo>
                  <a:pt x="2702143" y="170678"/>
                  <a:pt x="2708728" y="172507"/>
                  <a:pt x="2708728" y="176166"/>
                </a:cubicBezTo>
                <a:cubicBezTo>
                  <a:pt x="2711655" y="176166"/>
                  <a:pt x="2718607" y="182751"/>
                  <a:pt x="2729583" y="195923"/>
                </a:cubicBezTo>
                <a:cubicBezTo>
                  <a:pt x="2733241" y="201776"/>
                  <a:pt x="2735437" y="207630"/>
                  <a:pt x="2736168" y="213484"/>
                </a:cubicBezTo>
                <a:cubicBezTo>
                  <a:pt x="2736900" y="213484"/>
                  <a:pt x="2737266" y="213850"/>
                  <a:pt x="2737266" y="214582"/>
                </a:cubicBezTo>
                <a:cubicBezTo>
                  <a:pt x="2735802" y="214582"/>
                  <a:pt x="2735071" y="215679"/>
                  <a:pt x="2735071" y="217875"/>
                </a:cubicBezTo>
                <a:cubicBezTo>
                  <a:pt x="2735071" y="219704"/>
                  <a:pt x="2734705" y="229583"/>
                  <a:pt x="2733973" y="247510"/>
                </a:cubicBezTo>
                <a:cubicBezTo>
                  <a:pt x="2732510" y="247876"/>
                  <a:pt x="2731778" y="248608"/>
                  <a:pt x="2731778" y="249705"/>
                </a:cubicBezTo>
                <a:lnTo>
                  <a:pt x="2731778" y="279341"/>
                </a:lnTo>
                <a:cubicBezTo>
                  <a:pt x="2731778" y="279707"/>
                  <a:pt x="2731046" y="280804"/>
                  <a:pt x="2729583" y="282634"/>
                </a:cubicBezTo>
                <a:cubicBezTo>
                  <a:pt x="2728851" y="296171"/>
                  <a:pt x="2728485" y="307513"/>
                  <a:pt x="2728485" y="316659"/>
                </a:cubicBezTo>
                <a:lnTo>
                  <a:pt x="2728485" y="317757"/>
                </a:lnTo>
                <a:lnTo>
                  <a:pt x="2726290" y="321050"/>
                </a:lnTo>
                <a:lnTo>
                  <a:pt x="2726290" y="337514"/>
                </a:lnTo>
                <a:lnTo>
                  <a:pt x="2724095" y="340807"/>
                </a:lnTo>
                <a:lnTo>
                  <a:pt x="2724095" y="358368"/>
                </a:lnTo>
                <a:lnTo>
                  <a:pt x="2726290" y="361661"/>
                </a:lnTo>
                <a:lnTo>
                  <a:pt x="2726290" y="367149"/>
                </a:lnTo>
                <a:lnTo>
                  <a:pt x="2724095" y="370442"/>
                </a:lnTo>
                <a:lnTo>
                  <a:pt x="2724095" y="383613"/>
                </a:lnTo>
                <a:cubicBezTo>
                  <a:pt x="2724095" y="386906"/>
                  <a:pt x="2721534" y="390931"/>
                  <a:pt x="2716411" y="395687"/>
                </a:cubicBezTo>
                <a:cubicBezTo>
                  <a:pt x="2711289" y="395687"/>
                  <a:pt x="2707630" y="393492"/>
                  <a:pt x="2705435" y="389101"/>
                </a:cubicBezTo>
                <a:lnTo>
                  <a:pt x="2703240" y="389101"/>
                </a:lnTo>
                <a:cubicBezTo>
                  <a:pt x="2699215" y="392760"/>
                  <a:pt x="2697020" y="394590"/>
                  <a:pt x="2696654" y="394590"/>
                </a:cubicBezTo>
                <a:lnTo>
                  <a:pt x="2693362" y="394590"/>
                </a:lnTo>
                <a:cubicBezTo>
                  <a:pt x="2683117" y="386540"/>
                  <a:pt x="2677629" y="382516"/>
                  <a:pt x="2676898" y="382516"/>
                </a:cubicBezTo>
                <a:cubicBezTo>
                  <a:pt x="2671410" y="374833"/>
                  <a:pt x="2664458" y="363125"/>
                  <a:pt x="2656043" y="347392"/>
                </a:cubicBezTo>
                <a:cubicBezTo>
                  <a:pt x="2648360" y="338977"/>
                  <a:pt x="2643603" y="332026"/>
                  <a:pt x="2641774" y="326538"/>
                </a:cubicBezTo>
                <a:lnTo>
                  <a:pt x="2641774" y="322147"/>
                </a:lnTo>
                <a:lnTo>
                  <a:pt x="2647262" y="323245"/>
                </a:lnTo>
                <a:lnTo>
                  <a:pt x="2649457" y="323245"/>
                </a:lnTo>
                <a:cubicBezTo>
                  <a:pt x="2654579" y="321050"/>
                  <a:pt x="2658238" y="317757"/>
                  <a:pt x="2660433" y="313366"/>
                </a:cubicBezTo>
                <a:lnTo>
                  <a:pt x="2660433" y="312269"/>
                </a:lnTo>
                <a:cubicBezTo>
                  <a:pt x="2661165" y="295439"/>
                  <a:pt x="2661531" y="286658"/>
                  <a:pt x="2661531" y="285926"/>
                </a:cubicBezTo>
                <a:cubicBezTo>
                  <a:pt x="2662994" y="285926"/>
                  <a:pt x="2663726" y="285195"/>
                  <a:pt x="2663726" y="283731"/>
                </a:cubicBezTo>
                <a:lnTo>
                  <a:pt x="2663726" y="269462"/>
                </a:lnTo>
                <a:lnTo>
                  <a:pt x="2665921" y="266169"/>
                </a:lnTo>
                <a:cubicBezTo>
                  <a:pt x="2666653" y="242388"/>
                  <a:pt x="2667019" y="226290"/>
                  <a:pt x="2667019" y="217875"/>
                </a:cubicBezTo>
                <a:cubicBezTo>
                  <a:pt x="2665921" y="212752"/>
                  <a:pt x="2664458" y="210191"/>
                  <a:pt x="2662628" y="210191"/>
                </a:cubicBezTo>
                <a:lnTo>
                  <a:pt x="2661531" y="210191"/>
                </a:lnTo>
                <a:cubicBezTo>
                  <a:pt x="2639945" y="221899"/>
                  <a:pt x="2627505" y="227753"/>
                  <a:pt x="2624212" y="227753"/>
                </a:cubicBezTo>
                <a:cubicBezTo>
                  <a:pt x="2624212" y="229948"/>
                  <a:pt x="2618358" y="232509"/>
                  <a:pt x="2606651" y="235436"/>
                </a:cubicBezTo>
                <a:lnTo>
                  <a:pt x="2606651" y="239827"/>
                </a:lnTo>
                <a:cubicBezTo>
                  <a:pt x="2609943" y="239827"/>
                  <a:pt x="2616895" y="243120"/>
                  <a:pt x="2627505" y="249705"/>
                </a:cubicBezTo>
                <a:lnTo>
                  <a:pt x="2632993" y="258486"/>
                </a:lnTo>
                <a:lnTo>
                  <a:pt x="2632993" y="268365"/>
                </a:lnTo>
                <a:lnTo>
                  <a:pt x="2630798" y="271657"/>
                </a:lnTo>
                <a:lnTo>
                  <a:pt x="2630798" y="288122"/>
                </a:lnTo>
                <a:lnTo>
                  <a:pt x="2632993" y="291414"/>
                </a:lnTo>
                <a:lnTo>
                  <a:pt x="2632993" y="321050"/>
                </a:lnTo>
                <a:cubicBezTo>
                  <a:pt x="2632993" y="324343"/>
                  <a:pt x="2633359" y="328001"/>
                  <a:pt x="2634091" y="332026"/>
                </a:cubicBezTo>
                <a:cubicBezTo>
                  <a:pt x="2633359" y="334587"/>
                  <a:pt x="2632993" y="337880"/>
                  <a:pt x="2632993" y="341904"/>
                </a:cubicBezTo>
                <a:lnTo>
                  <a:pt x="2632993" y="356173"/>
                </a:lnTo>
                <a:cubicBezTo>
                  <a:pt x="2631530" y="357637"/>
                  <a:pt x="2630066" y="364954"/>
                  <a:pt x="2628603" y="378125"/>
                </a:cubicBezTo>
                <a:lnTo>
                  <a:pt x="2623115" y="390199"/>
                </a:lnTo>
                <a:lnTo>
                  <a:pt x="2623115" y="391297"/>
                </a:lnTo>
                <a:cubicBezTo>
                  <a:pt x="2623115" y="393126"/>
                  <a:pt x="2630066" y="396053"/>
                  <a:pt x="2643969" y="400077"/>
                </a:cubicBezTo>
                <a:cubicBezTo>
                  <a:pt x="2647628" y="400077"/>
                  <a:pt x="2666287" y="405566"/>
                  <a:pt x="2699947" y="416542"/>
                </a:cubicBezTo>
                <a:cubicBezTo>
                  <a:pt x="2704703" y="420566"/>
                  <a:pt x="2711289" y="422761"/>
                  <a:pt x="2719704" y="423127"/>
                </a:cubicBezTo>
                <a:cubicBezTo>
                  <a:pt x="2726290" y="428249"/>
                  <a:pt x="2729583" y="431542"/>
                  <a:pt x="2729583" y="433006"/>
                </a:cubicBezTo>
                <a:lnTo>
                  <a:pt x="2736168" y="433006"/>
                </a:lnTo>
                <a:cubicBezTo>
                  <a:pt x="2740924" y="433006"/>
                  <a:pt x="2748242" y="439957"/>
                  <a:pt x="2758120" y="453860"/>
                </a:cubicBezTo>
                <a:cubicBezTo>
                  <a:pt x="2763243" y="456421"/>
                  <a:pt x="2771292" y="463373"/>
                  <a:pt x="2782268" y="474715"/>
                </a:cubicBezTo>
                <a:cubicBezTo>
                  <a:pt x="2787024" y="477276"/>
                  <a:pt x="2792146" y="483130"/>
                  <a:pt x="2797634" y="492277"/>
                </a:cubicBezTo>
                <a:cubicBezTo>
                  <a:pt x="2800195" y="495204"/>
                  <a:pt x="2802756" y="499594"/>
                  <a:pt x="2805318" y="505448"/>
                </a:cubicBezTo>
                <a:lnTo>
                  <a:pt x="2805318" y="508741"/>
                </a:lnTo>
                <a:cubicBezTo>
                  <a:pt x="2802025" y="516058"/>
                  <a:pt x="2795439" y="519717"/>
                  <a:pt x="2785560" y="519717"/>
                </a:cubicBezTo>
                <a:lnTo>
                  <a:pt x="2780073" y="519717"/>
                </a:lnTo>
                <a:lnTo>
                  <a:pt x="2773487" y="524107"/>
                </a:lnTo>
                <a:lnTo>
                  <a:pt x="2764706" y="524107"/>
                </a:lnTo>
                <a:lnTo>
                  <a:pt x="2755925" y="519717"/>
                </a:lnTo>
                <a:lnTo>
                  <a:pt x="2743852" y="519717"/>
                </a:lnTo>
                <a:cubicBezTo>
                  <a:pt x="2737632" y="519717"/>
                  <a:pt x="2732510" y="515692"/>
                  <a:pt x="2728485" y="507643"/>
                </a:cubicBezTo>
                <a:lnTo>
                  <a:pt x="2727388" y="507643"/>
                </a:lnTo>
                <a:cubicBezTo>
                  <a:pt x="2719338" y="512033"/>
                  <a:pt x="2712387" y="514229"/>
                  <a:pt x="2706533" y="514229"/>
                </a:cubicBezTo>
                <a:lnTo>
                  <a:pt x="2699947" y="514229"/>
                </a:lnTo>
                <a:cubicBezTo>
                  <a:pt x="2691166" y="517887"/>
                  <a:pt x="2686044" y="519717"/>
                  <a:pt x="2684581" y="519717"/>
                </a:cubicBezTo>
                <a:lnTo>
                  <a:pt x="2668117" y="519717"/>
                </a:lnTo>
                <a:cubicBezTo>
                  <a:pt x="2664824" y="516058"/>
                  <a:pt x="2662995" y="514229"/>
                  <a:pt x="2662628" y="514229"/>
                </a:cubicBezTo>
                <a:lnTo>
                  <a:pt x="2661531" y="514229"/>
                </a:lnTo>
                <a:cubicBezTo>
                  <a:pt x="2657872" y="517156"/>
                  <a:pt x="2651653" y="519351"/>
                  <a:pt x="2642872" y="520814"/>
                </a:cubicBezTo>
                <a:cubicBezTo>
                  <a:pt x="2639213" y="523741"/>
                  <a:pt x="2634823" y="525205"/>
                  <a:pt x="2629700" y="525205"/>
                </a:cubicBezTo>
                <a:cubicBezTo>
                  <a:pt x="2625310" y="524473"/>
                  <a:pt x="2623115" y="523375"/>
                  <a:pt x="2623115" y="521912"/>
                </a:cubicBezTo>
                <a:lnTo>
                  <a:pt x="2623115" y="520814"/>
                </a:lnTo>
                <a:cubicBezTo>
                  <a:pt x="2645067" y="501057"/>
                  <a:pt x="2663726" y="483496"/>
                  <a:pt x="2679093" y="468129"/>
                </a:cubicBezTo>
                <a:lnTo>
                  <a:pt x="2680190" y="462641"/>
                </a:lnTo>
                <a:cubicBezTo>
                  <a:pt x="2677629" y="458617"/>
                  <a:pt x="2665921" y="450202"/>
                  <a:pt x="2645067" y="437396"/>
                </a:cubicBezTo>
                <a:cubicBezTo>
                  <a:pt x="2635188" y="431542"/>
                  <a:pt x="2624212" y="426420"/>
                  <a:pt x="2612138" y="422030"/>
                </a:cubicBezTo>
                <a:cubicBezTo>
                  <a:pt x="2609212" y="422761"/>
                  <a:pt x="2602260" y="430445"/>
                  <a:pt x="2591284" y="445079"/>
                </a:cubicBezTo>
                <a:cubicBezTo>
                  <a:pt x="2590187" y="445079"/>
                  <a:pt x="2585796" y="449836"/>
                  <a:pt x="2578113" y="459348"/>
                </a:cubicBezTo>
                <a:cubicBezTo>
                  <a:pt x="2575552" y="459348"/>
                  <a:pt x="2567137" y="466666"/>
                  <a:pt x="2552868" y="481301"/>
                </a:cubicBezTo>
                <a:cubicBezTo>
                  <a:pt x="2550306" y="481301"/>
                  <a:pt x="2545551" y="484959"/>
                  <a:pt x="2538599" y="492277"/>
                </a:cubicBezTo>
                <a:cubicBezTo>
                  <a:pt x="2536769" y="492277"/>
                  <a:pt x="2534575" y="493740"/>
                  <a:pt x="2532013" y="496667"/>
                </a:cubicBezTo>
                <a:cubicBezTo>
                  <a:pt x="2527989" y="496667"/>
                  <a:pt x="2523964" y="498862"/>
                  <a:pt x="2519940" y="503253"/>
                </a:cubicBezTo>
                <a:cubicBezTo>
                  <a:pt x="2517379" y="503984"/>
                  <a:pt x="2514086" y="505448"/>
                  <a:pt x="2510061" y="507643"/>
                </a:cubicBezTo>
                <a:lnTo>
                  <a:pt x="2508964" y="507643"/>
                </a:lnTo>
                <a:lnTo>
                  <a:pt x="2505671" y="505448"/>
                </a:lnTo>
                <a:lnTo>
                  <a:pt x="2500183" y="505448"/>
                </a:lnTo>
                <a:lnTo>
                  <a:pt x="2496890" y="507643"/>
                </a:lnTo>
                <a:lnTo>
                  <a:pt x="2495792" y="507643"/>
                </a:lnTo>
                <a:cubicBezTo>
                  <a:pt x="2491036" y="504716"/>
                  <a:pt x="2485548" y="502887"/>
                  <a:pt x="2479328" y="502155"/>
                </a:cubicBezTo>
                <a:lnTo>
                  <a:pt x="2479328" y="501057"/>
                </a:lnTo>
                <a:cubicBezTo>
                  <a:pt x="2479694" y="499594"/>
                  <a:pt x="2486646" y="496301"/>
                  <a:pt x="2500183" y="491179"/>
                </a:cubicBezTo>
                <a:cubicBezTo>
                  <a:pt x="2511890" y="479471"/>
                  <a:pt x="2517744" y="473251"/>
                  <a:pt x="2517744" y="472520"/>
                </a:cubicBezTo>
                <a:cubicBezTo>
                  <a:pt x="2535672" y="444714"/>
                  <a:pt x="2547746" y="423127"/>
                  <a:pt x="2553966" y="407761"/>
                </a:cubicBezTo>
                <a:lnTo>
                  <a:pt x="2553966" y="406663"/>
                </a:lnTo>
                <a:cubicBezTo>
                  <a:pt x="2553234" y="406663"/>
                  <a:pt x="2552136" y="406297"/>
                  <a:pt x="2550673" y="405566"/>
                </a:cubicBezTo>
                <a:cubicBezTo>
                  <a:pt x="2548843" y="405566"/>
                  <a:pt x="2546282" y="406663"/>
                  <a:pt x="2542989" y="408858"/>
                </a:cubicBezTo>
                <a:cubicBezTo>
                  <a:pt x="2533843" y="404102"/>
                  <a:pt x="2527257" y="396419"/>
                  <a:pt x="2523233" y="385809"/>
                </a:cubicBezTo>
                <a:cubicBezTo>
                  <a:pt x="2515183" y="367515"/>
                  <a:pt x="2511159" y="357271"/>
                  <a:pt x="2511159" y="355076"/>
                </a:cubicBezTo>
                <a:cubicBezTo>
                  <a:pt x="2510793" y="355076"/>
                  <a:pt x="2509695" y="352880"/>
                  <a:pt x="2507866" y="348490"/>
                </a:cubicBezTo>
                <a:lnTo>
                  <a:pt x="2507866" y="339709"/>
                </a:lnTo>
                <a:cubicBezTo>
                  <a:pt x="2510427" y="335319"/>
                  <a:pt x="2512256" y="330562"/>
                  <a:pt x="2513354" y="325440"/>
                </a:cubicBezTo>
                <a:cubicBezTo>
                  <a:pt x="2516281" y="325440"/>
                  <a:pt x="2517744" y="324343"/>
                  <a:pt x="2517744" y="322147"/>
                </a:cubicBezTo>
                <a:lnTo>
                  <a:pt x="2517744" y="321050"/>
                </a:lnTo>
                <a:cubicBezTo>
                  <a:pt x="2514817" y="317757"/>
                  <a:pt x="2513354" y="315928"/>
                  <a:pt x="2513354" y="315562"/>
                </a:cubicBezTo>
                <a:lnTo>
                  <a:pt x="2513354" y="311171"/>
                </a:lnTo>
                <a:lnTo>
                  <a:pt x="2515549" y="307878"/>
                </a:lnTo>
                <a:lnTo>
                  <a:pt x="2515549" y="292512"/>
                </a:lnTo>
                <a:cubicBezTo>
                  <a:pt x="2517013" y="290683"/>
                  <a:pt x="2517744" y="289585"/>
                  <a:pt x="2517744" y="289219"/>
                </a:cubicBezTo>
                <a:lnTo>
                  <a:pt x="2517744" y="262877"/>
                </a:lnTo>
                <a:lnTo>
                  <a:pt x="2512256" y="255193"/>
                </a:lnTo>
                <a:cubicBezTo>
                  <a:pt x="2512256" y="253730"/>
                  <a:pt x="2514086" y="251169"/>
                  <a:pt x="2517744" y="247510"/>
                </a:cubicBezTo>
                <a:lnTo>
                  <a:pt x="2517744" y="227753"/>
                </a:lnTo>
                <a:cubicBezTo>
                  <a:pt x="2514817" y="221899"/>
                  <a:pt x="2509330" y="215314"/>
                  <a:pt x="2501280" y="207996"/>
                </a:cubicBezTo>
                <a:lnTo>
                  <a:pt x="2501280" y="206899"/>
                </a:lnTo>
                <a:cubicBezTo>
                  <a:pt x="2501646" y="205435"/>
                  <a:pt x="2502378" y="204703"/>
                  <a:pt x="2503476" y="204703"/>
                </a:cubicBezTo>
                <a:lnTo>
                  <a:pt x="2527623" y="204703"/>
                </a:lnTo>
                <a:lnTo>
                  <a:pt x="2540794" y="212387"/>
                </a:lnTo>
                <a:lnTo>
                  <a:pt x="2545185" y="212387"/>
                </a:lnTo>
                <a:cubicBezTo>
                  <a:pt x="2551038" y="206167"/>
                  <a:pt x="2560551" y="188605"/>
                  <a:pt x="2573722" y="159701"/>
                </a:cubicBezTo>
                <a:cubicBezTo>
                  <a:pt x="2577381" y="152018"/>
                  <a:pt x="2579211" y="145433"/>
                  <a:pt x="2579211" y="139945"/>
                </a:cubicBezTo>
                <a:lnTo>
                  <a:pt x="2579211" y="135554"/>
                </a:lnTo>
                <a:lnTo>
                  <a:pt x="2574820" y="135554"/>
                </a:lnTo>
                <a:cubicBezTo>
                  <a:pt x="2561283" y="142140"/>
                  <a:pt x="2549209" y="146530"/>
                  <a:pt x="2538599" y="148725"/>
                </a:cubicBezTo>
                <a:cubicBezTo>
                  <a:pt x="2537501" y="150189"/>
                  <a:pt x="2532379" y="151287"/>
                  <a:pt x="2523233" y="152018"/>
                </a:cubicBezTo>
                <a:cubicBezTo>
                  <a:pt x="2523233" y="153482"/>
                  <a:pt x="2517379" y="157872"/>
                  <a:pt x="2505671" y="165190"/>
                </a:cubicBezTo>
                <a:cubicBezTo>
                  <a:pt x="2504207" y="165921"/>
                  <a:pt x="2503110" y="166287"/>
                  <a:pt x="2502378" y="166287"/>
                </a:cubicBezTo>
                <a:cubicBezTo>
                  <a:pt x="2499817" y="166287"/>
                  <a:pt x="2493963" y="164092"/>
                  <a:pt x="2484816" y="159701"/>
                </a:cubicBezTo>
                <a:cubicBezTo>
                  <a:pt x="2471645" y="157872"/>
                  <a:pt x="2458840" y="153116"/>
                  <a:pt x="2446400" y="145433"/>
                </a:cubicBezTo>
                <a:cubicBezTo>
                  <a:pt x="2439814" y="137018"/>
                  <a:pt x="2430668" y="128968"/>
                  <a:pt x="2418960" y="121285"/>
                </a:cubicBezTo>
                <a:cubicBezTo>
                  <a:pt x="2413472" y="121285"/>
                  <a:pt x="2408349" y="116895"/>
                  <a:pt x="2403593" y="108114"/>
                </a:cubicBezTo>
                <a:cubicBezTo>
                  <a:pt x="2406520" y="104455"/>
                  <a:pt x="2408349" y="102626"/>
                  <a:pt x="2409081" y="102626"/>
                </a:cubicBezTo>
                <a:lnTo>
                  <a:pt x="2417862" y="107016"/>
                </a:lnTo>
                <a:lnTo>
                  <a:pt x="2428838" y="107016"/>
                </a:lnTo>
                <a:lnTo>
                  <a:pt x="2438717" y="102626"/>
                </a:lnTo>
                <a:lnTo>
                  <a:pt x="2466157" y="102626"/>
                </a:lnTo>
                <a:cubicBezTo>
                  <a:pt x="2472011" y="102626"/>
                  <a:pt x="2488841" y="98601"/>
                  <a:pt x="2516647" y="90552"/>
                </a:cubicBezTo>
                <a:cubicBezTo>
                  <a:pt x="2523233" y="87625"/>
                  <a:pt x="2533111" y="85064"/>
                  <a:pt x="2546282" y="82869"/>
                </a:cubicBezTo>
                <a:cubicBezTo>
                  <a:pt x="2546282" y="81771"/>
                  <a:pt x="2557990" y="78113"/>
                  <a:pt x="2581406" y="71893"/>
                </a:cubicBezTo>
                <a:cubicBezTo>
                  <a:pt x="2581406" y="71161"/>
                  <a:pt x="2583601" y="70795"/>
                  <a:pt x="2587991" y="70795"/>
                </a:cubicBezTo>
                <a:lnTo>
                  <a:pt x="2594577" y="70795"/>
                </a:lnTo>
                <a:cubicBezTo>
                  <a:pt x="2594577" y="67137"/>
                  <a:pt x="2601528" y="63478"/>
                  <a:pt x="2615432" y="59819"/>
                </a:cubicBezTo>
                <a:cubicBezTo>
                  <a:pt x="2617261" y="59819"/>
                  <a:pt x="2624944" y="57258"/>
                  <a:pt x="2638481" y="52136"/>
                </a:cubicBezTo>
                <a:lnTo>
                  <a:pt x="2643969" y="52136"/>
                </a:lnTo>
                <a:cubicBezTo>
                  <a:pt x="2643969" y="49941"/>
                  <a:pt x="2650189" y="46648"/>
                  <a:pt x="2662628" y="42258"/>
                </a:cubicBezTo>
                <a:cubicBezTo>
                  <a:pt x="2666287" y="35672"/>
                  <a:pt x="2672507" y="32379"/>
                  <a:pt x="2681288" y="32379"/>
                </a:cubicBezTo>
                <a:close/>
                <a:moveTo>
                  <a:pt x="733435" y="30733"/>
                </a:moveTo>
                <a:lnTo>
                  <a:pt x="737825" y="30733"/>
                </a:lnTo>
                <a:lnTo>
                  <a:pt x="741118" y="32928"/>
                </a:lnTo>
                <a:lnTo>
                  <a:pt x="746606" y="32928"/>
                </a:lnTo>
                <a:cubicBezTo>
                  <a:pt x="754655" y="32928"/>
                  <a:pt x="763436" y="36587"/>
                  <a:pt x="772949" y="43904"/>
                </a:cubicBezTo>
                <a:lnTo>
                  <a:pt x="772949" y="45001"/>
                </a:lnTo>
                <a:cubicBezTo>
                  <a:pt x="772949" y="47563"/>
                  <a:pt x="768924" y="49758"/>
                  <a:pt x="760875" y="51587"/>
                </a:cubicBezTo>
                <a:cubicBezTo>
                  <a:pt x="753557" y="62563"/>
                  <a:pt x="746972" y="68051"/>
                  <a:pt x="741118" y="68051"/>
                </a:cubicBezTo>
                <a:cubicBezTo>
                  <a:pt x="738923" y="71710"/>
                  <a:pt x="734166" y="75369"/>
                  <a:pt x="726849" y="79027"/>
                </a:cubicBezTo>
                <a:cubicBezTo>
                  <a:pt x="726849" y="80125"/>
                  <a:pt x="722093" y="83052"/>
                  <a:pt x="712580" y="87808"/>
                </a:cubicBezTo>
                <a:lnTo>
                  <a:pt x="678554" y="113053"/>
                </a:lnTo>
                <a:cubicBezTo>
                  <a:pt x="665749" y="121468"/>
                  <a:pt x="652578" y="128054"/>
                  <a:pt x="639040" y="132810"/>
                </a:cubicBezTo>
                <a:lnTo>
                  <a:pt x="623674" y="132810"/>
                </a:lnTo>
                <a:cubicBezTo>
                  <a:pt x="610502" y="124029"/>
                  <a:pt x="603917" y="117810"/>
                  <a:pt x="603917" y="114151"/>
                </a:cubicBezTo>
                <a:lnTo>
                  <a:pt x="606112" y="113053"/>
                </a:lnTo>
                <a:lnTo>
                  <a:pt x="615991" y="114151"/>
                </a:lnTo>
                <a:cubicBezTo>
                  <a:pt x="628064" y="110492"/>
                  <a:pt x="647090" y="97687"/>
                  <a:pt x="673066" y="75735"/>
                </a:cubicBezTo>
                <a:cubicBezTo>
                  <a:pt x="684042" y="64393"/>
                  <a:pt x="689530" y="54880"/>
                  <a:pt x="689530" y="47197"/>
                </a:cubicBezTo>
                <a:lnTo>
                  <a:pt x="701604" y="38416"/>
                </a:lnTo>
                <a:cubicBezTo>
                  <a:pt x="703067" y="38416"/>
                  <a:pt x="705994" y="36587"/>
                  <a:pt x="710385" y="32928"/>
                </a:cubicBezTo>
                <a:lnTo>
                  <a:pt x="713678" y="32928"/>
                </a:lnTo>
                <a:cubicBezTo>
                  <a:pt x="716604" y="32928"/>
                  <a:pt x="720629" y="33294"/>
                  <a:pt x="725751" y="34025"/>
                </a:cubicBezTo>
                <a:cubicBezTo>
                  <a:pt x="728678" y="33294"/>
                  <a:pt x="731239" y="32196"/>
                  <a:pt x="733435" y="30733"/>
                </a:cubicBezTo>
                <a:close/>
                <a:moveTo>
                  <a:pt x="861855" y="24147"/>
                </a:moveTo>
                <a:lnTo>
                  <a:pt x="866245" y="24147"/>
                </a:lnTo>
                <a:cubicBezTo>
                  <a:pt x="891856" y="26342"/>
                  <a:pt x="904661" y="30733"/>
                  <a:pt x="904661" y="37318"/>
                </a:cubicBezTo>
                <a:cubicBezTo>
                  <a:pt x="905393" y="37318"/>
                  <a:pt x="906491" y="38782"/>
                  <a:pt x="907954" y="41709"/>
                </a:cubicBezTo>
                <a:cubicBezTo>
                  <a:pt x="907954" y="52319"/>
                  <a:pt x="910149" y="66222"/>
                  <a:pt x="914540" y="83418"/>
                </a:cubicBezTo>
                <a:lnTo>
                  <a:pt x="914540" y="126224"/>
                </a:lnTo>
                <a:cubicBezTo>
                  <a:pt x="917467" y="135737"/>
                  <a:pt x="920028" y="140493"/>
                  <a:pt x="922223" y="140493"/>
                </a:cubicBezTo>
                <a:cubicBezTo>
                  <a:pt x="925150" y="141225"/>
                  <a:pt x="928077" y="141591"/>
                  <a:pt x="931004" y="141591"/>
                </a:cubicBezTo>
                <a:cubicBezTo>
                  <a:pt x="937224" y="141591"/>
                  <a:pt x="942346" y="130249"/>
                  <a:pt x="946371" y="107565"/>
                </a:cubicBezTo>
                <a:cubicBezTo>
                  <a:pt x="948200" y="103175"/>
                  <a:pt x="950029" y="93296"/>
                  <a:pt x="951859" y="77930"/>
                </a:cubicBezTo>
                <a:cubicBezTo>
                  <a:pt x="954785" y="74637"/>
                  <a:pt x="956249" y="65490"/>
                  <a:pt x="956249" y="50490"/>
                </a:cubicBezTo>
                <a:lnTo>
                  <a:pt x="956249" y="43904"/>
                </a:lnTo>
                <a:cubicBezTo>
                  <a:pt x="956615" y="42440"/>
                  <a:pt x="957346" y="41709"/>
                  <a:pt x="958444" y="41709"/>
                </a:cubicBezTo>
                <a:cubicBezTo>
                  <a:pt x="964298" y="45733"/>
                  <a:pt x="967225" y="49758"/>
                  <a:pt x="967225" y="53782"/>
                </a:cubicBezTo>
                <a:lnTo>
                  <a:pt x="967225" y="62563"/>
                </a:lnTo>
                <a:cubicBezTo>
                  <a:pt x="968688" y="64027"/>
                  <a:pt x="969786" y="67685"/>
                  <a:pt x="970518" y="73539"/>
                </a:cubicBezTo>
                <a:cubicBezTo>
                  <a:pt x="971615" y="80125"/>
                  <a:pt x="973811" y="83418"/>
                  <a:pt x="977104" y="83418"/>
                </a:cubicBezTo>
                <a:cubicBezTo>
                  <a:pt x="980762" y="81954"/>
                  <a:pt x="982591" y="78296"/>
                  <a:pt x="982591" y="72442"/>
                </a:cubicBezTo>
                <a:lnTo>
                  <a:pt x="983689" y="72442"/>
                </a:lnTo>
                <a:cubicBezTo>
                  <a:pt x="989543" y="76466"/>
                  <a:pt x="992470" y="81223"/>
                  <a:pt x="992470" y="86711"/>
                </a:cubicBezTo>
                <a:cubicBezTo>
                  <a:pt x="1000519" y="95491"/>
                  <a:pt x="1004544" y="102077"/>
                  <a:pt x="1004544" y="106468"/>
                </a:cubicBezTo>
                <a:cubicBezTo>
                  <a:pt x="1004544" y="111224"/>
                  <a:pt x="1008568" y="117810"/>
                  <a:pt x="1016617" y="126224"/>
                </a:cubicBezTo>
                <a:lnTo>
                  <a:pt x="1016617" y="136103"/>
                </a:lnTo>
                <a:lnTo>
                  <a:pt x="1019910" y="136103"/>
                </a:lnTo>
                <a:cubicBezTo>
                  <a:pt x="1024666" y="128786"/>
                  <a:pt x="1027593" y="125127"/>
                  <a:pt x="1028691" y="125127"/>
                </a:cubicBezTo>
                <a:cubicBezTo>
                  <a:pt x="1030886" y="125127"/>
                  <a:pt x="1033447" y="131347"/>
                  <a:pt x="1036374" y="143786"/>
                </a:cubicBezTo>
                <a:cubicBezTo>
                  <a:pt x="1037472" y="143786"/>
                  <a:pt x="1038935" y="145250"/>
                  <a:pt x="1040765" y="148177"/>
                </a:cubicBezTo>
                <a:lnTo>
                  <a:pt x="1040765" y="155860"/>
                </a:lnTo>
                <a:cubicBezTo>
                  <a:pt x="1038204" y="162446"/>
                  <a:pt x="1034545" y="165738"/>
                  <a:pt x="1029789" y="165738"/>
                </a:cubicBezTo>
                <a:cubicBezTo>
                  <a:pt x="1029789" y="167568"/>
                  <a:pt x="1027959" y="168665"/>
                  <a:pt x="1024301" y="169031"/>
                </a:cubicBezTo>
                <a:lnTo>
                  <a:pt x="1024301" y="175617"/>
                </a:lnTo>
                <a:cubicBezTo>
                  <a:pt x="1024301" y="176349"/>
                  <a:pt x="1021739" y="178544"/>
                  <a:pt x="1016617" y="182202"/>
                </a:cubicBezTo>
                <a:lnTo>
                  <a:pt x="1013325" y="182202"/>
                </a:lnTo>
                <a:cubicBezTo>
                  <a:pt x="1011495" y="182202"/>
                  <a:pt x="1010398" y="180739"/>
                  <a:pt x="1010032" y="177812"/>
                </a:cubicBezTo>
                <a:lnTo>
                  <a:pt x="1005641" y="177812"/>
                </a:lnTo>
                <a:cubicBezTo>
                  <a:pt x="1003446" y="182202"/>
                  <a:pt x="991372" y="192081"/>
                  <a:pt x="969420" y="207447"/>
                </a:cubicBezTo>
                <a:cubicBezTo>
                  <a:pt x="960274" y="209643"/>
                  <a:pt x="954420" y="210740"/>
                  <a:pt x="951859" y="210740"/>
                </a:cubicBezTo>
                <a:cubicBezTo>
                  <a:pt x="950395" y="210740"/>
                  <a:pt x="949663" y="210009"/>
                  <a:pt x="949663" y="208545"/>
                </a:cubicBezTo>
                <a:cubicBezTo>
                  <a:pt x="949663" y="207082"/>
                  <a:pt x="953322" y="204886"/>
                  <a:pt x="960639" y="201959"/>
                </a:cubicBezTo>
                <a:lnTo>
                  <a:pt x="961737" y="194276"/>
                </a:lnTo>
                <a:lnTo>
                  <a:pt x="954054" y="198667"/>
                </a:lnTo>
                <a:lnTo>
                  <a:pt x="937590" y="198667"/>
                </a:lnTo>
                <a:lnTo>
                  <a:pt x="934297" y="196471"/>
                </a:lnTo>
                <a:lnTo>
                  <a:pt x="924418" y="196471"/>
                </a:lnTo>
                <a:cubicBezTo>
                  <a:pt x="922955" y="195008"/>
                  <a:pt x="919296" y="193910"/>
                  <a:pt x="913442" y="193178"/>
                </a:cubicBezTo>
                <a:cubicBezTo>
                  <a:pt x="913442" y="192447"/>
                  <a:pt x="910149" y="189520"/>
                  <a:pt x="903564" y="184398"/>
                </a:cubicBezTo>
                <a:cubicBezTo>
                  <a:pt x="897344" y="175983"/>
                  <a:pt x="892588" y="168665"/>
                  <a:pt x="889295" y="162446"/>
                </a:cubicBezTo>
                <a:cubicBezTo>
                  <a:pt x="883441" y="155128"/>
                  <a:pt x="880514" y="145615"/>
                  <a:pt x="880514" y="133908"/>
                </a:cubicBezTo>
                <a:lnTo>
                  <a:pt x="880514" y="111956"/>
                </a:lnTo>
                <a:lnTo>
                  <a:pt x="878319" y="108663"/>
                </a:lnTo>
                <a:lnTo>
                  <a:pt x="878319" y="77930"/>
                </a:lnTo>
                <a:cubicBezTo>
                  <a:pt x="876855" y="76100"/>
                  <a:pt x="876124" y="75003"/>
                  <a:pt x="876124" y="74637"/>
                </a:cubicBezTo>
                <a:lnTo>
                  <a:pt x="876124" y="66954"/>
                </a:lnTo>
                <a:cubicBezTo>
                  <a:pt x="876124" y="58905"/>
                  <a:pt x="873928" y="54148"/>
                  <a:pt x="869538" y="52685"/>
                </a:cubicBezTo>
                <a:cubicBezTo>
                  <a:pt x="869538" y="53782"/>
                  <a:pt x="865147" y="55612"/>
                  <a:pt x="856367" y="58173"/>
                </a:cubicBezTo>
                <a:cubicBezTo>
                  <a:pt x="841000" y="66954"/>
                  <a:pt x="827829" y="73173"/>
                  <a:pt x="816853" y="76832"/>
                </a:cubicBezTo>
                <a:cubicBezTo>
                  <a:pt x="815389" y="77198"/>
                  <a:pt x="812462" y="79393"/>
                  <a:pt x="808072" y="83418"/>
                </a:cubicBezTo>
                <a:cubicBezTo>
                  <a:pt x="806242" y="84881"/>
                  <a:pt x="805145" y="85613"/>
                  <a:pt x="804779" y="85613"/>
                </a:cubicBezTo>
                <a:lnTo>
                  <a:pt x="803682" y="85613"/>
                </a:lnTo>
                <a:cubicBezTo>
                  <a:pt x="792706" y="79759"/>
                  <a:pt x="785388" y="74637"/>
                  <a:pt x="781729" y="70247"/>
                </a:cubicBezTo>
                <a:cubicBezTo>
                  <a:pt x="783559" y="67685"/>
                  <a:pt x="794901" y="61466"/>
                  <a:pt x="815755" y="51587"/>
                </a:cubicBezTo>
                <a:cubicBezTo>
                  <a:pt x="825268" y="44270"/>
                  <a:pt x="832951" y="39513"/>
                  <a:pt x="838805" y="37318"/>
                </a:cubicBezTo>
                <a:cubicBezTo>
                  <a:pt x="849781" y="28537"/>
                  <a:pt x="857464" y="24147"/>
                  <a:pt x="861855" y="24147"/>
                </a:cubicBezTo>
                <a:close/>
                <a:moveTo>
                  <a:pt x="1969806" y="0"/>
                </a:moveTo>
                <a:lnTo>
                  <a:pt x="1974196" y="0"/>
                </a:lnTo>
                <a:cubicBezTo>
                  <a:pt x="1990295" y="15366"/>
                  <a:pt x="2006759" y="24879"/>
                  <a:pt x="2023589" y="28537"/>
                </a:cubicBezTo>
                <a:cubicBezTo>
                  <a:pt x="2024320" y="28537"/>
                  <a:pt x="2028711" y="34757"/>
                  <a:pt x="2036760" y="47197"/>
                </a:cubicBezTo>
                <a:lnTo>
                  <a:pt x="2036760" y="50490"/>
                </a:lnTo>
                <a:lnTo>
                  <a:pt x="2034565" y="53782"/>
                </a:lnTo>
                <a:cubicBezTo>
                  <a:pt x="2033833" y="69515"/>
                  <a:pt x="2033467" y="81223"/>
                  <a:pt x="2033467" y="88906"/>
                </a:cubicBezTo>
                <a:cubicBezTo>
                  <a:pt x="2028345" y="96223"/>
                  <a:pt x="2025784" y="102443"/>
                  <a:pt x="2025784" y="107565"/>
                </a:cubicBezTo>
                <a:lnTo>
                  <a:pt x="2025784" y="109760"/>
                </a:lnTo>
                <a:lnTo>
                  <a:pt x="2033467" y="109760"/>
                </a:lnTo>
                <a:lnTo>
                  <a:pt x="2044443" y="105370"/>
                </a:lnTo>
                <a:lnTo>
                  <a:pt x="2056517" y="105370"/>
                </a:lnTo>
                <a:cubicBezTo>
                  <a:pt x="2059078" y="103175"/>
                  <a:pt x="2063468" y="102077"/>
                  <a:pt x="2069688" y="102077"/>
                </a:cubicBezTo>
                <a:lnTo>
                  <a:pt x="2078469" y="102077"/>
                </a:lnTo>
                <a:cubicBezTo>
                  <a:pt x="2086152" y="96955"/>
                  <a:pt x="2092738" y="94028"/>
                  <a:pt x="2098226" y="93296"/>
                </a:cubicBezTo>
                <a:cubicBezTo>
                  <a:pt x="2100055" y="93296"/>
                  <a:pt x="2107738" y="96589"/>
                  <a:pt x="2121276" y="103175"/>
                </a:cubicBezTo>
                <a:cubicBezTo>
                  <a:pt x="2131886" y="107565"/>
                  <a:pt x="2138106" y="109760"/>
                  <a:pt x="2139935" y="109760"/>
                </a:cubicBezTo>
                <a:cubicBezTo>
                  <a:pt x="2146887" y="110492"/>
                  <a:pt x="2155301" y="117810"/>
                  <a:pt x="2165180" y="131712"/>
                </a:cubicBezTo>
                <a:cubicBezTo>
                  <a:pt x="2165912" y="136835"/>
                  <a:pt x="2167741" y="141957"/>
                  <a:pt x="2170668" y="147079"/>
                </a:cubicBezTo>
                <a:lnTo>
                  <a:pt x="2170668" y="161348"/>
                </a:lnTo>
                <a:cubicBezTo>
                  <a:pt x="2162985" y="180373"/>
                  <a:pt x="2154570" y="189886"/>
                  <a:pt x="2145423" y="189886"/>
                </a:cubicBezTo>
                <a:cubicBezTo>
                  <a:pt x="2141033" y="199398"/>
                  <a:pt x="2130788" y="204155"/>
                  <a:pt x="2114690" y="204155"/>
                </a:cubicBezTo>
                <a:cubicBezTo>
                  <a:pt x="2113958" y="205618"/>
                  <a:pt x="2109202" y="207447"/>
                  <a:pt x="2100421" y="209643"/>
                </a:cubicBezTo>
                <a:cubicBezTo>
                  <a:pt x="2100421" y="212570"/>
                  <a:pt x="2094933" y="215497"/>
                  <a:pt x="2083957" y="218424"/>
                </a:cubicBezTo>
                <a:lnTo>
                  <a:pt x="2083957" y="222814"/>
                </a:lnTo>
                <a:lnTo>
                  <a:pt x="2086152" y="226107"/>
                </a:lnTo>
                <a:lnTo>
                  <a:pt x="2086152" y="229400"/>
                </a:lnTo>
                <a:cubicBezTo>
                  <a:pt x="2086152" y="230497"/>
                  <a:pt x="2084689" y="231961"/>
                  <a:pt x="2081762" y="233790"/>
                </a:cubicBezTo>
                <a:lnTo>
                  <a:pt x="2076274" y="233790"/>
                </a:lnTo>
                <a:lnTo>
                  <a:pt x="2067493" y="229400"/>
                </a:lnTo>
                <a:lnTo>
                  <a:pt x="2058712" y="229400"/>
                </a:lnTo>
                <a:cubicBezTo>
                  <a:pt x="2045541" y="225009"/>
                  <a:pt x="2037126" y="220985"/>
                  <a:pt x="2033467" y="217326"/>
                </a:cubicBezTo>
                <a:cubicBezTo>
                  <a:pt x="2022491" y="214765"/>
                  <a:pt x="2015540" y="211106"/>
                  <a:pt x="2012613" y="206350"/>
                </a:cubicBezTo>
                <a:lnTo>
                  <a:pt x="1998344" y="199764"/>
                </a:lnTo>
                <a:lnTo>
                  <a:pt x="1988465" y="199764"/>
                </a:lnTo>
                <a:lnTo>
                  <a:pt x="1967611" y="187690"/>
                </a:lnTo>
                <a:lnTo>
                  <a:pt x="1967611" y="186593"/>
                </a:lnTo>
                <a:cubicBezTo>
                  <a:pt x="1967611" y="183666"/>
                  <a:pt x="1977489" y="181837"/>
                  <a:pt x="1997246" y="181105"/>
                </a:cubicBezTo>
                <a:lnTo>
                  <a:pt x="2009320" y="181105"/>
                </a:lnTo>
                <a:cubicBezTo>
                  <a:pt x="2009686" y="181105"/>
                  <a:pt x="2010783" y="180373"/>
                  <a:pt x="2012613" y="178910"/>
                </a:cubicBezTo>
                <a:lnTo>
                  <a:pt x="2021393" y="178910"/>
                </a:lnTo>
                <a:cubicBezTo>
                  <a:pt x="2037126" y="184398"/>
                  <a:pt x="2048102" y="188788"/>
                  <a:pt x="2054322" y="192081"/>
                </a:cubicBezTo>
                <a:lnTo>
                  <a:pt x="2056517" y="192081"/>
                </a:lnTo>
                <a:cubicBezTo>
                  <a:pt x="2071883" y="180739"/>
                  <a:pt x="2079567" y="172690"/>
                  <a:pt x="2079567" y="167934"/>
                </a:cubicBezTo>
                <a:cubicBezTo>
                  <a:pt x="2081762" y="167934"/>
                  <a:pt x="2087616" y="160616"/>
                  <a:pt x="2097128" y="145981"/>
                </a:cubicBezTo>
                <a:cubicBezTo>
                  <a:pt x="2099323" y="141225"/>
                  <a:pt x="2100421" y="137566"/>
                  <a:pt x="2100421" y="135005"/>
                </a:cubicBezTo>
                <a:lnTo>
                  <a:pt x="2100421" y="133908"/>
                </a:lnTo>
                <a:cubicBezTo>
                  <a:pt x="2099323" y="133908"/>
                  <a:pt x="2097860" y="133176"/>
                  <a:pt x="2096031" y="131712"/>
                </a:cubicBezTo>
                <a:lnTo>
                  <a:pt x="2093835" y="131712"/>
                </a:lnTo>
                <a:cubicBezTo>
                  <a:pt x="2087616" y="135371"/>
                  <a:pt x="2079201" y="137201"/>
                  <a:pt x="2068591" y="137201"/>
                </a:cubicBezTo>
                <a:lnTo>
                  <a:pt x="2064200" y="137201"/>
                </a:lnTo>
                <a:lnTo>
                  <a:pt x="2057614" y="141591"/>
                </a:lnTo>
                <a:lnTo>
                  <a:pt x="2056517" y="141591"/>
                </a:lnTo>
                <a:cubicBezTo>
                  <a:pt x="2046638" y="141591"/>
                  <a:pt x="2040418" y="142689"/>
                  <a:pt x="2037858" y="144884"/>
                </a:cubicBezTo>
                <a:lnTo>
                  <a:pt x="2027979" y="144884"/>
                </a:lnTo>
                <a:cubicBezTo>
                  <a:pt x="2021028" y="147445"/>
                  <a:pt x="2010051" y="150006"/>
                  <a:pt x="1995051" y="152567"/>
                </a:cubicBezTo>
                <a:cubicBezTo>
                  <a:pt x="1995051" y="154031"/>
                  <a:pt x="1994319" y="154762"/>
                  <a:pt x="1992856" y="154762"/>
                </a:cubicBezTo>
                <a:lnTo>
                  <a:pt x="1987368" y="154762"/>
                </a:lnTo>
                <a:cubicBezTo>
                  <a:pt x="1982611" y="154762"/>
                  <a:pt x="1969806" y="158787"/>
                  <a:pt x="1948951" y="166836"/>
                </a:cubicBezTo>
                <a:cubicBezTo>
                  <a:pt x="1943829" y="168665"/>
                  <a:pt x="1941268" y="170129"/>
                  <a:pt x="1941268" y="171226"/>
                </a:cubicBezTo>
                <a:lnTo>
                  <a:pt x="1939073" y="174519"/>
                </a:lnTo>
                <a:cubicBezTo>
                  <a:pt x="1941268" y="177080"/>
                  <a:pt x="1943097" y="182202"/>
                  <a:pt x="1944561" y="189886"/>
                </a:cubicBezTo>
                <a:lnTo>
                  <a:pt x="1944561" y="211838"/>
                </a:lnTo>
                <a:cubicBezTo>
                  <a:pt x="1946756" y="214399"/>
                  <a:pt x="1947854" y="219887"/>
                  <a:pt x="1947854" y="228302"/>
                </a:cubicBezTo>
                <a:cubicBezTo>
                  <a:pt x="1947854" y="235619"/>
                  <a:pt x="1943097" y="252083"/>
                  <a:pt x="1933585" y="277694"/>
                </a:cubicBezTo>
                <a:cubicBezTo>
                  <a:pt x="1932853" y="277694"/>
                  <a:pt x="1929560" y="284646"/>
                  <a:pt x="1923706" y="298549"/>
                </a:cubicBezTo>
                <a:lnTo>
                  <a:pt x="1916023" y="307330"/>
                </a:lnTo>
                <a:lnTo>
                  <a:pt x="1914925" y="307330"/>
                </a:lnTo>
                <a:cubicBezTo>
                  <a:pt x="1906145" y="301476"/>
                  <a:pt x="1901754" y="290500"/>
                  <a:pt x="1901754" y="274402"/>
                </a:cubicBezTo>
                <a:cubicBezTo>
                  <a:pt x="1900291" y="274402"/>
                  <a:pt x="1899559" y="273670"/>
                  <a:pt x="1899559" y="272206"/>
                </a:cubicBezTo>
                <a:lnTo>
                  <a:pt x="1899559" y="256840"/>
                </a:lnTo>
                <a:cubicBezTo>
                  <a:pt x="1901022" y="255010"/>
                  <a:pt x="1901754" y="253913"/>
                  <a:pt x="1901754" y="253547"/>
                </a:cubicBezTo>
                <a:lnTo>
                  <a:pt x="1901754" y="249156"/>
                </a:lnTo>
                <a:cubicBezTo>
                  <a:pt x="1901754" y="240376"/>
                  <a:pt x="1907974" y="229034"/>
                  <a:pt x="1920414" y="215131"/>
                </a:cubicBezTo>
                <a:cubicBezTo>
                  <a:pt x="1925536" y="202325"/>
                  <a:pt x="1928829" y="192081"/>
                  <a:pt x="1930292" y="184398"/>
                </a:cubicBezTo>
                <a:cubicBezTo>
                  <a:pt x="1931024" y="184398"/>
                  <a:pt x="1931390" y="184032"/>
                  <a:pt x="1931390" y="183300"/>
                </a:cubicBezTo>
                <a:lnTo>
                  <a:pt x="1931390" y="180007"/>
                </a:lnTo>
                <a:cubicBezTo>
                  <a:pt x="1929926" y="178178"/>
                  <a:pt x="1929194" y="176714"/>
                  <a:pt x="1929194" y="175617"/>
                </a:cubicBezTo>
                <a:cubicBezTo>
                  <a:pt x="1921877" y="175617"/>
                  <a:pt x="1915291" y="177446"/>
                  <a:pt x="1909437" y="181105"/>
                </a:cubicBezTo>
                <a:cubicBezTo>
                  <a:pt x="1899559" y="181105"/>
                  <a:pt x="1890778" y="185861"/>
                  <a:pt x="1883095" y="195374"/>
                </a:cubicBezTo>
                <a:cubicBezTo>
                  <a:pt x="1880168" y="203789"/>
                  <a:pt x="1876509" y="218424"/>
                  <a:pt x="1872119" y="239278"/>
                </a:cubicBezTo>
                <a:lnTo>
                  <a:pt x="1860045" y="261230"/>
                </a:lnTo>
                <a:cubicBezTo>
                  <a:pt x="1857484" y="261230"/>
                  <a:pt x="1855289" y="261962"/>
                  <a:pt x="1853459" y="263425"/>
                </a:cubicBezTo>
                <a:lnTo>
                  <a:pt x="1849069" y="263425"/>
                </a:lnTo>
                <a:cubicBezTo>
                  <a:pt x="1838459" y="260133"/>
                  <a:pt x="1829678" y="255010"/>
                  <a:pt x="1822726" y="248059"/>
                </a:cubicBezTo>
                <a:cubicBezTo>
                  <a:pt x="1818336" y="245132"/>
                  <a:pt x="1813214" y="238912"/>
                  <a:pt x="1807360" y="229400"/>
                </a:cubicBezTo>
                <a:cubicBezTo>
                  <a:pt x="1804067" y="227204"/>
                  <a:pt x="1801140" y="218789"/>
                  <a:pt x="1798579" y="204155"/>
                </a:cubicBezTo>
                <a:cubicBezTo>
                  <a:pt x="1797847" y="204155"/>
                  <a:pt x="1797481" y="203789"/>
                  <a:pt x="1797481" y="203057"/>
                </a:cubicBezTo>
                <a:lnTo>
                  <a:pt x="1797481" y="189886"/>
                </a:lnTo>
                <a:cubicBezTo>
                  <a:pt x="1797481" y="187690"/>
                  <a:pt x="1797116" y="186593"/>
                  <a:pt x="1796384" y="186593"/>
                </a:cubicBezTo>
                <a:lnTo>
                  <a:pt x="1797481" y="181105"/>
                </a:lnTo>
                <a:lnTo>
                  <a:pt x="1797481" y="162446"/>
                </a:lnTo>
                <a:cubicBezTo>
                  <a:pt x="1800043" y="158055"/>
                  <a:pt x="1801872" y="153299"/>
                  <a:pt x="1802969" y="148177"/>
                </a:cubicBezTo>
                <a:cubicBezTo>
                  <a:pt x="1811384" y="138664"/>
                  <a:pt x="1816507" y="133908"/>
                  <a:pt x="1818336" y="133908"/>
                </a:cubicBezTo>
                <a:lnTo>
                  <a:pt x="1827117" y="133908"/>
                </a:lnTo>
                <a:cubicBezTo>
                  <a:pt x="1828214" y="133908"/>
                  <a:pt x="1829678" y="135371"/>
                  <a:pt x="1831507" y="138298"/>
                </a:cubicBezTo>
                <a:cubicBezTo>
                  <a:pt x="1820531" y="148177"/>
                  <a:pt x="1815043" y="155128"/>
                  <a:pt x="1815043" y="159153"/>
                </a:cubicBezTo>
                <a:lnTo>
                  <a:pt x="1815043" y="165738"/>
                </a:lnTo>
                <a:cubicBezTo>
                  <a:pt x="1815043" y="180739"/>
                  <a:pt x="1818336" y="194642"/>
                  <a:pt x="1824922" y="207447"/>
                </a:cubicBezTo>
                <a:lnTo>
                  <a:pt x="1829312" y="210740"/>
                </a:lnTo>
                <a:lnTo>
                  <a:pt x="1835898" y="210740"/>
                </a:lnTo>
                <a:cubicBezTo>
                  <a:pt x="1838459" y="210740"/>
                  <a:pt x="1851630" y="198667"/>
                  <a:pt x="1875412" y="174519"/>
                </a:cubicBezTo>
                <a:cubicBezTo>
                  <a:pt x="1879436" y="170495"/>
                  <a:pt x="1886022" y="165738"/>
                  <a:pt x="1895168" y="160250"/>
                </a:cubicBezTo>
                <a:cubicBezTo>
                  <a:pt x="1895168" y="159153"/>
                  <a:pt x="1899193" y="156957"/>
                  <a:pt x="1907242" y="153665"/>
                </a:cubicBezTo>
                <a:cubicBezTo>
                  <a:pt x="1907242" y="152201"/>
                  <a:pt x="1910535" y="150372"/>
                  <a:pt x="1917121" y="148177"/>
                </a:cubicBezTo>
                <a:cubicBezTo>
                  <a:pt x="1939073" y="135737"/>
                  <a:pt x="1956269" y="128786"/>
                  <a:pt x="1968708" y="127322"/>
                </a:cubicBezTo>
                <a:cubicBezTo>
                  <a:pt x="1970538" y="125493"/>
                  <a:pt x="1978221" y="122566"/>
                  <a:pt x="1991758" y="118541"/>
                </a:cubicBezTo>
                <a:lnTo>
                  <a:pt x="1991758" y="115248"/>
                </a:lnTo>
                <a:cubicBezTo>
                  <a:pt x="1989929" y="115248"/>
                  <a:pt x="1988099" y="114517"/>
                  <a:pt x="1986270" y="113053"/>
                </a:cubicBezTo>
                <a:lnTo>
                  <a:pt x="1981880" y="113053"/>
                </a:lnTo>
                <a:lnTo>
                  <a:pt x="1978586" y="115248"/>
                </a:lnTo>
                <a:lnTo>
                  <a:pt x="1975294" y="115248"/>
                </a:lnTo>
                <a:lnTo>
                  <a:pt x="1972001" y="113053"/>
                </a:lnTo>
                <a:lnTo>
                  <a:pt x="1964318" y="113053"/>
                </a:lnTo>
                <a:lnTo>
                  <a:pt x="1961025" y="115248"/>
                </a:lnTo>
                <a:lnTo>
                  <a:pt x="1948951" y="115248"/>
                </a:lnTo>
                <a:lnTo>
                  <a:pt x="1945658" y="113053"/>
                </a:lnTo>
                <a:lnTo>
                  <a:pt x="1932487" y="113053"/>
                </a:lnTo>
                <a:cubicBezTo>
                  <a:pt x="1930658" y="114517"/>
                  <a:pt x="1929560" y="115248"/>
                  <a:pt x="1929194" y="115248"/>
                </a:cubicBezTo>
                <a:cubicBezTo>
                  <a:pt x="1923341" y="111956"/>
                  <a:pt x="1920414" y="109394"/>
                  <a:pt x="1920414" y="107565"/>
                </a:cubicBezTo>
                <a:lnTo>
                  <a:pt x="1916023" y="107565"/>
                </a:lnTo>
                <a:cubicBezTo>
                  <a:pt x="1914560" y="109029"/>
                  <a:pt x="1909803" y="110126"/>
                  <a:pt x="1901754" y="110858"/>
                </a:cubicBezTo>
                <a:lnTo>
                  <a:pt x="1900656" y="108663"/>
                </a:lnTo>
                <a:cubicBezTo>
                  <a:pt x="1900656" y="107565"/>
                  <a:pt x="1909803" y="103175"/>
                  <a:pt x="1928097" y="95491"/>
                </a:cubicBezTo>
                <a:cubicBezTo>
                  <a:pt x="1954074" y="75369"/>
                  <a:pt x="1970171" y="57807"/>
                  <a:pt x="1976391" y="42806"/>
                </a:cubicBezTo>
                <a:lnTo>
                  <a:pt x="1976391" y="31830"/>
                </a:lnTo>
                <a:cubicBezTo>
                  <a:pt x="1967976" y="24513"/>
                  <a:pt x="1962488" y="20854"/>
                  <a:pt x="1959927" y="20854"/>
                </a:cubicBezTo>
                <a:cubicBezTo>
                  <a:pt x="1959927" y="10976"/>
                  <a:pt x="1963220" y="4024"/>
                  <a:pt x="1969806"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gradFill>
                <a:gsLst>
                  <a:gs pos="96000">
                    <a:srgbClr val="325E3C"/>
                  </a:gs>
                  <a:gs pos="0">
                    <a:srgbClr val="3AA32F"/>
                  </a:gs>
                </a:gsLst>
                <a:lin ang="5400000" scaled="0"/>
              </a:gradFill>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3648075" y="548640"/>
            <a:ext cx="2139950" cy="392430"/>
          </a:xfrm>
          <a:prstGeom prst="rect">
            <a:avLst/>
          </a:prstGeom>
          <a:noFill/>
        </p:spPr>
        <p:txBody>
          <a:bodyPr wrap="square" rtlCol="0">
            <a:noAutofit/>
          </a:bodyPr>
          <a:lstStyle/>
          <a:p>
            <a:r>
              <a:rPr lang="en-US" altLang="zh-CN" sz="2000" b="1" noProof="0" dirty="0">
                <a:solidFill>
                  <a:srgbClr val="4C8D24"/>
                </a:solidFill>
                <a:ea typeface="微软雅黑" panose="020B0503020204020204" pitchFamily="34" charset="-122"/>
                <a:cs typeface="Arial" panose="020B0604020202020204" pitchFamily="34" charset="0"/>
                <a:sym typeface="Arial" panose="020B0604020202020204" pitchFamily="34" charset="0"/>
              </a:rPr>
              <a:t>English</a:t>
            </a:r>
          </a:p>
        </p:txBody>
      </p:sp>
      <p:sp>
        <p:nvSpPr>
          <p:cNvPr id="9" name="圆角矩形 8"/>
          <p:cNvSpPr/>
          <p:nvPr/>
        </p:nvSpPr>
        <p:spPr>
          <a:xfrm>
            <a:off x="2495550" y="1196975"/>
            <a:ext cx="9217025" cy="976630"/>
          </a:xfrm>
          <a:prstGeom prst="roundRect">
            <a:avLst/>
          </a:prstGeom>
          <a:solidFill>
            <a:srgbClr val="FBFCF2"/>
          </a:solidFill>
          <a:ln>
            <a:noFill/>
          </a:ln>
          <a:effectLst>
            <a:outerShdw blurRad="241300" dist="114300" dir="2700000" algn="tl" rotWithShape="0">
              <a:srgbClr val="267A12">
                <a:alpha val="32000"/>
              </a:srgb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5" name="波形 4"/>
          <p:cNvSpPr/>
          <p:nvPr/>
        </p:nvSpPr>
        <p:spPr>
          <a:xfrm rot="5400000" flipH="1">
            <a:off x="-2440940" y="1668780"/>
            <a:ext cx="6812915" cy="5869305"/>
          </a:xfrm>
          <a:prstGeom prst="wave">
            <a:avLst>
              <a:gd name="adj1" fmla="val 11662"/>
              <a:gd name="adj2" fmla="val 0"/>
            </a:avLst>
          </a:prstGeom>
          <a:blipFill rotWithShape="0">
            <a:blip r:embed="rId6" cstate="email">
              <a:extLst>
                <a:ext uri="{28A0092B-C50C-407E-A947-70E740481C1C}">
                  <a14:useLocalDpi xmlns:a14="http://schemas.microsoft.com/office/drawing/2010/main"/>
                </a:ext>
              </a:extLst>
            </a:blip>
            <a:stretch>
              <a:fillRect l="30000" b="3000"/>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 name="波形 7"/>
          <p:cNvSpPr/>
          <p:nvPr/>
        </p:nvSpPr>
        <p:spPr>
          <a:xfrm rot="5400000" flipH="1">
            <a:off x="-2217420" y="1699895"/>
            <a:ext cx="6812915" cy="5869305"/>
          </a:xfrm>
          <a:prstGeom prst="wave">
            <a:avLst>
              <a:gd name="adj1" fmla="val 11662"/>
              <a:gd name="adj2" fmla="val 0"/>
            </a:avLst>
          </a:prstGeom>
          <a:noFill/>
          <a:ln w="85725">
            <a:gradFill>
              <a:gsLst>
                <a:gs pos="72000">
                  <a:srgbClr val="CBD705">
                    <a:alpha val="0"/>
                  </a:srgbClr>
                </a:gs>
                <a:gs pos="2000">
                  <a:srgbClr val="3AA32F">
                    <a:alpha val="92000"/>
                  </a:srgbClr>
                </a:gs>
              </a:gsLst>
              <a:lin ang="0" scaled="1"/>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0" name="文本框 9"/>
          <p:cNvSpPr txBox="1"/>
          <p:nvPr/>
        </p:nvSpPr>
        <p:spPr>
          <a:xfrm>
            <a:off x="3218180" y="1355090"/>
            <a:ext cx="8220710" cy="1026160"/>
          </a:xfrm>
          <a:prstGeom prst="rect">
            <a:avLst/>
          </a:prstGeom>
          <a:noFill/>
        </p:spPr>
        <p:txBody>
          <a:bodyPr wrap="square" rtlCol="0">
            <a:noAutofit/>
          </a:bodyPr>
          <a:lstStyle/>
          <a:p>
            <a:r>
              <a:rPr lang="zh-CN" altLang="en-US" sz="200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这是四段内容页的</a:t>
            </a:r>
            <a:r>
              <a:rPr lang="zh-CN" altLang="en-US" sz="2400">
                <a:gradFill>
                  <a:gsLst>
                    <a:gs pos="96000">
                      <a:srgbClr val="6FB22D"/>
                    </a:gs>
                    <a:gs pos="0">
                      <a:srgbClr val="DAED05"/>
                    </a:gs>
                  </a:gsLst>
                  <a:lin ang="5400000" scaled="0"/>
                </a:gradFill>
                <a:effectLst/>
                <a:ea typeface="微软雅黑" panose="020B0503020204020204" pitchFamily="34" charset="-122"/>
                <a:cs typeface="Allan" panose="02000803000000000000" charset="0"/>
                <a:sym typeface="Arial" panose="020B0604020202020204" pitchFamily="34" charset="0"/>
              </a:rPr>
              <a:t>标题</a:t>
            </a:r>
            <a:r>
              <a:rPr lang="zh-CN" altLang="en-US" sz="200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、也可以写</a:t>
            </a:r>
            <a:r>
              <a:rPr lang="zh-CN" altLang="en-US" sz="2400">
                <a:gradFill>
                  <a:gsLst>
                    <a:gs pos="96000">
                      <a:srgbClr val="6FB22D"/>
                    </a:gs>
                    <a:gs pos="0">
                      <a:srgbClr val="DAED05"/>
                    </a:gs>
                  </a:gsLst>
                  <a:lin ang="5400000" scaled="0"/>
                </a:gradFill>
                <a:effectLst/>
                <a:ea typeface="微软雅黑" panose="020B0503020204020204" pitchFamily="34" charset="-122"/>
                <a:cs typeface="Allan" panose="02000803000000000000" charset="0"/>
                <a:sym typeface="Arial" panose="020B0604020202020204" pitchFamily="34" charset="0"/>
              </a:rPr>
              <a:t>介绍</a:t>
            </a:r>
            <a:r>
              <a:rPr lang="zh-CN" altLang="en-US" sz="200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啥的。需要突出的关键词用格式刷刷一下。</a:t>
            </a:r>
          </a:p>
        </p:txBody>
      </p:sp>
      <p:grpSp>
        <p:nvGrpSpPr>
          <p:cNvPr id="21" name="组合 20"/>
          <p:cNvGrpSpPr/>
          <p:nvPr/>
        </p:nvGrpSpPr>
        <p:grpSpPr>
          <a:xfrm>
            <a:off x="3178810" y="2404745"/>
            <a:ext cx="4186555" cy="2046605"/>
            <a:chOff x="4610" y="3979"/>
            <a:chExt cx="5558" cy="3436"/>
          </a:xfrm>
          <a:effectLst>
            <a:outerShdw blurRad="165100" dist="76200" dir="2700000" algn="tl" rotWithShape="0">
              <a:srgbClr val="267A12">
                <a:alpha val="40000"/>
              </a:srgbClr>
            </a:outerShdw>
          </a:effectLst>
        </p:grpSpPr>
        <p:sp>
          <p:nvSpPr>
            <p:cNvPr id="17" name="矩形 16"/>
            <p:cNvSpPr/>
            <p:nvPr/>
          </p:nvSpPr>
          <p:spPr>
            <a:xfrm>
              <a:off x="4610" y="4266"/>
              <a:ext cx="5557" cy="3149"/>
            </a:xfrm>
            <a:prstGeom prst="rect">
              <a:avLst/>
            </a:prstGeom>
            <a:solidFill>
              <a:schemeClr val="accent4">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0" name="矩形 19"/>
            <p:cNvSpPr/>
            <p:nvPr/>
          </p:nvSpPr>
          <p:spPr>
            <a:xfrm>
              <a:off x="4611" y="3979"/>
              <a:ext cx="5557" cy="3149"/>
            </a:xfrm>
            <a:prstGeom prst="rect">
              <a:avLst/>
            </a:prstGeom>
            <a:solidFill>
              <a:schemeClr val="accent4">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nvGrpSpPr>
          <p:cNvPr id="22" name="组合 21"/>
          <p:cNvGrpSpPr/>
          <p:nvPr/>
        </p:nvGrpSpPr>
        <p:grpSpPr>
          <a:xfrm>
            <a:off x="7571740" y="2404745"/>
            <a:ext cx="4186555" cy="2046605"/>
            <a:chOff x="4610" y="3979"/>
            <a:chExt cx="5558" cy="3436"/>
          </a:xfrm>
          <a:effectLst>
            <a:outerShdw blurRad="165100" dist="76200" dir="2700000" algn="tl" rotWithShape="0">
              <a:srgbClr val="267A12">
                <a:alpha val="40000"/>
              </a:srgbClr>
            </a:outerShdw>
          </a:effectLst>
        </p:grpSpPr>
        <p:sp>
          <p:nvSpPr>
            <p:cNvPr id="23" name="矩形 22"/>
            <p:cNvSpPr/>
            <p:nvPr/>
          </p:nvSpPr>
          <p:spPr>
            <a:xfrm>
              <a:off x="4610" y="4266"/>
              <a:ext cx="5557" cy="3149"/>
            </a:xfrm>
            <a:prstGeom prst="rect">
              <a:avLst/>
            </a:prstGeom>
            <a:solidFill>
              <a:schemeClr val="accent4">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4" name="矩形 23"/>
            <p:cNvSpPr/>
            <p:nvPr/>
          </p:nvSpPr>
          <p:spPr>
            <a:xfrm>
              <a:off x="4611" y="3979"/>
              <a:ext cx="5557" cy="3149"/>
            </a:xfrm>
            <a:prstGeom prst="rect">
              <a:avLst/>
            </a:prstGeom>
            <a:solidFill>
              <a:schemeClr val="accent4">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sp>
        <p:nvSpPr>
          <p:cNvPr id="27" name="矩形 26"/>
          <p:cNvSpPr/>
          <p:nvPr/>
        </p:nvSpPr>
        <p:spPr>
          <a:xfrm>
            <a:off x="3178810" y="4815840"/>
            <a:ext cx="4185920" cy="1875790"/>
          </a:xfrm>
          <a:prstGeom prst="rect">
            <a:avLst/>
          </a:prstGeom>
          <a:solidFill>
            <a:schemeClr val="accent4">
              <a:lumMod val="60000"/>
              <a:lumOff val="40000"/>
            </a:schemeClr>
          </a:solidFill>
          <a:ln>
            <a:noFill/>
          </a:ln>
          <a:effectLst>
            <a:outerShdw blurRad="165100" dist="76200" dir="2700000" algn="tl"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8" name="矩形 27"/>
          <p:cNvSpPr/>
          <p:nvPr/>
        </p:nvSpPr>
        <p:spPr>
          <a:xfrm>
            <a:off x="3179445" y="4645025"/>
            <a:ext cx="4185920" cy="187579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31" name="矩形 30"/>
          <p:cNvSpPr/>
          <p:nvPr/>
        </p:nvSpPr>
        <p:spPr>
          <a:xfrm>
            <a:off x="7571740" y="4815840"/>
            <a:ext cx="4185920" cy="1875790"/>
          </a:xfrm>
          <a:prstGeom prst="rect">
            <a:avLst/>
          </a:prstGeom>
          <a:solidFill>
            <a:schemeClr val="accent4">
              <a:lumMod val="60000"/>
              <a:lumOff val="40000"/>
            </a:schemeClr>
          </a:solidFill>
          <a:ln>
            <a:noFill/>
          </a:ln>
          <a:effectLst>
            <a:outerShdw blurRad="165100" dist="76200" dir="2700000" algn="tl"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32" name="矩形 31"/>
          <p:cNvSpPr/>
          <p:nvPr/>
        </p:nvSpPr>
        <p:spPr>
          <a:xfrm>
            <a:off x="7572375" y="4645025"/>
            <a:ext cx="4185920" cy="187579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33" name="文本框 32"/>
          <p:cNvSpPr txBox="1"/>
          <p:nvPr/>
        </p:nvSpPr>
        <p:spPr>
          <a:xfrm>
            <a:off x="3277235" y="2475230"/>
            <a:ext cx="4131945" cy="1894840"/>
          </a:xfrm>
          <a:prstGeom prst="rect">
            <a:avLst/>
          </a:prstGeom>
          <a:noFill/>
        </p:spPr>
        <p:txBody>
          <a:bodyPr wrap="square" rtlCol="0" anchor="t">
            <a:noAutofit/>
          </a:bodyPr>
          <a:lstStyle/>
          <a:p>
            <a:pPr lvl="0" algn="l">
              <a:buClrTx/>
              <a:buSzTx/>
              <a:buFontTx/>
            </a:pPr>
            <a:r>
              <a:rPr lang="zh-CN" altLang="en-US" sz="36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学生工作处</a:t>
            </a:r>
          </a:p>
          <a:p>
            <a:pPr lvl="0" algn="l">
              <a:buClrTx/>
              <a:buSzTx/>
              <a:buFontTx/>
            </a:pPr>
            <a:r>
              <a:rPr lang="zh-CN" altLang="en-US" sz="24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负责学生管理和服务，提供全面的学业和生活支持，水三段字</a:t>
            </a:r>
          </a:p>
        </p:txBody>
      </p:sp>
      <p:sp>
        <p:nvSpPr>
          <p:cNvPr id="35" name="文本框 34"/>
          <p:cNvSpPr txBox="1"/>
          <p:nvPr/>
        </p:nvSpPr>
        <p:spPr>
          <a:xfrm>
            <a:off x="7616825" y="2475230"/>
            <a:ext cx="4131945" cy="1894840"/>
          </a:xfrm>
          <a:prstGeom prst="rect">
            <a:avLst/>
          </a:prstGeom>
          <a:noFill/>
        </p:spPr>
        <p:txBody>
          <a:bodyPr wrap="square" rtlCol="0" anchor="t">
            <a:noAutofit/>
          </a:bodyPr>
          <a:lstStyle/>
          <a:p>
            <a:pPr lvl="0" algn="l">
              <a:buClrTx/>
              <a:buSzTx/>
              <a:buFontTx/>
            </a:pPr>
            <a:r>
              <a:rPr lang="zh-CN" altLang="en-US" sz="36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就业信息</a:t>
            </a:r>
          </a:p>
          <a:p>
            <a:pPr lvl="0" algn="l">
              <a:buClrTx/>
              <a:buSzTx/>
              <a:buFontTx/>
            </a:pPr>
            <a:r>
              <a:rPr lang="zh-CN" altLang="en-US" sz="24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提供就业指导和信息，助力学生顺利步入职场师姐水够三段字先</a:t>
            </a:r>
          </a:p>
          <a:p>
            <a:pPr lvl="0" algn="l">
              <a:buClrTx/>
              <a:buSzTx/>
              <a:buFontTx/>
            </a:pPr>
            <a:endParaRPr lang="zh-CN" altLang="en-US" sz="24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endParaRPr>
          </a:p>
        </p:txBody>
      </p:sp>
      <p:sp>
        <p:nvSpPr>
          <p:cNvPr id="36" name="文本框 35"/>
          <p:cNvSpPr txBox="1"/>
          <p:nvPr/>
        </p:nvSpPr>
        <p:spPr>
          <a:xfrm>
            <a:off x="3277235" y="4682490"/>
            <a:ext cx="4131945" cy="1894840"/>
          </a:xfrm>
          <a:prstGeom prst="rect">
            <a:avLst/>
          </a:prstGeom>
          <a:noFill/>
        </p:spPr>
        <p:txBody>
          <a:bodyPr wrap="square" rtlCol="0" anchor="t">
            <a:noAutofit/>
          </a:bodyPr>
          <a:lstStyle/>
          <a:p>
            <a:pPr lvl="0" algn="l">
              <a:buClrTx/>
              <a:buSzTx/>
              <a:buFontTx/>
            </a:pPr>
            <a:r>
              <a:rPr lang="zh-CN" altLang="en-US" sz="36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招生信息</a:t>
            </a:r>
          </a:p>
          <a:p>
            <a:pPr lvl="0" algn="l">
              <a:buClrTx/>
              <a:buSzTx/>
              <a:buFontTx/>
            </a:pPr>
            <a:r>
              <a:rPr lang="zh-CN" altLang="en-US" sz="24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发布最新招生政策和程序，吸引优秀学子师姐水够三段字先</a:t>
            </a:r>
          </a:p>
          <a:p>
            <a:pPr lvl="0" algn="l">
              <a:buClrTx/>
              <a:buSzTx/>
              <a:buFontTx/>
            </a:pPr>
            <a:endParaRPr lang="zh-CN" altLang="en-US" sz="24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endParaRPr>
          </a:p>
        </p:txBody>
      </p:sp>
      <p:sp>
        <p:nvSpPr>
          <p:cNvPr id="37" name="文本框 36"/>
          <p:cNvSpPr txBox="1"/>
          <p:nvPr/>
        </p:nvSpPr>
        <p:spPr>
          <a:xfrm>
            <a:off x="7616825" y="4682490"/>
            <a:ext cx="4131945" cy="1782445"/>
          </a:xfrm>
          <a:prstGeom prst="rect">
            <a:avLst/>
          </a:prstGeom>
          <a:noFill/>
        </p:spPr>
        <p:txBody>
          <a:bodyPr wrap="square" rtlCol="0" anchor="t">
            <a:noAutofit/>
          </a:bodyPr>
          <a:lstStyle/>
          <a:p>
            <a:pPr lvl="0" algn="l">
              <a:buClrTx/>
              <a:buSzTx/>
              <a:buFontTx/>
            </a:pPr>
            <a:r>
              <a:rPr lang="zh-CN" altLang="en-US" sz="36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校园活动</a:t>
            </a:r>
          </a:p>
          <a:p>
            <a:pPr lvl="0" algn="l">
              <a:buClrTx/>
              <a:buSzTx/>
              <a:buFontTx/>
            </a:pPr>
            <a:r>
              <a:rPr lang="zh-CN" altLang="en-US" sz="24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举办丰富多彩的文化、体育和科技活动，促进学生全面发展</a:t>
            </a:r>
          </a:p>
        </p:txBody>
      </p:sp>
      <p:pic>
        <p:nvPicPr>
          <p:cNvPr id="52" name="图片 51"/>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grpSp>
        <p:nvGrpSpPr>
          <p:cNvPr id="11" name="组合 10"/>
          <p:cNvGrpSpPr>
            <a:grpSpLocks noRot="1" noChangeAspect="1"/>
          </p:cNvGrpSpPr>
          <p:nvPr/>
        </p:nvGrpSpPr>
        <p:grpSpPr>
          <a:xfrm>
            <a:off x="7851668" y="245988"/>
            <a:ext cx="4376943" cy="874489"/>
            <a:chOff x="0" y="0"/>
            <a:chExt cx="7395" cy="1277"/>
          </a:xfrm>
        </p:grpSpPr>
        <p:sp>
          <p:nvSpPr>
            <p:cNvPr id="12"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14" name="图片 1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15" name="图片 14"/>
            <p:cNvPicPr>
              <a:picLocks noChangeAspect="1"/>
            </p:cNvPicPr>
            <p:nvPr/>
          </p:nvPicPr>
          <p:blipFill>
            <a:blip r:embed="rId11"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47625" y="-28127"/>
            <a:ext cx="12359640" cy="7318114"/>
          </a:xfrm>
          <a:prstGeom prst="rect">
            <a:avLst/>
          </a:prstGeom>
        </p:spPr>
      </p:pic>
      <p:pic>
        <p:nvPicPr>
          <p:cNvPr id="16" name="图片 15"/>
          <p:cNvPicPr>
            <a:picLocks noChangeAspect="1"/>
          </p:cNvPicPr>
          <p:nvPr/>
        </p:nvPicPr>
        <p:blipFill>
          <a:blip r:embed="rId25" cstate="email">
            <a:alphaModFix amt="60000"/>
            <a:extLst>
              <a:ext uri="{28A0092B-C50C-407E-A947-70E740481C1C}">
                <a14:useLocalDpi xmlns:a14="http://schemas.microsoft.com/office/drawing/2010/main"/>
              </a:ext>
            </a:extLst>
          </a:blip>
          <a:stretch>
            <a:fillRect/>
          </a:stretch>
        </p:blipFill>
        <p:spPr>
          <a:xfrm rot="1380000" flipH="1">
            <a:off x="8886190" y="2060575"/>
            <a:ext cx="4724400" cy="5105400"/>
          </a:xfrm>
          <a:prstGeom prst="rect">
            <a:avLst/>
          </a:prstGeom>
        </p:spPr>
      </p:pic>
      <p:sp>
        <p:nvSpPr>
          <p:cNvPr id="27" name="任意多边形 26"/>
          <p:cNvSpPr/>
          <p:nvPr/>
        </p:nvSpPr>
        <p:spPr>
          <a:xfrm>
            <a:off x="-5349875" y="-337185"/>
            <a:ext cx="15256214" cy="7222490"/>
          </a:xfrm>
          <a:custGeom>
            <a:avLst/>
            <a:gdLst/>
            <a:ahLst/>
            <a:cxnLst>
              <a:cxn ang="3">
                <a:pos x="hc" y="t"/>
              </a:cxn>
              <a:cxn ang="cd2">
                <a:pos x="l" y="vc"/>
              </a:cxn>
              <a:cxn ang="cd4">
                <a:pos x="hc" y="b"/>
              </a:cxn>
              <a:cxn ang="0">
                <a:pos x="r" y="vc"/>
              </a:cxn>
            </a:cxnLst>
            <a:rect l="l" t="t" r="r" b="b"/>
            <a:pathLst>
              <a:path w="24026" h="11374">
                <a:moveTo>
                  <a:pt x="0" y="0"/>
                </a:moveTo>
                <a:lnTo>
                  <a:pt x="11226" y="0"/>
                </a:lnTo>
                <a:lnTo>
                  <a:pt x="11226" y="454"/>
                </a:lnTo>
                <a:lnTo>
                  <a:pt x="24026" y="454"/>
                </a:lnTo>
                <a:lnTo>
                  <a:pt x="23971" y="485"/>
                </a:lnTo>
                <a:cubicBezTo>
                  <a:pt x="21844" y="1708"/>
                  <a:pt x="20411" y="4003"/>
                  <a:pt x="20411" y="6633"/>
                </a:cubicBezTo>
                <a:cubicBezTo>
                  <a:pt x="20411" y="8437"/>
                  <a:pt x="21085" y="10084"/>
                  <a:pt x="22195" y="11335"/>
                </a:cubicBezTo>
                <a:lnTo>
                  <a:pt x="22200" y="11340"/>
                </a:lnTo>
                <a:lnTo>
                  <a:pt x="11226" y="11340"/>
                </a:lnTo>
                <a:lnTo>
                  <a:pt x="11226" y="11374"/>
                </a:lnTo>
                <a:lnTo>
                  <a:pt x="0" y="11374"/>
                </a:lnTo>
                <a:lnTo>
                  <a:pt x="0" y="0"/>
                </a:lnTo>
                <a:close/>
              </a:path>
            </a:pathLst>
          </a:cu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26"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8" name="文本框 7">
            <a:extLst>
              <a:ext uri="{FF2B5EF4-FFF2-40B4-BE49-F238E27FC236}">
                <a16:creationId xmlns:a16="http://schemas.microsoft.com/office/drawing/2014/main" id="{437B103A-FF98-544F-1827-8B181983EECB}"/>
              </a:ext>
            </a:extLst>
          </p:cNvPr>
          <p:cNvSpPr txBox="1"/>
          <p:nvPr>
            <p:custDataLst>
              <p:tags r:id="rId1"/>
            </p:custDataLst>
          </p:nvPr>
        </p:nvSpPr>
        <p:spPr>
          <a:xfrm>
            <a:off x="855877" y="328138"/>
            <a:ext cx="2805318" cy="557584"/>
          </a:xfrm>
          <a:custGeom>
            <a:avLst/>
            <a:gdLst/>
            <a:ahLst/>
            <a:cxnLst/>
            <a:rect l="l" t="t" r="r" b="b"/>
            <a:pathLst>
              <a:path w="2805318" h="557584">
                <a:moveTo>
                  <a:pt x="1067790" y="465949"/>
                </a:moveTo>
                <a:lnTo>
                  <a:pt x="1068205" y="466483"/>
                </a:lnTo>
                <a:lnTo>
                  <a:pt x="1068142" y="466545"/>
                </a:lnTo>
                <a:close/>
                <a:moveTo>
                  <a:pt x="1060522" y="455507"/>
                </a:moveTo>
                <a:lnTo>
                  <a:pt x="1061619" y="455507"/>
                </a:lnTo>
                <a:lnTo>
                  <a:pt x="1067790" y="465949"/>
                </a:lnTo>
                <a:lnTo>
                  <a:pt x="1060522" y="456604"/>
                </a:lnTo>
                <a:close/>
                <a:moveTo>
                  <a:pt x="2049931" y="405017"/>
                </a:moveTo>
                <a:cubicBezTo>
                  <a:pt x="2015540" y="410871"/>
                  <a:pt x="1998344" y="415261"/>
                  <a:pt x="1998344" y="418188"/>
                </a:cubicBezTo>
                <a:cubicBezTo>
                  <a:pt x="1991026" y="418188"/>
                  <a:pt x="1982245" y="422213"/>
                  <a:pt x="1972001" y="430262"/>
                </a:cubicBezTo>
                <a:cubicBezTo>
                  <a:pt x="1965050" y="428066"/>
                  <a:pt x="1959927" y="425871"/>
                  <a:pt x="1956635" y="423676"/>
                </a:cubicBezTo>
                <a:lnTo>
                  <a:pt x="1953342" y="423676"/>
                </a:lnTo>
                <a:cubicBezTo>
                  <a:pt x="1952244" y="423676"/>
                  <a:pt x="1951147" y="424774"/>
                  <a:pt x="1950049" y="426969"/>
                </a:cubicBezTo>
                <a:lnTo>
                  <a:pt x="1950049" y="430262"/>
                </a:lnTo>
                <a:cubicBezTo>
                  <a:pt x="1952976" y="435384"/>
                  <a:pt x="1958098" y="450750"/>
                  <a:pt x="1965415" y="476361"/>
                </a:cubicBezTo>
                <a:cubicBezTo>
                  <a:pt x="1969074" y="481483"/>
                  <a:pt x="1971269" y="484044"/>
                  <a:pt x="1972001" y="484044"/>
                </a:cubicBezTo>
                <a:cubicBezTo>
                  <a:pt x="1975660" y="481118"/>
                  <a:pt x="1980782" y="478922"/>
                  <a:pt x="1987368" y="477459"/>
                </a:cubicBezTo>
                <a:cubicBezTo>
                  <a:pt x="1987734" y="476361"/>
                  <a:pt x="1993953" y="473800"/>
                  <a:pt x="2006027" y="469776"/>
                </a:cubicBezTo>
                <a:cubicBezTo>
                  <a:pt x="2012978" y="466483"/>
                  <a:pt x="2021028" y="458800"/>
                  <a:pt x="2030174" y="446726"/>
                </a:cubicBezTo>
                <a:cubicBezTo>
                  <a:pt x="2043346" y="432091"/>
                  <a:pt x="2051029" y="418554"/>
                  <a:pt x="2053224" y="406114"/>
                </a:cubicBezTo>
                <a:cubicBezTo>
                  <a:pt x="2051761" y="405383"/>
                  <a:pt x="2050663" y="405017"/>
                  <a:pt x="2049931" y="405017"/>
                </a:cubicBezTo>
                <a:close/>
                <a:moveTo>
                  <a:pt x="2111397" y="366601"/>
                </a:moveTo>
                <a:cubicBezTo>
                  <a:pt x="2110300" y="366601"/>
                  <a:pt x="2109202" y="367698"/>
                  <a:pt x="2108104" y="369893"/>
                </a:cubicBezTo>
                <a:lnTo>
                  <a:pt x="2108104" y="373186"/>
                </a:lnTo>
                <a:lnTo>
                  <a:pt x="2109202" y="373186"/>
                </a:lnTo>
                <a:cubicBezTo>
                  <a:pt x="2113592" y="370625"/>
                  <a:pt x="2115787" y="368796"/>
                  <a:pt x="2115787" y="367698"/>
                </a:cubicBezTo>
                <a:lnTo>
                  <a:pt x="2115787" y="366601"/>
                </a:lnTo>
                <a:close/>
                <a:moveTo>
                  <a:pt x="152568" y="353429"/>
                </a:moveTo>
                <a:cubicBezTo>
                  <a:pt x="154031" y="353795"/>
                  <a:pt x="154763" y="354527"/>
                  <a:pt x="154763" y="355624"/>
                </a:cubicBezTo>
                <a:cubicBezTo>
                  <a:pt x="154763" y="356356"/>
                  <a:pt x="152568" y="358551"/>
                  <a:pt x="148177" y="362210"/>
                </a:cubicBezTo>
                <a:lnTo>
                  <a:pt x="147080" y="362210"/>
                </a:lnTo>
                <a:lnTo>
                  <a:pt x="147080" y="360015"/>
                </a:lnTo>
                <a:cubicBezTo>
                  <a:pt x="149641" y="355624"/>
                  <a:pt x="151470" y="353429"/>
                  <a:pt x="152568" y="353429"/>
                </a:cubicBezTo>
                <a:close/>
                <a:moveTo>
                  <a:pt x="1992855" y="300744"/>
                </a:moveTo>
                <a:cubicBezTo>
                  <a:pt x="1994319" y="301110"/>
                  <a:pt x="1995051" y="301842"/>
                  <a:pt x="1995051" y="302939"/>
                </a:cubicBezTo>
                <a:lnTo>
                  <a:pt x="1992855" y="302939"/>
                </a:lnTo>
                <a:close/>
                <a:moveTo>
                  <a:pt x="1967610" y="237083"/>
                </a:moveTo>
                <a:lnTo>
                  <a:pt x="1968708" y="237083"/>
                </a:lnTo>
                <a:cubicBezTo>
                  <a:pt x="1979318" y="247327"/>
                  <a:pt x="1987002" y="256840"/>
                  <a:pt x="1991758" y="265621"/>
                </a:cubicBezTo>
                <a:lnTo>
                  <a:pt x="1991758" y="272206"/>
                </a:lnTo>
                <a:cubicBezTo>
                  <a:pt x="1991758" y="272938"/>
                  <a:pt x="1988465" y="277694"/>
                  <a:pt x="1981880" y="286475"/>
                </a:cubicBezTo>
                <a:cubicBezTo>
                  <a:pt x="1978221" y="292329"/>
                  <a:pt x="1976025" y="299281"/>
                  <a:pt x="1975294" y="307330"/>
                </a:cubicBezTo>
                <a:cubicBezTo>
                  <a:pt x="1971269" y="307330"/>
                  <a:pt x="1967976" y="314281"/>
                  <a:pt x="1965415" y="328184"/>
                </a:cubicBezTo>
                <a:cubicBezTo>
                  <a:pt x="1963220" y="330379"/>
                  <a:pt x="1959562" y="338429"/>
                  <a:pt x="1954439" y="352332"/>
                </a:cubicBezTo>
                <a:cubicBezTo>
                  <a:pt x="1951512" y="355624"/>
                  <a:pt x="1944927" y="365869"/>
                  <a:pt x="1934682" y="383065"/>
                </a:cubicBezTo>
                <a:lnTo>
                  <a:pt x="1934682" y="385260"/>
                </a:lnTo>
                <a:lnTo>
                  <a:pt x="1947854" y="406114"/>
                </a:lnTo>
                <a:cubicBezTo>
                  <a:pt x="1950049" y="406114"/>
                  <a:pt x="1956269" y="403187"/>
                  <a:pt x="1966513" y="397333"/>
                </a:cubicBezTo>
                <a:cubicBezTo>
                  <a:pt x="1970903" y="393675"/>
                  <a:pt x="1976025" y="391480"/>
                  <a:pt x="1981880" y="390748"/>
                </a:cubicBezTo>
                <a:cubicBezTo>
                  <a:pt x="1991758" y="384162"/>
                  <a:pt x="1999807" y="380869"/>
                  <a:pt x="2006027" y="380869"/>
                </a:cubicBezTo>
                <a:cubicBezTo>
                  <a:pt x="2015905" y="376845"/>
                  <a:pt x="2025052" y="373918"/>
                  <a:pt x="2033467" y="372088"/>
                </a:cubicBezTo>
                <a:lnTo>
                  <a:pt x="2051029" y="352332"/>
                </a:lnTo>
                <a:lnTo>
                  <a:pt x="2056517" y="352332"/>
                </a:lnTo>
                <a:cubicBezTo>
                  <a:pt x="2060541" y="352332"/>
                  <a:pt x="2066029" y="354893"/>
                  <a:pt x="2072981" y="360015"/>
                </a:cubicBezTo>
                <a:cubicBezTo>
                  <a:pt x="2083591" y="364405"/>
                  <a:pt x="2090177" y="366601"/>
                  <a:pt x="2092738" y="366601"/>
                </a:cubicBezTo>
                <a:cubicBezTo>
                  <a:pt x="2101519" y="366601"/>
                  <a:pt x="2111763" y="361844"/>
                  <a:pt x="2123471" y="352332"/>
                </a:cubicBezTo>
                <a:lnTo>
                  <a:pt x="2123471" y="347941"/>
                </a:lnTo>
                <a:lnTo>
                  <a:pt x="2107007" y="342453"/>
                </a:lnTo>
                <a:lnTo>
                  <a:pt x="2097128" y="342453"/>
                </a:lnTo>
                <a:cubicBezTo>
                  <a:pt x="2094933" y="341355"/>
                  <a:pt x="2088347" y="339526"/>
                  <a:pt x="2077371" y="336965"/>
                </a:cubicBezTo>
                <a:cubicBezTo>
                  <a:pt x="2077371" y="336233"/>
                  <a:pt x="2068956" y="331843"/>
                  <a:pt x="2052126" y="323794"/>
                </a:cubicBezTo>
                <a:cubicBezTo>
                  <a:pt x="2052126" y="322330"/>
                  <a:pt x="2045175" y="318672"/>
                  <a:pt x="2031272" y="312818"/>
                </a:cubicBezTo>
                <a:cubicBezTo>
                  <a:pt x="2018832" y="309525"/>
                  <a:pt x="2012613" y="307330"/>
                  <a:pt x="2012613" y="306232"/>
                </a:cubicBezTo>
                <a:lnTo>
                  <a:pt x="2012613" y="305135"/>
                </a:lnTo>
                <a:cubicBezTo>
                  <a:pt x="2012978" y="303671"/>
                  <a:pt x="2013710" y="302939"/>
                  <a:pt x="2014808" y="302939"/>
                </a:cubicBezTo>
                <a:lnTo>
                  <a:pt x="2025784" y="302939"/>
                </a:lnTo>
                <a:cubicBezTo>
                  <a:pt x="2027247" y="302939"/>
                  <a:pt x="2027979" y="302208"/>
                  <a:pt x="2027979" y="300744"/>
                </a:cubicBezTo>
                <a:cubicBezTo>
                  <a:pt x="2041516" y="300012"/>
                  <a:pt x="2051395" y="299646"/>
                  <a:pt x="2057614" y="299646"/>
                </a:cubicBezTo>
                <a:lnTo>
                  <a:pt x="2081762" y="299646"/>
                </a:lnTo>
                <a:cubicBezTo>
                  <a:pt x="2091640" y="299646"/>
                  <a:pt x="2097860" y="300744"/>
                  <a:pt x="2100421" y="302939"/>
                </a:cubicBezTo>
                <a:lnTo>
                  <a:pt x="2115787" y="302939"/>
                </a:lnTo>
                <a:cubicBezTo>
                  <a:pt x="2116885" y="304037"/>
                  <a:pt x="2121276" y="305135"/>
                  <a:pt x="2128959" y="306232"/>
                </a:cubicBezTo>
                <a:cubicBezTo>
                  <a:pt x="2128959" y="306964"/>
                  <a:pt x="2129325" y="307330"/>
                  <a:pt x="2130057" y="307330"/>
                </a:cubicBezTo>
                <a:lnTo>
                  <a:pt x="2133349" y="307330"/>
                </a:lnTo>
                <a:lnTo>
                  <a:pt x="2141032" y="302939"/>
                </a:lnTo>
                <a:lnTo>
                  <a:pt x="2153106" y="302939"/>
                </a:lnTo>
                <a:cubicBezTo>
                  <a:pt x="2158960" y="307696"/>
                  <a:pt x="2167375" y="312086"/>
                  <a:pt x="2178351" y="316111"/>
                </a:cubicBezTo>
                <a:cubicBezTo>
                  <a:pt x="2179083" y="318672"/>
                  <a:pt x="2188229" y="323428"/>
                  <a:pt x="2205791" y="330379"/>
                </a:cubicBezTo>
                <a:cubicBezTo>
                  <a:pt x="2212011" y="335136"/>
                  <a:pt x="2217133" y="340990"/>
                  <a:pt x="2221158" y="347941"/>
                </a:cubicBezTo>
                <a:cubicBezTo>
                  <a:pt x="2228475" y="359649"/>
                  <a:pt x="2232134" y="365869"/>
                  <a:pt x="2232134" y="366601"/>
                </a:cubicBezTo>
                <a:cubicBezTo>
                  <a:pt x="2231402" y="373918"/>
                  <a:pt x="2231036" y="379772"/>
                  <a:pt x="2231036" y="384162"/>
                </a:cubicBezTo>
                <a:lnTo>
                  <a:pt x="2231036" y="389650"/>
                </a:lnTo>
                <a:cubicBezTo>
                  <a:pt x="2231036" y="390748"/>
                  <a:pt x="2229939" y="391845"/>
                  <a:pt x="2227743" y="392943"/>
                </a:cubicBezTo>
                <a:lnTo>
                  <a:pt x="2225548" y="392943"/>
                </a:lnTo>
                <a:cubicBezTo>
                  <a:pt x="2218231" y="392943"/>
                  <a:pt x="2207987" y="389650"/>
                  <a:pt x="2194815" y="383065"/>
                </a:cubicBezTo>
                <a:cubicBezTo>
                  <a:pt x="2192254" y="380138"/>
                  <a:pt x="2188596" y="378674"/>
                  <a:pt x="2183839" y="378674"/>
                </a:cubicBezTo>
                <a:lnTo>
                  <a:pt x="2173961" y="379772"/>
                </a:lnTo>
                <a:lnTo>
                  <a:pt x="2160789" y="378674"/>
                </a:lnTo>
                <a:cubicBezTo>
                  <a:pt x="2158960" y="378674"/>
                  <a:pt x="2156399" y="379772"/>
                  <a:pt x="2153106" y="381967"/>
                </a:cubicBezTo>
                <a:lnTo>
                  <a:pt x="2146521" y="381967"/>
                </a:lnTo>
                <a:lnTo>
                  <a:pt x="2144325" y="380869"/>
                </a:lnTo>
                <a:lnTo>
                  <a:pt x="2145423" y="375381"/>
                </a:lnTo>
                <a:lnTo>
                  <a:pt x="2145423" y="374284"/>
                </a:lnTo>
                <a:lnTo>
                  <a:pt x="2143228" y="374284"/>
                </a:lnTo>
                <a:lnTo>
                  <a:pt x="2139935" y="376479"/>
                </a:lnTo>
                <a:lnTo>
                  <a:pt x="2130057" y="376479"/>
                </a:lnTo>
                <a:cubicBezTo>
                  <a:pt x="2126764" y="378674"/>
                  <a:pt x="2123837" y="379772"/>
                  <a:pt x="2121276" y="379772"/>
                </a:cubicBezTo>
                <a:lnTo>
                  <a:pt x="2121276" y="383065"/>
                </a:lnTo>
                <a:cubicBezTo>
                  <a:pt x="2124934" y="387089"/>
                  <a:pt x="2126764" y="392577"/>
                  <a:pt x="2126764" y="399529"/>
                </a:cubicBezTo>
                <a:lnTo>
                  <a:pt x="2126764" y="405017"/>
                </a:lnTo>
                <a:lnTo>
                  <a:pt x="2131154" y="418188"/>
                </a:lnTo>
                <a:lnTo>
                  <a:pt x="2131154" y="437945"/>
                </a:lnTo>
                <a:cubicBezTo>
                  <a:pt x="2126764" y="451116"/>
                  <a:pt x="2118349" y="461727"/>
                  <a:pt x="2105909" y="469776"/>
                </a:cubicBezTo>
                <a:cubicBezTo>
                  <a:pt x="2100055" y="474166"/>
                  <a:pt x="2097128" y="476727"/>
                  <a:pt x="2097128" y="477459"/>
                </a:cubicBezTo>
                <a:lnTo>
                  <a:pt x="2097128" y="478556"/>
                </a:lnTo>
                <a:lnTo>
                  <a:pt x="2110300" y="499411"/>
                </a:lnTo>
                <a:lnTo>
                  <a:pt x="2110300" y="505997"/>
                </a:lnTo>
                <a:cubicBezTo>
                  <a:pt x="2108836" y="509655"/>
                  <a:pt x="2104812" y="511485"/>
                  <a:pt x="2098226" y="511485"/>
                </a:cubicBezTo>
                <a:lnTo>
                  <a:pt x="2088347" y="510387"/>
                </a:lnTo>
                <a:cubicBezTo>
                  <a:pt x="2077371" y="514778"/>
                  <a:pt x="2069688" y="516973"/>
                  <a:pt x="2065297" y="516973"/>
                </a:cubicBezTo>
                <a:cubicBezTo>
                  <a:pt x="2065297" y="517705"/>
                  <a:pt x="2064932" y="518070"/>
                  <a:pt x="2064200" y="518070"/>
                </a:cubicBezTo>
                <a:lnTo>
                  <a:pt x="2059810" y="518070"/>
                </a:lnTo>
                <a:lnTo>
                  <a:pt x="2054322" y="513680"/>
                </a:lnTo>
                <a:lnTo>
                  <a:pt x="2043346" y="513680"/>
                </a:lnTo>
                <a:lnTo>
                  <a:pt x="2040053" y="515875"/>
                </a:lnTo>
                <a:lnTo>
                  <a:pt x="2033467" y="515875"/>
                </a:lnTo>
                <a:lnTo>
                  <a:pt x="2025784" y="511485"/>
                </a:lnTo>
                <a:lnTo>
                  <a:pt x="2019198" y="511485"/>
                </a:lnTo>
                <a:lnTo>
                  <a:pt x="2015905" y="513680"/>
                </a:lnTo>
                <a:lnTo>
                  <a:pt x="2006027" y="513680"/>
                </a:lnTo>
                <a:cubicBezTo>
                  <a:pt x="2001270" y="516607"/>
                  <a:pt x="1995051" y="518802"/>
                  <a:pt x="1987368" y="520265"/>
                </a:cubicBezTo>
                <a:cubicBezTo>
                  <a:pt x="1986270" y="527949"/>
                  <a:pt x="1985172" y="532339"/>
                  <a:pt x="1984075" y="533437"/>
                </a:cubicBezTo>
                <a:lnTo>
                  <a:pt x="1984075" y="538925"/>
                </a:lnTo>
                <a:cubicBezTo>
                  <a:pt x="1986270" y="541486"/>
                  <a:pt x="1987368" y="547340"/>
                  <a:pt x="1987368" y="556487"/>
                </a:cubicBezTo>
                <a:lnTo>
                  <a:pt x="1985172" y="557584"/>
                </a:lnTo>
                <a:lnTo>
                  <a:pt x="1984075" y="557584"/>
                </a:lnTo>
                <a:cubicBezTo>
                  <a:pt x="1976391" y="549535"/>
                  <a:pt x="1971635" y="545511"/>
                  <a:pt x="1969806" y="545511"/>
                </a:cubicBezTo>
                <a:cubicBezTo>
                  <a:pt x="1961391" y="543681"/>
                  <a:pt x="1953708" y="536364"/>
                  <a:pt x="1946756" y="523558"/>
                </a:cubicBezTo>
                <a:cubicBezTo>
                  <a:pt x="1940536" y="523558"/>
                  <a:pt x="1935048" y="517705"/>
                  <a:pt x="1930292" y="505997"/>
                </a:cubicBezTo>
                <a:cubicBezTo>
                  <a:pt x="1929194" y="505997"/>
                  <a:pt x="1927731" y="504167"/>
                  <a:pt x="1925902" y="500509"/>
                </a:cubicBezTo>
                <a:lnTo>
                  <a:pt x="1925902" y="488435"/>
                </a:lnTo>
                <a:lnTo>
                  <a:pt x="1921511" y="481849"/>
                </a:lnTo>
                <a:lnTo>
                  <a:pt x="1921511" y="479654"/>
                </a:lnTo>
                <a:cubicBezTo>
                  <a:pt x="1921511" y="473800"/>
                  <a:pt x="1921145" y="469044"/>
                  <a:pt x="1920414" y="465385"/>
                </a:cubicBezTo>
                <a:cubicBezTo>
                  <a:pt x="1921145" y="460629"/>
                  <a:pt x="1921511" y="455507"/>
                  <a:pt x="1921511" y="450019"/>
                </a:cubicBezTo>
                <a:lnTo>
                  <a:pt x="1921511" y="446726"/>
                </a:lnTo>
                <a:lnTo>
                  <a:pt x="1923706" y="443433"/>
                </a:lnTo>
                <a:lnTo>
                  <a:pt x="1923706" y="441238"/>
                </a:lnTo>
                <a:lnTo>
                  <a:pt x="1921511" y="437945"/>
                </a:lnTo>
                <a:lnTo>
                  <a:pt x="1921511" y="435750"/>
                </a:lnTo>
                <a:cubicBezTo>
                  <a:pt x="1921511" y="419286"/>
                  <a:pt x="1920414" y="409041"/>
                  <a:pt x="1918218" y="405017"/>
                </a:cubicBezTo>
                <a:lnTo>
                  <a:pt x="1916023" y="405017"/>
                </a:lnTo>
                <a:cubicBezTo>
                  <a:pt x="1913462" y="405017"/>
                  <a:pt x="1904315" y="411968"/>
                  <a:pt x="1888583" y="425871"/>
                </a:cubicBezTo>
                <a:cubicBezTo>
                  <a:pt x="1863338" y="445262"/>
                  <a:pt x="1849801" y="456238"/>
                  <a:pt x="1847971" y="458800"/>
                </a:cubicBezTo>
                <a:cubicBezTo>
                  <a:pt x="1846874" y="458800"/>
                  <a:pt x="1842483" y="461361"/>
                  <a:pt x="1834800" y="466483"/>
                </a:cubicBezTo>
                <a:cubicBezTo>
                  <a:pt x="1830410" y="466483"/>
                  <a:pt x="1822361" y="469776"/>
                  <a:pt x="1810653" y="476361"/>
                </a:cubicBezTo>
                <a:lnTo>
                  <a:pt x="1804067" y="476361"/>
                </a:lnTo>
                <a:cubicBezTo>
                  <a:pt x="1789432" y="471605"/>
                  <a:pt x="1782115" y="467580"/>
                  <a:pt x="1782115" y="464288"/>
                </a:cubicBezTo>
                <a:cubicBezTo>
                  <a:pt x="1781749" y="464288"/>
                  <a:pt x="1780651" y="462458"/>
                  <a:pt x="1778822" y="458800"/>
                </a:cubicBezTo>
                <a:lnTo>
                  <a:pt x="1778822" y="443433"/>
                </a:lnTo>
                <a:lnTo>
                  <a:pt x="1776627" y="440140"/>
                </a:lnTo>
                <a:lnTo>
                  <a:pt x="1776627" y="436847"/>
                </a:lnTo>
                <a:cubicBezTo>
                  <a:pt x="1776993" y="435384"/>
                  <a:pt x="1777724" y="434652"/>
                  <a:pt x="1778822" y="434652"/>
                </a:cubicBezTo>
                <a:lnTo>
                  <a:pt x="1781017" y="434652"/>
                </a:lnTo>
                <a:lnTo>
                  <a:pt x="1787603" y="439043"/>
                </a:lnTo>
                <a:lnTo>
                  <a:pt x="1795286" y="439043"/>
                </a:lnTo>
                <a:lnTo>
                  <a:pt x="1816141" y="426969"/>
                </a:lnTo>
                <a:cubicBezTo>
                  <a:pt x="1821995" y="422944"/>
                  <a:pt x="1824922" y="420383"/>
                  <a:pt x="1824922" y="419286"/>
                </a:cubicBezTo>
                <a:cubicBezTo>
                  <a:pt x="1844313" y="401724"/>
                  <a:pt x="1860045" y="386357"/>
                  <a:pt x="1872119" y="373186"/>
                </a:cubicBezTo>
                <a:cubicBezTo>
                  <a:pt x="1873948" y="372454"/>
                  <a:pt x="1877607" y="368064"/>
                  <a:pt x="1883095" y="360015"/>
                </a:cubicBezTo>
                <a:lnTo>
                  <a:pt x="1931390" y="310623"/>
                </a:lnTo>
                <a:cubicBezTo>
                  <a:pt x="1931390" y="308427"/>
                  <a:pt x="1934682" y="303305"/>
                  <a:pt x="1941268" y="295256"/>
                </a:cubicBezTo>
                <a:cubicBezTo>
                  <a:pt x="1952244" y="278060"/>
                  <a:pt x="1957732" y="268913"/>
                  <a:pt x="1957732" y="267816"/>
                </a:cubicBezTo>
                <a:cubicBezTo>
                  <a:pt x="1959562" y="267816"/>
                  <a:pt x="1962123" y="262328"/>
                  <a:pt x="1965415" y="251352"/>
                </a:cubicBezTo>
                <a:cubicBezTo>
                  <a:pt x="1966879" y="251352"/>
                  <a:pt x="1967610" y="250620"/>
                  <a:pt x="1967610" y="249156"/>
                </a:cubicBezTo>
                <a:close/>
                <a:moveTo>
                  <a:pt x="2562746" y="235436"/>
                </a:moveTo>
                <a:cubicBezTo>
                  <a:pt x="2562746" y="236534"/>
                  <a:pt x="2561649" y="238363"/>
                  <a:pt x="2559454" y="240924"/>
                </a:cubicBezTo>
                <a:lnTo>
                  <a:pt x="2559454" y="242022"/>
                </a:lnTo>
                <a:cubicBezTo>
                  <a:pt x="2561649" y="243851"/>
                  <a:pt x="2562746" y="252632"/>
                  <a:pt x="2562746" y="268365"/>
                </a:cubicBezTo>
                <a:lnTo>
                  <a:pt x="2562746" y="270560"/>
                </a:lnTo>
                <a:cubicBezTo>
                  <a:pt x="2562746" y="281170"/>
                  <a:pt x="2562380" y="297634"/>
                  <a:pt x="2561649" y="319952"/>
                </a:cubicBezTo>
                <a:cubicBezTo>
                  <a:pt x="2560185" y="320318"/>
                  <a:pt x="2559454" y="321050"/>
                  <a:pt x="2559454" y="322147"/>
                </a:cubicBezTo>
                <a:lnTo>
                  <a:pt x="2559454" y="324343"/>
                </a:lnTo>
                <a:lnTo>
                  <a:pt x="2561649" y="327635"/>
                </a:lnTo>
                <a:lnTo>
                  <a:pt x="2561649" y="343002"/>
                </a:lnTo>
                <a:lnTo>
                  <a:pt x="2559454" y="346295"/>
                </a:lnTo>
                <a:cubicBezTo>
                  <a:pt x="2561649" y="348856"/>
                  <a:pt x="2562746" y="355442"/>
                  <a:pt x="2562746" y="366052"/>
                </a:cubicBezTo>
                <a:cubicBezTo>
                  <a:pt x="2562014" y="373735"/>
                  <a:pt x="2561649" y="378125"/>
                  <a:pt x="2561649" y="379223"/>
                </a:cubicBezTo>
                <a:cubicBezTo>
                  <a:pt x="2562380" y="380321"/>
                  <a:pt x="2562746" y="381784"/>
                  <a:pt x="2562746" y="383613"/>
                </a:cubicBezTo>
                <a:lnTo>
                  <a:pt x="2567137" y="383613"/>
                </a:lnTo>
                <a:lnTo>
                  <a:pt x="2575917" y="361661"/>
                </a:lnTo>
                <a:cubicBezTo>
                  <a:pt x="2584699" y="339709"/>
                  <a:pt x="2589089" y="328001"/>
                  <a:pt x="2589089" y="326538"/>
                </a:cubicBezTo>
                <a:cubicBezTo>
                  <a:pt x="2590552" y="325806"/>
                  <a:pt x="2591650" y="325440"/>
                  <a:pt x="2592382" y="325440"/>
                </a:cubicBezTo>
                <a:lnTo>
                  <a:pt x="2592382" y="314464"/>
                </a:lnTo>
                <a:cubicBezTo>
                  <a:pt x="2594577" y="311537"/>
                  <a:pt x="2595675" y="308244"/>
                  <a:pt x="2595675" y="304586"/>
                </a:cubicBezTo>
                <a:lnTo>
                  <a:pt x="2595675" y="285926"/>
                </a:lnTo>
                <a:lnTo>
                  <a:pt x="2597870" y="282634"/>
                </a:lnTo>
                <a:lnTo>
                  <a:pt x="2597870" y="272755"/>
                </a:lnTo>
                <a:lnTo>
                  <a:pt x="2600065" y="269462"/>
                </a:lnTo>
                <a:lnTo>
                  <a:pt x="2600065" y="249705"/>
                </a:lnTo>
                <a:cubicBezTo>
                  <a:pt x="2597870" y="243851"/>
                  <a:pt x="2595675" y="240559"/>
                  <a:pt x="2593479" y="239827"/>
                </a:cubicBezTo>
                <a:lnTo>
                  <a:pt x="2583601" y="239827"/>
                </a:lnTo>
                <a:lnTo>
                  <a:pt x="2574820" y="235436"/>
                </a:lnTo>
                <a:close/>
                <a:moveTo>
                  <a:pt x="918930" y="218424"/>
                </a:moveTo>
                <a:lnTo>
                  <a:pt x="938687" y="218424"/>
                </a:lnTo>
                <a:cubicBezTo>
                  <a:pt x="955151" y="224643"/>
                  <a:pt x="964298" y="230131"/>
                  <a:pt x="966127" y="234888"/>
                </a:cubicBezTo>
                <a:lnTo>
                  <a:pt x="966127" y="238180"/>
                </a:lnTo>
                <a:cubicBezTo>
                  <a:pt x="962469" y="242205"/>
                  <a:pt x="959176" y="246961"/>
                  <a:pt x="956249" y="252449"/>
                </a:cubicBezTo>
                <a:lnTo>
                  <a:pt x="956249" y="253547"/>
                </a:lnTo>
                <a:cubicBezTo>
                  <a:pt x="956249" y="264889"/>
                  <a:pt x="951127" y="281353"/>
                  <a:pt x="940883" y="302939"/>
                </a:cubicBezTo>
                <a:cubicBezTo>
                  <a:pt x="937224" y="307696"/>
                  <a:pt x="935394" y="312452"/>
                  <a:pt x="935394" y="317208"/>
                </a:cubicBezTo>
                <a:cubicBezTo>
                  <a:pt x="933199" y="317208"/>
                  <a:pt x="929540" y="326355"/>
                  <a:pt x="924418" y="344648"/>
                </a:cubicBezTo>
                <a:cubicBezTo>
                  <a:pt x="923321" y="344648"/>
                  <a:pt x="921857" y="346478"/>
                  <a:pt x="920028" y="350136"/>
                </a:cubicBezTo>
                <a:lnTo>
                  <a:pt x="920028" y="351234"/>
                </a:lnTo>
                <a:cubicBezTo>
                  <a:pt x="920028" y="354893"/>
                  <a:pt x="919662" y="361112"/>
                  <a:pt x="918930" y="369893"/>
                </a:cubicBezTo>
                <a:lnTo>
                  <a:pt x="956249" y="387455"/>
                </a:lnTo>
                <a:cubicBezTo>
                  <a:pt x="956249" y="388553"/>
                  <a:pt x="959176" y="390382"/>
                  <a:pt x="965030" y="392943"/>
                </a:cubicBezTo>
                <a:lnTo>
                  <a:pt x="985884" y="392943"/>
                </a:lnTo>
                <a:lnTo>
                  <a:pt x="1004544" y="402822"/>
                </a:lnTo>
                <a:lnTo>
                  <a:pt x="1005641" y="405017"/>
                </a:lnTo>
                <a:lnTo>
                  <a:pt x="1004544" y="411602"/>
                </a:lnTo>
                <a:cubicBezTo>
                  <a:pt x="1004544" y="413066"/>
                  <a:pt x="1010398" y="416725"/>
                  <a:pt x="1022105" y="422579"/>
                </a:cubicBezTo>
                <a:cubicBezTo>
                  <a:pt x="1026130" y="431359"/>
                  <a:pt x="1030520" y="435750"/>
                  <a:pt x="1035277" y="435750"/>
                </a:cubicBezTo>
                <a:cubicBezTo>
                  <a:pt x="1041497" y="441604"/>
                  <a:pt x="1048082" y="449653"/>
                  <a:pt x="1055034" y="459897"/>
                </a:cubicBezTo>
                <a:cubicBezTo>
                  <a:pt x="1060887" y="462458"/>
                  <a:pt x="1063815" y="465751"/>
                  <a:pt x="1063815" y="469776"/>
                </a:cubicBezTo>
                <a:lnTo>
                  <a:pt x="1064912" y="469776"/>
                </a:lnTo>
                <a:lnTo>
                  <a:pt x="1068142" y="466545"/>
                </a:lnTo>
                <a:lnTo>
                  <a:pt x="1075888" y="479654"/>
                </a:lnTo>
                <a:lnTo>
                  <a:pt x="1095645" y="513680"/>
                </a:lnTo>
                <a:lnTo>
                  <a:pt x="1095645" y="518070"/>
                </a:lnTo>
                <a:cubicBezTo>
                  <a:pt x="1095645" y="519534"/>
                  <a:pt x="1094913" y="520265"/>
                  <a:pt x="1093450" y="520265"/>
                </a:cubicBezTo>
                <a:lnTo>
                  <a:pt x="1092352" y="520265"/>
                </a:lnTo>
                <a:cubicBezTo>
                  <a:pt x="1090889" y="520265"/>
                  <a:pt x="1090157" y="519168"/>
                  <a:pt x="1090157" y="516973"/>
                </a:cubicBezTo>
                <a:lnTo>
                  <a:pt x="1085767" y="516973"/>
                </a:lnTo>
                <a:lnTo>
                  <a:pt x="1085767" y="520265"/>
                </a:lnTo>
                <a:cubicBezTo>
                  <a:pt x="1085767" y="525754"/>
                  <a:pt x="1083937" y="529412"/>
                  <a:pt x="1080279" y="531242"/>
                </a:cubicBezTo>
                <a:lnTo>
                  <a:pt x="1066010" y="531242"/>
                </a:lnTo>
                <a:cubicBezTo>
                  <a:pt x="1058692" y="526851"/>
                  <a:pt x="1053936" y="524656"/>
                  <a:pt x="1051741" y="524656"/>
                </a:cubicBezTo>
                <a:lnTo>
                  <a:pt x="1049546" y="524656"/>
                </a:lnTo>
                <a:lnTo>
                  <a:pt x="1049546" y="531242"/>
                </a:lnTo>
                <a:cubicBezTo>
                  <a:pt x="1049546" y="532705"/>
                  <a:pt x="1048814" y="533437"/>
                  <a:pt x="1047350" y="533437"/>
                </a:cubicBezTo>
                <a:lnTo>
                  <a:pt x="1042960" y="533437"/>
                </a:lnTo>
                <a:cubicBezTo>
                  <a:pt x="1029789" y="522095"/>
                  <a:pt x="1017715" y="515143"/>
                  <a:pt x="1006739" y="512582"/>
                </a:cubicBezTo>
                <a:cubicBezTo>
                  <a:pt x="1002714" y="511485"/>
                  <a:pt x="997958" y="506728"/>
                  <a:pt x="992470" y="498313"/>
                </a:cubicBezTo>
                <a:cubicBezTo>
                  <a:pt x="988811" y="498313"/>
                  <a:pt x="986982" y="496484"/>
                  <a:pt x="986982" y="492825"/>
                </a:cubicBezTo>
                <a:cubicBezTo>
                  <a:pt x="985153" y="492825"/>
                  <a:pt x="978933" y="489167"/>
                  <a:pt x="968323" y="481849"/>
                </a:cubicBezTo>
                <a:lnTo>
                  <a:pt x="956249" y="481849"/>
                </a:lnTo>
                <a:lnTo>
                  <a:pt x="948566" y="486240"/>
                </a:lnTo>
                <a:lnTo>
                  <a:pt x="946370" y="486240"/>
                </a:lnTo>
                <a:cubicBezTo>
                  <a:pt x="941614" y="482581"/>
                  <a:pt x="938321" y="480752"/>
                  <a:pt x="936492" y="480752"/>
                </a:cubicBezTo>
                <a:cubicBezTo>
                  <a:pt x="926248" y="481483"/>
                  <a:pt x="919662" y="481849"/>
                  <a:pt x="916735" y="481849"/>
                </a:cubicBezTo>
                <a:cubicBezTo>
                  <a:pt x="916369" y="481849"/>
                  <a:pt x="914174" y="481483"/>
                  <a:pt x="910150" y="480752"/>
                </a:cubicBezTo>
                <a:cubicBezTo>
                  <a:pt x="904661" y="481849"/>
                  <a:pt x="899539" y="483679"/>
                  <a:pt x="894783" y="486240"/>
                </a:cubicBezTo>
                <a:lnTo>
                  <a:pt x="888197" y="486240"/>
                </a:lnTo>
                <a:lnTo>
                  <a:pt x="884905" y="484044"/>
                </a:lnTo>
                <a:lnTo>
                  <a:pt x="877221" y="484044"/>
                </a:lnTo>
                <a:cubicBezTo>
                  <a:pt x="875392" y="485508"/>
                  <a:pt x="874294" y="486240"/>
                  <a:pt x="873928" y="486240"/>
                </a:cubicBezTo>
                <a:lnTo>
                  <a:pt x="872831" y="486240"/>
                </a:lnTo>
                <a:cubicBezTo>
                  <a:pt x="871001" y="484776"/>
                  <a:pt x="869904" y="484044"/>
                  <a:pt x="869538" y="484044"/>
                </a:cubicBezTo>
                <a:cubicBezTo>
                  <a:pt x="869538" y="484776"/>
                  <a:pt x="866977" y="486606"/>
                  <a:pt x="861855" y="489532"/>
                </a:cubicBezTo>
                <a:lnTo>
                  <a:pt x="853074" y="489532"/>
                </a:lnTo>
                <a:cubicBezTo>
                  <a:pt x="851976" y="489532"/>
                  <a:pt x="850878" y="488435"/>
                  <a:pt x="849781" y="486240"/>
                </a:cubicBezTo>
                <a:lnTo>
                  <a:pt x="849781" y="485142"/>
                </a:lnTo>
                <a:cubicBezTo>
                  <a:pt x="849781" y="483679"/>
                  <a:pt x="854171" y="481118"/>
                  <a:pt x="862952" y="477459"/>
                </a:cubicBezTo>
                <a:cubicBezTo>
                  <a:pt x="872831" y="472703"/>
                  <a:pt x="887100" y="463556"/>
                  <a:pt x="905759" y="450019"/>
                </a:cubicBezTo>
                <a:cubicBezTo>
                  <a:pt x="918198" y="441604"/>
                  <a:pt x="924418" y="436847"/>
                  <a:pt x="924418" y="435750"/>
                </a:cubicBezTo>
                <a:lnTo>
                  <a:pt x="924418" y="434652"/>
                </a:lnTo>
                <a:cubicBezTo>
                  <a:pt x="917467" y="426237"/>
                  <a:pt x="908320" y="419652"/>
                  <a:pt x="896978" y="414895"/>
                </a:cubicBezTo>
                <a:cubicBezTo>
                  <a:pt x="894051" y="416359"/>
                  <a:pt x="880514" y="430262"/>
                  <a:pt x="856367" y="456604"/>
                </a:cubicBezTo>
                <a:cubicBezTo>
                  <a:pt x="855269" y="456604"/>
                  <a:pt x="850147" y="459165"/>
                  <a:pt x="841000" y="464288"/>
                </a:cubicBezTo>
                <a:cubicBezTo>
                  <a:pt x="836976" y="465019"/>
                  <a:pt x="833683" y="466849"/>
                  <a:pt x="831122" y="469776"/>
                </a:cubicBezTo>
                <a:lnTo>
                  <a:pt x="806974" y="477459"/>
                </a:lnTo>
                <a:cubicBezTo>
                  <a:pt x="804779" y="481118"/>
                  <a:pt x="796730" y="484410"/>
                  <a:pt x="782827" y="487337"/>
                </a:cubicBezTo>
                <a:cubicBezTo>
                  <a:pt x="780632" y="487337"/>
                  <a:pt x="777705" y="488801"/>
                  <a:pt x="774046" y="491728"/>
                </a:cubicBezTo>
                <a:lnTo>
                  <a:pt x="769656" y="491728"/>
                </a:lnTo>
                <a:cubicBezTo>
                  <a:pt x="766363" y="488801"/>
                  <a:pt x="760143" y="486606"/>
                  <a:pt x="750996" y="485142"/>
                </a:cubicBezTo>
                <a:lnTo>
                  <a:pt x="745508" y="478556"/>
                </a:lnTo>
                <a:lnTo>
                  <a:pt x="745508" y="477459"/>
                </a:lnTo>
                <a:cubicBezTo>
                  <a:pt x="745874" y="475995"/>
                  <a:pt x="746606" y="475264"/>
                  <a:pt x="747703" y="475264"/>
                </a:cubicBezTo>
                <a:lnTo>
                  <a:pt x="766363" y="475264"/>
                </a:lnTo>
                <a:cubicBezTo>
                  <a:pt x="784291" y="469410"/>
                  <a:pt x="801852" y="457336"/>
                  <a:pt x="819048" y="439043"/>
                </a:cubicBezTo>
                <a:cubicBezTo>
                  <a:pt x="826000" y="433189"/>
                  <a:pt x="836976" y="420383"/>
                  <a:pt x="851976" y="400626"/>
                </a:cubicBezTo>
                <a:cubicBezTo>
                  <a:pt x="854903" y="396236"/>
                  <a:pt x="856367" y="392943"/>
                  <a:pt x="856367" y="390748"/>
                </a:cubicBezTo>
                <a:cubicBezTo>
                  <a:pt x="853074" y="388187"/>
                  <a:pt x="845390" y="384894"/>
                  <a:pt x="833317" y="380869"/>
                </a:cubicBezTo>
                <a:cubicBezTo>
                  <a:pt x="832951" y="379040"/>
                  <a:pt x="822341" y="373552"/>
                  <a:pt x="801486" y="364405"/>
                </a:cubicBezTo>
                <a:cubicBezTo>
                  <a:pt x="790144" y="358186"/>
                  <a:pt x="777339" y="349771"/>
                  <a:pt x="763070" y="339160"/>
                </a:cubicBezTo>
                <a:cubicBezTo>
                  <a:pt x="761973" y="339160"/>
                  <a:pt x="760875" y="338063"/>
                  <a:pt x="759777" y="335867"/>
                </a:cubicBezTo>
                <a:lnTo>
                  <a:pt x="761973" y="334770"/>
                </a:lnTo>
                <a:lnTo>
                  <a:pt x="763070" y="334770"/>
                </a:lnTo>
                <a:lnTo>
                  <a:pt x="782827" y="342453"/>
                </a:lnTo>
                <a:lnTo>
                  <a:pt x="802584" y="342453"/>
                </a:lnTo>
                <a:cubicBezTo>
                  <a:pt x="806243" y="342453"/>
                  <a:pt x="809535" y="343551"/>
                  <a:pt x="812462" y="345746"/>
                </a:cubicBezTo>
                <a:lnTo>
                  <a:pt x="831122" y="345746"/>
                </a:lnTo>
                <a:cubicBezTo>
                  <a:pt x="832219" y="347209"/>
                  <a:pt x="840634" y="348673"/>
                  <a:pt x="856367" y="350136"/>
                </a:cubicBezTo>
                <a:cubicBezTo>
                  <a:pt x="865879" y="353063"/>
                  <a:pt x="872099" y="354527"/>
                  <a:pt x="875026" y="354527"/>
                </a:cubicBezTo>
                <a:cubicBezTo>
                  <a:pt x="879416" y="354527"/>
                  <a:pt x="885270" y="340624"/>
                  <a:pt x="892588" y="312818"/>
                </a:cubicBezTo>
                <a:cubicBezTo>
                  <a:pt x="895149" y="309525"/>
                  <a:pt x="899173" y="298183"/>
                  <a:pt x="904661" y="278792"/>
                </a:cubicBezTo>
                <a:cubicBezTo>
                  <a:pt x="905393" y="278792"/>
                  <a:pt x="905759" y="278426"/>
                  <a:pt x="905759" y="277694"/>
                </a:cubicBezTo>
                <a:lnTo>
                  <a:pt x="905759" y="267816"/>
                </a:lnTo>
                <a:cubicBezTo>
                  <a:pt x="902832" y="267816"/>
                  <a:pt x="898076" y="270011"/>
                  <a:pt x="891490" y="274402"/>
                </a:cubicBezTo>
                <a:cubicBezTo>
                  <a:pt x="868074" y="289402"/>
                  <a:pt x="854537" y="298549"/>
                  <a:pt x="850878" y="301842"/>
                </a:cubicBezTo>
                <a:cubicBezTo>
                  <a:pt x="849415" y="301842"/>
                  <a:pt x="842830" y="306598"/>
                  <a:pt x="831122" y="316111"/>
                </a:cubicBezTo>
                <a:cubicBezTo>
                  <a:pt x="825268" y="319769"/>
                  <a:pt x="819414" y="321599"/>
                  <a:pt x="813560" y="321599"/>
                </a:cubicBezTo>
                <a:lnTo>
                  <a:pt x="812462" y="321599"/>
                </a:lnTo>
                <a:cubicBezTo>
                  <a:pt x="807706" y="321599"/>
                  <a:pt x="798193" y="312818"/>
                  <a:pt x="783925" y="295256"/>
                </a:cubicBezTo>
                <a:lnTo>
                  <a:pt x="783925" y="291963"/>
                </a:lnTo>
                <a:lnTo>
                  <a:pt x="785022" y="289768"/>
                </a:lnTo>
                <a:cubicBezTo>
                  <a:pt x="787583" y="289768"/>
                  <a:pt x="790510" y="290866"/>
                  <a:pt x="793803" y="293061"/>
                </a:cubicBezTo>
                <a:lnTo>
                  <a:pt x="802584" y="293061"/>
                </a:lnTo>
                <a:cubicBezTo>
                  <a:pt x="804413" y="291963"/>
                  <a:pt x="809535" y="290500"/>
                  <a:pt x="817951" y="288670"/>
                </a:cubicBezTo>
                <a:cubicBezTo>
                  <a:pt x="819780" y="286475"/>
                  <a:pt x="823073" y="284646"/>
                  <a:pt x="827829" y="283182"/>
                </a:cubicBezTo>
                <a:cubicBezTo>
                  <a:pt x="828926" y="280987"/>
                  <a:pt x="835512" y="276963"/>
                  <a:pt x="847586" y="271109"/>
                </a:cubicBezTo>
                <a:cubicBezTo>
                  <a:pt x="852708" y="268182"/>
                  <a:pt x="855269" y="266352"/>
                  <a:pt x="855269" y="265621"/>
                </a:cubicBezTo>
                <a:cubicBezTo>
                  <a:pt x="872099" y="255376"/>
                  <a:pt x="880880" y="248425"/>
                  <a:pt x="881612" y="244766"/>
                </a:cubicBezTo>
                <a:cubicBezTo>
                  <a:pt x="889295" y="231595"/>
                  <a:pt x="895881" y="225009"/>
                  <a:pt x="901369" y="225009"/>
                </a:cubicBezTo>
                <a:close/>
                <a:moveTo>
                  <a:pt x="2195" y="200862"/>
                </a:moveTo>
                <a:cubicBezTo>
                  <a:pt x="12074" y="200862"/>
                  <a:pt x="25245" y="211106"/>
                  <a:pt x="41709" y="231595"/>
                </a:cubicBezTo>
                <a:cubicBezTo>
                  <a:pt x="41709" y="233058"/>
                  <a:pt x="45368" y="238180"/>
                  <a:pt x="52685" y="246961"/>
                </a:cubicBezTo>
                <a:cubicBezTo>
                  <a:pt x="64393" y="265987"/>
                  <a:pt x="70247" y="278792"/>
                  <a:pt x="70247" y="285377"/>
                </a:cubicBezTo>
                <a:cubicBezTo>
                  <a:pt x="72442" y="285377"/>
                  <a:pt x="74638" y="291597"/>
                  <a:pt x="76833" y="304037"/>
                </a:cubicBezTo>
                <a:cubicBezTo>
                  <a:pt x="77930" y="304037"/>
                  <a:pt x="80857" y="313550"/>
                  <a:pt x="85614" y="332575"/>
                </a:cubicBezTo>
                <a:cubicBezTo>
                  <a:pt x="90736" y="349039"/>
                  <a:pt x="95126" y="360015"/>
                  <a:pt x="98785" y="365503"/>
                </a:cubicBezTo>
                <a:cubicBezTo>
                  <a:pt x="100614" y="374650"/>
                  <a:pt x="102078" y="380503"/>
                  <a:pt x="103175" y="383065"/>
                </a:cubicBezTo>
                <a:lnTo>
                  <a:pt x="103175" y="386357"/>
                </a:lnTo>
                <a:cubicBezTo>
                  <a:pt x="103175" y="387455"/>
                  <a:pt x="101712" y="388918"/>
                  <a:pt x="98785" y="390748"/>
                </a:cubicBezTo>
                <a:cubicBezTo>
                  <a:pt x="98785" y="389650"/>
                  <a:pt x="96590" y="388187"/>
                  <a:pt x="92199" y="386357"/>
                </a:cubicBezTo>
                <a:lnTo>
                  <a:pt x="87809" y="386357"/>
                </a:lnTo>
                <a:lnTo>
                  <a:pt x="84516" y="388553"/>
                </a:lnTo>
                <a:lnTo>
                  <a:pt x="76833" y="388553"/>
                </a:lnTo>
                <a:cubicBezTo>
                  <a:pt x="69515" y="385992"/>
                  <a:pt x="64027" y="381601"/>
                  <a:pt x="60369" y="375381"/>
                </a:cubicBezTo>
                <a:cubicBezTo>
                  <a:pt x="51588" y="358917"/>
                  <a:pt x="45368" y="345014"/>
                  <a:pt x="41709" y="333672"/>
                </a:cubicBezTo>
                <a:cubicBezTo>
                  <a:pt x="41709" y="327818"/>
                  <a:pt x="41344" y="320135"/>
                  <a:pt x="40612" y="310623"/>
                </a:cubicBezTo>
                <a:cubicBezTo>
                  <a:pt x="41344" y="308061"/>
                  <a:pt x="41709" y="306598"/>
                  <a:pt x="41709" y="306232"/>
                </a:cubicBezTo>
                <a:cubicBezTo>
                  <a:pt x="41709" y="304037"/>
                  <a:pt x="37319" y="286109"/>
                  <a:pt x="28538" y="252449"/>
                </a:cubicBezTo>
                <a:cubicBezTo>
                  <a:pt x="27075" y="251718"/>
                  <a:pt x="23416" y="242571"/>
                  <a:pt x="17562" y="225009"/>
                </a:cubicBezTo>
                <a:cubicBezTo>
                  <a:pt x="9879" y="215131"/>
                  <a:pt x="4025" y="208545"/>
                  <a:pt x="0" y="205252"/>
                </a:cubicBezTo>
                <a:lnTo>
                  <a:pt x="0" y="203057"/>
                </a:lnTo>
                <a:cubicBezTo>
                  <a:pt x="366" y="201594"/>
                  <a:pt x="1098" y="200862"/>
                  <a:pt x="2195" y="200862"/>
                </a:cubicBezTo>
                <a:close/>
                <a:moveTo>
                  <a:pt x="352332" y="158055"/>
                </a:moveTo>
                <a:cubicBezTo>
                  <a:pt x="346113" y="160982"/>
                  <a:pt x="338063" y="163177"/>
                  <a:pt x="328185" y="164641"/>
                </a:cubicBezTo>
                <a:cubicBezTo>
                  <a:pt x="323429" y="167568"/>
                  <a:pt x="310623" y="171226"/>
                  <a:pt x="289769" y="175617"/>
                </a:cubicBezTo>
                <a:cubicBezTo>
                  <a:pt x="281354" y="179641"/>
                  <a:pt x="268548" y="182934"/>
                  <a:pt x="251353" y="185495"/>
                </a:cubicBezTo>
                <a:cubicBezTo>
                  <a:pt x="251353" y="186959"/>
                  <a:pt x="250621" y="187690"/>
                  <a:pt x="249157" y="187690"/>
                </a:cubicBezTo>
                <a:lnTo>
                  <a:pt x="242571" y="187690"/>
                </a:lnTo>
                <a:lnTo>
                  <a:pt x="242571" y="190983"/>
                </a:lnTo>
                <a:lnTo>
                  <a:pt x="264524" y="203057"/>
                </a:lnTo>
                <a:cubicBezTo>
                  <a:pt x="267085" y="205618"/>
                  <a:pt x="269646" y="209643"/>
                  <a:pt x="272207" y="215131"/>
                </a:cubicBezTo>
                <a:lnTo>
                  <a:pt x="272207" y="225009"/>
                </a:lnTo>
                <a:cubicBezTo>
                  <a:pt x="277329" y="237083"/>
                  <a:pt x="280988" y="249522"/>
                  <a:pt x="283183" y="262328"/>
                </a:cubicBezTo>
                <a:cubicBezTo>
                  <a:pt x="284281" y="262328"/>
                  <a:pt x="285744" y="268913"/>
                  <a:pt x="287573" y="282085"/>
                </a:cubicBezTo>
                <a:cubicBezTo>
                  <a:pt x="288305" y="282085"/>
                  <a:pt x="288671" y="282451"/>
                  <a:pt x="288671" y="283182"/>
                </a:cubicBezTo>
                <a:lnTo>
                  <a:pt x="288671" y="290866"/>
                </a:lnTo>
                <a:lnTo>
                  <a:pt x="286476" y="294158"/>
                </a:lnTo>
                <a:lnTo>
                  <a:pt x="286476" y="308427"/>
                </a:lnTo>
                <a:cubicBezTo>
                  <a:pt x="286476" y="309525"/>
                  <a:pt x="285012" y="310988"/>
                  <a:pt x="282086" y="312818"/>
                </a:cubicBezTo>
                <a:lnTo>
                  <a:pt x="276597" y="309525"/>
                </a:lnTo>
                <a:lnTo>
                  <a:pt x="275500" y="309525"/>
                </a:lnTo>
                <a:lnTo>
                  <a:pt x="272207" y="311720"/>
                </a:lnTo>
                <a:lnTo>
                  <a:pt x="266719" y="311720"/>
                </a:lnTo>
                <a:cubicBezTo>
                  <a:pt x="263060" y="308061"/>
                  <a:pt x="254645" y="301842"/>
                  <a:pt x="241474" y="293061"/>
                </a:cubicBezTo>
                <a:lnTo>
                  <a:pt x="240376" y="290866"/>
                </a:lnTo>
                <a:lnTo>
                  <a:pt x="240376" y="289768"/>
                </a:lnTo>
                <a:lnTo>
                  <a:pt x="244767" y="283182"/>
                </a:lnTo>
                <a:lnTo>
                  <a:pt x="244767" y="279889"/>
                </a:lnTo>
                <a:lnTo>
                  <a:pt x="237083" y="264523"/>
                </a:lnTo>
                <a:lnTo>
                  <a:pt x="237083" y="218424"/>
                </a:lnTo>
                <a:cubicBezTo>
                  <a:pt x="234157" y="208911"/>
                  <a:pt x="227571" y="201594"/>
                  <a:pt x="217327" y="196471"/>
                </a:cubicBezTo>
                <a:cubicBezTo>
                  <a:pt x="214766" y="195740"/>
                  <a:pt x="213302" y="195374"/>
                  <a:pt x="212936" y="195374"/>
                </a:cubicBezTo>
                <a:lnTo>
                  <a:pt x="161349" y="206350"/>
                </a:lnTo>
                <a:lnTo>
                  <a:pt x="161349" y="211838"/>
                </a:lnTo>
                <a:cubicBezTo>
                  <a:pt x="165739" y="212570"/>
                  <a:pt x="171227" y="217692"/>
                  <a:pt x="177813" y="227204"/>
                </a:cubicBezTo>
                <a:lnTo>
                  <a:pt x="177813" y="238180"/>
                </a:lnTo>
                <a:lnTo>
                  <a:pt x="190984" y="275499"/>
                </a:lnTo>
                <a:lnTo>
                  <a:pt x="190984" y="279889"/>
                </a:lnTo>
                <a:lnTo>
                  <a:pt x="188789" y="283182"/>
                </a:lnTo>
                <a:lnTo>
                  <a:pt x="188789" y="286475"/>
                </a:lnTo>
                <a:cubicBezTo>
                  <a:pt x="192813" y="286475"/>
                  <a:pt x="198667" y="298183"/>
                  <a:pt x="206351" y="321599"/>
                </a:cubicBezTo>
                <a:lnTo>
                  <a:pt x="206351" y="334770"/>
                </a:lnTo>
                <a:cubicBezTo>
                  <a:pt x="206351" y="336233"/>
                  <a:pt x="207448" y="336965"/>
                  <a:pt x="209643" y="336965"/>
                </a:cubicBezTo>
                <a:cubicBezTo>
                  <a:pt x="227205" y="331477"/>
                  <a:pt x="235986" y="326721"/>
                  <a:pt x="235986" y="322696"/>
                </a:cubicBezTo>
                <a:cubicBezTo>
                  <a:pt x="238547" y="320501"/>
                  <a:pt x="240376" y="319403"/>
                  <a:pt x="241474" y="319403"/>
                </a:cubicBezTo>
                <a:cubicBezTo>
                  <a:pt x="251353" y="319403"/>
                  <a:pt x="257572" y="320501"/>
                  <a:pt x="260133" y="322696"/>
                </a:cubicBezTo>
                <a:lnTo>
                  <a:pt x="264524" y="322696"/>
                </a:lnTo>
                <a:cubicBezTo>
                  <a:pt x="265987" y="319403"/>
                  <a:pt x="266719" y="316842"/>
                  <a:pt x="266719" y="315013"/>
                </a:cubicBezTo>
                <a:lnTo>
                  <a:pt x="268914" y="315013"/>
                </a:lnTo>
                <a:cubicBezTo>
                  <a:pt x="268914" y="318672"/>
                  <a:pt x="278793" y="324891"/>
                  <a:pt x="298550" y="333672"/>
                </a:cubicBezTo>
                <a:cubicBezTo>
                  <a:pt x="298550" y="334404"/>
                  <a:pt x="302208" y="336233"/>
                  <a:pt x="309526" y="339160"/>
                </a:cubicBezTo>
                <a:lnTo>
                  <a:pt x="327087" y="339160"/>
                </a:lnTo>
                <a:cubicBezTo>
                  <a:pt x="332210" y="336233"/>
                  <a:pt x="338795" y="324526"/>
                  <a:pt x="346844" y="304037"/>
                </a:cubicBezTo>
                <a:cubicBezTo>
                  <a:pt x="355625" y="278060"/>
                  <a:pt x="360015" y="257572"/>
                  <a:pt x="360015" y="242571"/>
                </a:cubicBezTo>
                <a:lnTo>
                  <a:pt x="360015" y="239278"/>
                </a:lnTo>
                <a:cubicBezTo>
                  <a:pt x="361479" y="237449"/>
                  <a:pt x="362211" y="236351"/>
                  <a:pt x="362211" y="235985"/>
                </a:cubicBezTo>
                <a:lnTo>
                  <a:pt x="362211" y="222814"/>
                </a:lnTo>
                <a:lnTo>
                  <a:pt x="364406" y="219521"/>
                </a:lnTo>
                <a:lnTo>
                  <a:pt x="364406" y="177812"/>
                </a:lnTo>
                <a:lnTo>
                  <a:pt x="362211" y="174519"/>
                </a:lnTo>
                <a:lnTo>
                  <a:pt x="362211" y="164641"/>
                </a:lnTo>
                <a:cubicBezTo>
                  <a:pt x="360015" y="161714"/>
                  <a:pt x="358918" y="159519"/>
                  <a:pt x="358918" y="158055"/>
                </a:cubicBezTo>
                <a:close/>
                <a:moveTo>
                  <a:pt x="1498151" y="140493"/>
                </a:moveTo>
                <a:cubicBezTo>
                  <a:pt x="1490102" y="140493"/>
                  <a:pt x="1481687" y="143420"/>
                  <a:pt x="1472906" y="149274"/>
                </a:cubicBezTo>
                <a:lnTo>
                  <a:pt x="1464125" y="155860"/>
                </a:lnTo>
                <a:cubicBezTo>
                  <a:pt x="1454612" y="158421"/>
                  <a:pt x="1449856" y="162811"/>
                  <a:pt x="1449856" y="169031"/>
                </a:cubicBezTo>
                <a:cubicBezTo>
                  <a:pt x="1449856" y="171592"/>
                  <a:pt x="1449124" y="173787"/>
                  <a:pt x="1447661" y="175617"/>
                </a:cubicBezTo>
                <a:lnTo>
                  <a:pt x="1447661" y="194276"/>
                </a:lnTo>
                <a:lnTo>
                  <a:pt x="1442173" y="210740"/>
                </a:lnTo>
                <a:lnTo>
                  <a:pt x="1442173" y="212936"/>
                </a:lnTo>
                <a:cubicBezTo>
                  <a:pt x="1446563" y="216960"/>
                  <a:pt x="1452051" y="219887"/>
                  <a:pt x="1458637" y="221716"/>
                </a:cubicBezTo>
                <a:cubicBezTo>
                  <a:pt x="1458637" y="222814"/>
                  <a:pt x="1463759" y="227204"/>
                  <a:pt x="1474003" y="234888"/>
                </a:cubicBezTo>
                <a:cubicBezTo>
                  <a:pt x="1483150" y="243668"/>
                  <a:pt x="1490833" y="256840"/>
                  <a:pt x="1497053" y="274402"/>
                </a:cubicBezTo>
                <a:lnTo>
                  <a:pt x="1497053" y="296354"/>
                </a:lnTo>
                <a:cubicBezTo>
                  <a:pt x="1491199" y="304037"/>
                  <a:pt x="1486443" y="311720"/>
                  <a:pt x="1482784" y="319403"/>
                </a:cubicBezTo>
                <a:lnTo>
                  <a:pt x="1470711" y="331477"/>
                </a:lnTo>
                <a:lnTo>
                  <a:pt x="1470711" y="332575"/>
                </a:lnTo>
                <a:cubicBezTo>
                  <a:pt x="1470711" y="338429"/>
                  <a:pt x="1480955" y="345746"/>
                  <a:pt x="1501444" y="354527"/>
                </a:cubicBezTo>
                <a:lnTo>
                  <a:pt x="1506932" y="354527"/>
                </a:lnTo>
                <a:cubicBezTo>
                  <a:pt x="1508761" y="353429"/>
                  <a:pt x="1514249" y="351966"/>
                  <a:pt x="1523396" y="350136"/>
                </a:cubicBezTo>
                <a:lnTo>
                  <a:pt x="1524493" y="347941"/>
                </a:lnTo>
                <a:cubicBezTo>
                  <a:pt x="1523762" y="321965"/>
                  <a:pt x="1523396" y="301476"/>
                  <a:pt x="1523396" y="286475"/>
                </a:cubicBezTo>
                <a:lnTo>
                  <a:pt x="1523396" y="278792"/>
                </a:lnTo>
                <a:lnTo>
                  <a:pt x="1521201" y="275499"/>
                </a:lnTo>
                <a:lnTo>
                  <a:pt x="1521201" y="215131"/>
                </a:lnTo>
                <a:cubicBezTo>
                  <a:pt x="1522664" y="213301"/>
                  <a:pt x="1523396" y="212204"/>
                  <a:pt x="1523396" y="211838"/>
                </a:cubicBezTo>
                <a:lnTo>
                  <a:pt x="1523396" y="150372"/>
                </a:lnTo>
                <a:cubicBezTo>
                  <a:pt x="1520835" y="143786"/>
                  <a:pt x="1512420" y="140493"/>
                  <a:pt x="1498151" y="140493"/>
                </a:cubicBezTo>
                <a:close/>
                <a:moveTo>
                  <a:pt x="350137" y="118541"/>
                </a:moveTo>
                <a:lnTo>
                  <a:pt x="360015" y="118541"/>
                </a:lnTo>
                <a:cubicBezTo>
                  <a:pt x="366235" y="121102"/>
                  <a:pt x="370992" y="123663"/>
                  <a:pt x="374285" y="126224"/>
                </a:cubicBezTo>
                <a:lnTo>
                  <a:pt x="379773" y="126224"/>
                </a:lnTo>
                <a:cubicBezTo>
                  <a:pt x="390748" y="126224"/>
                  <a:pt x="399530" y="130615"/>
                  <a:pt x="406115" y="139396"/>
                </a:cubicBezTo>
                <a:lnTo>
                  <a:pt x="406115" y="140493"/>
                </a:lnTo>
                <a:cubicBezTo>
                  <a:pt x="406115" y="152201"/>
                  <a:pt x="405749" y="163543"/>
                  <a:pt x="405018" y="174519"/>
                </a:cubicBezTo>
                <a:cubicBezTo>
                  <a:pt x="405749" y="183666"/>
                  <a:pt x="406847" y="188788"/>
                  <a:pt x="408310" y="189886"/>
                </a:cubicBezTo>
                <a:lnTo>
                  <a:pt x="408310" y="248059"/>
                </a:lnTo>
                <a:lnTo>
                  <a:pt x="406115" y="251352"/>
                </a:lnTo>
                <a:lnTo>
                  <a:pt x="406115" y="252449"/>
                </a:lnTo>
                <a:cubicBezTo>
                  <a:pt x="406115" y="269279"/>
                  <a:pt x="404286" y="280255"/>
                  <a:pt x="400627" y="285377"/>
                </a:cubicBezTo>
                <a:lnTo>
                  <a:pt x="400627" y="297451"/>
                </a:lnTo>
                <a:cubicBezTo>
                  <a:pt x="400627" y="301476"/>
                  <a:pt x="398798" y="308793"/>
                  <a:pt x="395139" y="319403"/>
                </a:cubicBezTo>
                <a:cubicBezTo>
                  <a:pt x="395139" y="322330"/>
                  <a:pt x="392212" y="333672"/>
                  <a:pt x="386358" y="353429"/>
                </a:cubicBezTo>
                <a:cubicBezTo>
                  <a:pt x="379773" y="364771"/>
                  <a:pt x="374285" y="376845"/>
                  <a:pt x="369894" y="389650"/>
                </a:cubicBezTo>
                <a:cubicBezTo>
                  <a:pt x="368430" y="389650"/>
                  <a:pt x="365138" y="394041"/>
                  <a:pt x="360015" y="402822"/>
                </a:cubicBezTo>
                <a:cubicBezTo>
                  <a:pt x="346844" y="417822"/>
                  <a:pt x="340259" y="427335"/>
                  <a:pt x="340259" y="431359"/>
                </a:cubicBezTo>
                <a:cubicBezTo>
                  <a:pt x="340259" y="434286"/>
                  <a:pt x="338063" y="436847"/>
                  <a:pt x="333673" y="439043"/>
                </a:cubicBezTo>
                <a:cubicBezTo>
                  <a:pt x="327819" y="436116"/>
                  <a:pt x="324892" y="433189"/>
                  <a:pt x="324892" y="430262"/>
                </a:cubicBezTo>
                <a:cubicBezTo>
                  <a:pt x="312453" y="422213"/>
                  <a:pt x="304403" y="412334"/>
                  <a:pt x="300745" y="400626"/>
                </a:cubicBezTo>
                <a:cubicBezTo>
                  <a:pt x="292696" y="392211"/>
                  <a:pt x="288671" y="383065"/>
                  <a:pt x="288671" y="373186"/>
                </a:cubicBezTo>
                <a:cubicBezTo>
                  <a:pt x="285744" y="365869"/>
                  <a:pt x="283549" y="361478"/>
                  <a:pt x="282086" y="360015"/>
                </a:cubicBezTo>
                <a:cubicBezTo>
                  <a:pt x="282817" y="360015"/>
                  <a:pt x="283183" y="359649"/>
                  <a:pt x="283183" y="358917"/>
                </a:cubicBezTo>
                <a:lnTo>
                  <a:pt x="278793" y="358917"/>
                </a:lnTo>
                <a:cubicBezTo>
                  <a:pt x="270743" y="365503"/>
                  <a:pt x="256841" y="371723"/>
                  <a:pt x="237083" y="377577"/>
                </a:cubicBezTo>
                <a:cubicBezTo>
                  <a:pt x="236352" y="377577"/>
                  <a:pt x="231230" y="380503"/>
                  <a:pt x="221717" y="386357"/>
                </a:cubicBezTo>
                <a:cubicBezTo>
                  <a:pt x="220253" y="386357"/>
                  <a:pt x="204521" y="391480"/>
                  <a:pt x="174520" y="401724"/>
                </a:cubicBezTo>
                <a:cubicBezTo>
                  <a:pt x="165373" y="402090"/>
                  <a:pt x="159885" y="403187"/>
                  <a:pt x="158056" y="405017"/>
                </a:cubicBezTo>
                <a:lnTo>
                  <a:pt x="147080" y="405017"/>
                </a:lnTo>
                <a:lnTo>
                  <a:pt x="132811" y="395138"/>
                </a:lnTo>
                <a:cubicBezTo>
                  <a:pt x="128786" y="392211"/>
                  <a:pt x="125493" y="387455"/>
                  <a:pt x="122932" y="380869"/>
                </a:cubicBezTo>
                <a:lnTo>
                  <a:pt x="122932" y="377577"/>
                </a:lnTo>
                <a:cubicBezTo>
                  <a:pt x="124396" y="374284"/>
                  <a:pt x="126957" y="371723"/>
                  <a:pt x="130616" y="369893"/>
                </a:cubicBezTo>
                <a:cubicBezTo>
                  <a:pt x="130616" y="370991"/>
                  <a:pt x="132811" y="372454"/>
                  <a:pt x="137201" y="374284"/>
                </a:cubicBezTo>
                <a:lnTo>
                  <a:pt x="143787" y="374284"/>
                </a:lnTo>
                <a:cubicBezTo>
                  <a:pt x="156592" y="369527"/>
                  <a:pt x="165007" y="364771"/>
                  <a:pt x="169032" y="360015"/>
                </a:cubicBezTo>
                <a:lnTo>
                  <a:pt x="169032" y="358917"/>
                </a:lnTo>
                <a:cubicBezTo>
                  <a:pt x="163910" y="350136"/>
                  <a:pt x="160617" y="342087"/>
                  <a:pt x="159153" y="334770"/>
                </a:cubicBezTo>
                <a:cubicBezTo>
                  <a:pt x="152568" y="321599"/>
                  <a:pt x="149275" y="311720"/>
                  <a:pt x="149275" y="305135"/>
                </a:cubicBezTo>
                <a:lnTo>
                  <a:pt x="149275" y="299646"/>
                </a:lnTo>
                <a:cubicBezTo>
                  <a:pt x="147811" y="297817"/>
                  <a:pt x="147080" y="296719"/>
                  <a:pt x="147080" y="296354"/>
                </a:cubicBezTo>
                <a:cubicBezTo>
                  <a:pt x="147811" y="296354"/>
                  <a:pt x="150372" y="292695"/>
                  <a:pt x="154763" y="285377"/>
                </a:cubicBezTo>
                <a:cubicBezTo>
                  <a:pt x="153299" y="283548"/>
                  <a:pt x="152568" y="282451"/>
                  <a:pt x="152568" y="282085"/>
                </a:cubicBezTo>
                <a:lnTo>
                  <a:pt x="152568" y="262328"/>
                </a:lnTo>
                <a:cubicBezTo>
                  <a:pt x="151104" y="260133"/>
                  <a:pt x="148177" y="247327"/>
                  <a:pt x="143787" y="223912"/>
                </a:cubicBezTo>
                <a:cubicBezTo>
                  <a:pt x="141592" y="215862"/>
                  <a:pt x="135738" y="211838"/>
                  <a:pt x="126225" y="211838"/>
                </a:cubicBezTo>
                <a:lnTo>
                  <a:pt x="118542" y="211838"/>
                </a:lnTo>
                <a:lnTo>
                  <a:pt x="118542" y="210740"/>
                </a:lnTo>
                <a:cubicBezTo>
                  <a:pt x="123298" y="205618"/>
                  <a:pt x="129518" y="203057"/>
                  <a:pt x="137201" y="203057"/>
                </a:cubicBezTo>
                <a:cubicBezTo>
                  <a:pt x="146714" y="197935"/>
                  <a:pt x="161349" y="191349"/>
                  <a:pt x="181106" y="183300"/>
                </a:cubicBezTo>
                <a:lnTo>
                  <a:pt x="181106" y="182202"/>
                </a:lnTo>
                <a:lnTo>
                  <a:pt x="186594" y="182202"/>
                </a:lnTo>
                <a:cubicBezTo>
                  <a:pt x="197204" y="177080"/>
                  <a:pt x="207082" y="173787"/>
                  <a:pt x="216229" y="172324"/>
                </a:cubicBezTo>
                <a:cubicBezTo>
                  <a:pt x="218058" y="170495"/>
                  <a:pt x="226108" y="167934"/>
                  <a:pt x="240376" y="164641"/>
                </a:cubicBezTo>
                <a:cubicBezTo>
                  <a:pt x="249157" y="160250"/>
                  <a:pt x="263426" y="155128"/>
                  <a:pt x="283183" y="149274"/>
                </a:cubicBezTo>
                <a:cubicBezTo>
                  <a:pt x="284646" y="147811"/>
                  <a:pt x="297086" y="143054"/>
                  <a:pt x="320502" y="135005"/>
                </a:cubicBezTo>
                <a:cubicBezTo>
                  <a:pt x="325990" y="135005"/>
                  <a:pt x="333307" y="130981"/>
                  <a:pt x="342454" y="122932"/>
                </a:cubicBezTo>
                <a:cubicBezTo>
                  <a:pt x="342454" y="121834"/>
                  <a:pt x="345015" y="120371"/>
                  <a:pt x="350137" y="118541"/>
                </a:cubicBezTo>
                <a:close/>
                <a:moveTo>
                  <a:pt x="766363" y="83418"/>
                </a:moveTo>
                <a:lnTo>
                  <a:pt x="767461" y="83418"/>
                </a:lnTo>
                <a:lnTo>
                  <a:pt x="774046" y="87808"/>
                </a:lnTo>
                <a:lnTo>
                  <a:pt x="791608" y="87808"/>
                </a:lnTo>
                <a:cubicBezTo>
                  <a:pt x="795632" y="87808"/>
                  <a:pt x="799657" y="89637"/>
                  <a:pt x="803681" y="93296"/>
                </a:cubicBezTo>
                <a:cubicBezTo>
                  <a:pt x="804779" y="93296"/>
                  <a:pt x="808072" y="95491"/>
                  <a:pt x="813560" y="99882"/>
                </a:cubicBezTo>
                <a:cubicBezTo>
                  <a:pt x="818682" y="104272"/>
                  <a:pt x="822707" y="114517"/>
                  <a:pt x="825634" y="130615"/>
                </a:cubicBezTo>
                <a:cubicBezTo>
                  <a:pt x="827829" y="138298"/>
                  <a:pt x="828926" y="144518"/>
                  <a:pt x="828926" y="149274"/>
                </a:cubicBezTo>
                <a:lnTo>
                  <a:pt x="828926" y="155860"/>
                </a:lnTo>
                <a:lnTo>
                  <a:pt x="831122" y="159153"/>
                </a:lnTo>
                <a:lnTo>
                  <a:pt x="831122" y="161348"/>
                </a:lnTo>
                <a:lnTo>
                  <a:pt x="828926" y="164641"/>
                </a:lnTo>
                <a:lnTo>
                  <a:pt x="828926" y="170129"/>
                </a:lnTo>
                <a:lnTo>
                  <a:pt x="831122" y="173422"/>
                </a:lnTo>
                <a:lnTo>
                  <a:pt x="831122" y="180007"/>
                </a:lnTo>
                <a:lnTo>
                  <a:pt x="828926" y="183300"/>
                </a:lnTo>
                <a:lnTo>
                  <a:pt x="828926" y="189886"/>
                </a:lnTo>
                <a:lnTo>
                  <a:pt x="833317" y="198667"/>
                </a:lnTo>
                <a:lnTo>
                  <a:pt x="833317" y="212936"/>
                </a:lnTo>
                <a:cubicBezTo>
                  <a:pt x="817219" y="229765"/>
                  <a:pt x="806974" y="238180"/>
                  <a:pt x="802584" y="238180"/>
                </a:cubicBezTo>
                <a:lnTo>
                  <a:pt x="799291" y="238180"/>
                </a:lnTo>
                <a:cubicBezTo>
                  <a:pt x="794901" y="238180"/>
                  <a:pt x="790510" y="235985"/>
                  <a:pt x="786120" y="231595"/>
                </a:cubicBezTo>
                <a:lnTo>
                  <a:pt x="783925" y="231595"/>
                </a:lnTo>
                <a:cubicBezTo>
                  <a:pt x="780266" y="231595"/>
                  <a:pt x="778436" y="234522"/>
                  <a:pt x="778436" y="240376"/>
                </a:cubicBezTo>
                <a:cubicBezTo>
                  <a:pt x="779168" y="244034"/>
                  <a:pt x="779534" y="247693"/>
                  <a:pt x="779534" y="251352"/>
                </a:cubicBezTo>
                <a:cubicBezTo>
                  <a:pt x="777705" y="251352"/>
                  <a:pt x="771485" y="257937"/>
                  <a:pt x="760875" y="271109"/>
                </a:cubicBezTo>
                <a:cubicBezTo>
                  <a:pt x="758680" y="271109"/>
                  <a:pt x="755753" y="275499"/>
                  <a:pt x="752094" y="284280"/>
                </a:cubicBezTo>
                <a:cubicBezTo>
                  <a:pt x="746972" y="284280"/>
                  <a:pt x="735996" y="294890"/>
                  <a:pt x="719166" y="316111"/>
                </a:cubicBezTo>
                <a:cubicBezTo>
                  <a:pt x="716971" y="316111"/>
                  <a:pt x="711116" y="321599"/>
                  <a:pt x="701604" y="332575"/>
                </a:cubicBezTo>
                <a:cubicBezTo>
                  <a:pt x="691726" y="336599"/>
                  <a:pt x="685506" y="340990"/>
                  <a:pt x="682945" y="345746"/>
                </a:cubicBezTo>
                <a:cubicBezTo>
                  <a:pt x="674530" y="354161"/>
                  <a:pt x="667944" y="359283"/>
                  <a:pt x="663188" y="361112"/>
                </a:cubicBezTo>
                <a:cubicBezTo>
                  <a:pt x="655139" y="366601"/>
                  <a:pt x="651114" y="371357"/>
                  <a:pt x="651114" y="375381"/>
                </a:cubicBezTo>
                <a:lnTo>
                  <a:pt x="651114" y="398431"/>
                </a:lnTo>
                <a:cubicBezTo>
                  <a:pt x="651114" y="406114"/>
                  <a:pt x="651480" y="411968"/>
                  <a:pt x="652212" y="415993"/>
                </a:cubicBezTo>
                <a:cubicBezTo>
                  <a:pt x="651480" y="420017"/>
                  <a:pt x="651114" y="425871"/>
                  <a:pt x="651114" y="433554"/>
                </a:cubicBezTo>
                <a:lnTo>
                  <a:pt x="651114" y="447823"/>
                </a:lnTo>
                <a:lnTo>
                  <a:pt x="648919" y="451116"/>
                </a:lnTo>
                <a:lnTo>
                  <a:pt x="648919" y="463190"/>
                </a:lnTo>
                <a:cubicBezTo>
                  <a:pt x="647455" y="468312"/>
                  <a:pt x="643431" y="470873"/>
                  <a:pt x="636845" y="470873"/>
                </a:cubicBezTo>
                <a:lnTo>
                  <a:pt x="626967" y="480752"/>
                </a:lnTo>
                <a:lnTo>
                  <a:pt x="623674" y="480752"/>
                </a:lnTo>
                <a:cubicBezTo>
                  <a:pt x="612332" y="470507"/>
                  <a:pt x="604649" y="458800"/>
                  <a:pt x="600624" y="445628"/>
                </a:cubicBezTo>
                <a:cubicBezTo>
                  <a:pt x="591843" y="429530"/>
                  <a:pt x="587453" y="420383"/>
                  <a:pt x="587453" y="418188"/>
                </a:cubicBezTo>
                <a:cubicBezTo>
                  <a:pt x="580136" y="408675"/>
                  <a:pt x="575379" y="403187"/>
                  <a:pt x="573184" y="401724"/>
                </a:cubicBezTo>
                <a:lnTo>
                  <a:pt x="555622" y="401724"/>
                </a:lnTo>
                <a:lnTo>
                  <a:pt x="546842" y="406114"/>
                </a:lnTo>
                <a:lnTo>
                  <a:pt x="532572" y="406114"/>
                </a:lnTo>
                <a:cubicBezTo>
                  <a:pt x="519401" y="394407"/>
                  <a:pt x="512816" y="384894"/>
                  <a:pt x="512816" y="377577"/>
                </a:cubicBezTo>
                <a:lnTo>
                  <a:pt x="512816" y="374284"/>
                </a:lnTo>
                <a:cubicBezTo>
                  <a:pt x="512816" y="373186"/>
                  <a:pt x="513913" y="372088"/>
                  <a:pt x="516108" y="370991"/>
                </a:cubicBezTo>
                <a:lnTo>
                  <a:pt x="517206" y="370991"/>
                </a:lnTo>
                <a:cubicBezTo>
                  <a:pt x="519401" y="370991"/>
                  <a:pt x="521597" y="374284"/>
                  <a:pt x="523792" y="380869"/>
                </a:cubicBezTo>
                <a:cubicBezTo>
                  <a:pt x="524523" y="380869"/>
                  <a:pt x="524889" y="381235"/>
                  <a:pt x="524889" y="381967"/>
                </a:cubicBezTo>
                <a:cubicBezTo>
                  <a:pt x="532938" y="381967"/>
                  <a:pt x="543183" y="378308"/>
                  <a:pt x="555622" y="370991"/>
                </a:cubicBezTo>
                <a:lnTo>
                  <a:pt x="610502" y="340258"/>
                </a:lnTo>
                <a:cubicBezTo>
                  <a:pt x="612698" y="338429"/>
                  <a:pt x="614161" y="333672"/>
                  <a:pt x="614893" y="325989"/>
                </a:cubicBezTo>
                <a:cubicBezTo>
                  <a:pt x="615625" y="325989"/>
                  <a:pt x="615991" y="325623"/>
                  <a:pt x="615991" y="324891"/>
                </a:cubicBezTo>
                <a:lnTo>
                  <a:pt x="615991" y="283182"/>
                </a:lnTo>
                <a:cubicBezTo>
                  <a:pt x="613429" y="274402"/>
                  <a:pt x="610869" y="268548"/>
                  <a:pt x="608307" y="265621"/>
                </a:cubicBezTo>
                <a:lnTo>
                  <a:pt x="608307" y="259035"/>
                </a:lnTo>
                <a:cubicBezTo>
                  <a:pt x="611966" y="255376"/>
                  <a:pt x="613795" y="251352"/>
                  <a:pt x="613795" y="246961"/>
                </a:cubicBezTo>
                <a:lnTo>
                  <a:pt x="613795" y="239278"/>
                </a:lnTo>
                <a:lnTo>
                  <a:pt x="615991" y="235985"/>
                </a:lnTo>
                <a:lnTo>
                  <a:pt x="615991" y="230497"/>
                </a:lnTo>
                <a:lnTo>
                  <a:pt x="613795" y="227204"/>
                </a:lnTo>
                <a:lnTo>
                  <a:pt x="613795" y="211838"/>
                </a:lnTo>
                <a:cubicBezTo>
                  <a:pt x="613795" y="203423"/>
                  <a:pt x="613429" y="189886"/>
                  <a:pt x="612698" y="171226"/>
                </a:cubicBezTo>
                <a:cubicBezTo>
                  <a:pt x="611234" y="171226"/>
                  <a:pt x="610137" y="167202"/>
                  <a:pt x="609405" y="159153"/>
                </a:cubicBezTo>
                <a:cubicBezTo>
                  <a:pt x="607941" y="154762"/>
                  <a:pt x="604283" y="147079"/>
                  <a:pt x="598429" y="136103"/>
                </a:cubicBezTo>
                <a:lnTo>
                  <a:pt x="600624" y="135005"/>
                </a:lnTo>
                <a:lnTo>
                  <a:pt x="601722" y="135005"/>
                </a:lnTo>
                <a:lnTo>
                  <a:pt x="624771" y="141591"/>
                </a:lnTo>
                <a:cubicBezTo>
                  <a:pt x="629162" y="143054"/>
                  <a:pt x="633186" y="151469"/>
                  <a:pt x="636845" y="166836"/>
                </a:cubicBezTo>
                <a:cubicBezTo>
                  <a:pt x="637577" y="166836"/>
                  <a:pt x="639041" y="170129"/>
                  <a:pt x="641236" y="176714"/>
                </a:cubicBezTo>
                <a:lnTo>
                  <a:pt x="645626" y="176714"/>
                </a:lnTo>
                <a:cubicBezTo>
                  <a:pt x="655870" y="173422"/>
                  <a:pt x="665017" y="165007"/>
                  <a:pt x="673066" y="151469"/>
                </a:cubicBezTo>
                <a:lnTo>
                  <a:pt x="678554" y="147079"/>
                </a:lnTo>
                <a:lnTo>
                  <a:pt x="686238" y="147079"/>
                </a:lnTo>
                <a:cubicBezTo>
                  <a:pt x="689896" y="147079"/>
                  <a:pt x="693189" y="145981"/>
                  <a:pt x="696116" y="143786"/>
                </a:cubicBezTo>
                <a:lnTo>
                  <a:pt x="702701" y="143786"/>
                </a:lnTo>
                <a:lnTo>
                  <a:pt x="705994" y="145981"/>
                </a:lnTo>
                <a:cubicBezTo>
                  <a:pt x="719531" y="146713"/>
                  <a:pt x="727946" y="147079"/>
                  <a:pt x="731239" y="147079"/>
                </a:cubicBezTo>
                <a:cubicBezTo>
                  <a:pt x="740020" y="154396"/>
                  <a:pt x="744411" y="159519"/>
                  <a:pt x="744411" y="162446"/>
                </a:cubicBezTo>
                <a:cubicBezTo>
                  <a:pt x="731971" y="167568"/>
                  <a:pt x="725751" y="171958"/>
                  <a:pt x="725751" y="175617"/>
                </a:cubicBezTo>
                <a:cubicBezTo>
                  <a:pt x="713312" y="180739"/>
                  <a:pt x="699775" y="188056"/>
                  <a:pt x="685140" y="197569"/>
                </a:cubicBezTo>
                <a:cubicBezTo>
                  <a:pt x="680018" y="200862"/>
                  <a:pt x="677457" y="203057"/>
                  <a:pt x="677457" y="204155"/>
                </a:cubicBezTo>
                <a:cubicBezTo>
                  <a:pt x="675261" y="204155"/>
                  <a:pt x="667944" y="207813"/>
                  <a:pt x="655504" y="215131"/>
                </a:cubicBezTo>
                <a:cubicBezTo>
                  <a:pt x="648919" y="215131"/>
                  <a:pt x="645626" y="217326"/>
                  <a:pt x="645626" y="221716"/>
                </a:cubicBezTo>
                <a:lnTo>
                  <a:pt x="645626" y="229400"/>
                </a:lnTo>
                <a:cubicBezTo>
                  <a:pt x="645626" y="238912"/>
                  <a:pt x="647455" y="243668"/>
                  <a:pt x="651114" y="243668"/>
                </a:cubicBezTo>
                <a:cubicBezTo>
                  <a:pt x="655139" y="241839"/>
                  <a:pt x="659895" y="235985"/>
                  <a:pt x="665383" y="226107"/>
                </a:cubicBezTo>
                <a:cubicBezTo>
                  <a:pt x="666481" y="226107"/>
                  <a:pt x="668310" y="224643"/>
                  <a:pt x="670871" y="221716"/>
                </a:cubicBezTo>
                <a:lnTo>
                  <a:pt x="671969" y="221716"/>
                </a:lnTo>
                <a:lnTo>
                  <a:pt x="675261" y="223912"/>
                </a:lnTo>
                <a:lnTo>
                  <a:pt x="682945" y="223912"/>
                </a:lnTo>
                <a:lnTo>
                  <a:pt x="690628" y="218424"/>
                </a:lnTo>
                <a:lnTo>
                  <a:pt x="711483" y="218424"/>
                </a:lnTo>
                <a:lnTo>
                  <a:pt x="714775" y="216228"/>
                </a:lnTo>
                <a:lnTo>
                  <a:pt x="718068" y="216228"/>
                </a:lnTo>
                <a:cubicBezTo>
                  <a:pt x="723922" y="218424"/>
                  <a:pt x="727581" y="220985"/>
                  <a:pt x="729044" y="223912"/>
                </a:cubicBezTo>
                <a:lnTo>
                  <a:pt x="729044" y="229400"/>
                </a:lnTo>
                <a:cubicBezTo>
                  <a:pt x="727581" y="230863"/>
                  <a:pt x="726483" y="234888"/>
                  <a:pt x="725751" y="241473"/>
                </a:cubicBezTo>
                <a:cubicBezTo>
                  <a:pt x="717336" y="248059"/>
                  <a:pt x="705628" y="255376"/>
                  <a:pt x="690628" y="263425"/>
                </a:cubicBezTo>
                <a:cubicBezTo>
                  <a:pt x="676725" y="273670"/>
                  <a:pt x="664651" y="281719"/>
                  <a:pt x="654407" y="287573"/>
                </a:cubicBezTo>
                <a:cubicBezTo>
                  <a:pt x="652212" y="289402"/>
                  <a:pt x="650748" y="294158"/>
                  <a:pt x="650016" y="301842"/>
                </a:cubicBezTo>
                <a:cubicBezTo>
                  <a:pt x="649285" y="301842"/>
                  <a:pt x="648919" y="302208"/>
                  <a:pt x="648919" y="302939"/>
                </a:cubicBezTo>
                <a:lnTo>
                  <a:pt x="648919" y="306232"/>
                </a:lnTo>
                <a:cubicBezTo>
                  <a:pt x="651114" y="308793"/>
                  <a:pt x="652212" y="310623"/>
                  <a:pt x="652212" y="311720"/>
                </a:cubicBezTo>
                <a:lnTo>
                  <a:pt x="653309" y="311720"/>
                </a:lnTo>
                <a:cubicBezTo>
                  <a:pt x="663188" y="306598"/>
                  <a:pt x="668310" y="303305"/>
                  <a:pt x="668676" y="301842"/>
                </a:cubicBezTo>
                <a:cubicBezTo>
                  <a:pt x="669774" y="301842"/>
                  <a:pt x="672700" y="300012"/>
                  <a:pt x="677457" y="296354"/>
                </a:cubicBezTo>
                <a:cubicBezTo>
                  <a:pt x="677823" y="296354"/>
                  <a:pt x="685872" y="290500"/>
                  <a:pt x="701604" y="278792"/>
                </a:cubicBezTo>
                <a:lnTo>
                  <a:pt x="720263" y="266718"/>
                </a:lnTo>
                <a:cubicBezTo>
                  <a:pt x="727946" y="263060"/>
                  <a:pt x="732703" y="260133"/>
                  <a:pt x="734532" y="257937"/>
                </a:cubicBezTo>
                <a:cubicBezTo>
                  <a:pt x="751728" y="248425"/>
                  <a:pt x="765265" y="239644"/>
                  <a:pt x="775144" y="231595"/>
                </a:cubicBezTo>
                <a:cubicBezTo>
                  <a:pt x="777339" y="231595"/>
                  <a:pt x="778803" y="228668"/>
                  <a:pt x="779534" y="222814"/>
                </a:cubicBezTo>
                <a:cubicBezTo>
                  <a:pt x="778802" y="209643"/>
                  <a:pt x="777705" y="203057"/>
                  <a:pt x="776241" y="203057"/>
                </a:cubicBezTo>
                <a:lnTo>
                  <a:pt x="776241" y="189886"/>
                </a:lnTo>
                <a:lnTo>
                  <a:pt x="774046" y="186593"/>
                </a:lnTo>
                <a:cubicBezTo>
                  <a:pt x="774778" y="186593"/>
                  <a:pt x="776607" y="181837"/>
                  <a:pt x="779534" y="172324"/>
                </a:cubicBezTo>
                <a:cubicBezTo>
                  <a:pt x="782461" y="172324"/>
                  <a:pt x="784291" y="165007"/>
                  <a:pt x="785022" y="150372"/>
                </a:cubicBezTo>
                <a:cubicBezTo>
                  <a:pt x="784291" y="139762"/>
                  <a:pt x="783925" y="130249"/>
                  <a:pt x="783925" y="121834"/>
                </a:cubicBezTo>
                <a:cubicBezTo>
                  <a:pt x="782461" y="121834"/>
                  <a:pt x="780632" y="115614"/>
                  <a:pt x="778436" y="103175"/>
                </a:cubicBezTo>
                <a:cubicBezTo>
                  <a:pt x="776973" y="103175"/>
                  <a:pt x="774046" y="100248"/>
                  <a:pt x="769656" y="94394"/>
                </a:cubicBezTo>
                <a:cubicBezTo>
                  <a:pt x="767461" y="94394"/>
                  <a:pt x="765631" y="92930"/>
                  <a:pt x="764168" y="90003"/>
                </a:cubicBezTo>
                <a:lnTo>
                  <a:pt x="764168" y="85613"/>
                </a:lnTo>
                <a:cubicBezTo>
                  <a:pt x="764533" y="84149"/>
                  <a:pt x="765265" y="83418"/>
                  <a:pt x="766363" y="83418"/>
                </a:cubicBezTo>
                <a:close/>
                <a:moveTo>
                  <a:pt x="1387292" y="74637"/>
                </a:moveTo>
                <a:lnTo>
                  <a:pt x="1400464" y="74637"/>
                </a:lnTo>
                <a:cubicBezTo>
                  <a:pt x="1403391" y="76832"/>
                  <a:pt x="1406684" y="77930"/>
                  <a:pt x="1410342" y="77930"/>
                </a:cubicBezTo>
                <a:cubicBezTo>
                  <a:pt x="1410342" y="76832"/>
                  <a:pt x="1411440" y="75735"/>
                  <a:pt x="1413635" y="74637"/>
                </a:cubicBezTo>
                <a:lnTo>
                  <a:pt x="1421318" y="74637"/>
                </a:lnTo>
                <a:cubicBezTo>
                  <a:pt x="1427538" y="77930"/>
                  <a:pt x="1432294" y="82320"/>
                  <a:pt x="1435587" y="87808"/>
                </a:cubicBezTo>
                <a:cubicBezTo>
                  <a:pt x="1435587" y="88906"/>
                  <a:pt x="1438514" y="95491"/>
                  <a:pt x="1444368" y="107565"/>
                </a:cubicBezTo>
                <a:lnTo>
                  <a:pt x="1444368" y="117444"/>
                </a:lnTo>
                <a:cubicBezTo>
                  <a:pt x="1444368" y="127688"/>
                  <a:pt x="1445831" y="132810"/>
                  <a:pt x="1448759" y="132810"/>
                </a:cubicBezTo>
                <a:lnTo>
                  <a:pt x="1452051" y="132810"/>
                </a:lnTo>
                <a:cubicBezTo>
                  <a:pt x="1467418" y="121834"/>
                  <a:pt x="1482419" y="116346"/>
                  <a:pt x="1497053" y="116346"/>
                </a:cubicBezTo>
                <a:lnTo>
                  <a:pt x="1508029" y="110858"/>
                </a:lnTo>
                <a:lnTo>
                  <a:pt x="1516810" y="110858"/>
                </a:lnTo>
                <a:cubicBezTo>
                  <a:pt x="1525591" y="114517"/>
                  <a:pt x="1530347" y="117078"/>
                  <a:pt x="1531079" y="118541"/>
                </a:cubicBezTo>
                <a:cubicBezTo>
                  <a:pt x="1536567" y="120736"/>
                  <a:pt x="1543153" y="122566"/>
                  <a:pt x="1550836" y="124029"/>
                </a:cubicBezTo>
                <a:cubicBezTo>
                  <a:pt x="1550836" y="124761"/>
                  <a:pt x="1554861" y="127322"/>
                  <a:pt x="1562910" y="131712"/>
                </a:cubicBezTo>
                <a:cubicBezTo>
                  <a:pt x="1566203" y="136469"/>
                  <a:pt x="1568764" y="141225"/>
                  <a:pt x="1570593" y="145981"/>
                </a:cubicBezTo>
                <a:cubicBezTo>
                  <a:pt x="1572056" y="145981"/>
                  <a:pt x="1573886" y="149640"/>
                  <a:pt x="1576081" y="156957"/>
                </a:cubicBezTo>
                <a:lnTo>
                  <a:pt x="1576081" y="160250"/>
                </a:lnTo>
                <a:lnTo>
                  <a:pt x="1567300" y="187690"/>
                </a:lnTo>
                <a:cubicBezTo>
                  <a:pt x="1566568" y="195740"/>
                  <a:pt x="1565471" y="199764"/>
                  <a:pt x="1564007" y="199764"/>
                </a:cubicBezTo>
                <a:cubicBezTo>
                  <a:pt x="1563276" y="217692"/>
                  <a:pt x="1562910" y="231595"/>
                  <a:pt x="1562910" y="241473"/>
                </a:cubicBezTo>
                <a:cubicBezTo>
                  <a:pt x="1562910" y="264157"/>
                  <a:pt x="1564007" y="278792"/>
                  <a:pt x="1566203" y="285377"/>
                </a:cubicBezTo>
                <a:lnTo>
                  <a:pt x="1566203" y="302939"/>
                </a:lnTo>
                <a:cubicBezTo>
                  <a:pt x="1566568" y="304403"/>
                  <a:pt x="1567300" y="305135"/>
                  <a:pt x="1568398" y="305135"/>
                </a:cubicBezTo>
                <a:cubicBezTo>
                  <a:pt x="1569129" y="319769"/>
                  <a:pt x="1569495" y="330745"/>
                  <a:pt x="1569495" y="338063"/>
                </a:cubicBezTo>
                <a:lnTo>
                  <a:pt x="1569495" y="360015"/>
                </a:lnTo>
                <a:lnTo>
                  <a:pt x="1571691" y="363308"/>
                </a:lnTo>
                <a:lnTo>
                  <a:pt x="1571691" y="373186"/>
                </a:lnTo>
                <a:lnTo>
                  <a:pt x="1573886" y="376479"/>
                </a:lnTo>
                <a:lnTo>
                  <a:pt x="1573886" y="395138"/>
                </a:lnTo>
                <a:cubicBezTo>
                  <a:pt x="1575349" y="396968"/>
                  <a:pt x="1576081" y="398431"/>
                  <a:pt x="1576081" y="399529"/>
                </a:cubicBezTo>
                <a:cubicBezTo>
                  <a:pt x="1576813" y="429164"/>
                  <a:pt x="1577179" y="445628"/>
                  <a:pt x="1577179" y="448921"/>
                </a:cubicBezTo>
                <a:cubicBezTo>
                  <a:pt x="1578276" y="448921"/>
                  <a:pt x="1579740" y="451482"/>
                  <a:pt x="1581569" y="456604"/>
                </a:cubicBezTo>
                <a:lnTo>
                  <a:pt x="1581569" y="468678"/>
                </a:lnTo>
                <a:cubicBezTo>
                  <a:pt x="1575715" y="478191"/>
                  <a:pt x="1570227" y="482947"/>
                  <a:pt x="1565105" y="482947"/>
                </a:cubicBezTo>
                <a:cubicBezTo>
                  <a:pt x="1553397" y="476727"/>
                  <a:pt x="1541689" y="466483"/>
                  <a:pt x="1529981" y="452214"/>
                </a:cubicBezTo>
                <a:cubicBezTo>
                  <a:pt x="1513883" y="440872"/>
                  <a:pt x="1504371" y="431725"/>
                  <a:pt x="1501444" y="424774"/>
                </a:cubicBezTo>
                <a:cubicBezTo>
                  <a:pt x="1480955" y="406114"/>
                  <a:pt x="1470711" y="391114"/>
                  <a:pt x="1470711" y="379772"/>
                </a:cubicBezTo>
                <a:cubicBezTo>
                  <a:pt x="1470711" y="379040"/>
                  <a:pt x="1468515" y="376479"/>
                  <a:pt x="1464125" y="372088"/>
                </a:cubicBezTo>
                <a:cubicBezTo>
                  <a:pt x="1459735" y="361112"/>
                  <a:pt x="1457539" y="353063"/>
                  <a:pt x="1457539" y="347941"/>
                </a:cubicBezTo>
                <a:cubicBezTo>
                  <a:pt x="1457539" y="346112"/>
                  <a:pt x="1458637" y="343551"/>
                  <a:pt x="1460832" y="340258"/>
                </a:cubicBezTo>
                <a:lnTo>
                  <a:pt x="1460832" y="339160"/>
                </a:lnTo>
                <a:cubicBezTo>
                  <a:pt x="1460832" y="338063"/>
                  <a:pt x="1459369" y="336599"/>
                  <a:pt x="1456442" y="334770"/>
                </a:cubicBezTo>
                <a:cubicBezTo>
                  <a:pt x="1454612" y="334770"/>
                  <a:pt x="1451320" y="336599"/>
                  <a:pt x="1446563" y="340258"/>
                </a:cubicBezTo>
                <a:lnTo>
                  <a:pt x="1444368" y="341355"/>
                </a:lnTo>
                <a:lnTo>
                  <a:pt x="1437782" y="340258"/>
                </a:lnTo>
                <a:lnTo>
                  <a:pt x="1429002" y="345746"/>
                </a:lnTo>
                <a:lnTo>
                  <a:pt x="1425709" y="343551"/>
                </a:lnTo>
                <a:lnTo>
                  <a:pt x="1415830" y="343551"/>
                </a:lnTo>
                <a:cubicBezTo>
                  <a:pt x="1414367" y="343551"/>
                  <a:pt x="1413635" y="342819"/>
                  <a:pt x="1413635" y="341355"/>
                </a:cubicBezTo>
                <a:lnTo>
                  <a:pt x="1413635" y="340258"/>
                </a:lnTo>
                <a:cubicBezTo>
                  <a:pt x="1425343" y="320867"/>
                  <a:pt x="1431929" y="304037"/>
                  <a:pt x="1433392" y="289768"/>
                </a:cubicBezTo>
                <a:cubicBezTo>
                  <a:pt x="1436685" y="275499"/>
                  <a:pt x="1439612" y="265255"/>
                  <a:pt x="1442173" y="259035"/>
                </a:cubicBezTo>
                <a:lnTo>
                  <a:pt x="1442173" y="242571"/>
                </a:lnTo>
                <a:cubicBezTo>
                  <a:pt x="1439246" y="237449"/>
                  <a:pt x="1437051" y="234888"/>
                  <a:pt x="1435587" y="234888"/>
                </a:cubicBezTo>
                <a:lnTo>
                  <a:pt x="1433392" y="234888"/>
                </a:lnTo>
                <a:cubicBezTo>
                  <a:pt x="1429733" y="237083"/>
                  <a:pt x="1426074" y="244766"/>
                  <a:pt x="1422416" y="257937"/>
                </a:cubicBezTo>
                <a:cubicBezTo>
                  <a:pt x="1418391" y="257937"/>
                  <a:pt x="1411806" y="272206"/>
                  <a:pt x="1402659" y="300744"/>
                </a:cubicBezTo>
                <a:cubicBezTo>
                  <a:pt x="1391683" y="315013"/>
                  <a:pt x="1382170" y="330014"/>
                  <a:pt x="1374121" y="345746"/>
                </a:cubicBezTo>
                <a:cubicBezTo>
                  <a:pt x="1358023" y="363308"/>
                  <a:pt x="1348144" y="372088"/>
                  <a:pt x="1344486" y="372088"/>
                </a:cubicBezTo>
                <a:cubicBezTo>
                  <a:pt x="1343022" y="372088"/>
                  <a:pt x="1340461" y="373552"/>
                  <a:pt x="1336803" y="376479"/>
                </a:cubicBezTo>
                <a:lnTo>
                  <a:pt x="1328022" y="376479"/>
                </a:lnTo>
                <a:cubicBezTo>
                  <a:pt x="1325461" y="373186"/>
                  <a:pt x="1320704" y="371357"/>
                  <a:pt x="1313753" y="370991"/>
                </a:cubicBezTo>
                <a:lnTo>
                  <a:pt x="1312655" y="368796"/>
                </a:lnTo>
                <a:cubicBezTo>
                  <a:pt x="1327290" y="361844"/>
                  <a:pt x="1338998" y="348307"/>
                  <a:pt x="1347779" y="328184"/>
                </a:cubicBezTo>
                <a:cubicBezTo>
                  <a:pt x="1359486" y="302208"/>
                  <a:pt x="1367170" y="283914"/>
                  <a:pt x="1370828" y="273304"/>
                </a:cubicBezTo>
                <a:cubicBezTo>
                  <a:pt x="1379609" y="244400"/>
                  <a:pt x="1385463" y="221716"/>
                  <a:pt x="1388390" y="205252"/>
                </a:cubicBezTo>
                <a:cubicBezTo>
                  <a:pt x="1390585" y="200496"/>
                  <a:pt x="1392049" y="195008"/>
                  <a:pt x="1392781" y="188788"/>
                </a:cubicBezTo>
                <a:cubicBezTo>
                  <a:pt x="1392049" y="187325"/>
                  <a:pt x="1391683" y="186227"/>
                  <a:pt x="1391683" y="185495"/>
                </a:cubicBezTo>
                <a:lnTo>
                  <a:pt x="1388390" y="185495"/>
                </a:lnTo>
                <a:cubicBezTo>
                  <a:pt x="1376316" y="191715"/>
                  <a:pt x="1366072" y="200496"/>
                  <a:pt x="1357657" y="211838"/>
                </a:cubicBezTo>
                <a:cubicBezTo>
                  <a:pt x="1339729" y="231961"/>
                  <a:pt x="1326924" y="245864"/>
                  <a:pt x="1319241" y="253547"/>
                </a:cubicBezTo>
                <a:cubicBezTo>
                  <a:pt x="1319241" y="255010"/>
                  <a:pt x="1316314" y="259035"/>
                  <a:pt x="1310460" y="265621"/>
                </a:cubicBezTo>
                <a:cubicBezTo>
                  <a:pt x="1304972" y="275865"/>
                  <a:pt x="1300582" y="285743"/>
                  <a:pt x="1297289" y="295256"/>
                </a:cubicBezTo>
                <a:lnTo>
                  <a:pt x="1297289" y="308427"/>
                </a:lnTo>
                <a:lnTo>
                  <a:pt x="1295093" y="311720"/>
                </a:lnTo>
                <a:lnTo>
                  <a:pt x="1295093" y="375381"/>
                </a:lnTo>
                <a:lnTo>
                  <a:pt x="1292898" y="378674"/>
                </a:lnTo>
                <a:lnTo>
                  <a:pt x="1292898" y="386357"/>
                </a:lnTo>
                <a:lnTo>
                  <a:pt x="1295093" y="389650"/>
                </a:lnTo>
                <a:lnTo>
                  <a:pt x="1295093" y="403919"/>
                </a:lnTo>
                <a:lnTo>
                  <a:pt x="1299484" y="412700"/>
                </a:lnTo>
                <a:lnTo>
                  <a:pt x="1299484" y="435750"/>
                </a:lnTo>
                <a:cubicBezTo>
                  <a:pt x="1299484" y="436847"/>
                  <a:pt x="1298020" y="438311"/>
                  <a:pt x="1295093" y="440140"/>
                </a:cubicBezTo>
                <a:lnTo>
                  <a:pt x="1293996" y="440140"/>
                </a:lnTo>
                <a:cubicBezTo>
                  <a:pt x="1278263" y="428066"/>
                  <a:pt x="1269117" y="420383"/>
                  <a:pt x="1266556" y="417090"/>
                </a:cubicBezTo>
                <a:cubicBezTo>
                  <a:pt x="1266556" y="415993"/>
                  <a:pt x="1260702" y="410871"/>
                  <a:pt x="1248994" y="401724"/>
                </a:cubicBezTo>
                <a:cubicBezTo>
                  <a:pt x="1245335" y="399163"/>
                  <a:pt x="1242408" y="395504"/>
                  <a:pt x="1240213" y="390748"/>
                </a:cubicBezTo>
                <a:lnTo>
                  <a:pt x="1242408" y="387455"/>
                </a:lnTo>
                <a:lnTo>
                  <a:pt x="1242408" y="373186"/>
                </a:lnTo>
                <a:lnTo>
                  <a:pt x="1240213" y="369893"/>
                </a:lnTo>
                <a:lnTo>
                  <a:pt x="1240213" y="356722"/>
                </a:lnTo>
                <a:cubicBezTo>
                  <a:pt x="1242408" y="353795"/>
                  <a:pt x="1246799" y="349771"/>
                  <a:pt x="1253384" y="344648"/>
                </a:cubicBezTo>
                <a:lnTo>
                  <a:pt x="1259970" y="331477"/>
                </a:lnTo>
                <a:cubicBezTo>
                  <a:pt x="1260702" y="312452"/>
                  <a:pt x="1261068" y="297451"/>
                  <a:pt x="1261068" y="286475"/>
                </a:cubicBezTo>
                <a:cubicBezTo>
                  <a:pt x="1262531" y="286475"/>
                  <a:pt x="1263263" y="285743"/>
                  <a:pt x="1263263" y="284280"/>
                </a:cubicBezTo>
                <a:lnTo>
                  <a:pt x="1263263" y="273304"/>
                </a:lnTo>
                <a:cubicBezTo>
                  <a:pt x="1264726" y="271475"/>
                  <a:pt x="1265458" y="270011"/>
                  <a:pt x="1265458" y="268913"/>
                </a:cubicBezTo>
                <a:cubicBezTo>
                  <a:pt x="1265458" y="262694"/>
                  <a:pt x="1265824" y="250986"/>
                  <a:pt x="1266556" y="233790"/>
                </a:cubicBezTo>
                <a:cubicBezTo>
                  <a:pt x="1266556" y="230863"/>
                  <a:pt x="1261799" y="227936"/>
                  <a:pt x="1252287" y="225009"/>
                </a:cubicBezTo>
                <a:cubicBezTo>
                  <a:pt x="1249360" y="221716"/>
                  <a:pt x="1247165" y="218058"/>
                  <a:pt x="1245701" y="214033"/>
                </a:cubicBezTo>
                <a:cubicBezTo>
                  <a:pt x="1238750" y="207082"/>
                  <a:pt x="1232530" y="198667"/>
                  <a:pt x="1227042" y="188788"/>
                </a:cubicBezTo>
                <a:lnTo>
                  <a:pt x="1227042" y="174519"/>
                </a:lnTo>
                <a:cubicBezTo>
                  <a:pt x="1227408" y="173056"/>
                  <a:pt x="1228139" y="172324"/>
                  <a:pt x="1229237" y="172324"/>
                </a:cubicBezTo>
                <a:cubicBezTo>
                  <a:pt x="1236554" y="178178"/>
                  <a:pt x="1240213" y="182568"/>
                  <a:pt x="1240213" y="185495"/>
                </a:cubicBezTo>
                <a:lnTo>
                  <a:pt x="1246799" y="185495"/>
                </a:lnTo>
                <a:cubicBezTo>
                  <a:pt x="1250092" y="184763"/>
                  <a:pt x="1253019" y="179641"/>
                  <a:pt x="1255580" y="170129"/>
                </a:cubicBezTo>
                <a:cubicBezTo>
                  <a:pt x="1260336" y="161348"/>
                  <a:pt x="1263263" y="156957"/>
                  <a:pt x="1264360" y="156957"/>
                </a:cubicBezTo>
                <a:cubicBezTo>
                  <a:pt x="1266922" y="156957"/>
                  <a:pt x="1269117" y="156226"/>
                  <a:pt x="1270946" y="154762"/>
                </a:cubicBezTo>
                <a:lnTo>
                  <a:pt x="1274239" y="154762"/>
                </a:lnTo>
                <a:cubicBezTo>
                  <a:pt x="1276068" y="155860"/>
                  <a:pt x="1281922" y="157323"/>
                  <a:pt x="1291801" y="159153"/>
                </a:cubicBezTo>
                <a:cubicBezTo>
                  <a:pt x="1291801" y="159884"/>
                  <a:pt x="1292166" y="160250"/>
                  <a:pt x="1292898" y="160250"/>
                </a:cubicBezTo>
                <a:lnTo>
                  <a:pt x="1321436" y="160250"/>
                </a:lnTo>
                <a:cubicBezTo>
                  <a:pt x="1329119" y="163177"/>
                  <a:pt x="1333510" y="166470"/>
                  <a:pt x="1334607" y="170129"/>
                </a:cubicBezTo>
                <a:lnTo>
                  <a:pt x="1334607" y="175617"/>
                </a:lnTo>
                <a:lnTo>
                  <a:pt x="1319241" y="195374"/>
                </a:lnTo>
                <a:lnTo>
                  <a:pt x="1319241" y="196471"/>
                </a:lnTo>
                <a:cubicBezTo>
                  <a:pt x="1319241" y="212570"/>
                  <a:pt x="1314850" y="229400"/>
                  <a:pt x="1306069" y="246961"/>
                </a:cubicBezTo>
                <a:lnTo>
                  <a:pt x="1307167" y="246961"/>
                </a:lnTo>
                <a:cubicBezTo>
                  <a:pt x="1311558" y="246961"/>
                  <a:pt x="1313753" y="244766"/>
                  <a:pt x="1313753" y="240376"/>
                </a:cubicBezTo>
                <a:cubicBezTo>
                  <a:pt x="1314850" y="240376"/>
                  <a:pt x="1322534" y="232692"/>
                  <a:pt x="1336803" y="217326"/>
                </a:cubicBezTo>
                <a:cubicBezTo>
                  <a:pt x="1360218" y="198667"/>
                  <a:pt x="1371926" y="188788"/>
                  <a:pt x="1371926" y="187690"/>
                </a:cubicBezTo>
                <a:cubicBezTo>
                  <a:pt x="1374121" y="187690"/>
                  <a:pt x="1380707" y="184032"/>
                  <a:pt x="1391683" y="176714"/>
                </a:cubicBezTo>
                <a:cubicBezTo>
                  <a:pt x="1395342" y="176714"/>
                  <a:pt x="1397903" y="168665"/>
                  <a:pt x="1399366" y="152567"/>
                </a:cubicBezTo>
                <a:cubicBezTo>
                  <a:pt x="1400098" y="152567"/>
                  <a:pt x="1400464" y="152201"/>
                  <a:pt x="1400464" y="151469"/>
                </a:cubicBezTo>
                <a:lnTo>
                  <a:pt x="1400464" y="111956"/>
                </a:lnTo>
                <a:cubicBezTo>
                  <a:pt x="1399366" y="109760"/>
                  <a:pt x="1397903" y="104272"/>
                  <a:pt x="1396073" y="95491"/>
                </a:cubicBezTo>
                <a:cubicBezTo>
                  <a:pt x="1392781" y="90369"/>
                  <a:pt x="1386927" y="87808"/>
                  <a:pt x="1378512" y="87808"/>
                </a:cubicBezTo>
                <a:lnTo>
                  <a:pt x="1378512" y="81223"/>
                </a:lnTo>
                <a:cubicBezTo>
                  <a:pt x="1378512" y="79759"/>
                  <a:pt x="1381439" y="77564"/>
                  <a:pt x="1387292" y="74637"/>
                </a:cubicBezTo>
                <a:close/>
                <a:moveTo>
                  <a:pt x="979299" y="50490"/>
                </a:moveTo>
                <a:lnTo>
                  <a:pt x="980396" y="52685"/>
                </a:lnTo>
                <a:lnTo>
                  <a:pt x="980396" y="59270"/>
                </a:lnTo>
                <a:cubicBezTo>
                  <a:pt x="980396" y="60734"/>
                  <a:pt x="979665" y="61466"/>
                  <a:pt x="978201" y="61466"/>
                </a:cubicBezTo>
                <a:lnTo>
                  <a:pt x="977103" y="61466"/>
                </a:lnTo>
                <a:lnTo>
                  <a:pt x="977103" y="52685"/>
                </a:lnTo>
                <a:cubicBezTo>
                  <a:pt x="977469" y="51221"/>
                  <a:pt x="978201" y="50490"/>
                  <a:pt x="979299" y="50490"/>
                </a:cubicBezTo>
                <a:close/>
                <a:moveTo>
                  <a:pt x="2681288" y="32379"/>
                </a:moveTo>
                <a:lnTo>
                  <a:pt x="2686776" y="32379"/>
                </a:lnTo>
                <a:cubicBezTo>
                  <a:pt x="2691166" y="37501"/>
                  <a:pt x="2697752" y="40428"/>
                  <a:pt x="2706533" y="41160"/>
                </a:cubicBezTo>
                <a:cubicBezTo>
                  <a:pt x="2706533" y="42258"/>
                  <a:pt x="2710192" y="43721"/>
                  <a:pt x="2717509" y="45550"/>
                </a:cubicBezTo>
                <a:cubicBezTo>
                  <a:pt x="2718972" y="47380"/>
                  <a:pt x="2728851" y="51404"/>
                  <a:pt x="2747144" y="57624"/>
                </a:cubicBezTo>
                <a:cubicBezTo>
                  <a:pt x="2747144" y="58356"/>
                  <a:pt x="2756291" y="64941"/>
                  <a:pt x="2774584" y="77381"/>
                </a:cubicBezTo>
                <a:cubicBezTo>
                  <a:pt x="2777511" y="80308"/>
                  <a:pt x="2778975" y="83235"/>
                  <a:pt x="2778975" y="86162"/>
                </a:cubicBezTo>
                <a:lnTo>
                  <a:pt x="2778975" y="90552"/>
                </a:lnTo>
                <a:cubicBezTo>
                  <a:pt x="2778975" y="93479"/>
                  <a:pt x="2770194" y="97504"/>
                  <a:pt x="2752632" y="102626"/>
                </a:cubicBezTo>
                <a:lnTo>
                  <a:pt x="2746047" y="102626"/>
                </a:lnTo>
                <a:cubicBezTo>
                  <a:pt x="2735071" y="99699"/>
                  <a:pt x="2729583" y="97870"/>
                  <a:pt x="2729583" y="97138"/>
                </a:cubicBezTo>
                <a:cubicBezTo>
                  <a:pt x="2722997" y="94943"/>
                  <a:pt x="2718607" y="93113"/>
                  <a:pt x="2716411" y="91650"/>
                </a:cubicBezTo>
                <a:lnTo>
                  <a:pt x="2710923" y="91650"/>
                </a:lnTo>
                <a:lnTo>
                  <a:pt x="2707631" y="93845"/>
                </a:lnTo>
                <a:lnTo>
                  <a:pt x="2696654" y="93845"/>
                </a:lnTo>
                <a:cubicBezTo>
                  <a:pt x="2693727" y="95309"/>
                  <a:pt x="2685678" y="97138"/>
                  <a:pt x="2672507" y="99333"/>
                </a:cubicBezTo>
                <a:cubicBezTo>
                  <a:pt x="2671775" y="101528"/>
                  <a:pt x="2669580" y="102626"/>
                  <a:pt x="2665921" y="102626"/>
                </a:cubicBezTo>
                <a:cubicBezTo>
                  <a:pt x="2665921" y="106650"/>
                  <a:pt x="2666287" y="111773"/>
                  <a:pt x="2667019" y="117992"/>
                </a:cubicBezTo>
                <a:cubicBezTo>
                  <a:pt x="2665921" y="122749"/>
                  <a:pt x="2661165" y="128968"/>
                  <a:pt x="2652750" y="136652"/>
                </a:cubicBezTo>
                <a:cubicBezTo>
                  <a:pt x="2650921" y="142506"/>
                  <a:pt x="2645067" y="149457"/>
                  <a:pt x="2635188" y="157506"/>
                </a:cubicBezTo>
                <a:cubicBezTo>
                  <a:pt x="2630066" y="163726"/>
                  <a:pt x="2627505" y="169214"/>
                  <a:pt x="2627505" y="173970"/>
                </a:cubicBezTo>
                <a:lnTo>
                  <a:pt x="2635188" y="173970"/>
                </a:lnTo>
                <a:cubicBezTo>
                  <a:pt x="2643237" y="169214"/>
                  <a:pt x="2652384" y="165921"/>
                  <a:pt x="2662629" y="164092"/>
                </a:cubicBezTo>
                <a:cubicBezTo>
                  <a:pt x="2662629" y="163360"/>
                  <a:pt x="2662995" y="162994"/>
                  <a:pt x="2663726" y="162994"/>
                </a:cubicBezTo>
                <a:lnTo>
                  <a:pt x="2676897" y="162994"/>
                </a:lnTo>
                <a:cubicBezTo>
                  <a:pt x="2682751" y="165921"/>
                  <a:pt x="2685678" y="168482"/>
                  <a:pt x="2685678" y="170678"/>
                </a:cubicBezTo>
                <a:lnTo>
                  <a:pt x="2688971" y="170678"/>
                </a:lnTo>
                <a:cubicBezTo>
                  <a:pt x="2702143" y="170678"/>
                  <a:pt x="2708728" y="172507"/>
                  <a:pt x="2708728" y="176166"/>
                </a:cubicBezTo>
                <a:cubicBezTo>
                  <a:pt x="2711655" y="176166"/>
                  <a:pt x="2718607" y="182751"/>
                  <a:pt x="2729583" y="195923"/>
                </a:cubicBezTo>
                <a:cubicBezTo>
                  <a:pt x="2733241" y="201776"/>
                  <a:pt x="2735437" y="207630"/>
                  <a:pt x="2736168" y="213484"/>
                </a:cubicBezTo>
                <a:cubicBezTo>
                  <a:pt x="2736900" y="213484"/>
                  <a:pt x="2737266" y="213850"/>
                  <a:pt x="2737266" y="214582"/>
                </a:cubicBezTo>
                <a:cubicBezTo>
                  <a:pt x="2735802" y="214582"/>
                  <a:pt x="2735071" y="215679"/>
                  <a:pt x="2735071" y="217875"/>
                </a:cubicBezTo>
                <a:cubicBezTo>
                  <a:pt x="2735071" y="219704"/>
                  <a:pt x="2734705" y="229583"/>
                  <a:pt x="2733973" y="247510"/>
                </a:cubicBezTo>
                <a:cubicBezTo>
                  <a:pt x="2732509" y="247876"/>
                  <a:pt x="2731778" y="248608"/>
                  <a:pt x="2731778" y="249705"/>
                </a:cubicBezTo>
                <a:lnTo>
                  <a:pt x="2731778" y="279341"/>
                </a:lnTo>
                <a:cubicBezTo>
                  <a:pt x="2731778" y="279707"/>
                  <a:pt x="2731046" y="280804"/>
                  <a:pt x="2729583" y="282634"/>
                </a:cubicBezTo>
                <a:cubicBezTo>
                  <a:pt x="2728851" y="296171"/>
                  <a:pt x="2728485" y="307513"/>
                  <a:pt x="2728485" y="316659"/>
                </a:cubicBezTo>
                <a:lnTo>
                  <a:pt x="2728485" y="317757"/>
                </a:lnTo>
                <a:lnTo>
                  <a:pt x="2726290" y="321050"/>
                </a:lnTo>
                <a:lnTo>
                  <a:pt x="2726290" y="337514"/>
                </a:lnTo>
                <a:lnTo>
                  <a:pt x="2724094" y="340807"/>
                </a:lnTo>
                <a:lnTo>
                  <a:pt x="2724094" y="358368"/>
                </a:lnTo>
                <a:lnTo>
                  <a:pt x="2726290" y="361661"/>
                </a:lnTo>
                <a:lnTo>
                  <a:pt x="2726290" y="367149"/>
                </a:lnTo>
                <a:lnTo>
                  <a:pt x="2724094" y="370442"/>
                </a:lnTo>
                <a:lnTo>
                  <a:pt x="2724094" y="383613"/>
                </a:lnTo>
                <a:cubicBezTo>
                  <a:pt x="2724094" y="386906"/>
                  <a:pt x="2721534" y="390931"/>
                  <a:pt x="2716411" y="395687"/>
                </a:cubicBezTo>
                <a:cubicBezTo>
                  <a:pt x="2711289" y="395687"/>
                  <a:pt x="2707631" y="393492"/>
                  <a:pt x="2705435" y="389101"/>
                </a:cubicBezTo>
                <a:lnTo>
                  <a:pt x="2703240" y="389101"/>
                </a:lnTo>
                <a:cubicBezTo>
                  <a:pt x="2699215" y="392760"/>
                  <a:pt x="2697020" y="394590"/>
                  <a:pt x="2696654" y="394590"/>
                </a:cubicBezTo>
                <a:lnTo>
                  <a:pt x="2693362" y="394590"/>
                </a:lnTo>
                <a:cubicBezTo>
                  <a:pt x="2683117" y="386540"/>
                  <a:pt x="2677629" y="382516"/>
                  <a:pt x="2676897" y="382516"/>
                </a:cubicBezTo>
                <a:cubicBezTo>
                  <a:pt x="2671410" y="374833"/>
                  <a:pt x="2664458" y="363125"/>
                  <a:pt x="2656043" y="347392"/>
                </a:cubicBezTo>
                <a:cubicBezTo>
                  <a:pt x="2648360" y="338977"/>
                  <a:pt x="2643603" y="332026"/>
                  <a:pt x="2641774" y="326538"/>
                </a:cubicBezTo>
                <a:lnTo>
                  <a:pt x="2641774" y="322147"/>
                </a:lnTo>
                <a:lnTo>
                  <a:pt x="2647262" y="323245"/>
                </a:lnTo>
                <a:lnTo>
                  <a:pt x="2649457" y="323245"/>
                </a:lnTo>
                <a:cubicBezTo>
                  <a:pt x="2654579" y="321050"/>
                  <a:pt x="2658238" y="317757"/>
                  <a:pt x="2660433" y="313366"/>
                </a:cubicBezTo>
                <a:lnTo>
                  <a:pt x="2660433" y="312269"/>
                </a:lnTo>
                <a:cubicBezTo>
                  <a:pt x="2661165" y="295439"/>
                  <a:pt x="2661531" y="286658"/>
                  <a:pt x="2661531" y="285926"/>
                </a:cubicBezTo>
                <a:cubicBezTo>
                  <a:pt x="2662994" y="285926"/>
                  <a:pt x="2663726" y="285195"/>
                  <a:pt x="2663726" y="283731"/>
                </a:cubicBezTo>
                <a:lnTo>
                  <a:pt x="2663726" y="269462"/>
                </a:lnTo>
                <a:lnTo>
                  <a:pt x="2665921" y="266169"/>
                </a:lnTo>
                <a:cubicBezTo>
                  <a:pt x="2666653" y="242388"/>
                  <a:pt x="2667019" y="226290"/>
                  <a:pt x="2667019" y="217875"/>
                </a:cubicBezTo>
                <a:cubicBezTo>
                  <a:pt x="2665921" y="212752"/>
                  <a:pt x="2664458" y="210191"/>
                  <a:pt x="2662629" y="210191"/>
                </a:cubicBezTo>
                <a:lnTo>
                  <a:pt x="2661531" y="210191"/>
                </a:lnTo>
                <a:cubicBezTo>
                  <a:pt x="2639945" y="221899"/>
                  <a:pt x="2627505" y="227753"/>
                  <a:pt x="2624212" y="227753"/>
                </a:cubicBezTo>
                <a:cubicBezTo>
                  <a:pt x="2624212" y="229948"/>
                  <a:pt x="2618358" y="232509"/>
                  <a:pt x="2606651" y="235436"/>
                </a:cubicBezTo>
                <a:lnTo>
                  <a:pt x="2606651" y="239827"/>
                </a:lnTo>
                <a:cubicBezTo>
                  <a:pt x="2609944" y="239827"/>
                  <a:pt x="2616895" y="243120"/>
                  <a:pt x="2627505" y="249705"/>
                </a:cubicBezTo>
                <a:lnTo>
                  <a:pt x="2632993" y="258486"/>
                </a:lnTo>
                <a:lnTo>
                  <a:pt x="2632993" y="268365"/>
                </a:lnTo>
                <a:lnTo>
                  <a:pt x="2630798" y="271657"/>
                </a:lnTo>
                <a:lnTo>
                  <a:pt x="2630798" y="288122"/>
                </a:lnTo>
                <a:lnTo>
                  <a:pt x="2632993" y="291414"/>
                </a:lnTo>
                <a:lnTo>
                  <a:pt x="2632993" y="321050"/>
                </a:lnTo>
                <a:cubicBezTo>
                  <a:pt x="2632993" y="324343"/>
                  <a:pt x="2633359" y="328001"/>
                  <a:pt x="2634091" y="332026"/>
                </a:cubicBezTo>
                <a:cubicBezTo>
                  <a:pt x="2633359" y="334587"/>
                  <a:pt x="2632993" y="337880"/>
                  <a:pt x="2632993" y="341904"/>
                </a:cubicBezTo>
                <a:lnTo>
                  <a:pt x="2632993" y="356173"/>
                </a:lnTo>
                <a:cubicBezTo>
                  <a:pt x="2631530" y="357637"/>
                  <a:pt x="2630066" y="364954"/>
                  <a:pt x="2628603" y="378125"/>
                </a:cubicBezTo>
                <a:lnTo>
                  <a:pt x="2623115" y="390199"/>
                </a:lnTo>
                <a:lnTo>
                  <a:pt x="2623115" y="391297"/>
                </a:lnTo>
                <a:cubicBezTo>
                  <a:pt x="2623115" y="393126"/>
                  <a:pt x="2630066" y="396053"/>
                  <a:pt x="2643969" y="400077"/>
                </a:cubicBezTo>
                <a:cubicBezTo>
                  <a:pt x="2647628" y="400077"/>
                  <a:pt x="2666287" y="405566"/>
                  <a:pt x="2699947" y="416542"/>
                </a:cubicBezTo>
                <a:cubicBezTo>
                  <a:pt x="2704703" y="420566"/>
                  <a:pt x="2711289" y="422761"/>
                  <a:pt x="2719704" y="423127"/>
                </a:cubicBezTo>
                <a:cubicBezTo>
                  <a:pt x="2726290" y="428249"/>
                  <a:pt x="2729583" y="431542"/>
                  <a:pt x="2729583" y="433006"/>
                </a:cubicBezTo>
                <a:lnTo>
                  <a:pt x="2736168" y="433006"/>
                </a:lnTo>
                <a:cubicBezTo>
                  <a:pt x="2740924" y="433006"/>
                  <a:pt x="2748242" y="439957"/>
                  <a:pt x="2758121" y="453860"/>
                </a:cubicBezTo>
                <a:cubicBezTo>
                  <a:pt x="2763243" y="456421"/>
                  <a:pt x="2771292" y="463373"/>
                  <a:pt x="2782268" y="474715"/>
                </a:cubicBezTo>
                <a:cubicBezTo>
                  <a:pt x="2787024" y="477276"/>
                  <a:pt x="2792146" y="483130"/>
                  <a:pt x="2797634" y="492277"/>
                </a:cubicBezTo>
                <a:cubicBezTo>
                  <a:pt x="2800195" y="495204"/>
                  <a:pt x="2802756" y="499594"/>
                  <a:pt x="2805318" y="505448"/>
                </a:cubicBezTo>
                <a:lnTo>
                  <a:pt x="2805318" y="508741"/>
                </a:lnTo>
                <a:cubicBezTo>
                  <a:pt x="2802025" y="516058"/>
                  <a:pt x="2795439" y="519717"/>
                  <a:pt x="2785561" y="519717"/>
                </a:cubicBezTo>
                <a:lnTo>
                  <a:pt x="2780073" y="519717"/>
                </a:lnTo>
                <a:lnTo>
                  <a:pt x="2773487" y="524107"/>
                </a:lnTo>
                <a:lnTo>
                  <a:pt x="2764706" y="524107"/>
                </a:lnTo>
                <a:lnTo>
                  <a:pt x="2755925" y="519717"/>
                </a:lnTo>
                <a:lnTo>
                  <a:pt x="2743852" y="519717"/>
                </a:lnTo>
                <a:cubicBezTo>
                  <a:pt x="2737632" y="519717"/>
                  <a:pt x="2732509" y="515692"/>
                  <a:pt x="2728485" y="507643"/>
                </a:cubicBezTo>
                <a:lnTo>
                  <a:pt x="2727388" y="507643"/>
                </a:lnTo>
                <a:cubicBezTo>
                  <a:pt x="2719338" y="512033"/>
                  <a:pt x="2712387" y="514229"/>
                  <a:pt x="2706533" y="514229"/>
                </a:cubicBezTo>
                <a:lnTo>
                  <a:pt x="2699947" y="514229"/>
                </a:lnTo>
                <a:cubicBezTo>
                  <a:pt x="2691166" y="517887"/>
                  <a:pt x="2686044" y="519717"/>
                  <a:pt x="2684581" y="519717"/>
                </a:cubicBezTo>
                <a:lnTo>
                  <a:pt x="2668117" y="519717"/>
                </a:lnTo>
                <a:cubicBezTo>
                  <a:pt x="2664824" y="516058"/>
                  <a:pt x="2662995" y="514229"/>
                  <a:pt x="2662629" y="514229"/>
                </a:cubicBezTo>
                <a:lnTo>
                  <a:pt x="2661531" y="514229"/>
                </a:lnTo>
                <a:cubicBezTo>
                  <a:pt x="2657872" y="517156"/>
                  <a:pt x="2651652" y="519351"/>
                  <a:pt x="2642872" y="520814"/>
                </a:cubicBezTo>
                <a:cubicBezTo>
                  <a:pt x="2639213" y="523741"/>
                  <a:pt x="2634822" y="525205"/>
                  <a:pt x="2629700" y="525205"/>
                </a:cubicBezTo>
                <a:cubicBezTo>
                  <a:pt x="2625310" y="524473"/>
                  <a:pt x="2623115" y="523375"/>
                  <a:pt x="2623115" y="521912"/>
                </a:cubicBezTo>
                <a:lnTo>
                  <a:pt x="2623115" y="520814"/>
                </a:lnTo>
                <a:cubicBezTo>
                  <a:pt x="2645067" y="501057"/>
                  <a:pt x="2663726" y="483496"/>
                  <a:pt x="2679093" y="468129"/>
                </a:cubicBezTo>
                <a:lnTo>
                  <a:pt x="2680190" y="462641"/>
                </a:lnTo>
                <a:cubicBezTo>
                  <a:pt x="2677629" y="458617"/>
                  <a:pt x="2665921" y="450202"/>
                  <a:pt x="2645067" y="437396"/>
                </a:cubicBezTo>
                <a:cubicBezTo>
                  <a:pt x="2635188" y="431542"/>
                  <a:pt x="2624212" y="426420"/>
                  <a:pt x="2612139" y="422030"/>
                </a:cubicBezTo>
                <a:cubicBezTo>
                  <a:pt x="2609212" y="422761"/>
                  <a:pt x="2602260" y="430445"/>
                  <a:pt x="2591284" y="445079"/>
                </a:cubicBezTo>
                <a:cubicBezTo>
                  <a:pt x="2590187" y="445079"/>
                  <a:pt x="2585796" y="449836"/>
                  <a:pt x="2578113" y="459348"/>
                </a:cubicBezTo>
                <a:cubicBezTo>
                  <a:pt x="2575552" y="459348"/>
                  <a:pt x="2567137" y="466666"/>
                  <a:pt x="2552868" y="481301"/>
                </a:cubicBezTo>
                <a:cubicBezTo>
                  <a:pt x="2550307" y="481301"/>
                  <a:pt x="2545550" y="484959"/>
                  <a:pt x="2538599" y="492277"/>
                </a:cubicBezTo>
                <a:cubicBezTo>
                  <a:pt x="2536769" y="492277"/>
                  <a:pt x="2534575" y="493740"/>
                  <a:pt x="2532013" y="496667"/>
                </a:cubicBezTo>
                <a:cubicBezTo>
                  <a:pt x="2527989" y="496667"/>
                  <a:pt x="2523964" y="498862"/>
                  <a:pt x="2519940" y="503253"/>
                </a:cubicBezTo>
                <a:cubicBezTo>
                  <a:pt x="2517379" y="503984"/>
                  <a:pt x="2514085" y="505448"/>
                  <a:pt x="2510061" y="507643"/>
                </a:cubicBezTo>
                <a:lnTo>
                  <a:pt x="2508964" y="507643"/>
                </a:lnTo>
                <a:lnTo>
                  <a:pt x="2505671" y="505448"/>
                </a:lnTo>
                <a:lnTo>
                  <a:pt x="2500183" y="505448"/>
                </a:lnTo>
                <a:lnTo>
                  <a:pt x="2496890" y="507643"/>
                </a:lnTo>
                <a:lnTo>
                  <a:pt x="2495792" y="507643"/>
                </a:lnTo>
                <a:cubicBezTo>
                  <a:pt x="2491036" y="504716"/>
                  <a:pt x="2485548" y="502887"/>
                  <a:pt x="2479328" y="502155"/>
                </a:cubicBezTo>
                <a:lnTo>
                  <a:pt x="2479328" y="501057"/>
                </a:lnTo>
                <a:cubicBezTo>
                  <a:pt x="2479694" y="499594"/>
                  <a:pt x="2486645" y="496301"/>
                  <a:pt x="2500183" y="491179"/>
                </a:cubicBezTo>
                <a:cubicBezTo>
                  <a:pt x="2511890" y="479471"/>
                  <a:pt x="2517744" y="473251"/>
                  <a:pt x="2517744" y="472520"/>
                </a:cubicBezTo>
                <a:cubicBezTo>
                  <a:pt x="2535672" y="444714"/>
                  <a:pt x="2547746" y="423127"/>
                  <a:pt x="2553966" y="407761"/>
                </a:cubicBezTo>
                <a:lnTo>
                  <a:pt x="2553966" y="406663"/>
                </a:lnTo>
                <a:cubicBezTo>
                  <a:pt x="2553234" y="406663"/>
                  <a:pt x="2552136" y="406297"/>
                  <a:pt x="2550673" y="405566"/>
                </a:cubicBezTo>
                <a:cubicBezTo>
                  <a:pt x="2548843" y="405566"/>
                  <a:pt x="2546282" y="406663"/>
                  <a:pt x="2542989" y="408858"/>
                </a:cubicBezTo>
                <a:cubicBezTo>
                  <a:pt x="2533843" y="404102"/>
                  <a:pt x="2527257" y="396419"/>
                  <a:pt x="2523233" y="385809"/>
                </a:cubicBezTo>
                <a:cubicBezTo>
                  <a:pt x="2515183" y="367515"/>
                  <a:pt x="2511159" y="357271"/>
                  <a:pt x="2511159" y="355076"/>
                </a:cubicBezTo>
                <a:cubicBezTo>
                  <a:pt x="2510793" y="355076"/>
                  <a:pt x="2509695" y="352880"/>
                  <a:pt x="2507866" y="348490"/>
                </a:cubicBezTo>
                <a:lnTo>
                  <a:pt x="2507866" y="339709"/>
                </a:lnTo>
                <a:cubicBezTo>
                  <a:pt x="2510427" y="335319"/>
                  <a:pt x="2512256" y="330562"/>
                  <a:pt x="2513354" y="325440"/>
                </a:cubicBezTo>
                <a:cubicBezTo>
                  <a:pt x="2516281" y="325440"/>
                  <a:pt x="2517744" y="324343"/>
                  <a:pt x="2517744" y="322147"/>
                </a:cubicBezTo>
                <a:lnTo>
                  <a:pt x="2517744" y="321050"/>
                </a:lnTo>
                <a:cubicBezTo>
                  <a:pt x="2514817" y="317757"/>
                  <a:pt x="2513354" y="315928"/>
                  <a:pt x="2513354" y="315562"/>
                </a:cubicBezTo>
                <a:lnTo>
                  <a:pt x="2513354" y="311171"/>
                </a:lnTo>
                <a:lnTo>
                  <a:pt x="2515549" y="307878"/>
                </a:lnTo>
                <a:lnTo>
                  <a:pt x="2515549" y="292512"/>
                </a:lnTo>
                <a:cubicBezTo>
                  <a:pt x="2517013" y="290683"/>
                  <a:pt x="2517744" y="289585"/>
                  <a:pt x="2517744" y="289219"/>
                </a:cubicBezTo>
                <a:lnTo>
                  <a:pt x="2517744" y="262877"/>
                </a:lnTo>
                <a:lnTo>
                  <a:pt x="2512256" y="255193"/>
                </a:lnTo>
                <a:cubicBezTo>
                  <a:pt x="2512256" y="253730"/>
                  <a:pt x="2514085" y="251169"/>
                  <a:pt x="2517744" y="247510"/>
                </a:cubicBezTo>
                <a:lnTo>
                  <a:pt x="2517744" y="227753"/>
                </a:lnTo>
                <a:cubicBezTo>
                  <a:pt x="2514817" y="221899"/>
                  <a:pt x="2509330" y="215314"/>
                  <a:pt x="2501280" y="207996"/>
                </a:cubicBezTo>
                <a:lnTo>
                  <a:pt x="2501280" y="206899"/>
                </a:lnTo>
                <a:cubicBezTo>
                  <a:pt x="2501646" y="205435"/>
                  <a:pt x="2502378" y="204703"/>
                  <a:pt x="2503475" y="204703"/>
                </a:cubicBezTo>
                <a:lnTo>
                  <a:pt x="2527623" y="204703"/>
                </a:lnTo>
                <a:lnTo>
                  <a:pt x="2540794" y="212387"/>
                </a:lnTo>
                <a:lnTo>
                  <a:pt x="2545185" y="212387"/>
                </a:lnTo>
                <a:cubicBezTo>
                  <a:pt x="2551038" y="206167"/>
                  <a:pt x="2560551" y="188605"/>
                  <a:pt x="2573722" y="159701"/>
                </a:cubicBezTo>
                <a:cubicBezTo>
                  <a:pt x="2577381" y="152018"/>
                  <a:pt x="2579211" y="145433"/>
                  <a:pt x="2579211" y="139945"/>
                </a:cubicBezTo>
                <a:lnTo>
                  <a:pt x="2579211" y="135554"/>
                </a:lnTo>
                <a:lnTo>
                  <a:pt x="2574820" y="135554"/>
                </a:lnTo>
                <a:cubicBezTo>
                  <a:pt x="2561283" y="142140"/>
                  <a:pt x="2549209" y="146530"/>
                  <a:pt x="2538599" y="148725"/>
                </a:cubicBezTo>
                <a:cubicBezTo>
                  <a:pt x="2537501" y="150189"/>
                  <a:pt x="2532379" y="151287"/>
                  <a:pt x="2523233" y="152018"/>
                </a:cubicBezTo>
                <a:cubicBezTo>
                  <a:pt x="2523233" y="153482"/>
                  <a:pt x="2517379" y="157872"/>
                  <a:pt x="2505671" y="165190"/>
                </a:cubicBezTo>
                <a:cubicBezTo>
                  <a:pt x="2504207" y="165921"/>
                  <a:pt x="2503110" y="166287"/>
                  <a:pt x="2502378" y="166287"/>
                </a:cubicBezTo>
                <a:cubicBezTo>
                  <a:pt x="2499817" y="166287"/>
                  <a:pt x="2493963" y="164092"/>
                  <a:pt x="2484816" y="159701"/>
                </a:cubicBezTo>
                <a:cubicBezTo>
                  <a:pt x="2471645" y="157872"/>
                  <a:pt x="2458840" y="153116"/>
                  <a:pt x="2446400" y="145433"/>
                </a:cubicBezTo>
                <a:cubicBezTo>
                  <a:pt x="2439814" y="137018"/>
                  <a:pt x="2430668" y="128968"/>
                  <a:pt x="2418960" y="121285"/>
                </a:cubicBezTo>
                <a:cubicBezTo>
                  <a:pt x="2413472" y="121285"/>
                  <a:pt x="2408350" y="116895"/>
                  <a:pt x="2403593" y="108114"/>
                </a:cubicBezTo>
                <a:cubicBezTo>
                  <a:pt x="2406520" y="104455"/>
                  <a:pt x="2408350" y="102626"/>
                  <a:pt x="2409081" y="102626"/>
                </a:cubicBezTo>
                <a:lnTo>
                  <a:pt x="2417862" y="107016"/>
                </a:lnTo>
                <a:lnTo>
                  <a:pt x="2428838" y="107016"/>
                </a:lnTo>
                <a:lnTo>
                  <a:pt x="2438717" y="102626"/>
                </a:lnTo>
                <a:lnTo>
                  <a:pt x="2466157" y="102626"/>
                </a:lnTo>
                <a:cubicBezTo>
                  <a:pt x="2472010" y="102626"/>
                  <a:pt x="2488840" y="98601"/>
                  <a:pt x="2516647" y="90552"/>
                </a:cubicBezTo>
                <a:cubicBezTo>
                  <a:pt x="2523233" y="87625"/>
                  <a:pt x="2533111" y="85064"/>
                  <a:pt x="2546282" y="82869"/>
                </a:cubicBezTo>
                <a:cubicBezTo>
                  <a:pt x="2546282" y="81771"/>
                  <a:pt x="2557990" y="78113"/>
                  <a:pt x="2581406" y="71893"/>
                </a:cubicBezTo>
                <a:cubicBezTo>
                  <a:pt x="2581406" y="71161"/>
                  <a:pt x="2583601" y="70795"/>
                  <a:pt x="2587991" y="70795"/>
                </a:cubicBezTo>
                <a:lnTo>
                  <a:pt x="2594577" y="70795"/>
                </a:lnTo>
                <a:cubicBezTo>
                  <a:pt x="2594577" y="67137"/>
                  <a:pt x="2601529" y="63478"/>
                  <a:pt x="2615432" y="59819"/>
                </a:cubicBezTo>
                <a:cubicBezTo>
                  <a:pt x="2617261" y="59819"/>
                  <a:pt x="2624944" y="57258"/>
                  <a:pt x="2638481" y="52136"/>
                </a:cubicBezTo>
                <a:lnTo>
                  <a:pt x="2643969" y="52136"/>
                </a:lnTo>
                <a:cubicBezTo>
                  <a:pt x="2643969" y="49941"/>
                  <a:pt x="2650189" y="46648"/>
                  <a:pt x="2662629" y="42258"/>
                </a:cubicBezTo>
                <a:cubicBezTo>
                  <a:pt x="2666287" y="35672"/>
                  <a:pt x="2672507" y="32379"/>
                  <a:pt x="2681288" y="32379"/>
                </a:cubicBezTo>
                <a:close/>
                <a:moveTo>
                  <a:pt x="733435" y="30733"/>
                </a:moveTo>
                <a:lnTo>
                  <a:pt x="737825" y="30733"/>
                </a:lnTo>
                <a:lnTo>
                  <a:pt x="741118" y="32928"/>
                </a:lnTo>
                <a:lnTo>
                  <a:pt x="746606" y="32928"/>
                </a:lnTo>
                <a:cubicBezTo>
                  <a:pt x="754655" y="32928"/>
                  <a:pt x="763436" y="36587"/>
                  <a:pt x="772948" y="43904"/>
                </a:cubicBezTo>
                <a:lnTo>
                  <a:pt x="772948" y="45001"/>
                </a:lnTo>
                <a:cubicBezTo>
                  <a:pt x="772948" y="47563"/>
                  <a:pt x="768924" y="49758"/>
                  <a:pt x="760875" y="51587"/>
                </a:cubicBezTo>
                <a:cubicBezTo>
                  <a:pt x="753557" y="62563"/>
                  <a:pt x="746972" y="68051"/>
                  <a:pt x="741118" y="68051"/>
                </a:cubicBezTo>
                <a:cubicBezTo>
                  <a:pt x="738923" y="71710"/>
                  <a:pt x="734166" y="75369"/>
                  <a:pt x="726849" y="79027"/>
                </a:cubicBezTo>
                <a:cubicBezTo>
                  <a:pt x="726849" y="80125"/>
                  <a:pt x="722093" y="83052"/>
                  <a:pt x="712580" y="87808"/>
                </a:cubicBezTo>
                <a:lnTo>
                  <a:pt x="678554" y="113053"/>
                </a:lnTo>
                <a:cubicBezTo>
                  <a:pt x="665749" y="121468"/>
                  <a:pt x="652578" y="128054"/>
                  <a:pt x="639041" y="132810"/>
                </a:cubicBezTo>
                <a:lnTo>
                  <a:pt x="623674" y="132810"/>
                </a:lnTo>
                <a:cubicBezTo>
                  <a:pt x="610502" y="124029"/>
                  <a:pt x="603917" y="117810"/>
                  <a:pt x="603917" y="114151"/>
                </a:cubicBezTo>
                <a:lnTo>
                  <a:pt x="606112" y="113053"/>
                </a:lnTo>
                <a:lnTo>
                  <a:pt x="615991" y="114151"/>
                </a:lnTo>
                <a:cubicBezTo>
                  <a:pt x="628064" y="110492"/>
                  <a:pt x="647089" y="97687"/>
                  <a:pt x="673066" y="75735"/>
                </a:cubicBezTo>
                <a:cubicBezTo>
                  <a:pt x="684042" y="64393"/>
                  <a:pt x="689530" y="54880"/>
                  <a:pt x="689530" y="47197"/>
                </a:cubicBezTo>
                <a:lnTo>
                  <a:pt x="701604" y="38416"/>
                </a:lnTo>
                <a:cubicBezTo>
                  <a:pt x="703068" y="38416"/>
                  <a:pt x="705994" y="36587"/>
                  <a:pt x="710385" y="32928"/>
                </a:cubicBezTo>
                <a:lnTo>
                  <a:pt x="713678" y="32928"/>
                </a:lnTo>
                <a:cubicBezTo>
                  <a:pt x="716604" y="32928"/>
                  <a:pt x="720629" y="33294"/>
                  <a:pt x="725751" y="34025"/>
                </a:cubicBezTo>
                <a:cubicBezTo>
                  <a:pt x="728678" y="33294"/>
                  <a:pt x="731239" y="32196"/>
                  <a:pt x="733435" y="30733"/>
                </a:cubicBezTo>
                <a:close/>
                <a:moveTo>
                  <a:pt x="861855" y="24147"/>
                </a:moveTo>
                <a:lnTo>
                  <a:pt x="866245" y="24147"/>
                </a:lnTo>
                <a:cubicBezTo>
                  <a:pt x="891856" y="26342"/>
                  <a:pt x="904661" y="30733"/>
                  <a:pt x="904661" y="37318"/>
                </a:cubicBezTo>
                <a:cubicBezTo>
                  <a:pt x="905393" y="37318"/>
                  <a:pt x="906491" y="38782"/>
                  <a:pt x="907954" y="41709"/>
                </a:cubicBezTo>
                <a:cubicBezTo>
                  <a:pt x="907954" y="52319"/>
                  <a:pt x="910150" y="66222"/>
                  <a:pt x="914540" y="83418"/>
                </a:cubicBezTo>
                <a:lnTo>
                  <a:pt x="914540" y="126224"/>
                </a:lnTo>
                <a:cubicBezTo>
                  <a:pt x="917467" y="135737"/>
                  <a:pt x="920028" y="140493"/>
                  <a:pt x="922223" y="140493"/>
                </a:cubicBezTo>
                <a:cubicBezTo>
                  <a:pt x="925150" y="141225"/>
                  <a:pt x="928077" y="141591"/>
                  <a:pt x="931004" y="141591"/>
                </a:cubicBezTo>
                <a:cubicBezTo>
                  <a:pt x="937224" y="141591"/>
                  <a:pt x="942346" y="130249"/>
                  <a:pt x="946370" y="107565"/>
                </a:cubicBezTo>
                <a:cubicBezTo>
                  <a:pt x="948200" y="103175"/>
                  <a:pt x="950029" y="93296"/>
                  <a:pt x="951858" y="77930"/>
                </a:cubicBezTo>
                <a:cubicBezTo>
                  <a:pt x="954785" y="74637"/>
                  <a:pt x="956249" y="65490"/>
                  <a:pt x="956249" y="50490"/>
                </a:cubicBezTo>
                <a:lnTo>
                  <a:pt x="956249" y="43904"/>
                </a:lnTo>
                <a:cubicBezTo>
                  <a:pt x="956615" y="42440"/>
                  <a:pt x="957347" y="41709"/>
                  <a:pt x="958444" y="41709"/>
                </a:cubicBezTo>
                <a:cubicBezTo>
                  <a:pt x="964298" y="45733"/>
                  <a:pt x="967225" y="49758"/>
                  <a:pt x="967225" y="53782"/>
                </a:cubicBezTo>
                <a:lnTo>
                  <a:pt x="967225" y="62563"/>
                </a:lnTo>
                <a:cubicBezTo>
                  <a:pt x="968688" y="64027"/>
                  <a:pt x="969786" y="67685"/>
                  <a:pt x="970518" y="73539"/>
                </a:cubicBezTo>
                <a:cubicBezTo>
                  <a:pt x="971615" y="80125"/>
                  <a:pt x="973811" y="83418"/>
                  <a:pt x="977103" y="83418"/>
                </a:cubicBezTo>
                <a:cubicBezTo>
                  <a:pt x="980762" y="81954"/>
                  <a:pt x="982592" y="78296"/>
                  <a:pt x="982592" y="72442"/>
                </a:cubicBezTo>
                <a:lnTo>
                  <a:pt x="983689" y="72442"/>
                </a:lnTo>
                <a:cubicBezTo>
                  <a:pt x="989543" y="76466"/>
                  <a:pt x="992470" y="81223"/>
                  <a:pt x="992470" y="86711"/>
                </a:cubicBezTo>
                <a:cubicBezTo>
                  <a:pt x="1000519" y="95491"/>
                  <a:pt x="1004544" y="102077"/>
                  <a:pt x="1004544" y="106468"/>
                </a:cubicBezTo>
                <a:cubicBezTo>
                  <a:pt x="1004544" y="111224"/>
                  <a:pt x="1008568" y="117810"/>
                  <a:pt x="1016617" y="126224"/>
                </a:cubicBezTo>
                <a:lnTo>
                  <a:pt x="1016617" y="136103"/>
                </a:lnTo>
                <a:lnTo>
                  <a:pt x="1019910" y="136103"/>
                </a:lnTo>
                <a:cubicBezTo>
                  <a:pt x="1024667" y="128786"/>
                  <a:pt x="1027593" y="125127"/>
                  <a:pt x="1028691" y="125127"/>
                </a:cubicBezTo>
                <a:cubicBezTo>
                  <a:pt x="1030886" y="125127"/>
                  <a:pt x="1033447" y="131347"/>
                  <a:pt x="1036374" y="143786"/>
                </a:cubicBezTo>
                <a:cubicBezTo>
                  <a:pt x="1037472" y="143786"/>
                  <a:pt x="1038935" y="145250"/>
                  <a:pt x="1040765" y="148177"/>
                </a:cubicBezTo>
                <a:lnTo>
                  <a:pt x="1040765" y="155860"/>
                </a:lnTo>
                <a:cubicBezTo>
                  <a:pt x="1038204" y="162446"/>
                  <a:pt x="1034545" y="165738"/>
                  <a:pt x="1029789" y="165738"/>
                </a:cubicBezTo>
                <a:cubicBezTo>
                  <a:pt x="1029789" y="167568"/>
                  <a:pt x="1027959" y="168665"/>
                  <a:pt x="1024301" y="169031"/>
                </a:cubicBezTo>
                <a:lnTo>
                  <a:pt x="1024301" y="175617"/>
                </a:lnTo>
                <a:cubicBezTo>
                  <a:pt x="1024301" y="176349"/>
                  <a:pt x="1021740" y="178544"/>
                  <a:pt x="1016617" y="182202"/>
                </a:cubicBezTo>
                <a:lnTo>
                  <a:pt x="1013325" y="182202"/>
                </a:lnTo>
                <a:cubicBezTo>
                  <a:pt x="1011495" y="182202"/>
                  <a:pt x="1010398" y="180739"/>
                  <a:pt x="1010032" y="177812"/>
                </a:cubicBezTo>
                <a:lnTo>
                  <a:pt x="1005641" y="177812"/>
                </a:lnTo>
                <a:cubicBezTo>
                  <a:pt x="1003446" y="182202"/>
                  <a:pt x="991372" y="192081"/>
                  <a:pt x="969420" y="207447"/>
                </a:cubicBezTo>
                <a:cubicBezTo>
                  <a:pt x="960273" y="209643"/>
                  <a:pt x="954420" y="210740"/>
                  <a:pt x="951858" y="210740"/>
                </a:cubicBezTo>
                <a:cubicBezTo>
                  <a:pt x="950395" y="210740"/>
                  <a:pt x="949663" y="210009"/>
                  <a:pt x="949663" y="208545"/>
                </a:cubicBezTo>
                <a:cubicBezTo>
                  <a:pt x="949663" y="207082"/>
                  <a:pt x="953322" y="204886"/>
                  <a:pt x="960639" y="201959"/>
                </a:cubicBezTo>
                <a:lnTo>
                  <a:pt x="961737" y="194276"/>
                </a:lnTo>
                <a:lnTo>
                  <a:pt x="954054" y="198667"/>
                </a:lnTo>
                <a:lnTo>
                  <a:pt x="937590" y="198667"/>
                </a:lnTo>
                <a:lnTo>
                  <a:pt x="934297" y="196471"/>
                </a:lnTo>
                <a:lnTo>
                  <a:pt x="924418" y="196471"/>
                </a:lnTo>
                <a:cubicBezTo>
                  <a:pt x="922955" y="195008"/>
                  <a:pt x="919296" y="193910"/>
                  <a:pt x="913442" y="193178"/>
                </a:cubicBezTo>
                <a:cubicBezTo>
                  <a:pt x="913442" y="192447"/>
                  <a:pt x="910150" y="189520"/>
                  <a:pt x="903564" y="184398"/>
                </a:cubicBezTo>
                <a:cubicBezTo>
                  <a:pt x="897344" y="175983"/>
                  <a:pt x="892588" y="168665"/>
                  <a:pt x="889295" y="162446"/>
                </a:cubicBezTo>
                <a:cubicBezTo>
                  <a:pt x="883441" y="155128"/>
                  <a:pt x="880514" y="145615"/>
                  <a:pt x="880514" y="133908"/>
                </a:cubicBezTo>
                <a:lnTo>
                  <a:pt x="880514" y="111956"/>
                </a:lnTo>
                <a:lnTo>
                  <a:pt x="878319" y="108663"/>
                </a:lnTo>
                <a:lnTo>
                  <a:pt x="878319" y="77930"/>
                </a:lnTo>
                <a:cubicBezTo>
                  <a:pt x="876855" y="76100"/>
                  <a:pt x="876124" y="75003"/>
                  <a:pt x="876124" y="74637"/>
                </a:cubicBezTo>
                <a:lnTo>
                  <a:pt x="876124" y="66954"/>
                </a:lnTo>
                <a:cubicBezTo>
                  <a:pt x="876124" y="58905"/>
                  <a:pt x="873928" y="54148"/>
                  <a:pt x="869538" y="52685"/>
                </a:cubicBezTo>
                <a:cubicBezTo>
                  <a:pt x="869538" y="53782"/>
                  <a:pt x="865148" y="55612"/>
                  <a:pt x="856367" y="58173"/>
                </a:cubicBezTo>
                <a:cubicBezTo>
                  <a:pt x="841000" y="66954"/>
                  <a:pt x="827829" y="73173"/>
                  <a:pt x="816853" y="76832"/>
                </a:cubicBezTo>
                <a:cubicBezTo>
                  <a:pt x="815389" y="77198"/>
                  <a:pt x="812462" y="79393"/>
                  <a:pt x="808072" y="83418"/>
                </a:cubicBezTo>
                <a:cubicBezTo>
                  <a:pt x="806243" y="84881"/>
                  <a:pt x="805145" y="85613"/>
                  <a:pt x="804779" y="85613"/>
                </a:cubicBezTo>
                <a:lnTo>
                  <a:pt x="803681" y="85613"/>
                </a:lnTo>
                <a:cubicBezTo>
                  <a:pt x="792706" y="79759"/>
                  <a:pt x="785388" y="74637"/>
                  <a:pt x="781729" y="70247"/>
                </a:cubicBezTo>
                <a:cubicBezTo>
                  <a:pt x="783559" y="67685"/>
                  <a:pt x="794901" y="61466"/>
                  <a:pt x="815755" y="51587"/>
                </a:cubicBezTo>
                <a:cubicBezTo>
                  <a:pt x="825268" y="44270"/>
                  <a:pt x="832951" y="39513"/>
                  <a:pt x="838805" y="37318"/>
                </a:cubicBezTo>
                <a:cubicBezTo>
                  <a:pt x="849781" y="28537"/>
                  <a:pt x="857464" y="24147"/>
                  <a:pt x="861855" y="24147"/>
                </a:cubicBezTo>
                <a:close/>
                <a:moveTo>
                  <a:pt x="1969806" y="0"/>
                </a:moveTo>
                <a:lnTo>
                  <a:pt x="1974196" y="0"/>
                </a:lnTo>
                <a:cubicBezTo>
                  <a:pt x="1990295" y="15366"/>
                  <a:pt x="2006759" y="24879"/>
                  <a:pt x="2023589" y="28537"/>
                </a:cubicBezTo>
                <a:cubicBezTo>
                  <a:pt x="2024320" y="28537"/>
                  <a:pt x="2028711" y="34757"/>
                  <a:pt x="2036760" y="47197"/>
                </a:cubicBezTo>
                <a:lnTo>
                  <a:pt x="2036760" y="50490"/>
                </a:lnTo>
                <a:lnTo>
                  <a:pt x="2034565" y="53782"/>
                </a:lnTo>
                <a:cubicBezTo>
                  <a:pt x="2033833" y="69515"/>
                  <a:pt x="2033467" y="81223"/>
                  <a:pt x="2033467" y="88906"/>
                </a:cubicBezTo>
                <a:cubicBezTo>
                  <a:pt x="2028345" y="96223"/>
                  <a:pt x="2025784" y="102443"/>
                  <a:pt x="2025784" y="107565"/>
                </a:cubicBezTo>
                <a:lnTo>
                  <a:pt x="2025784" y="109760"/>
                </a:lnTo>
                <a:lnTo>
                  <a:pt x="2033467" y="109760"/>
                </a:lnTo>
                <a:lnTo>
                  <a:pt x="2044443" y="105370"/>
                </a:lnTo>
                <a:lnTo>
                  <a:pt x="2056517" y="105370"/>
                </a:lnTo>
                <a:cubicBezTo>
                  <a:pt x="2059078" y="103175"/>
                  <a:pt x="2063468" y="102077"/>
                  <a:pt x="2069688" y="102077"/>
                </a:cubicBezTo>
                <a:lnTo>
                  <a:pt x="2078469" y="102077"/>
                </a:lnTo>
                <a:cubicBezTo>
                  <a:pt x="2086152" y="96955"/>
                  <a:pt x="2092738" y="94028"/>
                  <a:pt x="2098226" y="93296"/>
                </a:cubicBezTo>
                <a:cubicBezTo>
                  <a:pt x="2100055" y="93296"/>
                  <a:pt x="2107739" y="96589"/>
                  <a:pt x="2121276" y="103175"/>
                </a:cubicBezTo>
                <a:cubicBezTo>
                  <a:pt x="2131886" y="107565"/>
                  <a:pt x="2138106" y="109760"/>
                  <a:pt x="2139935" y="109760"/>
                </a:cubicBezTo>
                <a:cubicBezTo>
                  <a:pt x="2146887" y="110492"/>
                  <a:pt x="2155301" y="117810"/>
                  <a:pt x="2165180" y="131712"/>
                </a:cubicBezTo>
                <a:cubicBezTo>
                  <a:pt x="2165912" y="136835"/>
                  <a:pt x="2167741" y="141957"/>
                  <a:pt x="2170668" y="147079"/>
                </a:cubicBezTo>
                <a:lnTo>
                  <a:pt x="2170668" y="161348"/>
                </a:lnTo>
                <a:cubicBezTo>
                  <a:pt x="2162985" y="180373"/>
                  <a:pt x="2154570" y="189886"/>
                  <a:pt x="2145423" y="189886"/>
                </a:cubicBezTo>
                <a:cubicBezTo>
                  <a:pt x="2141032" y="199398"/>
                  <a:pt x="2130788" y="204155"/>
                  <a:pt x="2114690" y="204155"/>
                </a:cubicBezTo>
                <a:cubicBezTo>
                  <a:pt x="2113958" y="205618"/>
                  <a:pt x="2109202" y="207447"/>
                  <a:pt x="2100421" y="209643"/>
                </a:cubicBezTo>
                <a:cubicBezTo>
                  <a:pt x="2100421" y="212570"/>
                  <a:pt x="2094933" y="215497"/>
                  <a:pt x="2083957" y="218424"/>
                </a:cubicBezTo>
                <a:lnTo>
                  <a:pt x="2083957" y="222814"/>
                </a:lnTo>
                <a:lnTo>
                  <a:pt x="2086152" y="226107"/>
                </a:lnTo>
                <a:lnTo>
                  <a:pt x="2086152" y="229400"/>
                </a:lnTo>
                <a:cubicBezTo>
                  <a:pt x="2086152" y="230497"/>
                  <a:pt x="2084689" y="231961"/>
                  <a:pt x="2081762" y="233790"/>
                </a:cubicBezTo>
                <a:lnTo>
                  <a:pt x="2076274" y="233790"/>
                </a:lnTo>
                <a:lnTo>
                  <a:pt x="2067493" y="229400"/>
                </a:lnTo>
                <a:lnTo>
                  <a:pt x="2058712" y="229400"/>
                </a:lnTo>
                <a:cubicBezTo>
                  <a:pt x="2045541" y="225009"/>
                  <a:pt x="2037126" y="220985"/>
                  <a:pt x="2033467" y="217326"/>
                </a:cubicBezTo>
                <a:cubicBezTo>
                  <a:pt x="2022491" y="214765"/>
                  <a:pt x="2015540" y="211106"/>
                  <a:pt x="2012613" y="206350"/>
                </a:cubicBezTo>
                <a:lnTo>
                  <a:pt x="1998344" y="199764"/>
                </a:lnTo>
                <a:lnTo>
                  <a:pt x="1988465" y="199764"/>
                </a:lnTo>
                <a:lnTo>
                  <a:pt x="1967610" y="187690"/>
                </a:lnTo>
                <a:lnTo>
                  <a:pt x="1967610" y="186593"/>
                </a:lnTo>
                <a:cubicBezTo>
                  <a:pt x="1967610" y="183666"/>
                  <a:pt x="1977489" y="181837"/>
                  <a:pt x="1997246" y="181105"/>
                </a:cubicBezTo>
                <a:lnTo>
                  <a:pt x="2009320" y="181105"/>
                </a:lnTo>
                <a:cubicBezTo>
                  <a:pt x="2009685" y="181105"/>
                  <a:pt x="2010783" y="180373"/>
                  <a:pt x="2012613" y="178910"/>
                </a:cubicBezTo>
                <a:lnTo>
                  <a:pt x="2021393" y="178910"/>
                </a:lnTo>
                <a:cubicBezTo>
                  <a:pt x="2037126" y="184398"/>
                  <a:pt x="2048102" y="188788"/>
                  <a:pt x="2054322" y="192081"/>
                </a:cubicBezTo>
                <a:lnTo>
                  <a:pt x="2056517" y="192081"/>
                </a:lnTo>
                <a:cubicBezTo>
                  <a:pt x="2071883" y="180739"/>
                  <a:pt x="2079567" y="172690"/>
                  <a:pt x="2079567" y="167934"/>
                </a:cubicBezTo>
                <a:cubicBezTo>
                  <a:pt x="2081762" y="167934"/>
                  <a:pt x="2087616" y="160616"/>
                  <a:pt x="2097128" y="145981"/>
                </a:cubicBezTo>
                <a:cubicBezTo>
                  <a:pt x="2099324" y="141225"/>
                  <a:pt x="2100421" y="137566"/>
                  <a:pt x="2100421" y="135005"/>
                </a:cubicBezTo>
                <a:lnTo>
                  <a:pt x="2100421" y="133908"/>
                </a:lnTo>
                <a:cubicBezTo>
                  <a:pt x="2099324" y="133908"/>
                  <a:pt x="2097860" y="133176"/>
                  <a:pt x="2096031" y="131712"/>
                </a:cubicBezTo>
                <a:lnTo>
                  <a:pt x="2093835" y="131712"/>
                </a:lnTo>
                <a:cubicBezTo>
                  <a:pt x="2087616" y="135371"/>
                  <a:pt x="2079201" y="137201"/>
                  <a:pt x="2068591" y="137201"/>
                </a:cubicBezTo>
                <a:lnTo>
                  <a:pt x="2064200" y="137201"/>
                </a:lnTo>
                <a:lnTo>
                  <a:pt x="2057614" y="141591"/>
                </a:lnTo>
                <a:lnTo>
                  <a:pt x="2056517" y="141591"/>
                </a:lnTo>
                <a:cubicBezTo>
                  <a:pt x="2046638" y="141591"/>
                  <a:pt x="2040419" y="142689"/>
                  <a:pt x="2037857" y="144884"/>
                </a:cubicBezTo>
                <a:lnTo>
                  <a:pt x="2027979" y="144884"/>
                </a:lnTo>
                <a:cubicBezTo>
                  <a:pt x="2021028" y="147445"/>
                  <a:pt x="2010051" y="150006"/>
                  <a:pt x="1995051" y="152567"/>
                </a:cubicBezTo>
                <a:cubicBezTo>
                  <a:pt x="1995051" y="154031"/>
                  <a:pt x="1994319" y="154762"/>
                  <a:pt x="1992855" y="154762"/>
                </a:cubicBezTo>
                <a:lnTo>
                  <a:pt x="1987368" y="154762"/>
                </a:lnTo>
                <a:cubicBezTo>
                  <a:pt x="1982611" y="154762"/>
                  <a:pt x="1969806" y="158787"/>
                  <a:pt x="1948951" y="166836"/>
                </a:cubicBezTo>
                <a:cubicBezTo>
                  <a:pt x="1943829" y="168665"/>
                  <a:pt x="1941268" y="170129"/>
                  <a:pt x="1941268" y="171226"/>
                </a:cubicBezTo>
                <a:lnTo>
                  <a:pt x="1939073" y="174519"/>
                </a:lnTo>
                <a:cubicBezTo>
                  <a:pt x="1941268" y="177080"/>
                  <a:pt x="1943097" y="182202"/>
                  <a:pt x="1944561" y="189886"/>
                </a:cubicBezTo>
                <a:lnTo>
                  <a:pt x="1944561" y="211838"/>
                </a:lnTo>
                <a:cubicBezTo>
                  <a:pt x="1946756" y="214399"/>
                  <a:pt x="1947854" y="219887"/>
                  <a:pt x="1947854" y="228302"/>
                </a:cubicBezTo>
                <a:cubicBezTo>
                  <a:pt x="1947854" y="235619"/>
                  <a:pt x="1943097" y="252083"/>
                  <a:pt x="1933585" y="277694"/>
                </a:cubicBezTo>
                <a:cubicBezTo>
                  <a:pt x="1932853" y="277694"/>
                  <a:pt x="1929560" y="284646"/>
                  <a:pt x="1923706" y="298549"/>
                </a:cubicBezTo>
                <a:lnTo>
                  <a:pt x="1916023" y="307330"/>
                </a:lnTo>
                <a:lnTo>
                  <a:pt x="1914925" y="307330"/>
                </a:lnTo>
                <a:cubicBezTo>
                  <a:pt x="1906145" y="301476"/>
                  <a:pt x="1901754" y="290500"/>
                  <a:pt x="1901754" y="274402"/>
                </a:cubicBezTo>
                <a:cubicBezTo>
                  <a:pt x="1900291" y="274402"/>
                  <a:pt x="1899559" y="273670"/>
                  <a:pt x="1899559" y="272206"/>
                </a:cubicBezTo>
                <a:lnTo>
                  <a:pt x="1899559" y="256840"/>
                </a:lnTo>
                <a:cubicBezTo>
                  <a:pt x="1901022" y="255010"/>
                  <a:pt x="1901754" y="253913"/>
                  <a:pt x="1901754" y="253547"/>
                </a:cubicBezTo>
                <a:lnTo>
                  <a:pt x="1901754" y="249156"/>
                </a:lnTo>
                <a:cubicBezTo>
                  <a:pt x="1901754" y="240376"/>
                  <a:pt x="1907974" y="229034"/>
                  <a:pt x="1920414" y="215131"/>
                </a:cubicBezTo>
                <a:cubicBezTo>
                  <a:pt x="1925535" y="202325"/>
                  <a:pt x="1928829" y="192081"/>
                  <a:pt x="1930292" y="184398"/>
                </a:cubicBezTo>
                <a:cubicBezTo>
                  <a:pt x="1931024" y="184398"/>
                  <a:pt x="1931390" y="184032"/>
                  <a:pt x="1931390" y="183300"/>
                </a:cubicBezTo>
                <a:lnTo>
                  <a:pt x="1931390" y="180007"/>
                </a:lnTo>
                <a:cubicBezTo>
                  <a:pt x="1929926" y="178178"/>
                  <a:pt x="1929194" y="176714"/>
                  <a:pt x="1929194" y="175617"/>
                </a:cubicBezTo>
                <a:cubicBezTo>
                  <a:pt x="1921877" y="175617"/>
                  <a:pt x="1915291" y="177446"/>
                  <a:pt x="1909437" y="181105"/>
                </a:cubicBezTo>
                <a:cubicBezTo>
                  <a:pt x="1899559" y="181105"/>
                  <a:pt x="1890778" y="185861"/>
                  <a:pt x="1883095" y="195374"/>
                </a:cubicBezTo>
                <a:cubicBezTo>
                  <a:pt x="1880168" y="203789"/>
                  <a:pt x="1876509" y="218424"/>
                  <a:pt x="1872119" y="239278"/>
                </a:cubicBezTo>
                <a:lnTo>
                  <a:pt x="1860045" y="261230"/>
                </a:lnTo>
                <a:cubicBezTo>
                  <a:pt x="1857484" y="261230"/>
                  <a:pt x="1855289" y="261962"/>
                  <a:pt x="1853459" y="263425"/>
                </a:cubicBezTo>
                <a:lnTo>
                  <a:pt x="1849069" y="263425"/>
                </a:lnTo>
                <a:cubicBezTo>
                  <a:pt x="1838459" y="260133"/>
                  <a:pt x="1829678" y="255010"/>
                  <a:pt x="1822726" y="248059"/>
                </a:cubicBezTo>
                <a:cubicBezTo>
                  <a:pt x="1818336" y="245132"/>
                  <a:pt x="1813214" y="238912"/>
                  <a:pt x="1807360" y="229400"/>
                </a:cubicBezTo>
                <a:cubicBezTo>
                  <a:pt x="1804067" y="227204"/>
                  <a:pt x="1801140" y="218789"/>
                  <a:pt x="1798579" y="204155"/>
                </a:cubicBezTo>
                <a:cubicBezTo>
                  <a:pt x="1797847" y="204155"/>
                  <a:pt x="1797481" y="203789"/>
                  <a:pt x="1797481" y="203057"/>
                </a:cubicBezTo>
                <a:lnTo>
                  <a:pt x="1797481" y="189886"/>
                </a:lnTo>
                <a:cubicBezTo>
                  <a:pt x="1797481" y="187690"/>
                  <a:pt x="1797116" y="186593"/>
                  <a:pt x="1796384" y="186593"/>
                </a:cubicBezTo>
                <a:lnTo>
                  <a:pt x="1797481" y="181105"/>
                </a:lnTo>
                <a:lnTo>
                  <a:pt x="1797481" y="162446"/>
                </a:lnTo>
                <a:cubicBezTo>
                  <a:pt x="1800043" y="158055"/>
                  <a:pt x="1801872" y="153299"/>
                  <a:pt x="1802969" y="148177"/>
                </a:cubicBezTo>
                <a:cubicBezTo>
                  <a:pt x="1811384" y="138664"/>
                  <a:pt x="1816507" y="133908"/>
                  <a:pt x="1818336" y="133908"/>
                </a:cubicBezTo>
                <a:lnTo>
                  <a:pt x="1827117" y="133908"/>
                </a:lnTo>
                <a:cubicBezTo>
                  <a:pt x="1828214" y="133908"/>
                  <a:pt x="1829678" y="135371"/>
                  <a:pt x="1831507" y="138298"/>
                </a:cubicBezTo>
                <a:cubicBezTo>
                  <a:pt x="1820531" y="148177"/>
                  <a:pt x="1815043" y="155128"/>
                  <a:pt x="1815043" y="159153"/>
                </a:cubicBezTo>
                <a:lnTo>
                  <a:pt x="1815043" y="165738"/>
                </a:lnTo>
                <a:cubicBezTo>
                  <a:pt x="1815043" y="180739"/>
                  <a:pt x="1818336" y="194642"/>
                  <a:pt x="1824922" y="207447"/>
                </a:cubicBezTo>
                <a:lnTo>
                  <a:pt x="1829312" y="210740"/>
                </a:lnTo>
                <a:lnTo>
                  <a:pt x="1835898" y="210740"/>
                </a:lnTo>
                <a:cubicBezTo>
                  <a:pt x="1838459" y="210740"/>
                  <a:pt x="1851630" y="198667"/>
                  <a:pt x="1875412" y="174519"/>
                </a:cubicBezTo>
                <a:cubicBezTo>
                  <a:pt x="1879436" y="170495"/>
                  <a:pt x="1886022" y="165738"/>
                  <a:pt x="1895168" y="160250"/>
                </a:cubicBezTo>
                <a:cubicBezTo>
                  <a:pt x="1895168" y="159153"/>
                  <a:pt x="1899193" y="156957"/>
                  <a:pt x="1907242" y="153665"/>
                </a:cubicBezTo>
                <a:cubicBezTo>
                  <a:pt x="1907242" y="152201"/>
                  <a:pt x="1910535" y="150372"/>
                  <a:pt x="1917120" y="148177"/>
                </a:cubicBezTo>
                <a:cubicBezTo>
                  <a:pt x="1939073" y="135737"/>
                  <a:pt x="1956269" y="128786"/>
                  <a:pt x="1968708" y="127322"/>
                </a:cubicBezTo>
                <a:cubicBezTo>
                  <a:pt x="1970538" y="125493"/>
                  <a:pt x="1978221" y="122566"/>
                  <a:pt x="1991758" y="118541"/>
                </a:cubicBezTo>
                <a:lnTo>
                  <a:pt x="1991758" y="115248"/>
                </a:lnTo>
                <a:cubicBezTo>
                  <a:pt x="1989929" y="115248"/>
                  <a:pt x="1988099" y="114517"/>
                  <a:pt x="1986270" y="113053"/>
                </a:cubicBezTo>
                <a:lnTo>
                  <a:pt x="1981880" y="113053"/>
                </a:lnTo>
                <a:lnTo>
                  <a:pt x="1978587" y="115248"/>
                </a:lnTo>
                <a:lnTo>
                  <a:pt x="1975294" y="115248"/>
                </a:lnTo>
                <a:lnTo>
                  <a:pt x="1972001" y="113053"/>
                </a:lnTo>
                <a:lnTo>
                  <a:pt x="1964318" y="113053"/>
                </a:lnTo>
                <a:lnTo>
                  <a:pt x="1961025" y="115248"/>
                </a:lnTo>
                <a:lnTo>
                  <a:pt x="1948951" y="115248"/>
                </a:lnTo>
                <a:lnTo>
                  <a:pt x="1945658" y="113053"/>
                </a:lnTo>
                <a:lnTo>
                  <a:pt x="1932487" y="113053"/>
                </a:lnTo>
                <a:cubicBezTo>
                  <a:pt x="1930658" y="114517"/>
                  <a:pt x="1929560" y="115248"/>
                  <a:pt x="1929194" y="115248"/>
                </a:cubicBezTo>
                <a:cubicBezTo>
                  <a:pt x="1923340" y="111956"/>
                  <a:pt x="1920414" y="109394"/>
                  <a:pt x="1920414" y="107565"/>
                </a:cubicBezTo>
                <a:lnTo>
                  <a:pt x="1916023" y="107565"/>
                </a:lnTo>
                <a:cubicBezTo>
                  <a:pt x="1914560" y="109029"/>
                  <a:pt x="1909803" y="110126"/>
                  <a:pt x="1901754" y="110858"/>
                </a:cubicBezTo>
                <a:lnTo>
                  <a:pt x="1900657" y="108663"/>
                </a:lnTo>
                <a:cubicBezTo>
                  <a:pt x="1900657" y="107565"/>
                  <a:pt x="1909803" y="103175"/>
                  <a:pt x="1928097" y="95491"/>
                </a:cubicBezTo>
                <a:cubicBezTo>
                  <a:pt x="1954074" y="75369"/>
                  <a:pt x="1970172" y="57807"/>
                  <a:pt x="1976391" y="42806"/>
                </a:cubicBezTo>
                <a:lnTo>
                  <a:pt x="1976391" y="31830"/>
                </a:lnTo>
                <a:cubicBezTo>
                  <a:pt x="1967977" y="24513"/>
                  <a:pt x="1962488" y="20854"/>
                  <a:pt x="1959927" y="20854"/>
                </a:cubicBezTo>
                <a:cubicBezTo>
                  <a:pt x="1959927" y="10976"/>
                  <a:pt x="1963220" y="4024"/>
                  <a:pt x="1969806"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gradFill>
                <a:gsLst>
                  <a:gs pos="96000">
                    <a:srgbClr val="325E3C"/>
                  </a:gs>
                  <a:gs pos="0">
                    <a:srgbClr val="3AA32F"/>
                  </a:gs>
                </a:gsLst>
                <a:lin ang="5400000" scaled="0"/>
              </a:gradFill>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3615933" y="550544"/>
            <a:ext cx="3272155" cy="457013"/>
          </a:xfrm>
          <a:prstGeom prst="rect">
            <a:avLst/>
          </a:prstGeom>
          <a:noFill/>
        </p:spPr>
        <p:txBody>
          <a:bodyPr wrap="square" rtlCol="0">
            <a:noAutofit/>
          </a:bodyPr>
          <a:lstStyle/>
          <a:p>
            <a:r>
              <a:rPr lang="zh-CN" altLang="en-US" sz="2000" b="1" noProof="0" dirty="0">
                <a:solidFill>
                  <a:srgbClr val="4C8D24"/>
                </a:solidFill>
                <a:ea typeface="微软雅黑" panose="020B0503020204020204" pitchFamily="34" charset="-122"/>
                <a:cs typeface="Arial" panose="020B0604020202020204" pitchFamily="34" charset="0"/>
                <a:sym typeface="Arial" panose="020B0604020202020204" pitchFamily="34" charset="0"/>
              </a:rPr>
              <a:t>Four content pages</a:t>
            </a:r>
          </a:p>
        </p:txBody>
      </p:sp>
      <p:sp>
        <p:nvSpPr>
          <p:cNvPr id="30" name="椭圆 29"/>
          <p:cNvSpPr/>
          <p:nvPr/>
        </p:nvSpPr>
        <p:spPr>
          <a:xfrm>
            <a:off x="6819265" y="-783980"/>
            <a:ext cx="9000000" cy="9000000"/>
          </a:xfrm>
          <a:prstGeom prst="ellipse">
            <a:avLst/>
          </a:prstGeom>
          <a:noFill/>
          <a:ln w="69850">
            <a:gradFill>
              <a:gsLst>
                <a:gs pos="70000">
                  <a:schemeClr val="accent1">
                    <a:lumMod val="5000"/>
                    <a:lumOff val="95000"/>
                    <a:alpha val="0"/>
                  </a:schemeClr>
                </a:gs>
                <a:gs pos="100000">
                  <a:srgbClr val="4E9921"/>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11" name="图片 10"/>
          <p:cNvPicPr>
            <a:picLocks noChangeAspect="1"/>
          </p:cNvPicPr>
          <p:nvPr/>
        </p:nvPicPr>
        <p:blipFill>
          <a:blip r:embed="rId27" cstate="email">
            <a:extLst>
              <a:ext uri="{28A0092B-C50C-407E-A947-70E740481C1C}">
                <a14:useLocalDpi xmlns:a14="http://schemas.microsoft.com/office/drawing/2010/main"/>
              </a:ext>
            </a:extLst>
          </a:blip>
          <a:srcRect/>
          <a:stretch>
            <a:fillRect/>
          </a:stretch>
        </p:blipFill>
        <p:spPr>
          <a:xfrm>
            <a:off x="6858664" y="2951989"/>
            <a:ext cx="1211551" cy="1920366"/>
          </a:xfrm>
          <a:custGeom>
            <a:avLst/>
            <a:gdLst/>
            <a:ahLst/>
            <a:cxnLst>
              <a:cxn ang="3">
                <a:pos x="hc" y="t"/>
              </a:cxn>
              <a:cxn ang="cd2">
                <a:pos x="l" y="vc"/>
              </a:cxn>
              <a:cxn ang="cd4">
                <a:pos x="hc" y="b"/>
              </a:cxn>
              <a:cxn ang="0">
                <a:pos x="r" y="vc"/>
              </a:cxn>
            </a:cxnLst>
            <a:rect l="l" t="t" r="r" b="b"/>
            <a:pathLst>
              <a:path w="1908" h="3024">
                <a:moveTo>
                  <a:pt x="1908" y="0"/>
                </a:moveTo>
                <a:lnTo>
                  <a:pt x="1908" y="3024"/>
                </a:lnTo>
                <a:lnTo>
                  <a:pt x="0" y="3024"/>
                </a:lnTo>
                <a:lnTo>
                  <a:pt x="854" y="801"/>
                </a:lnTo>
                <a:lnTo>
                  <a:pt x="788" y="775"/>
                </a:lnTo>
                <a:lnTo>
                  <a:pt x="802" y="774"/>
                </a:lnTo>
                <a:cubicBezTo>
                  <a:pt x="1373" y="723"/>
                  <a:pt x="1825" y="410"/>
                  <a:pt x="1905" y="14"/>
                </a:cubicBezTo>
                <a:lnTo>
                  <a:pt x="1908" y="0"/>
                </a:lnTo>
                <a:close/>
              </a:path>
            </a:pathLst>
          </a:custGeom>
        </p:spPr>
      </p:pic>
      <p:pic>
        <p:nvPicPr>
          <p:cNvPr id="59" name="图片 58"/>
          <p:cNvPicPr>
            <a:picLocks noChangeAspect="1"/>
          </p:cNvPicPr>
          <p:nvPr/>
        </p:nvPicPr>
        <p:blipFill>
          <a:blip r:embed="rId28"/>
          <a:srcRect/>
          <a:stretch/>
        </p:blipFill>
        <p:spPr>
          <a:xfrm>
            <a:off x="8070215" y="2809828"/>
            <a:ext cx="6350" cy="142162"/>
          </a:xfrm>
          <a:custGeom>
            <a:avLst/>
            <a:gdLst/>
            <a:ahLst/>
            <a:cxnLst>
              <a:cxn ang="3">
                <a:pos x="hc" y="t"/>
              </a:cxn>
              <a:cxn ang="cd2">
                <a:pos x="l" y="vc"/>
              </a:cxn>
              <a:cxn ang="cd4">
                <a:pos x="hc" y="b"/>
              </a:cxn>
              <a:cxn ang="0">
                <a:pos x="r" y="vc"/>
              </a:cxn>
            </a:cxnLst>
            <a:rect l="l" t="t" r="r" b="b"/>
            <a:pathLst>
              <a:path w="10" h="224">
                <a:moveTo>
                  <a:pt x="0" y="0"/>
                </a:moveTo>
                <a:lnTo>
                  <a:pt x="3" y="21"/>
                </a:lnTo>
                <a:cubicBezTo>
                  <a:pt x="8" y="51"/>
                  <a:pt x="10" y="81"/>
                  <a:pt x="10" y="112"/>
                </a:cubicBezTo>
                <a:cubicBezTo>
                  <a:pt x="10" y="148"/>
                  <a:pt x="7" y="183"/>
                  <a:pt x="1" y="217"/>
                </a:cubicBezTo>
                <a:lnTo>
                  <a:pt x="0" y="224"/>
                </a:lnTo>
                <a:lnTo>
                  <a:pt x="0" y="0"/>
                </a:lnTo>
                <a:close/>
              </a:path>
            </a:pathLst>
          </a:custGeom>
        </p:spPr>
      </p:pic>
      <p:pic>
        <p:nvPicPr>
          <p:cNvPr id="60" name="图片 59"/>
          <p:cNvPicPr>
            <a:picLocks noChangeAspect="1"/>
          </p:cNvPicPr>
          <p:nvPr/>
        </p:nvPicPr>
        <p:blipFill>
          <a:blip r:embed="rId28"/>
          <a:srcRect/>
          <a:stretch/>
        </p:blipFill>
        <p:spPr>
          <a:xfrm>
            <a:off x="7072658" y="4872355"/>
            <a:ext cx="216536" cy="72390"/>
          </a:xfrm>
          <a:custGeom>
            <a:avLst/>
            <a:gdLst/>
            <a:ahLst/>
            <a:cxnLst>
              <a:cxn ang="3">
                <a:pos x="hc" y="t"/>
              </a:cxn>
              <a:cxn ang="cd2">
                <a:pos x="l" y="vc"/>
              </a:cxn>
              <a:cxn ang="cd4">
                <a:pos x="hc" y="b"/>
              </a:cxn>
              <a:cxn ang="0">
                <a:pos x="r" y="vc"/>
              </a:cxn>
            </a:cxnLst>
            <a:rect l="l" t="t" r="r" b="b"/>
            <a:pathLst>
              <a:path w="341" h="114">
                <a:moveTo>
                  <a:pt x="0" y="0"/>
                </a:moveTo>
                <a:lnTo>
                  <a:pt x="341" y="0"/>
                </a:lnTo>
                <a:lnTo>
                  <a:pt x="297" y="114"/>
                </a:lnTo>
                <a:lnTo>
                  <a:pt x="0" y="0"/>
                </a:lnTo>
                <a:close/>
              </a:path>
            </a:pathLst>
          </a:custGeom>
        </p:spPr>
      </p:pic>
      <p:pic>
        <p:nvPicPr>
          <p:cNvPr id="74" name="图片 73" descr="3dd341b77c32af8db6fbcebf5ad5c24"/>
          <p:cNvPicPr>
            <a:picLocks noChangeAspect="1"/>
          </p:cNvPicPr>
          <p:nvPr/>
        </p:nvPicPr>
        <p:blipFill>
          <a:blip r:embed="rId29" cstate="email">
            <a:extLst>
              <a:ext uri="{28A0092B-C50C-407E-A947-70E740481C1C}">
                <a14:useLocalDpi xmlns:a14="http://schemas.microsoft.com/office/drawing/2010/main"/>
              </a:ext>
            </a:extLst>
          </a:blip>
          <a:srcRect/>
          <a:stretch>
            <a:fillRect/>
          </a:stretch>
        </p:blipFill>
        <p:spPr>
          <a:xfrm>
            <a:off x="11133455" y="1052830"/>
            <a:ext cx="2630805" cy="5847715"/>
          </a:xfrm>
          <a:custGeom>
            <a:avLst/>
            <a:gdLst/>
            <a:ahLst/>
            <a:cxnLst>
              <a:cxn ang="3">
                <a:pos x="hc" y="t"/>
              </a:cxn>
              <a:cxn ang="cd2">
                <a:pos x="l" y="vc"/>
              </a:cxn>
              <a:cxn ang="cd4">
                <a:pos x="hc" y="b"/>
              </a:cxn>
              <a:cxn ang="0">
                <a:pos x="r" y="vc"/>
              </a:cxn>
            </a:cxnLst>
            <a:rect l="l" t="t" r="r" b="b"/>
            <a:pathLst>
              <a:path w="3742" h="8318">
                <a:moveTo>
                  <a:pt x="1871" y="0"/>
                </a:moveTo>
                <a:cubicBezTo>
                  <a:pt x="2904" y="0"/>
                  <a:pt x="3742" y="888"/>
                  <a:pt x="3742" y="1985"/>
                </a:cubicBezTo>
                <a:cubicBezTo>
                  <a:pt x="3742" y="3081"/>
                  <a:pt x="2904" y="3969"/>
                  <a:pt x="1871" y="3969"/>
                </a:cubicBezTo>
                <a:cubicBezTo>
                  <a:pt x="1855" y="3969"/>
                  <a:pt x="1839" y="3969"/>
                  <a:pt x="1823" y="3968"/>
                </a:cubicBezTo>
                <a:lnTo>
                  <a:pt x="1806" y="3968"/>
                </a:lnTo>
                <a:lnTo>
                  <a:pt x="1194" y="8318"/>
                </a:lnTo>
                <a:lnTo>
                  <a:pt x="507" y="8318"/>
                </a:lnTo>
                <a:lnTo>
                  <a:pt x="1141" y="3812"/>
                </a:lnTo>
                <a:lnTo>
                  <a:pt x="1101" y="3794"/>
                </a:lnTo>
                <a:cubicBezTo>
                  <a:pt x="452" y="3482"/>
                  <a:pt x="0" y="2789"/>
                  <a:pt x="0" y="1985"/>
                </a:cubicBezTo>
                <a:cubicBezTo>
                  <a:pt x="0" y="888"/>
                  <a:pt x="838" y="0"/>
                  <a:pt x="1871" y="0"/>
                </a:cubicBezTo>
                <a:close/>
              </a:path>
            </a:pathLst>
          </a:custGeom>
        </p:spPr>
      </p:pic>
      <p:pic>
        <p:nvPicPr>
          <p:cNvPr id="75" name="图片 74" descr="3dd341b77c32af8db6fbcebf5ad5c24"/>
          <p:cNvPicPr>
            <a:picLocks noChangeAspect="1"/>
          </p:cNvPicPr>
          <p:nvPr/>
        </p:nvPicPr>
        <p:blipFill>
          <a:blip r:embed="rId30" cstate="email">
            <a:extLst>
              <a:ext uri="{28A0092B-C50C-407E-A947-70E740481C1C}">
                <a14:useLocalDpi xmlns:a14="http://schemas.microsoft.com/office/drawing/2010/main"/>
              </a:ext>
            </a:extLst>
          </a:blip>
          <a:srcRect/>
          <a:stretch>
            <a:fillRect/>
          </a:stretch>
        </p:blipFill>
        <p:spPr>
          <a:xfrm rot="20940000">
            <a:off x="9377680" y="-497205"/>
            <a:ext cx="3395345" cy="7546975"/>
          </a:xfrm>
          <a:custGeom>
            <a:avLst/>
            <a:gdLst/>
            <a:ahLst/>
            <a:cxnLst>
              <a:cxn ang="3">
                <a:pos x="hc" y="t"/>
              </a:cxn>
              <a:cxn ang="cd2">
                <a:pos x="l" y="vc"/>
              </a:cxn>
              <a:cxn ang="cd4">
                <a:pos x="hc" y="b"/>
              </a:cxn>
              <a:cxn ang="0">
                <a:pos x="r" y="vc"/>
              </a:cxn>
            </a:cxnLst>
            <a:rect l="l" t="t" r="r" b="b"/>
            <a:pathLst>
              <a:path w="3742" h="8318">
                <a:moveTo>
                  <a:pt x="1871" y="0"/>
                </a:moveTo>
                <a:cubicBezTo>
                  <a:pt x="2904" y="0"/>
                  <a:pt x="3742" y="888"/>
                  <a:pt x="3742" y="1985"/>
                </a:cubicBezTo>
                <a:cubicBezTo>
                  <a:pt x="3742" y="3081"/>
                  <a:pt x="2904" y="3969"/>
                  <a:pt x="1871" y="3969"/>
                </a:cubicBezTo>
                <a:cubicBezTo>
                  <a:pt x="1855" y="3969"/>
                  <a:pt x="1839" y="3969"/>
                  <a:pt x="1823" y="3968"/>
                </a:cubicBezTo>
                <a:lnTo>
                  <a:pt x="1806" y="3968"/>
                </a:lnTo>
                <a:lnTo>
                  <a:pt x="1194" y="8318"/>
                </a:lnTo>
                <a:lnTo>
                  <a:pt x="507" y="8318"/>
                </a:lnTo>
                <a:lnTo>
                  <a:pt x="1141" y="3812"/>
                </a:lnTo>
                <a:lnTo>
                  <a:pt x="1101" y="3794"/>
                </a:lnTo>
                <a:cubicBezTo>
                  <a:pt x="452" y="3482"/>
                  <a:pt x="0" y="2789"/>
                  <a:pt x="0" y="1985"/>
                </a:cubicBezTo>
                <a:cubicBezTo>
                  <a:pt x="0" y="888"/>
                  <a:pt x="838" y="0"/>
                  <a:pt x="1871" y="0"/>
                </a:cubicBezTo>
                <a:close/>
              </a:path>
            </a:pathLst>
          </a:custGeom>
        </p:spPr>
      </p:pic>
      <p:pic>
        <p:nvPicPr>
          <p:cNvPr id="65" name="图片 64"/>
          <p:cNvPicPr>
            <a:picLocks noChangeAspect="1"/>
          </p:cNvPicPr>
          <p:nvPr/>
        </p:nvPicPr>
        <p:blipFill>
          <a:blip r:embed="rId31" cstate="email">
            <a:extLst>
              <a:ext uri="{28A0092B-C50C-407E-A947-70E740481C1C}">
                <a14:useLocalDpi xmlns:a14="http://schemas.microsoft.com/office/drawing/2010/main"/>
              </a:ext>
            </a:extLst>
          </a:blip>
          <a:srcRect/>
          <a:stretch>
            <a:fillRect/>
          </a:stretch>
        </p:blipFill>
        <p:spPr>
          <a:xfrm rot="2580000">
            <a:off x="11303635" y="3250565"/>
            <a:ext cx="1356995" cy="2091055"/>
          </a:xfrm>
          <a:custGeom>
            <a:avLst/>
            <a:gdLst/>
            <a:ahLst/>
            <a:cxnLst>
              <a:cxn ang="3">
                <a:pos x="hc" y="t"/>
              </a:cxn>
              <a:cxn ang="cd2">
                <a:pos x="l" y="vc"/>
              </a:cxn>
              <a:cxn ang="cd4">
                <a:pos x="hc" y="b"/>
              </a:cxn>
              <a:cxn ang="0">
                <a:pos x="r" y="vc"/>
              </a:cxn>
            </a:cxnLst>
            <a:rect l="l" t="t" r="r" b="b"/>
            <a:pathLst>
              <a:path w="2137" h="3293">
                <a:moveTo>
                  <a:pt x="1069" y="0"/>
                </a:moveTo>
                <a:cubicBezTo>
                  <a:pt x="1659" y="0"/>
                  <a:pt x="2137" y="340"/>
                  <a:pt x="2137" y="760"/>
                </a:cubicBezTo>
                <a:cubicBezTo>
                  <a:pt x="2137" y="996"/>
                  <a:pt x="1986" y="1207"/>
                  <a:pt x="1748" y="1346"/>
                </a:cubicBezTo>
                <a:lnTo>
                  <a:pt x="1730" y="1357"/>
                </a:lnTo>
                <a:lnTo>
                  <a:pt x="2124" y="3214"/>
                </a:lnTo>
                <a:lnTo>
                  <a:pt x="1752" y="3293"/>
                </a:lnTo>
                <a:lnTo>
                  <a:pt x="1678" y="3293"/>
                </a:lnTo>
                <a:lnTo>
                  <a:pt x="1298" y="1502"/>
                </a:lnTo>
                <a:lnTo>
                  <a:pt x="1284" y="1505"/>
                </a:lnTo>
                <a:cubicBezTo>
                  <a:pt x="1214" y="1515"/>
                  <a:pt x="1142" y="1520"/>
                  <a:pt x="1069" y="1520"/>
                </a:cubicBezTo>
                <a:cubicBezTo>
                  <a:pt x="478" y="1520"/>
                  <a:pt x="0" y="1180"/>
                  <a:pt x="0" y="760"/>
                </a:cubicBezTo>
                <a:cubicBezTo>
                  <a:pt x="0" y="340"/>
                  <a:pt x="478" y="0"/>
                  <a:pt x="1069" y="0"/>
                </a:cubicBezTo>
                <a:close/>
              </a:path>
            </a:pathLst>
          </a:custGeom>
        </p:spPr>
      </p:pic>
      <p:pic>
        <p:nvPicPr>
          <p:cNvPr id="79" name="图片 78"/>
          <p:cNvPicPr>
            <a:picLocks noChangeAspect="1"/>
          </p:cNvPicPr>
          <p:nvPr/>
        </p:nvPicPr>
        <p:blipFill>
          <a:blip r:embed="rId32" cstate="email">
            <a:extLst>
              <a:ext uri="{28A0092B-C50C-407E-A947-70E740481C1C}">
                <a14:useLocalDpi xmlns:a14="http://schemas.microsoft.com/office/drawing/2010/main"/>
              </a:ext>
            </a:extLst>
          </a:blip>
          <a:srcRect/>
          <a:stretch>
            <a:fillRect/>
          </a:stretch>
        </p:blipFill>
        <p:spPr>
          <a:xfrm rot="960000">
            <a:off x="11670030" y="4466590"/>
            <a:ext cx="1617345" cy="2558415"/>
          </a:xfrm>
          <a:custGeom>
            <a:avLst/>
            <a:gdLst/>
            <a:ahLst/>
            <a:cxnLst>
              <a:cxn ang="3">
                <a:pos x="hc" y="t"/>
              </a:cxn>
              <a:cxn ang="cd2">
                <a:pos x="l" y="vc"/>
              </a:cxn>
              <a:cxn ang="cd4">
                <a:pos x="hc" y="b"/>
              </a:cxn>
              <a:cxn ang="0">
                <a:pos x="r" y="vc"/>
              </a:cxn>
            </a:cxnLst>
            <a:rect l="l" t="t" r="r" b="b"/>
            <a:pathLst>
              <a:path w="2547" h="4029">
                <a:moveTo>
                  <a:pt x="1279" y="0"/>
                </a:moveTo>
                <a:cubicBezTo>
                  <a:pt x="1929" y="0"/>
                  <a:pt x="2467" y="340"/>
                  <a:pt x="2547" y="779"/>
                </a:cubicBezTo>
                <a:lnTo>
                  <a:pt x="2547" y="781"/>
                </a:lnTo>
                <a:lnTo>
                  <a:pt x="2547" y="1005"/>
                </a:lnTo>
                <a:lnTo>
                  <a:pt x="2544" y="1019"/>
                </a:lnTo>
                <a:cubicBezTo>
                  <a:pt x="2465" y="1415"/>
                  <a:pt x="2012" y="1728"/>
                  <a:pt x="1441" y="1779"/>
                </a:cubicBezTo>
                <a:lnTo>
                  <a:pt x="1427" y="1780"/>
                </a:lnTo>
                <a:lnTo>
                  <a:pt x="1493" y="1805"/>
                </a:lnTo>
                <a:lnTo>
                  <a:pt x="639" y="4029"/>
                </a:lnTo>
                <a:lnTo>
                  <a:pt x="298" y="4029"/>
                </a:lnTo>
                <a:lnTo>
                  <a:pt x="172" y="3981"/>
                </a:lnTo>
                <a:lnTo>
                  <a:pt x="1022" y="1768"/>
                </a:lnTo>
                <a:lnTo>
                  <a:pt x="1021" y="1768"/>
                </a:lnTo>
                <a:cubicBezTo>
                  <a:pt x="438" y="1685"/>
                  <a:pt x="0" y="1325"/>
                  <a:pt x="0" y="893"/>
                </a:cubicBezTo>
                <a:cubicBezTo>
                  <a:pt x="0" y="400"/>
                  <a:pt x="572" y="0"/>
                  <a:pt x="1279" y="0"/>
                </a:cubicBezTo>
                <a:close/>
              </a:path>
            </a:pathLst>
          </a:custGeom>
        </p:spPr>
      </p:pic>
      <p:pic>
        <p:nvPicPr>
          <p:cNvPr id="14" name="图片 13"/>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8544389" y="3491228"/>
            <a:ext cx="4724400" cy="5105400"/>
          </a:xfrm>
          <a:prstGeom prst="rect">
            <a:avLst/>
          </a:prstGeom>
        </p:spPr>
      </p:pic>
      <p:pic>
        <p:nvPicPr>
          <p:cNvPr id="15" name="图片 14"/>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rot="18720000" flipH="1">
            <a:off x="8219187" y="3979713"/>
            <a:ext cx="4724400" cy="5105400"/>
          </a:xfrm>
          <a:prstGeom prst="rect">
            <a:avLst/>
          </a:prstGeom>
        </p:spPr>
      </p:pic>
      <p:grpSp>
        <p:nvGrpSpPr>
          <p:cNvPr id="17" name="组合 16"/>
          <p:cNvGrpSpPr/>
          <p:nvPr/>
        </p:nvGrpSpPr>
        <p:grpSpPr>
          <a:xfrm>
            <a:off x="7633970" y="1296670"/>
            <a:ext cx="5561872" cy="8948292"/>
            <a:chOff x="7633970" y="1296670"/>
            <a:chExt cx="5561872" cy="8948292"/>
          </a:xfrm>
        </p:grpSpPr>
        <p:pic>
          <p:nvPicPr>
            <p:cNvPr id="81" name="图片 80" descr="30354eeac86f7f682afd2650f09de83"/>
            <p:cNvPicPr>
              <a:picLocks noChangeAspect="1"/>
            </p:cNvPicPr>
            <p:nvPr/>
          </p:nvPicPr>
          <p:blipFill>
            <a:blip r:embed="rId33" cstate="email">
              <a:extLst>
                <a:ext uri="{28A0092B-C50C-407E-A947-70E740481C1C}">
                  <a14:useLocalDpi xmlns:a14="http://schemas.microsoft.com/office/drawing/2010/main"/>
                </a:ext>
              </a:extLst>
            </a:blip>
            <a:srcRect/>
            <a:stretch>
              <a:fillRect/>
            </a:stretch>
          </p:blipFill>
          <p:spPr>
            <a:xfrm rot="19860000">
              <a:off x="7633970" y="1296670"/>
              <a:ext cx="2260600" cy="4849495"/>
            </a:xfrm>
            <a:custGeom>
              <a:avLst/>
              <a:gdLst/>
              <a:ahLst/>
              <a:cxnLst>
                <a:cxn ang="3">
                  <a:pos x="hc" y="t"/>
                </a:cxn>
                <a:cxn ang="cd2">
                  <a:pos x="l" y="vc"/>
                </a:cxn>
                <a:cxn ang="cd4">
                  <a:pos x="hc" y="b"/>
                </a:cxn>
                <a:cxn ang="0">
                  <a:pos x="r" y="vc"/>
                </a:cxn>
              </a:cxnLst>
              <a:rect l="l" t="t" r="r" b="b"/>
              <a:pathLst>
                <a:path w="3411" h="7316">
                  <a:moveTo>
                    <a:pt x="1798" y="0"/>
                  </a:moveTo>
                  <a:cubicBezTo>
                    <a:pt x="2624" y="1"/>
                    <a:pt x="3319" y="494"/>
                    <a:pt x="3403" y="1181"/>
                  </a:cubicBezTo>
                  <a:cubicBezTo>
                    <a:pt x="3465" y="1690"/>
                    <a:pt x="3177" y="2178"/>
                    <a:pt x="2696" y="2477"/>
                  </a:cubicBezTo>
                  <a:lnTo>
                    <a:pt x="2675" y="2490"/>
                  </a:lnTo>
                  <a:lnTo>
                    <a:pt x="3267" y="7316"/>
                  </a:lnTo>
                  <a:lnTo>
                    <a:pt x="1822" y="7316"/>
                  </a:lnTo>
                  <a:lnTo>
                    <a:pt x="1261" y="2747"/>
                  </a:lnTo>
                  <a:lnTo>
                    <a:pt x="1240" y="2744"/>
                  </a:lnTo>
                  <a:cubicBezTo>
                    <a:pt x="586" y="2620"/>
                    <a:pt x="80" y="2179"/>
                    <a:pt x="8" y="1598"/>
                  </a:cubicBezTo>
                  <a:cubicBezTo>
                    <a:pt x="-85" y="840"/>
                    <a:pt x="600" y="131"/>
                    <a:pt x="1538" y="16"/>
                  </a:cubicBezTo>
                  <a:cubicBezTo>
                    <a:pt x="1625" y="5"/>
                    <a:pt x="1712" y="0"/>
                    <a:pt x="1798" y="0"/>
                  </a:cubicBezTo>
                  <a:close/>
                </a:path>
              </a:pathLst>
            </a:custGeom>
          </p:spPr>
        </p:pic>
        <p:pic>
          <p:nvPicPr>
            <p:cNvPr id="12" name="图片 11" descr="30354eeac86f7f682afd2650f09de83"/>
            <p:cNvPicPr>
              <a:picLocks noChangeAspect="1"/>
            </p:cNvPicPr>
            <p:nvPr/>
          </p:nvPicPr>
          <p:blipFill>
            <a:blip r:embed="rId33" cstate="email">
              <a:alphaModFix amt="0"/>
              <a:extLst>
                <a:ext uri="{28A0092B-C50C-407E-A947-70E740481C1C}">
                  <a14:useLocalDpi xmlns:a14="http://schemas.microsoft.com/office/drawing/2010/main"/>
                </a:ext>
              </a:extLst>
            </a:blip>
            <a:srcRect/>
            <a:stretch>
              <a:fillRect/>
            </a:stretch>
          </p:blipFill>
          <p:spPr>
            <a:xfrm rot="9840966">
              <a:off x="10935242" y="5395467"/>
              <a:ext cx="2260600" cy="4849495"/>
            </a:xfrm>
            <a:custGeom>
              <a:avLst/>
              <a:gdLst/>
              <a:ahLst/>
              <a:cxnLst>
                <a:cxn ang="3">
                  <a:pos x="hc" y="t"/>
                </a:cxn>
                <a:cxn ang="cd2">
                  <a:pos x="l" y="vc"/>
                </a:cxn>
                <a:cxn ang="cd4">
                  <a:pos x="hc" y="b"/>
                </a:cxn>
                <a:cxn ang="0">
                  <a:pos x="r" y="vc"/>
                </a:cxn>
              </a:cxnLst>
              <a:rect l="l" t="t" r="r" b="b"/>
              <a:pathLst>
                <a:path w="3411" h="7316">
                  <a:moveTo>
                    <a:pt x="1798" y="0"/>
                  </a:moveTo>
                  <a:cubicBezTo>
                    <a:pt x="2624" y="1"/>
                    <a:pt x="3319" y="494"/>
                    <a:pt x="3403" y="1181"/>
                  </a:cubicBezTo>
                  <a:cubicBezTo>
                    <a:pt x="3465" y="1690"/>
                    <a:pt x="3177" y="2178"/>
                    <a:pt x="2696" y="2477"/>
                  </a:cubicBezTo>
                  <a:lnTo>
                    <a:pt x="2675" y="2490"/>
                  </a:lnTo>
                  <a:lnTo>
                    <a:pt x="3267" y="7316"/>
                  </a:lnTo>
                  <a:lnTo>
                    <a:pt x="1822" y="7316"/>
                  </a:lnTo>
                  <a:lnTo>
                    <a:pt x="1261" y="2747"/>
                  </a:lnTo>
                  <a:lnTo>
                    <a:pt x="1240" y="2744"/>
                  </a:lnTo>
                  <a:cubicBezTo>
                    <a:pt x="586" y="2620"/>
                    <a:pt x="80" y="2179"/>
                    <a:pt x="8" y="1598"/>
                  </a:cubicBezTo>
                  <a:cubicBezTo>
                    <a:pt x="-85" y="840"/>
                    <a:pt x="600" y="131"/>
                    <a:pt x="1538" y="16"/>
                  </a:cubicBezTo>
                  <a:cubicBezTo>
                    <a:pt x="1625" y="5"/>
                    <a:pt x="1712" y="0"/>
                    <a:pt x="1798" y="0"/>
                  </a:cubicBezTo>
                  <a:close/>
                </a:path>
              </a:pathLst>
            </a:custGeom>
          </p:spPr>
        </p:pic>
      </p:grpSp>
      <p:grpSp>
        <p:nvGrpSpPr>
          <p:cNvPr id="20" name="组合 19"/>
          <p:cNvGrpSpPr/>
          <p:nvPr/>
        </p:nvGrpSpPr>
        <p:grpSpPr>
          <a:xfrm>
            <a:off x="7909950" y="3663392"/>
            <a:ext cx="5957767" cy="6882612"/>
            <a:chOff x="7909950" y="3663392"/>
            <a:chExt cx="5957767" cy="6882612"/>
          </a:xfrm>
        </p:grpSpPr>
        <p:pic>
          <p:nvPicPr>
            <p:cNvPr id="49" name="图片 48" descr="30354eeac86f7f682afd2650f09de83"/>
            <p:cNvPicPr>
              <a:picLocks noChangeAspect="1"/>
            </p:cNvPicPr>
            <p:nvPr/>
          </p:nvPicPr>
          <p:blipFill>
            <a:blip r:embed="rId34" cstate="email">
              <a:extLst>
                <a:ext uri="{28A0092B-C50C-407E-A947-70E740481C1C}">
                  <a14:useLocalDpi xmlns:a14="http://schemas.microsoft.com/office/drawing/2010/main"/>
                </a:ext>
              </a:extLst>
            </a:blip>
            <a:srcRect/>
            <a:stretch>
              <a:fillRect/>
            </a:stretch>
          </p:blipFill>
          <p:spPr>
            <a:xfrm rot="18960000">
              <a:off x="7909950" y="3663392"/>
              <a:ext cx="2166272" cy="4645583"/>
            </a:xfrm>
            <a:custGeom>
              <a:avLst/>
              <a:gdLst/>
              <a:ahLst/>
              <a:cxnLst>
                <a:cxn ang="3">
                  <a:pos x="hc" y="t"/>
                </a:cxn>
                <a:cxn ang="cd2">
                  <a:pos x="l" y="vc"/>
                </a:cxn>
                <a:cxn ang="cd4">
                  <a:pos x="hc" y="b"/>
                </a:cxn>
                <a:cxn ang="0">
                  <a:pos x="r" y="vc"/>
                </a:cxn>
              </a:cxnLst>
              <a:rect l="l" t="t" r="r" b="b"/>
              <a:pathLst>
                <a:path w="3411" h="7316">
                  <a:moveTo>
                    <a:pt x="1798" y="0"/>
                  </a:moveTo>
                  <a:cubicBezTo>
                    <a:pt x="2624" y="1"/>
                    <a:pt x="3319" y="494"/>
                    <a:pt x="3403" y="1181"/>
                  </a:cubicBezTo>
                  <a:cubicBezTo>
                    <a:pt x="3465" y="1690"/>
                    <a:pt x="3177" y="2178"/>
                    <a:pt x="2696" y="2477"/>
                  </a:cubicBezTo>
                  <a:lnTo>
                    <a:pt x="2675" y="2490"/>
                  </a:lnTo>
                  <a:lnTo>
                    <a:pt x="3267" y="7316"/>
                  </a:lnTo>
                  <a:lnTo>
                    <a:pt x="1822" y="7316"/>
                  </a:lnTo>
                  <a:lnTo>
                    <a:pt x="1261" y="2747"/>
                  </a:lnTo>
                  <a:lnTo>
                    <a:pt x="1240" y="2744"/>
                  </a:lnTo>
                  <a:cubicBezTo>
                    <a:pt x="586" y="2620"/>
                    <a:pt x="80" y="2179"/>
                    <a:pt x="8" y="1598"/>
                  </a:cubicBezTo>
                  <a:cubicBezTo>
                    <a:pt x="-85" y="840"/>
                    <a:pt x="600" y="131"/>
                    <a:pt x="1538" y="16"/>
                  </a:cubicBezTo>
                  <a:cubicBezTo>
                    <a:pt x="1625" y="5"/>
                    <a:pt x="1712" y="0"/>
                    <a:pt x="1798" y="0"/>
                  </a:cubicBezTo>
                  <a:close/>
                </a:path>
              </a:pathLst>
            </a:custGeom>
          </p:spPr>
        </p:pic>
        <p:pic>
          <p:nvPicPr>
            <p:cNvPr id="18" name="图片 17" descr="30354eeac86f7f682afd2650f09de83"/>
            <p:cNvPicPr>
              <a:picLocks noChangeAspect="1"/>
            </p:cNvPicPr>
            <p:nvPr/>
          </p:nvPicPr>
          <p:blipFill>
            <a:blip r:embed="rId34" cstate="email">
              <a:alphaModFix amt="0"/>
              <a:extLst>
                <a:ext uri="{28A0092B-C50C-407E-A947-70E740481C1C}">
                  <a14:useLocalDpi xmlns:a14="http://schemas.microsoft.com/office/drawing/2010/main"/>
                </a:ext>
              </a:extLst>
            </a:blip>
            <a:srcRect/>
            <a:stretch>
              <a:fillRect/>
            </a:stretch>
          </p:blipFill>
          <p:spPr>
            <a:xfrm rot="18960000">
              <a:off x="11701445" y="5900421"/>
              <a:ext cx="2166272" cy="4645583"/>
            </a:xfrm>
            <a:custGeom>
              <a:avLst/>
              <a:gdLst/>
              <a:ahLst/>
              <a:cxnLst>
                <a:cxn ang="3">
                  <a:pos x="hc" y="t"/>
                </a:cxn>
                <a:cxn ang="cd2">
                  <a:pos x="l" y="vc"/>
                </a:cxn>
                <a:cxn ang="cd4">
                  <a:pos x="hc" y="b"/>
                </a:cxn>
                <a:cxn ang="0">
                  <a:pos x="r" y="vc"/>
                </a:cxn>
              </a:cxnLst>
              <a:rect l="l" t="t" r="r" b="b"/>
              <a:pathLst>
                <a:path w="3411" h="7316">
                  <a:moveTo>
                    <a:pt x="1798" y="0"/>
                  </a:moveTo>
                  <a:cubicBezTo>
                    <a:pt x="2624" y="1"/>
                    <a:pt x="3319" y="494"/>
                    <a:pt x="3403" y="1181"/>
                  </a:cubicBezTo>
                  <a:cubicBezTo>
                    <a:pt x="3465" y="1690"/>
                    <a:pt x="3177" y="2178"/>
                    <a:pt x="2696" y="2477"/>
                  </a:cubicBezTo>
                  <a:lnTo>
                    <a:pt x="2675" y="2490"/>
                  </a:lnTo>
                  <a:lnTo>
                    <a:pt x="3267" y="7316"/>
                  </a:lnTo>
                  <a:lnTo>
                    <a:pt x="1822" y="7316"/>
                  </a:lnTo>
                  <a:lnTo>
                    <a:pt x="1261" y="2747"/>
                  </a:lnTo>
                  <a:lnTo>
                    <a:pt x="1240" y="2744"/>
                  </a:lnTo>
                  <a:cubicBezTo>
                    <a:pt x="586" y="2620"/>
                    <a:pt x="80" y="2179"/>
                    <a:pt x="8" y="1598"/>
                  </a:cubicBezTo>
                  <a:cubicBezTo>
                    <a:pt x="-85" y="840"/>
                    <a:pt x="600" y="131"/>
                    <a:pt x="1538" y="16"/>
                  </a:cubicBezTo>
                  <a:cubicBezTo>
                    <a:pt x="1625" y="5"/>
                    <a:pt x="1712" y="0"/>
                    <a:pt x="1798" y="0"/>
                  </a:cubicBezTo>
                  <a:close/>
                </a:path>
              </a:pathLst>
            </a:custGeom>
          </p:spPr>
        </p:pic>
      </p:grpSp>
      <p:grpSp>
        <p:nvGrpSpPr>
          <p:cNvPr id="22" name="组合 21"/>
          <p:cNvGrpSpPr/>
          <p:nvPr/>
        </p:nvGrpSpPr>
        <p:grpSpPr>
          <a:xfrm>
            <a:off x="9078595" y="2588895"/>
            <a:ext cx="3374202" cy="10431217"/>
            <a:chOff x="9078595" y="2588895"/>
            <a:chExt cx="3374202" cy="10431217"/>
          </a:xfrm>
        </p:grpSpPr>
        <p:pic>
          <p:nvPicPr>
            <p:cNvPr id="50" name="图片 49" descr="30354eeac86f7f682afd2650f09de83"/>
            <p:cNvPicPr>
              <a:picLocks noChangeAspect="1"/>
            </p:cNvPicPr>
            <p:nvPr/>
          </p:nvPicPr>
          <p:blipFill>
            <a:blip r:embed="rId35" cstate="email">
              <a:extLst>
                <a:ext uri="{28A0092B-C50C-407E-A947-70E740481C1C}">
                  <a14:useLocalDpi xmlns:a14="http://schemas.microsoft.com/office/drawing/2010/main"/>
                </a:ext>
              </a:extLst>
            </a:blip>
            <a:srcRect/>
            <a:stretch>
              <a:fillRect/>
            </a:stretch>
          </p:blipFill>
          <p:spPr>
            <a:xfrm rot="20940000">
              <a:off x="9078595" y="2588895"/>
              <a:ext cx="2325370" cy="5824220"/>
            </a:xfrm>
            <a:custGeom>
              <a:avLst/>
              <a:gdLst/>
              <a:ahLst/>
              <a:cxnLst>
                <a:cxn ang="3">
                  <a:pos x="hc" y="t"/>
                </a:cxn>
                <a:cxn ang="cd2">
                  <a:pos x="l" y="vc"/>
                </a:cxn>
                <a:cxn ang="cd4">
                  <a:pos x="hc" y="b"/>
                </a:cxn>
                <a:cxn ang="0">
                  <a:pos x="r" y="vc"/>
                </a:cxn>
              </a:cxnLst>
              <a:rect l="l" t="t" r="r" b="b"/>
              <a:pathLst>
                <a:path w="3662" h="9172">
                  <a:moveTo>
                    <a:pt x="1831" y="0"/>
                  </a:moveTo>
                  <a:cubicBezTo>
                    <a:pt x="2842" y="0"/>
                    <a:pt x="3662" y="533"/>
                    <a:pt x="3662" y="1191"/>
                  </a:cubicBezTo>
                  <a:cubicBezTo>
                    <a:pt x="3662" y="1736"/>
                    <a:pt x="3100" y="2195"/>
                    <a:pt x="2332" y="2337"/>
                  </a:cubicBezTo>
                  <a:lnTo>
                    <a:pt x="2301" y="2342"/>
                  </a:lnTo>
                  <a:lnTo>
                    <a:pt x="2301" y="7492"/>
                  </a:lnTo>
                  <a:lnTo>
                    <a:pt x="2704" y="7399"/>
                  </a:lnTo>
                  <a:lnTo>
                    <a:pt x="2786" y="7755"/>
                  </a:lnTo>
                  <a:lnTo>
                    <a:pt x="2301" y="7867"/>
                  </a:lnTo>
                  <a:lnTo>
                    <a:pt x="2301" y="9168"/>
                  </a:lnTo>
                  <a:lnTo>
                    <a:pt x="2301" y="9172"/>
                  </a:lnTo>
                  <a:lnTo>
                    <a:pt x="1307" y="9172"/>
                  </a:lnTo>
                  <a:lnTo>
                    <a:pt x="1307" y="9168"/>
                  </a:lnTo>
                  <a:lnTo>
                    <a:pt x="1307" y="2332"/>
                  </a:lnTo>
                  <a:lnTo>
                    <a:pt x="1287" y="2328"/>
                  </a:lnTo>
                  <a:cubicBezTo>
                    <a:pt x="541" y="2178"/>
                    <a:pt x="0" y="1725"/>
                    <a:pt x="0" y="1191"/>
                  </a:cubicBezTo>
                  <a:cubicBezTo>
                    <a:pt x="0" y="533"/>
                    <a:pt x="820" y="0"/>
                    <a:pt x="1831" y="0"/>
                  </a:cubicBezTo>
                  <a:close/>
                </a:path>
              </a:pathLst>
            </a:custGeom>
          </p:spPr>
        </p:pic>
        <p:pic>
          <p:nvPicPr>
            <p:cNvPr id="21" name="图片 20" descr="30354eeac86f7f682afd2650f09de83"/>
            <p:cNvPicPr>
              <a:picLocks noChangeAspect="1"/>
            </p:cNvPicPr>
            <p:nvPr/>
          </p:nvPicPr>
          <p:blipFill>
            <a:blip r:embed="rId35" cstate="email">
              <a:alphaModFix amt="0"/>
              <a:extLst>
                <a:ext uri="{28A0092B-C50C-407E-A947-70E740481C1C}">
                  <a14:useLocalDpi xmlns:a14="http://schemas.microsoft.com/office/drawing/2010/main"/>
                </a:ext>
              </a:extLst>
            </a:blip>
            <a:srcRect/>
            <a:stretch>
              <a:fillRect/>
            </a:stretch>
          </p:blipFill>
          <p:spPr>
            <a:xfrm rot="20940000">
              <a:off x="10127427" y="7195892"/>
              <a:ext cx="2325370" cy="5824220"/>
            </a:xfrm>
            <a:custGeom>
              <a:avLst/>
              <a:gdLst/>
              <a:ahLst/>
              <a:cxnLst>
                <a:cxn ang="3">
                  <a:pos x="hc" y="t"/>
                </a:cxn>
                <a:cxn ang="cd2">
                  <a:pos x="l" y="vc"/>
                </a:cxn>
                <a:cxn ang="cd4">
                  <a:pos x="hc" y="b"/>
                </a:cxn>
                <a:cxn ang="0">
                  <a:pos x="r" y="vc"/>
                </a:cxn>
              </a:cxnLst>
              <a:rect l="l" t="t" r="r" b="b"/>
              <a:pathLst>
                <a:path w="3662" h="9172">
                  <a:moveTo>
                    <a:pt x="1831" y="0"/>
                  </a:moveTo>
                  <a:cubicBezTo>
                    <a:pt x="2842" y="0"/>
                    <a:pt x="3662" y="533"/>
                    <a:pt x="3662" y="1191"/>
                  </a:cubicBezTo>
                  <a:cubicBezTo>
                    <a:pt x="3662" y="1736"/>
                    <a:pt x="3100" y="2195"/>
                    <a:pt x="2332" y="2337"/>
                  </a:cubicBezTo>
                  <a:lnTo>
                    <a:pt x="2301" y="2342"/>
                  </a:lnTo>
                  <a:lnTo>
                    <a:pt x="2301" y="7492"/>
                  </a:lnTo>
                  <a:lnTo>
                    <a:pt x="2704" y="7399"/>
                  </a:lnTo>
                  <a:lnTo>
                    <a:pt x="2786" y="7755"/>
                  </a:lnTo>
                  <a:lnTo>
                    <a:pt x="2301" y="7867"/>
                  </a:lnTo>
                  <a:lnTo>
                    <a:pt x="2301" y="9168"/>
                  </a:lnTo>
                  <a:lnTo>
                    <a:pt x="2301" y="9172"/>
                  </a:lnTo>
                  <a:lnTo>
                    <a:pt x="1307" y="9172"/>
                  </a:lnTo>
                  <a:lnTo>
                    <a:pt x="1307" y="9168"/>
                  </a:lnTo>
                  <a:lnTo>
                    <a:pt x="1307" y="2332"/>
                  </a:lnTo>
                  <a:lnTo>
                    <a:pt x="1287" y="2328"/>
                  </a:lnTo>
                  <a:cubicBezTo>
                    <a:pt x="541" y="2178"/>
                    <a:pt x="0" y="1725"/>
                    <a:pt x="0" y="1191"/>
                  </a:cubicBezTo>
                  <a:cubicBezTo>
                    <a:pt x="0" y="533"/>
                    <a:pt x="820" y="0"/>
                    <a:pt x="1831" y="0"/>
                  </a:cubicBezTo>
                  <a:close/>
                </a:path>
              </a:pathLst>
            </a:custGeom>
          </p:spPr>
        </p:pic>
      </p:grpSp>
      <p:grpSp>
        <p:nvGrpSpPr>
          <p:cNvPr id="24" name="组合 23"/>
          <p:cNvGrpSpPr/>
          <p:nvPr/>
        </p:nvGrpSpPr>
        <p:grpSpPr>
          <a:xfrm>
            <a:off x="10298607" y="2228744"/>
            <a:ext cx="3709025" cy="7800033"/>
            <a:chOff x="10298607" y="2228744"/>
            <a:chExt cx="3709025" cy="7800033"/>
          </a:xfrm>
        </p:grpSpPr>
        <p:pic>
          <p:nvPicPr>
            <p:cNvPr id="31" name="图片 30" descr="30354eeac86f7f682afd2650f09de83"/>
            <p:cNvPicPr>
              <a:picLocks noChangeAspect="1"/>
            </p:cNvPicPr>
            <p:nvPr/>
          </p:nvPicPr>
          <p:blipFill>
            <a:blip r:embed="rId36" cstate="email">
              <a:extLst>
                <a:ext uri="{28A0092B-C50C-407E-A947-70E740481C1C}">
                  <a14:useLocalDpi xmlns:a14="http://schemas.microsoft.com/office/drawing/2010/main"/>
                </a:ext>
              </a:extLst>
            </a:blip>
            <a:srcRect/>
            <a:stretch>
              <a:fillRect/>
            </a:stretch>
          </p:blipFill>
          <p:spPr>
            <a:xfrm rot="19740000">
              <a:off x="10298607" y="2228744"/>
              <a:ext cx="2387464" cy="4243811"/>
            </a:xfrm>
            <a:custGeom>
              <a:avLst/>
              <a:gdLst/>
              <a:ahLst/>
              <a:cxnLst>
                <a:cxn ang="3">
                  <a:pos x="hc" y="t"/>
                </a:cxn>
                <a:cxn ang="cd2">
                  <a:pos x="l" y="vc"/>
                </a:cxn>
                <a:cxn ang="cd4">
                  <a:pos x="hc" y="b"/>
                </a:cxn>
                <a:cxn ang="0">
                  <a:pos x="r" y="vc"/>
                </a:cxn>
              </a:cxnLst>
              <a:rect l="l" t="t" r="r" b="b"/>
              <a:pathLst>
                <a:path w="3760" h="6683">
                  <a:moveTo>
                    <a:pt x="1564" y="0"/>
                  </a:moveTo>
                  <a:cubicBezTo>
                    <a:pt x="1749" y="1"/>
                    <a:pt x="1942" y="22"/>
                    <a:pt x="2138" y="63"/>
                  </a:cubicBezTo>
                  <a:cubicBezTo>
                    <a:pt x="3166" y="282"/>
                    <a:pt x="3884" y="1002"/>
                    <a:pt x="3742" y="1672"/>
                  </a:cubicBezTo>
                  <a:cubicBezTo>
                    <a:pt x="3646" y="2122"/>
                    <a:pt x="3186" y="2435"/>
                    <a:pt x="2583" y="2525"/>
                  </a:cubicBezTo>
                  <a:lnTo>
                    <a:pt x="2555" y="2529"/>
                  </a:lnTo>
                  <a:lnTo>
                    <a:pt x="1672" y="6683"/>
                  </a:lnTo>
                  <a:lnTo>
                    <a:pt x="40" y="6683"/>
                  </a:lnTo>
                  <a:lnTo>
                    <a:pt x="978" y="2270"/>
                  </a:lnTo>
                  <a:lnTo>
                    <a:pt x="957" y="2260"/>
                  </a:lnTo>
                  <a:cubicBezTo>
                    <a:pt x="304" y="1935"/>
                    <a:pt x="-91" y="1393"/>
                    <a:pt x="18" y="880"/>
                  </a:cubicBezTo>
                  <a:cubicBezTo>
                    <a:pt x="131" y="347"/>
                    <a:pt x="757" y="6"/>
                    <a:pt x="1527" y="0"/>
                  </a:cubicBezTo>
                  <a:cubicBezTo>
                    <a:pt x="1539" y="0"/>
                    <a:pt x="1552" y="0"/>
                    <a:pt x="1564" y="0"/>
                  </a:cubicBezTo>
                  <a:close/>
                </a:path>
              </a:pathLst>
            </a:custGeom>
          </p:spPr>
        </p:pic>
        <p:pic>
          <p:nvPicPr>
            <p:cNvPr id="23" name="图片 22" descr="30354eeac86f7f682afd2650f09de83"/>
            <p:cNvPicPr>
              <a:picLocks noChangeAspect="1"/>
            </p:cNvPicPr>
            <p:nvPr/>
          </p:nvPicPr>
          <p:blipFill>
            <a:blip r:embed="rId36" cstate="email">
              <a:alphaModFix amt="0"/>
              <a:extLst>
                <a:ext uri="{28A0092B-C50C-407E-A947-70E740481C1C}">
                  <a14:useLocalDpi xmlns:a14="http://schemas.microsoft.com/office/drawing/2010/main"/>
                </a:ext>
              </a:extLst>
            </a:blip>
            <a:srcRect/>
            <a:stretch>
              <a:fillRect/>
            </a:stretch>
          </p:blipFill>
          <p:spPr>
            <a:xfrm rot="19740000">
              <a:off x="11620168" y="5784966"/>
              <a:ext cx="2387464" cy="4243811"/>
            </a:xfrm>
            <a:custGeom>
              <a:avLst/>
              <a:gdLst/>
              <a:ahLst/>
              <a:cxnLst>
                <a:cxn ang="3">
                  <a:pos x="hc" y="t"/>
                </a:cxn>
                <a:cxn ang="cd2">
                  <a:pos x="l" y="vc"/>
                </a:cxn>
                <a:cxn ang="cd4">
                  <a:pos x="hc" y="b"/>
                </a:cxn>
                <a:cxn ang="0">
                  <a:pos x="r" y="vc"/>
                </a:cxn>
              </a:cxnLst>
              <a:rect l="l" t="t" r="r" b="b"/>
              <a:pathLst>
                <a:path w="3760" h="6683">
                  <a:moveTo>
                    <a:pt x="1564" y="0"/>
                  </a:moveTo>
                  <a:cubicBezTo>
                    <a:pt x="1749" y="1"/>
                    <a:pt x="1942" y="22"/>
                    <a:pt x="2138" y="63"/>
                  </a:cubicBezTo>
                  <a:cubicBezTo>
                    <a:pt x="3166" y="282"/>
                    <a:pt x="3884" y="1002"/>
                    <a:pt x="3742" y="1672"/>
                  </a:cubicBezTo>
                  <a:cubicBezTo>
                    <a:pt x="3646" y="2122"/>
                    <a:pt x="3186" y="2435"/>
                    <a:pt x="2583" y="2525"/>
                  </a:cubicBezTo>
                  <a:lnTo>
                    <a:pt x="2555" y="2529"/>
                  </a:lnTo>
                  <a:lnTo>
                    <a:pt x="1672" y="6683"/>
                  </a:lnTo>
                  <a:lnTo>
                    <a:pt x="40" y="6683"/>
                  </a:lnTo>
                  <a:lnTo>
                    <a:pt x="978" y="2270"/>
                  </a:lnTo>
                  <a:lnTo>
                    <a:pt x="957" y="2260"/>
                  </a:lnTo>
                  <a:cubicBezTo>
                    <a:pt x="304" y="1935"/>
                    <a:pt x="-91" y="1393"/>
                    <a:pt x="18" y="880"/>
                  </a:cubicBezTo>
                  <a:cubicBezTo>
                    <a:pt x="131" y="347"/>
                    <a:pt x="757" y="6"/>
                    <a:pt x="1527" y="0"/>
                  </a:cubicBezTo>
                  <a:cubicBezTo>
                    <a:pt x="1539" y="0"/>
                    <a:pt x="1552" y="0"/>
                    <a:pt x="1564" y="0"/>
                  </a:cubicBezTo>
                  <a:close/>
                </a:path>
              </a:pathLst>
            </a:custGeom>
          </p:spPr>
        </p:pic>
      </p:grpSp>
      <p:grpSp>
        <p:nvGrpSpPr>
          <p:cNvPr id="10" name="组合 9"/>
          <p:cNvGrpSpPr/>
          <p:nvPr>
            <p:custDataLst>
              <p:tags r:id="rId2"/>
            </p:custDataLst>
          </p:nvPr>
        </p:nvGrpSpPr>
        <p:grpSpPr>
          <a:xfrm>
            <a:off x="335280" y="1412240"/>
            <a:ext cx="5628005" cy="974090"/>
            <a:chOff x="528" y="2224"/>
            <a:chExt cx="8863" cy="1534"/>
          </a:xfrm>
        </p:grpSpPr>
        <p:sp>
          <p:nvSpPr>
            <p:cNvPr id="25" name="圆角矩形 1"/>
            <p:cNvSpPr/>
            <p:nvPr>
              <p:custDataLst>
                <p:tags r:id="rId18"/>
              </p:custDataLst>
            </p:nvPr>
          </p:nvSpPr>
          <p:spPr>
            <a:xfrm>
              <a:off x="528" y="2224"/>
              <a:ext cx="6804" cy="1534"/>
            </a:xfrm>
            <a:prstGeom prst="roundRect">
              <a:avLst>
                <a:gd name="adj" fmla="val 12725"/>
              </a:avLst>
            </a:prstGeom>
            <a:gradFill>
              <a:gsLst>
                <a:gs pos="0">
                  <a:schemeClr val="bg1">
                    <a:alpha val="88000"/>
                  </a:schemeClr>
                </a:gs>
                <a:gs pos="100000">
                  <a:schemeClr val="bg1">
                    <a:alpha val="0"/>
                  </a:schemeClr>
                </a:gs>
              </a:gsLst>
              <a:lin ang="0" scaled="0"/>
            </a:gradFill>
            <a:ln>
              <a:gradFill>
                <a:gsLst>
                  <a:gs pos="0">
                    <a:schemeClr val="accent1">
                      <a:lumMod val="5000"/>
                      <a:lumOff val="95000"/>
                      <a:alpha val="0"/>
                    </a:schemeClr>
                  </a:gs>
                  <a:gs pos="100000">
                    <a:srgbClr val="287C13"/>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圆角矩形 3"/>
            <p:cNvSpPr/>
            <p:nvPr>
              <p:custDataLst>
                <p:tags r:id="rId19"/>
              </p:custDataLst>
            </p:nvPr>
          </p:nvSpPr>
          <p:spPr>
            <a:xfrm>
              <a:off x="755" y="2424"/>
              <a:ext cx="1134" cy="1134"/>
            </a:xfrm>
            <a:prstGeom prst="roundRect">
              <a:avLst/>
            </a:prstGeom>
            <a:solidFill>
              <a:srgbClr val="4E992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p:cNvSpPr txBox="1"/>
            <p:nvPr>
              <p:custDataLst>
                <p:tags r:id="rId20"/>
              </p:custDataLst>
            </p:nvPr>
          </p:nvSpPr>
          <p:spPr>
            <a:xfrm>
              <a:off x="765" y="2532"/>
              <a:ext cx="1350" cy="1113"/>
            </a:xfrm>
            <a:prstGeom prst="rect">
              <a:avLst/>
            </a:prstGeom>
            <a:noFill/>
          </p:spPr>
          <p:txBody>
            <a:bodyPr wrap="square" rtlCol="0" anchor="t">
              <a:spAutoFit/>
            </a:bodyPr>
            <a:lstStyle/>
            <a:p>
              <a:r>
                <a:rPr lang="zh-CN" altLang="en-US" sz="4000">
                  <a:solidFill>
                    <a:schemeClr val="bg1"/>
                  </a:solidFill>
                  <a:ea typeface="微软雅黑" panose="020B0503020204020204" pitchFamily="34" charset="-122"/>
                  <a:sym typeface="Arial" panose="020B0604020202020204" pitchFamily="34" charset="0"/>
                </a:rPr>
                <a:t>壹</a:t>
              </a:r>
            </a:p>
          </p:txBody>
        </p:sp>
        <p:sp>
          <p:nvSpPr>
            <p:cNvPr id="51" name="文本框 50"/>
            <p:cNvSpPr txBox="1"/>
            <p:nvPr>
              <p:custDataLst>
                <p:tags r:id="rId21"/>
              </p:custDataLst>
            </p:nvPr>
          </p:nvSpPr>
          <p:spPr>
            <a:xfrm>
              <a:off x="2115" y="2435"/>
              <a:ext cx="7276" cy="1113"/>
            </a:xfrm>
            <a:prstGeom prst="rect">
              <a:avLst/>
            </a:prstGeom>
            <a:noFill/>
          </p:spPr>
          <p:txBody>
            <a:bodyPr wrap="square" rtlCol="0" anchor="t">
              <a:spAutoFit/>
            </a:bodyPr>
            <a:lstStyle/>
            <a:p>
              <a:r>
                <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rPr>
                <a:t>经广东省人民政府批准、国家教育部备案综合性公办高等院校</a:t>
              </a:r>
            </a:p>
          </p:txBody>
        </p:sp>
      </p:grpSp>
      <p:grpSp>
        <p:nvGrpSpPr>
          <p:cNvPr id="52" name="组合 51"/>
          <p:cNvGrpSpPr/>
          <p:nvPr>
            <p:custDataLst>
              <p:tags r:id="rId3"/>
            </p:custDataLst>
          </p:nvPr>
        </p:nvGrpSpPr>
        <p:grpSpPr>
          <a:xfrm>
            <a:off x="335280" y="2588895"/>
            <a:ext cx="5628005" cy="974090"/>
            <a:chOff x="528" y="4077"/>
            <a:chExt cx="8863" cy="1534"/>
          </a:xfrm>
        </p:grpSpPr>
        <p:sp>
          <p:nvSpPr>
            <p:cNvPr id="53" name="圆角矩形 33"/>
            <p:cNvSpPr/>
            <p:nvPr>
              <p:custDataLst>
                <p:tags r:id="rId14"/>
              </p:custDataLst>
            </p:nvPr>
          </p:nvSpPr>
          <p:spPr>
            <a:xfrm>
              <a:off x="528" y="4077"/>
              <a:ext cx="6804" cy="1534"/>
            </a:xfrm>
            <a:prstGeom prst="roundRect">
              <a:avLst>
                <a:gd name="adj" fmla="val 12725"/>
              </a:avLst>
            </a:prstGeom>
            <a:gradFill>
              <a:gsLst>
                <a:gs pos="0">
                  <a:schemeClr val="bg1">
                    <a:alpha val="88000"/>
                  </a:schemeClr>
                </a:gs>
                <a:gs pos="100000">
                  <a:schemeClr val="bg1">
                    <a:alpha val="0"/>
                  </a:schemeClr>
                </a:gs>
              </a:gsLst>
              <a:lin ang="0" scaled="0"/>
            </a:gradFill>
            <a:ln>
              <a:gradFill>
                <a:gsLst>
                  <a:gs pos="0">
                    <a:schemeClr val="accent1">
                      <a:lumMod val="5000"/>
                      <a:lumOff val="95000"/>
                      <a:alpha val="0"/>
                    </a:schemeClr>
                  </a:gs>
                  <a:gs pos="100000">
                    <a:srgbClr val="287C13"/>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圆角矩形 34"/>
            <p:cNvSpPr/>
            <p:nvPr>
              <p:custDataLst>
                <p:tags r:id="rId15"/>
              </p:custDataLst>
            </p:nvPr>
          </p:nvSpPr>
          <p:spPr>
            <a:xfrm>
              <a:off x="755" y="4277"/>
              <a:ext cx="1134" cy="1134"/>
            </a:xfrm>
            <a:prstGeom prst="roundRect">
              <a:avLst/>
            </a:prstGeom>
            <a:solidFill>
              <a:srgbClr val="4E992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文本框 54"/>
            <p:cNvSpPr txBox="1"/>
            <p:nvPr>
              <p:custDataLst>
                <p:tags r:id="rId16"/>
              </p:custDataLst>
            </p:nvPr>
          </p:nvSpPr>
          <p:spPr>
            <a:xfrm>
              <a:off x="765" y="4385"/>
              <a:ext cx="1350" cy="1113"/>
            </a:xfrm>
            <a:prstGeom prst="rect">
              <a:avLst/>
            </a:prstGeom>
            <a:noFill/>
          </p:spPr>
          <p:txBody>
            <a:bodyPr wrap="square" rtlCol="0" anchor="t">
              <a:spAutoFit/>
            </a:bodyPr>
            <a:lstStyle/>
            <a:p>
              <a:r>
                <a:rPr lang="zh-CN" altLang="en-US" sz="4000">
                  <a:solidFill>
                    <a:schemeClr val="bg1"/>
                  </a:solidFill>
                  <a:effectLst/>
                  <a:ea typeface="微软雅黑" panose="020B0503020204020204" pitchFamily="34" charset="-122"/>
                  <a:sym typeface="Arial" panose="020B0604020202020204" pitchFamily="34" charset="0"/>
                </a:rPr>
                <a:t>贰</a:t>
              </a:r>
            </a:p>
          </p:txBody>
        </p:sp>
        <p:sp>
          <p:nvSpPr>
            <p:cNvPr id="56" name="文本框 55"/>
            <p:cNvSpPr txBox="1"/>
            <p:nvPr>
              <p:custDataLst>
                <p:tags r:id="rId17"/>
              </p:custDataLst>
            </p:nvPr>
          </p:nvSpPr>
          <p:spPr>
            <a:xfrm>
              <a:off x="2115" y="4288"/>
              <a:ext cx="7276" cy="1113"/>
            </a:xfrm>
            <a:prstGeom prst="rect">
              <a:avLst/>
            </a:prstGeom>
            <a:noFill/>
          </p:spPr>
          <p:txBody>
            <a:bodyPr wrap="square" rtlCol="0" anchor="t">
              <a:spAutoFit/>
            </a:bodyPr>
            <a:lstStyle/>
            <a:p>
              <a:r>
                <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rPr>
                <a:t>经广东省人民政府批准、国家教育部备案综合性公办高等院校</a:t>
              </a:r>
            </a:p>
          </p:txBody>
        </p:sp>
      </p:grpSp>
      <p:grpSp>
        <p:nvGrpSpPr>
          <p:cNvPr id="57" name="组合 56"/>
          <p:cNvGrpSpPr/>
          <p:nvPr>
            <p:custDataLst>
              <p:tags r:id="rId4"/>
            </p:custDataLst>
          </p:nvPr>
        </p:nvGrpSpPr>
        <p:grpSpPr>
          <a:xfrm>
            <a:off x="335280" y="3765550"/>
            <a:ext cx="5628005" cy="974090"/>
            <a:chOff x="528" y="5930"/>
            <a:chExt cx="8863" cy="1534"/>
          </a:xfrm>
        </p:grpSpPr>
        <p:sp>
          <p:nvSpPr>
            <p:cNvPr id="58" name="圆角矩形 38"/>
            <p:cNvSpPr/>
            <p:nvPr>
              <p:custDataLst>
                <p:tags r:id="rId10"/>
              </p:custDataLst>
            </p:nvPr>
          </p:nvSpPr>
          <p:spPr>
            <a:xfrm>
              <a:off x="528" y="5930"/>
              <a:ext cx="6804" cy="1534"/>
            </a:xfrm>
            <a:prstGeom prst="roundRect">
              <a:avLst>
                <a:gd name="adj" fmla="val 12725"/>
              </a:avLst>
            </a:prstGeom>
            <a:gradFill>
              <a:gsLst>
                <a:gs pos="0">
                  <a:schemeClr val="bg1">
                    <a:alpha val="88000"/>
                  </a:schemeClr>
                </a:gs>
                <a:gs pos="100000">
                  <a:schemeClr val="bg1">
                    <a:alpha val="0"/>
                  </a:schemeClr>
                </a:gs>
              </a:gsLst>
              <a:lin ang="0" scaled="0"/>
            </a:gradFill>
            <a:ln>
              <a:gradFill>
                <a:gsLst>
                  <a:gs pos="0">
                    <a:schemeClr val="accent1">
                      <a:lumMod val="5000"/>
                      <a:lumOff val="95000"/>
                      <a:alpha val="0"/>
                    </a:schemeClr>
                  </a:gs>
                  <a:gs pos="100000">
                    <a:srgbClr val="287C13"/>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圆角矩形 39"/>
            <p:cNvSpPr/>
            <p:nvPr>
              <p:custDataLst>
                <p:tags r:id="rId11"/>
              </p:custDataLst>
            </p:nvPr>
          </p:nvSpPr>
          <p:spPr>
            <a:xfrm>
              <a:off x="755" y="6130"/>
              <a:ext cx="1134" cy="1134"/>
            </a:xfrm>
            <a:prstGeom prst="roundRect">
              <a:avLst/>
            </a:prstGeom>
            <a:solidFill>
              <a:srgbClr val="4E992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文本框 63"/>
            <p:cNvSpPr txBox="1"/>
            <p:nvPr>
              <p:custDataLst>
                <p:tags r:id="rId12"/>
              </p:custDataLst>
            </p:nvPr>
          </p:nvSpPr>
          <p:spPr>
            <a:xfrm>
              <a:off x="765" y="6238"/>
              <a:ext cx="1350" cy="1113"/>
            </a:xfrm>
            <a:prstGeom prst="rect">
              <a:avLst/>
            </a:prstGeom>
            <a:noFill/>
          </p:spPr>
          <p:txBody>
            <a:bodyPr wrap="square" rtlCol="0" anchor="t">
              <a:spAutoFit/>
            </a:bodyPr>
            <a:lstStyle/>
            <a:p>
              <a:r>
                <a:rPr lang="zh-CN" altLang="en-US" sz="4000">
                  <a:solidFill>
                    <a:schemeClr val="bg1"/>
                  </a:solidFill>
                  <a:effectLst/>
                  <a:ea typeface="微软雅黑" panose="020B0503020204020204" pitchFamily="34" charset="-122"/>
                  <a:sym typeface="Arial" panose="020B0604020202020204" pitchFamily="34" charset="0"/>
                </a:rPr>
                <a:t>叁</a:t>
              </a:r>
            </a:p>
          </p:txBody>
        </p:sp>
        <p:sp>
          <p:nvSpPr>
            <p:cNvPr id="67" name="文本框 66"/>
            <p:cNvSpPr txBox="1"/>
            <p:nvPr>
              <p:custDataLst>
                <p:tags r:id="rId13"/>
              </p:custDataLst>
            </p:nvPr>
          </p:nvSpPr>
          <p:spPr>
            <a:xfrm>
              <a:off x="2115" y="6141"/>
              <a:ext cx="7276" cy="1113"/>
            </a:xfrm>
            <a:prstGeom prst="rect">
              <a:avLst/>
            </a:prstGeom>
            <a:noFill/>
          </p:spPr>
          <p:txBody>
            <a:bodyPr wrap="square" rtlCol="0" anchor="t">
              <a:spAutoFit/>
            </a:bodyPr>
            <a:lstStyle/>
            <a:p>
              <a:r>
                <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rPr>
                <a:t>经广东省人民政府批准、国家教育部备案综合性公办高等院校</a:t>
              </a:r>
            </a:p>
          </p:txBody>
        </p:sp>
      </p:grpSp>
      <p:grpSp>
        <p:nvGrpSpPr>
          <p:cNvPr id="68" name="组合 67"/>
          <p:cNvGrpSpPr/>
          <p:nvPr>
            <p:custDataLst>
              <p:tags r:id="rId5"/>
            </p:custDataLst>
          </p:nvPr>
        </p:nvGrpSpPr>
        <p:grpSpPr>
          <a:xfrm>
            <a:off x="335280" y="4942205"/>
            <a:ext cx="5628005" cy="974090"/>
            <a:chOff x="528" y="7783"/>
            <a:chExt cx="8863" cy="1534"/>
          </a:xfrm>
        </p:grpSpPr>
        <p:sp>
          <p:nvSpPr>
            <p:cNvPr id="69" name="圆角矩形 43"/>
            <p:cNvSpPr/>
            <p:nvPr>
              <p:custDataLst>
                <p:tags r:id="rId6"/>
              </p:custDataLst>
            </p:nvPr>
          </p:nvSpPr>
          <p:spPr>
            <a:xfrm>
              <a:off x="528" y="7783"/>
              <a:ext cx="6804" cy="1534"/>
            </a:xfrm>
            <a:prstGeom prst="roundRect">
              <a:avLst>
                <a:gd name="adj" fmla="val 12725"/>
              </a:avLst>
            </a:prstGeom>
            <a:gradFill>
              <a:gsLst>
                <a:gs pos="0">
                  <a:schemeClr val="bg1">
                    <a:alpha val="88000"/>
                  </a:schemeClr>
                </a:gs>
                <a:gs pos="100000">
                  <a:schemeClr val="bg1">
                    <a:alpha val="0"/>
                  </a:schemeClr>
                </a:gs>
              </a:gsLst>
              <a:lin ang="0" scaled="0"/>
            </a:gradFill>
            <a:ln>
              <a:gradFill>
                <a:gsLst>
                  <a:gs pos="0">
                    <a:schemeClr val="accent1">
                      <a:lumMod val="5000"/>
                      <a:lumOff val="95000"/>
                      <a:alpha val="0"/>
                    </a:schemeClr>
                  </a:gs>
                  <a:gs pos="100000">
                    <a:srgbClr val="287C13"/>
                  </a:gs>
                </a:gsLst>
                <a:lin ang="1080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圆角矩形 44"/>
            <p:cNvSpPr/>
            <p:nvPr>
              <p:custDataLst>
                <p:tags r:id="rId7"/>
              </p:custDataLst>
            </p:nvPr>
          </p:nvSpPr>
          <p:spPr>
            <a:xfrm>
              <a:off x="755" y="7983"/>
              <a:ext cx="1134" cy="1134"/>
            </a:xfrm>
            <a:prstGeom prst="roundRect">
              <a:avLst/>
            </a:prstGeom>
            <a:solidFill>
              <a:srgbClr val="4E992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文本框 76"/>
            <p:cNvSpPr txBox="1"/>
            <p:nvPr>
              <p:custDataLst>
                <p:tags r:id="rId8"/>
              </p:custDataLst>
            </p:nvPr>
          </p:nvSpPr>
          <p:spPr>
            <a:xfrm>
              <a:off x="765" y="8091"/>
              <a:ext cx="1350" cy="1113"/>
            </a:xfrm>
            <a:prstGeom prst="rect">
              <a:avLst/>
            </a:prstGeom>
            <a:noFill/>
          </p:spPr>
          <p:txBody>
            <a:bodyPr wrap="square" rtlCol="0" anchor="t">
              <a:spAutoFit/>
            </a:bodyPr>
            <a:lstStyle/>
            <a:p>
              <a:r>
                <a:rPr lang="zh-CN" altLang="en-US" sz="4000">
                  <a:solidFill>
                    <a:schemeClr val="bg1"/>
                  </a:solidFill>
                  <a:effectLst/>
                  <a:ea typeface="微软雅黑" panose="020B0503020204020204" pitchFamily="34" charset="-122"/>
                  <a:sym typeface="Arial" panose="020B0604020202020204" pitchFamily="34" charset="0"/>
                </a:rPr>
                <a:t>肆</a:t>
              </a:r>
            </a:p>
          </p:txBody>
        </p:sp>
        <p:sp>
          <p:nvSpPr>
            <p:cNvPr id="82" name="文本框 81"/>
            <p:cNvSpPr txBox="1"/>
            <p:nvPr>
              <p:custDataLst>
                <p:tags r:id="rId9"/>
              </p:custDataLst>
            </p:nvPr>
          </p:nvSpPr>
          <p:spPr>
            <a:xfrm>
              <a:off x="2115" y="7994"/>
              <a:ext cx="7276" cy="1113"/>
            </a:xfrm>
            <a:prstGeom prst="rect">
              <a:avLst/>
            </a:prstGeom>
            <a:noFill/>
          </p:spPr>
          <p:txBody>
            <a:bodyPr wrap="square" rtlCol="0" anchor="t">
              <a:spAutoFit/>
            </a:bodyPr>
            <a:lstStyle/>
            <a:p>
              <a:r>
                <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rPr>
                <a:t>经广东省人民政府批准、国家教育部备案综合性公办高等院校</a:t>
              </a:r>
            </a:p>
          </p:txBody>
        </p:sp>
      </p:grpSp>
      <p:grpSp>
        <p:nvGrpSpPr>
          <p:cNvPr id="2" name="组合 1"/>
          <p:cNvGrpSpPr>
            <a:grpSpLocks noRot="1" noChangeAspect="1"/>
          </p:cNvGrpSpPr>
          <p:nvPr/>
        </p:nvGrpSpPr>
        <p:grpSpPr>
          <a:xfrm>
            <a:off x="278897" y="5964223"/>
            <a:ext cx="4376943" cy="874489"/>
            <a:chOff x="0" y="0"/>
            <a:chExt cx="7395" cy="1277"/>
          </a:xfrm>
        </p:grpSpPr>
        <p:sp>
          <p:nvSpPr>
            <p:cNvPr id="3"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37"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5" name="图片 4"/>
            <p:cNvPicPr>
              <a:picLocks noChangeAspect="1"/>
            </p:cNvPicPr>
            <p:nvPr/>
          </p:nvPicPr>
          <p:blipFill>
            <a:blip r:embed="rId38"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12" name="矩形 11"/>
          <p:cNvSpPr/>
          <p:nvPr/>
        </p:nvSpPr>
        <p:spPr>
          <a:xfrm>
            <a:off x="-24765" y="-108585"/>
            <a:ext cx="12385675" cy="7066280"/>
          </a:xfrm>
          <a:prstGeom prst="rect">
            <a:avLst/>
          </a:pr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5"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34" name="文本框 33">
            <a:extLst>
              <a:ext uri="{FF2B5EF4-FFF2-40B4-BE49-F238E27FC236}">
                <a16:creationId xmlns:a16="http://schemas.microsoft.com/office/drawing/2014/main" id="{A3CA3921-D003-1443-3C1B-CB81D1391612}"/>
              </a:ext>
            </a:extLst>
          </p:cNvPr>
          <p:cNvSpPr txBox="1"/>
          <p:nvPr>
            <p:custDataLst>
              <p:tags r:id="rId1"/>
            </p:custDataLst>
          </p:nvPr>
        </p:nvSpPr>
        <p:spPr>
          <a:xfrm>
            <a:off x="838865" y="328138"/>
            <a:ext cx="2822331" cy="557584"/>
          </a:xfrm>
          <a:custGeom>
            <a:avLst/>
            <a:gdLst/>
            <a:ahLst/>
            <a:cxnLst/>
            <a:rect l="l" t="t" r="r" b="b"/>
            <a:pathLst>
              <a:path w="2822331" h="557584">
                <a:moveTo>
                  <a:pt x="1084803" y="465949"/>
                </a:moveTo>
                <a:lnTo>
                  <a:pt x="1085218" y="466483"/>
                </a:lnTo>
                <a:lnTo>
                  <a:pt x="1085155" y="466545"/>
                </a:lnTo>
                <a:close/>
                <a:moveTo>
                  <a:pt x="1077535" y="455507"/>
                </a:moveTo>
                <a:lnTo>
                  <a:pt x="1078632" y="455507"/>
                </a:lnTo>
                <a:lnTo>
                  <a:pt x="1084803" y="465949"/>
                </a:lnTo>
                <a:lnTo>
                  <a:pt x="1077535" y="456604"/>
                </a:lnTo>
                <a:close/>
                <a:moveTo>
                  <a:pt x="2066944" y="405017"/>
                </a:moveTo>
                <a:cubicBezTo>
                  <a:pt x="2032553" y="410871"/>
                  <a:pt x="2015357" y="415261"/>
                  <a:pt x="2015357" y="418188"/>
                </a:cubicBezTo>
                <a:cubicBezTo>
                  <a:pt x="2008039" y="418188"/>
                  <a:pt x="1999258" y="422213"/>
                  <a:pt x="1989014" y="430262"/>
                </a:cubicBezTo>
                <a:cubicBezTo>
                  <a:pt x="1982063" y="428066"/>
                  <a:pt x="1976940" y="425871"/>
                  <a:pt x="1973648" y="423676"/>
                </a:cubicBezTo>
                <a:lnTo>
                  <a:pt x="1970355" y="423676"/>
                </a:lnTo>
                <a:cubicBezTo>
                  <a:pt x="1969257" y="423676"/>
                  <a:pt x="1968160" y="424774"/>
                  <a:pt x="1967062" y="426969"/>
                </a:cubicBezTo>
                <a:lnTo>
                  <a:pt x="1967062" y="430262"/>
                </a:lnTo>
                <a:cubicBezTo>
                  <a:pt x="1969989" y="435384"/>
                  <a:pt x="1975111" y="450750"/>
                  <a:pt x="1982428" y="476361"/>
                </a:cubicBezTo>
                <a:cubicBezTo>
                  <a:pt x="1986087" y="481483"/>
                  <a:pt x="1988282" y="484044"/>
                  <a:pt x="1989014" y="484044"/>
                </a:cubicBezTo>
                <a:cubicBezTo>
                  <a:pt x="1992673" y="481118"/>
                  <a:pt x="1997795" y="478922"/>
                  <a:pt x="2004381" y="477459"/>
                </a:cubicBezTo>
                <a:cubicBezTo>
                  <a:pt x="2004747" y="476361"/>
                  <a:pt x="2010966" y="473800"/>
                  <a:pt x="2023040" y="469776"/>
                </a:cubicBezTo>
                <a:cubicBezTo>
                  <a:pt x="2029991" y="466483"/>
                  <a:pt x="2038041" y="458800"/>
                  <a:pt x="2047187" y="446726"/>
                </a:cubicBezTo>
                <a:cubicBezTo>
                  <a:pt x="2060359" y="432091"/>
                  <a:pt x="2068042" y="418554"/>
                  <a:pt x="2070237" y="406114"/>
                </a:cubicBezTo>
                <a:cubicBezTo>
                  <a:pt x="2068774" y="405383"/>
                  <a:pt x="2067676" y="405017"/>
                  <a:pt x="2066944" y="405017"/>
                </a:cubicBezTo>
                <a:close/>
                <a:moveTo>
                  <a:pt x="102078" y="378674"/>
                </a:moveTo>
                <a:lnTo>
                  <a:pt x="104273" y="378674"/>
                </a:lnTo>
                <a:cubicBezTo>
                  <a:pt x="105737" y="379040"/>
                  <a:pt x="106468" y="379772"/>
                  <a:pt x="106468" y="380869"/>
                </a:cubicBezTo>
                <a:lnTo>
                  <a:pt x="106468" y="391845"/>
                </a:lnTo>
                <a:cubicBezTo>
                  <a:pt x="106468" y="396236"/>
                  <a:pt x="106103" y="402090"/>
                  <a:pt x="105371" y="409407"/>
                </a:cubicBezTo>
                <a:cubicBezTo>
                  <a:pt x="105737" y="412700"/>
                  <a:pt x="108298" y="416725"/>
                  <a:pt x="113054" y="421481"/>
                </a:cubicBezTo>
                <a:lnTo>
                  <a:pt x="113054" y="429164"/>
                </a:lnTo>
                <a:cubicBezTo>
                  <a:pt x="109029" y="433189"/>
                  <a:pt x="105371" y="439043"/>
                  <a:pt x="102078" y="446726"/>
                </a:cubicBezTo>
                <a:lnTo>
                  <a:pt x="92199" y="446726"/>
                </a:lnTo>
                <a:cubicBezTo>
                  <a:pt x="82687" y="446726"/>
                  <a:pt x="76101" y="448921"/>
                  <a:pt x="72443" y="453312"/>
                </a:cubicBezTo>
                <a:lnTo>
                  <a:pt x="71345" y="453312"/>
                </a:lnTo>
                <a:cubicBezTo>
                  <a:pt x="66223" y="453312"/>
                  <a:pt x="63662" y="452214"/>
                  <a:pt x="63662" y="450019"/>
                </a:cubicBezTo>
                <a:lnTo>
                  <a:pt x="54881" y="450019"/>
                </a:lnTo>
                <a:cubicBezTo>
                  <a:pt x="44636" y="444896"/>
                  <a:pt x="36953" y="441604"/>
                  <a:pt x="31831" y="440140"/>
                </a:cubicBezTo>
                <a:lnTo>
                  <a:pt x="20855" y="426969"/>
                </a:lnTo>
                <a:cubicBezTo>
                  <a:pt x="17562" y="426969"/>
                  <a:pt x="10611" y="420383"/>
                  <a:pt x="0" y="407212"/>
                </a:cubicBezTo>
                <a:lnTo>
                  <a:pt x="0" y="402822"/>
                </a:lnTo>
                <a:cubicBezTo>
                  <a:pt x="366" y="401358"/>
                  <a:pt x="1098" y="400626"/>
                  <a:pt x="2196" y="400626"/>
                </a:cubicBezTo>
                <a:lnTo>
                  <a:pt x="6586" y="400626"/>
                </a:lnTo>
                <a:lnTo>
                  <a:pt x="9879" y="402822"/>
                </a:lnTo>
                <a:lnTo>
                  <a:pt x="23050" y="402822"/>
                </a:lnTo>
                <a:cubicBezTo>
                  <a:pt x="26709" y="400992"/>
                  <a:pt x="42075" y="395870"/>
                  <a:pt x="69150" y="387455"/>
                </a:cubicBezTo>
                <a:lnTo>
                  <a:pt x="71345" y="386357"/>
                </a:lnTo>
                <a:lnTo>
                  <a:pt x="81223" y="386357"/>
                </a:lnTo>
                <a:close/>
                <a:moveTo>
                  <a:pt x="2128410" y="366601"/>
                </a:moveTo>
                <a:cubicBezTo>
                  <a:pt x="2127313" y="366601"/>
                  <a:pt x="2126215" y="367698"/>
                  <a:pt x="2125117" y="369893"/>
                </a:cubicBezTo>
                <a:lnTo>
                  <a:pt x="2125117" y="373186"/>
                </a:lnTo>
                <a:lnTo>
                  <a:pt x="2126215" y="373186"/>
                </a:lnTo>
                <a:cubicBezTo>
                  <a:pt x="2130605" y="370625"/>
                  <a:pt x="2132800" y="368796"/>
                  <a:pt x="2132800" y="367698"/>
                </a:cubicBezTo>
                <a:lnTo>
                  <a:pt x="2132800" y="366601"/>
                </a:lnTo>
                <a:close/>
                <a:moveTo>
                  <a:pt x="340259" y="308427"/>
                </a:moveTo>
                <a:cubicBezTo>
                  <a:pt x="354162" y="313915"/>
                  <a:pt x="362942" y="318306"/>
                  <a:pt x="366601" y="321599"/>
                </a:cubicBezTo>
                <a:cubicBezTo>
                  <a:pt x="372089" y="323794"/>
                  <a:pt x="377943" y="328550"/>
                  <a:pt x="384163" y="335867"/>
                </a:cubicBezTo>
                <a:cubicBezTo>
                  <a:pt x="391846" y="338794"/>
                  <a:pt x="397334" y="340258"/>
                  <a:pt x="400627" y="340258"/>
                </a:cubicBezTo>
                <a:cubicBezTo>
                  <a:pt x="404286" y="340258"/>
                  <a:pt x="406481" y="344648"/>
                  <a:pt x="407213" y="353429"/>
                </a:cubicBezTo>
                <a:cubicBezTo>
                  <a:pt x="408310" y="355259"/>
                  <a:pt x="414164" y="360747"/>
                  <a:pt x="424774" y="369893"/>
                </a:cubicBezTo>
                <a:cubicBezTo>
                  <a:pt x="426970" y="372454"/>
                  <a:pt x="429531" y="376845"/>
                  <a:pt x="432458" y="383065"/>
                </a:cubicBezTo>
                <a:cubicBezTo>
                  <a:pt x="433555" y="383065"/>
                  <a:pt x="436848" y="385260"/>
                  <a:pt x="442336" y="389650"/>
                </a:cubicBezTo>
                <a:lnTo>
                  <a:pt x="442336" y="391845"/>
                </a:lnTo>
                <a:cubicBezTo>
                  <a:pt x="433189" y="400260"/>
                  <a:pt x="426238" y="405749"/>
                  <a:pt x="421482" y="408310"/>
                </a:cubicBezTo>
                <a:cubicBezTo>
                  <a:pt x="414896" y="414895"/>
                  <a:pt x="400993" y="422579"/>
                  <a:pt x="379772" y="431359"/>
                </a:cubicBezTo>
                <a:cubicBezTo>
                  <a:pt x="370626" y="430628"/>
                  <a:pt x="365504" y="430262"/>
                  <a:pt x="364406" y="430262"/>
                </a:cubicBezTo>
                <a:cubicBezTo>
                  <a:pt x="360382" y="430262"/>
                  <a:pt x="355991" y="432091"/>
                  <a:pt x="351235" y="435750"/>
                </a:cubicBezTo>
                <a:lnTo>
                  <a:pt x="342454" y="435750"/>
                </a:lnTo>
                <a:cubicBezTo>
                  <a:pt x="342454" y="437945"/>
                  <a:pt x="340990" y="439774"/>
                  <a:pt x="338063" y="441238"/>
                </a:cubicBezTo>
                <a:cubicBezTo>
                  <a:pt x="338063" y="439774"/>
                  <a:pt x="337332" y="439043"/>
                  <a:pt x="335868" y="439043"/>
                </a:cubicBezTo>
                <a:lnTo>
                  <a:pt x="333673" y="439043"/>
                </a:lnTo>
                <a:cubicBezTo>
                  <a:pt x="325258" y="442701"/>
                  <a:pt x="319404" y="445628"/>
                  <a:pt x="316111" y="447823"/>
                </a:cubicBezTo>
                <a:lnTo>
                  <a:pt x="310623" y="447823"/>
                </a:lnTo>
                <a:cubicBezTo>
                  <a:pt x="307696" y="444165"/>
                  <a:pt x="305867" y="442335"/>
                  <a:pt x="305135" y="442335"/>
                </a:cubicBezTo>
                <a:lnTo>
                  <a:pt x="304038" y="442335"/>
                </a:lnTo>
                <a:cubicBezTo>
                  <a:pt x="298915" y="448189"/>
                  <a:pt x="293062" y="451116"/>
                  <a:pt x="286476" y="451116"/>
                </a:cubicBezTo>
                <a:cubicBezTo>
                  <a:pt x="280988" y="452580"/>
                  <a:pt x="276963" y="454775"/>
                  <a:pt x="274402" y="457702"/>
                </a:cubicBezTo>
                <a:cubicBezTo>
                  <a:pt x="271841" y="457702"/>
                  <a:pt x="264890" y="461727"/>
                  <a:pt x="253548" y="469776"/>
                </a:cubicBezTo>
                <a:cubicBezTo>
                  <a:pt x="252450" y="469776"/>
                  <a:pt x="250987" y="470507"/>
                  <a:pt x="249157" y="471971"/>
                </a:cubicBezTo>
                <a:lnTo>
                  <a:pt x="242572" y="471971"/>
                </a:lnTo>
                <a:cubicBezTo>
                  <a:pt x="240742" y="471971"/>
                  <a:pt x="237450" y="472703"/>
                  <a:pt x="232693" y="474166"/>
                </a:cubicBezTo>
                <a:lnTo>
                  <a:pt x="232693" y="471971"/>
                </a:lnTo>
                <a:cubicBezTo>
                  <a:pt x="247328" y="459165"/>
                  <a:pt x="257938" y="448921"/>
                  <a:pt x="264524" y="441238"/>
                </a:cubicBezTo>
                <a:cubicBezTo>
                  <a:pt x="264524" y="439043"/>
                  <a:pt x="267817" y="435018"/>
                  <a:pt x="274402" y="429164"/>
                </a:cubicBezTo>
                <a:lnTo>
                  <a:pt x="289769" y="408310"/>
                </a:lnTo>
                <a:cubicBezTo>
                  <a:pt x="289769" y="407578"/>
                  <a:pt x="301477" y="392577"/>
                  <a:pt x="324892" y="363308"/>
                </a:cubicBezTo>
                <a:cubicBezTo>
                  <a:pt x="337332" y="347209"/>
                  <a:pt x="343552" y="337331"/>
                  <a:pt x="343552" y="333672"/>
                </a:cubicBezTo>
                <a:lnTo>
                  <a:pt x="343552" y="331477"/>
                </a:lnTo>
                <a:cubicBezTo>
                  <a:pt x="343552" y="329282"/>
                  <a:pt x="341356" y="325623"/>
                  <a:pt x="336966" y="320501"/>
                </a:cubicBezTo>
                <a:cubicBezTo>
                  <a:pt x="336966" y="318672"/>
                  <a:pt x="336234" y="316842"/>
                  <a:pt x="334771" y="315013"/>
                </a:cubicBezTo>
                <a:lnTo>
                  <a:pt x="334771" y="312818"/>
                </a:lnTo>
                <a:cubicBezTo>
                  <a:pt x="334771" y="311720"/>
                  <a:pt x="336600" y="310257"/>
                  <a:pt x="340259" y="308427"/>
                </a:cubicBezTo>
                <a:close/>
                <a:moveTo>
                  <a:pt x="2009868" y="300744"/>
                </a:moveTo>
                <a:cubicBezTo>
                  <a:pt x="2011332" y="301110"/>
                  <a:pt x="2012064" y="301842"/>
                  <a:pt x="2012064" y="302939"/>
                </a:cubicBezTo>
                <a:lnTo>
                  <a:pt x="2009868" y="302939"/>
                </a:lnTo>
                <a:close/>
                <a:moveTo>
                  <a:pt x="1984623" y="237083"/>
                </a:moveTo>
                <a:lnTo>
                  <a:pt x="1985721" y="237083"/>
                </a:lnTo>
                <a:cubicBezTo>
                  <a:pt x="1996331" y="247327"/>
                  <a:pt x="2004015" y="256840"/>
                  <a:pt x="2008771" y="265621"/>
                </a:cubicBezTo>
                <a:lnTo>
                  <a:pt x="2008771" y="272206"/>
                </a:lnTo>
                <a:cubicBezTo>
                  <a:pt x="2008771" y="272938"/>
                  <a:pt x="2005478" y="277694"/>
                  <a:pt x="1998893" y="286475"/>
                </a:cubicBezTo>
                <a:cubicBezTo>
                  <a:pt x="1995234" y="292329"/>
                  <a:pt x="1993038" y="299281"/>
                  <a:pt x="1992307" y="307330"/>
                </a:cubicBezTo>
                <a:cubicBezTo>
                  <a:pt x="1988282" y="307330"/>
                  <a:pt x="1984989" y="314281"/>
                  <a:pt x="1982428" y="328184"/>
                </a:cubicBezTo>
                <a:cubicBezTo>
                  <a:pt x="1980233" y="330379"/>
                  <a:pt x="1976575" y="338429"/>
                  <a:pt x="1971452" y="352332"/>
                </a:cubicBezTo>
                <a:cubicBezTo>
                  <a:pt x="1968525" y="355624"/>
                  <a:pt x="1961940" y="365869"/>
                  <a:pt x="1951695" y="383065"/>
                </a:cubicBezTo>
                <a:lnTo>
                  <a:pt x="1951695" y="385260"/>
                </a:lnTo>
                <a:lnTo>
                  <a:pt x="1964867" y="406114"/>
                </a:lnTo>
                <a:cubicBezTo>
                  <a:pt x="1967062" y="406114"/>
                  <a:pt x="1973282" y="403187"/>
                  <a:pt x="1983526" y="397333"/>
                </a:cubicBezTo>
                <a:cubicBezTo>
                  <a:pt x="1987916" y="393675"/>
                  <a:pt x="1993038" y="391480"/>
                  <a:pt x="1998893" y="390748"/>
                </a:cubicBezTo>
                <a:cubicBezTo>
                  <a:pt x="2008771" y="384162"/>
                  <a:pt x="2016820" y="380869"/>
                  <a:pt x="2023040" y="380869"/>
                </a:cubicBezTo>
                <a:cubicBezTo>
                  <a:pt x="2032918" y="376845"/>
                  <a:pt x="2042065" y="373918"/>
                  <a:pt x="2050480" y="372088"/>
                </a:cubicBezTo>
                <a:lnTo>
                  <a:pt x="2068042" y="352332"/>
                </a:lnTo>
                <a:lnTo>
                  <a:pt x="2073530" y="352332"/>
                </a:lnTo>
                <a:cubicBezTo>
                  <a:pt x="2077554" y="352332"/>
                  <a:pt x="2083042" y="354893"/>
                  <a:pt x="2089994" y="360015"/>
                </a:cubicBezTo>
                <a:cubicBezTo>
                  <a:pt x="2100604" y="364405"/>
                  <a:pt x="2107190" y="366601"/>
                  <a:pt x="2109751" y="366601"/>
                </a:cubicBezTo>
                <a:cubicBezTo>
                  <a:pt x="2118532" y="366601"/>
                  <a:pt x="2128776" y="361844"/>
                  <a:pt x="2140484" y="352332"/>
                </a:cubicBezTo>
                <a:lnTo>
                  <a:pt x="2140484" y="347941"/>
                </a:lnTo>
                <a:lnTo>
                  <a:pt x="2124020" y="342453"/>
                </a:lnTo>
                <a:lnTo>
                  <a:pt x="2114141" y="342453"/>
                </a:lnTo>
                <a:cubicBezTo>
                  <a:pt x="2111946" y="341355"/>
                  <a:pt x="2105360" y="339526"/>
                  <a:pt x="2094384" y="336965"/>
                </a:cubicBezTo>
                <a:cubicBezTo>
                  <a:pt x="2094384" y="336233"/>
                  <a:pt x="2085969" y="331843"/>
                  <a:pt x="2069139" y="323794"/>
                </a:cubicBezTo>
                <a:cubicBezTo>
                  <a:pt x="2069139" y="322330"/>
                  <a:pt x="2062188" y="318672"/>
                  <a:pt x="2048285" y="312818"/>
                </a:cubicBezTo>
                <a:cubicBezTo>
                  <a:pt x="2035845" y="309525"/>
                  <a:pt x="2029626" y="307330"/>
                  <a:pt x="2029626" y="306232"/>
                </a:cubicBezTo>
                <a:lnTo>
                  <a:pt x="2029626" y="305135"/>
                </a:lnTo>
                <a:cubicBezTo>
                  <a:pt x="2029991" y="303671"/>
                  <a:pt x="2030723" y="302939"/>
                  <a:pt x="2031821" y="302939"/>
                </a:cubicBezTo>
                <a:lnTo>
                  <a:pt x="2042797" y="302939"/>
                </a:lnTo>
                <a:cubicBezTo>
                  <a:pt x="2044260" y="302939"/>
                  <a:pt x="2044992" y="302208"/>
                  <a:pt x="2044992" y="300744"/>
                </a:cubicBezTo>
                <a:cubicBezTo>
                  <a:pt x="2058529" y="300012"/>
                  <a:pt x="2068408" y="299646"/>
                  <a:pt x="2074627" y="299646"/>
                </a:cubicBezTo>
                <a:lnTo>
                  <a:pt x="2098775" y="299646"/>
                </a:lnTo>
                <a:cubicBezTo>
                  <a:pt x="2108653" y="299646"/>
                  <a:pt x="2114873" y="300744"/>
                  <a:pt x="2117434" y="302939"/>
                </a:cubicBezTo>
                <a:lnTo>
                  <a:pt x="2132800" y="302939"/>
                </a:lnTo>
                <a:cubicBezTo>
                  <a:pt x="2133898" y="304037"/>
                  <a:pt x="2138289" y="305135"/>
                  <a:pt x="2145972" y="306232"/>
                </a:cubicBezTo>
                <a:cubicBezTo>
                  <a:pt x="2145972" y="306964"/>
                  <a:pt x="2146338" y="307330"/>
                  <a:pt x="2147070" y="307330"/>
                </a:cubicBezTo>
                <a:lnTo>
                  <a:pt x="2150362" y="307330"/>
                </a:lnTo>
                <a:lnTo>
                  <a:pt x="2158045" y="302939"/>
                </a:lnTo>
                <a:lnTo>
                  <a:pt x="2170119" y="302939"/>
                </a:lnTo>
                <a:cubicBezTo>
                  <a:pt x="2175973" y="307696"/>
                  <a:pt x="2184388" y="312086"/>
                  <a:pt x="2195364" y="316111"/>
                </a:cubicBezTo>
                <a:cubicBezTo>
                  <a:pt x="2196096" y="318672"/>
                  <a:pt x="2205242" y="323428"/>
                  <a:pt x="2222804" y="330379"/>
                </a:cubicBezTo>
                <a:cubicBezTo>
                  <a:pt x="2229024" y="335136"/>
                  <a:pt x="2234146" y="340990"/>
                  <a:pt x="2238171" y="347941"/>
                </a:cubicBezTo>
                <a:cubicBezTo>
                  <a:pt x="2245488" y="359649"/>
                  <a:pt x="2249147" y="365869"/>
                  <a:pt x="2249147" y="366601"/>
                </a:cubicBezTo>
                <a:cubicBezTo>
                  <a:pt x="2248415" y="373918"/>
                  <a:pt x="2248049" y="379772"/>
                  <a:pt x="2248049" y="384162"/>
                </a:cubicBezTo>
                <a:lnTo>
                  <a:pt x="2248049" y="389650"/>
                </a:lnTo>
                <a:cubicBezTo>
                  <a:pt x="2248049" y="390748"/>
                  <a:pt x="2246952" y="391845"/>
                  <a:pt x="2244756" y="392943"/>
                </a:cubicBezTo>
                <a:lnTo>
                  <a:pt x="2242561" y="392943"/>
                </a:lnTo>
                <a:cubicBezTo>
                  <a:pt x="2235244" y="392943"/>
                  <a:pt x="2225000" y="389650"/>
                  <a:pt x="2211828" y="383065"/>
                </a:cubicBezTo>
                <a:cubicBezTo>
                  <a:pt x="2209267" y="380138"/>
                  <a:pt x="2205609" y="378674"/>
                  <a:pt x="2200852" y="378674"/>
                </a:cubicBezTo>
                <a:lnTo>
                  <a:pt x="2190974" y="379772"/>
                </a:lnTo>
                <a:lnTo>
                  <a:pt x="2177802" y="378674"/>
                </a:lnTo>
                <a:cubicBezTo>
                  <a:pt x="2175973" y="378674"/>
                  <a:pt x="2173412" y="379772"/>
                  <a:pt x="2170119" y="381967"/>
                </a:cubicBezTo>
                <a:lnTo>
                  <a:pt x="2163534" y="381967"/>
                </a:lnTo>
                <a:lnTo>
                  <a:pt x="2161338" y="380869"/>
                </a:lnTo>
                <a:lnTo>
                  <a:pt x="2162436" y="375381"/>
                </a:lnTo>
                <a:lnTo>
                  <a:pt x="2162436" y="374284"/>
                </a:lnTo>
                <a:lnTo>
                  <a:pt x="2160241" y="374284"/>
                </a:lnTo>
                <a:lnTo>
                  <a:pt x="2156948" y="376479"/>
                </a:lnTo>
                <a:lnTo>
                  <a:pt x="2147070" y="376479"/>
                </a:lnTo>
                <a:cubicBezTo>
                  <a:pt x="2143777" y="378674"/>
                  <a:pt x="2140850" y="379772"/>
                  <a:pt x="2138289" y="379772"/>
                </a:cubicBezTo>
                <a:lnTo>
                  <a:pt x="2138289" y="383065"/>
                </a:lnTo>
                <a:cubicBezTo>
                  <a:pt x="2141947" y="387089"/>
                  <a:pt x="2143777" y="392577"/>
                  <a:pt x="2143777" y="399529"/>
                </a:cubicBezTo>
                <a:lnTo>
                  <a:pt x="2143777" y="405017"/>
                </a:lnTo>
                <a:lnTo>
                  <a:pt x="2148167" y="418188"/>
                </a:lnTo>
                <a:lnTo>
                  <a:pt x="2148167" y="437945"/>
                </a:lnTo>
                <a:cubicBezTo>
                  <a:pt x="2143777" y="451116"/>
                  <a:pt x="2135362" y="461727"/>
                  <a:pt x="2122922" y="469776"/>
                </a:cubicBezTo>
                <a:cubicBezTo>
                  <a:pt x="2117068" y="474166"/>
                  <a:pt x="2114141" y="476727"/>
                  <a:pt x="2114141" y="477459"/>
                </a:cubicBezTo>
                <a:lnTo>
                  <a:pt x="2114141" y="478556"/>
                </a:lnTo>
                <a:lnTo>
                  <a:pt x="2127313" y="499411"/>
                </a:lnTo>
                <a:lnTo>
                  <a:pt x="2127313" y="505997"/>
                </a:lnTo>
                <a:cubicBezTo>
                  <a:pt x="2125849" y="509655"/>
                  <a:pt x="2121825" y="511485"/>
                  <a:pt x="2115239" y="511485"/>
                </a:cubicBezTo>
                <a:lnTo>
                  <a:pt x="2105360" y="510387"/>
                </a:lnTo>
                <a:cubicBezTo>
                  <a:pt x="2094384" y="514778"/>
                  <a:pt x="2086701" y="516973"/>
                  <a:pt x="2082310" y="516973"/>
                </a:cubicBezTo>
                <a:cubicBezTo>
                  <a:pt x="2082310" y="517705"/>
                  <a:pt x="2081945" y="518070"/>
                  <a:pt x="2081213" y="518070"/>
                </a:cubicBezTo>
                <a:lnTo>
                  <a:pt x="2076823" y="518070"/>
                </a:lnTo>
                <a:lnTo>
                  <a:pt x="2071335" y="513680"/>
                </a:lnTo>
                <a:lnTo>
                  <a:pt x="2060359" y="513680"/>
                </a:lnTo>
                <a:lnTo>
                  <a:pt x="2057066" y="515875"/>
                </a:lnTo>
                <a:lnTo>
                  <a:pt x="2050480" y="515875"/>
                </a:lnTo>
                <a:lnTo>
                  <a:pt x="2042797" y="511485"/>
                </a:lnTo>
                <a:lnTo>
                  <a:pt x="2036211" y="511485"/>
                </a:lnTo>
                <a:lnTo>
                  <a:pt x="2032918" y="513680"/>
                </a:lnTo>
                <a:lnTo>
                  <a:pt x="2023040" y="513680"/>
                </a:lnTo>
                <a:cubicBezTo>
                  <a:pt x="2018283" y="516607"/>
                  <a:pt x="2012064" y="518802"/>
                  <a:pt x="2004381" y="520265"/>
                </a:cubicBezTo>
                <a:cubicBezTo>
                  <a:pt x="2003283" y="527949"/>
                  <a:pt x="2002185" y="532339"/>
                  <a:pt x="2001088" y="533437"/>
                </a:cubicBezTo>
                <a:lnTo>
                  <a:pt x="2001088" y="538925"/>
                </a:lnTo>
                <a:cubicBezTo>
                  <a:pt x="2003283" y="541486"/>
                  <a:pt x="2004381" y="547340"/>
                  <a:pt x="2004381" y="556487"/>
                </a:cubicBezTo>
                <a:lnTo>
                  <a:pt x="2002185" y="557584"/>
                </a:lnTo>
                <a:lnTo>
                  <a:pt x="2001088" y="557584"/>
                </a:lnTo>
                <a:cubicBezTo>
                  <a:pt x="1993404" y="549535"/>
                  <a:pt x="1988648" y="545511"/>
                  <a:pt x="1986819" y="545511"/>
                </a:cubicBezTo>
                <a:cubicBezTo>
                  <a:pt x="1978404" y="543681"/>
                  <a:pt x="1970721" y="536364"/>
                  <a:pt x="1963769" y="523558"/>
                </a:cubicBezTo>
                <a:cubicBezTo>
                  <a:pt x="1957549" y="523558"/>
                  <a:pt x="1952061" y="517705"/>
                  <a:pt x="1947305" y="505997"/>
                </a:cubicBezTo>
                <a:cubicBezTo>
                  <a:pt x="1946207" y="505997"/>
                  <a:pt x="1944744" y="504167"/>
                  <a:pt x="1942915" y="500509"/>
                </a:cubicBezTo>
                <a:lnTo>
                  <a:pt x="1942915" y="488435"/>
                </a:lnTo>
                <a:lnTo>
                  <a:pt x="1938524" y="481849"/>
                </a:lnTo>
                <a:lnTo>
                  <a:pt x="1938524" y="479654"/>
                </a:lnTo>
                <a:cubicBezTo>
                  <a:pt x="1938524" y="473800"/>
                  <a:pt x="1938158" y="469044"/>
                  <a:pt x="1937427" y="465385"/>
                </a:cubicBezTo>
                <a:cubicBezTo>
                  <a:pt x="1938158" y="460629"/>
                  <a:pt x="1938524" y="455507"/>
                  <a:pt x="1938524" y="450019"/>
                </a:cubicBezTo>
                <a:lnTo>
                  <a:pt x="1938524" y="446726"/>
                </a:lnTo>
                <a:lnTo>
                  <a:pt x="1940719" y="443433"/>
                </a:lnTo>
                <a:lnTo>
                  <a:pt x="1940719" y="441238"/>
                </a:lnTo>
                <a:lnTo>
                  <a:pt x="1938524" y="437945"/>
                </a:lnTo>
                <a:lnTo>
                  <a:pt x="1938524" y="435750"/>
                </a:lnTo>
                <a:cubicBezTo>
                  <a:pt x="1938524" y="419286"/>
                  <a:pt x="1937427" y="409041"/>
                  <a:pt x="1935231" y="405017"/>
                </a:cubicBezTo>
                <a:lnTo>
                  <a:pt x="1933036" y="405017"/>
                </a:lnTo>
                <a:cubicBezTo>
                  <a:pt x="1930475" y="405017"/>
                  <a:pt x="1921328" y="411968"/>
                  <a:pt x="1905596" y="425871"/>
                </a:cubicBezTo>
                <a:cubicBezTo>
                  <a:pt x="1880351" y="445262"/>
                  <a:pt x="1866814" y="456238"/>
                  <a:pt x="1864984" y="458800"/>
                </a:cubicBezTo>
                <a:cubicBezTo>
                  <a:pt x="1863887" y="458800"/>
                  <a:pt x="1859496" y="461361"/>
                  <a:pt x="1851813" y="466483"/>
                </a:cubicBezTo>
                <a:cubicBezTo>
                  <a:pt x="1847423" y="466483"/>
                  <a:pt x="1839374" y="469776"/>
                  <a:pt x="1827666" y="476361"/>
                </a:cubicBezTo>
                <a:lnTo>
                  <a:pt x="1821080" y="476361"/>
                </a:lnTo>
                <a:cubicBezTo>
                  <a:pt x="1806445" y="471605"/>
                  <a:pt x="1799128" y="467580"/>
                  <a:pt x="1799128" y="464288"/>
                </a:cubicBezTo>
                <a:cubicBezTo>
                  <a:pt x="1798762" y="464288"/>
                  <a:pt x="1797664" y="462458"/>
                  <a:pt x="1795835" y="458800"/>
                </a:cubicBezTo>
                <a:lnTo>
                  <a:pt x="1795835" y="443433"/>
                </a:lnTo>
                <a:lnTo>
                  <a:pt x="1793640" y="440140"/>
                </a:lnTo>
                <a:lnTo>
                  <a:pt x="1793640" y="436847"/>
                </a:lnTo>
                <a:cubicBezTo>
                  <a:pt x="1794006" y="435384"/>
                  <a:pt x="1794737" y="434652"/>
                  <a:pt x="1795835" y="434652"/>
                </a:cubicBezTo>
                <a:lnTo>
                  <a:pt x="1798030" y="434652"/>
                </a:lnTo>
                <a:lnTo>
                  <a:pt x="1804616" y="439043"/>
                </a:lnTo>
                <a:lnTo>
                  <a:pt x="1812299" y="439043"/>
                </a:lnTo>
                <a:lnTo>
                  <a:pt x="1833154" y="426969"/>
                </a:lnTo>
                <a:cubicBezTo>
                  <a:pt x="1839008" y="422944"/>
                  <a:pt x="1841935" y="420383"/>
                  <a:pt x="1841935" y="419286"/>
                </a:cubicBezTo>
                <a:cubicBezTo>
                  <a:pt x="1861326" y="401724"/>
                  <a:pt x="1877058" y="386357"/>
                  <a:pt x="1889132" y="373186"/>
                </a:cubicBezTo>
                <a:cubicBezTo>
                  <a:pt x="1890961" y="372454"/>
                  <a:pt x="1894620" y="368064"/>
                  <a:pt x="1900108" y="360015"/>
                </a:cubicBezTo>
                <a:lnTo>
                  <a:pt x="1948403" y="310623"/>
                </a:lnTo>
                <a:cubicBezTo>
                  <a:pt x="1948403" y="308427"/>
                  <a:pt x="1951695" y="303305"/>
                  <a:pt x="1958281" y="295256"/>
                </a:cubicBezTo>
                <a:cubicBezTo>
                  <a:pt x="1969257" y="278060"/>
                  <a:pt x="1974745" y="268913"/>
                  <a:pt x="1974745" y="267816"/>
                </a:cubicBezTo>
                <a:cubicBezTo>
                  <a:pt x="1976575" y="267816"/>
                  <a:pt x="1979136" y="262328"/>
                  <a:pt x="1982428" y="251352"/>
                </a:cubicBezTo>
                <a:cubicBezTo>
                  <a:pt x="1983892" y="251352"/>
                  <a:pt x="1984623" y="250620"/>
                  <a:pt x="1984623" y="249156"/>
                </a:cubicBezTo>
                <a:close/>
                <a:moveTo>
                  <a:pt x="2579759" y="235436"/>
                </a:moveTo>
                <a:cubicBezTo>
                  <a:pt x="2579759" y="236534"/>
                  <a:pt x="2578662" y="238363"/>
                  <a:pt x="2576467" y="240924"/>
                </a:cubicBezTo>
                <a:lnTo>
                  <a:pt x="2576467" y="242022"/>
                </a:lnTo>
                <a:cubicBezTo>
                  <a:pt x="2578662" y="243851"/>
                  <a:pt x="2579759" y="252632"/>
                  <a:pt x="2579759" y="268365"/>
                </a:cubicBezTo>
                <a:lnTo>
                  <a:pt x="2579759" y="270560"/>
                </a:lnTo>
                <a:cubicBezTo>
                  <a:pt x="2579759" y="281170"/>
                  <a:pt x="2579393" y="297634"/>
                  <a:pt x="2578662" y="319952"/>
                </a:cubicBezTo>
                <a:cubicBezTo>
                  <a:pt x="2577198" y="320318"/>
                  <a:pt x="2576467" y="321050"/>
                  <a:pt x="2576467" y="322147"/>
                </a:cubicBezTo>
                <a:lnTo>
                  <a:pt x="2576467" y="324343"/>
                </a:lnTo>
                <a:lnTo>
                  <a:pt x="2578662" y="327635"/>
                </a:lnTo>
                <a:lnTo>
                  <a:pt x="2578662" y="343002"/>
                </a:lnTo>
                <a:lnTo>
                  <a:pt x="2576467" y="346295"/>
                </a:lnTo>
                <a:cubicBezTo>
                  <a:pt x="2578662" y="348856"/>
                  <a:pt x="2579759" y="355442"/>
                  <a:pt x="2579759" y="366052"/>
                </a:cubicBezTo>
                <a:cubicBezTo>
                  <a:pt x="2579027" y="373735"/>
                  <a:pt x="2578662" y="378125"/>
                  <a:pt x="2578662" y="379223"/>
                </a:cubicBezTo>
                <a:cubicBezTo>
                  <a:pt x="2579393" y="380321"/>
                  <a:pt x="2579759" y="381784"/>
                  <a:pt x="2579759" y="383613"/>
                </a:cubicBezTo>
                <a:lnTo>
                  <a:pt x="2584150" y="383613"/>
                </a:lnTo>
                <a:lnTo>
                  <a:pt x="2592930" y="361661"/>
                </a:lnTo>
                <a:cubicBezTo>
                  <a:pt x="2601712" y="339709"/>
                  <a:pt x="2606102" y="328001"/>
                  <a:pt x="2606102" y="326538"/>
                </a:cubicBezTo>
                <a:cubicBezTo>
                  <a:pt x="2607565" y="325806"/>
                  <a:pt x="2608663" y="325440"/>
                  <a:pt x="2609395" y="325440"/>
                </a:cubicBezTo>
                <a:lnTo>
                  <a:pt x="2609395" y="314464"/>
                </a:lnTo>
                <a:cubicBezTo>
                  <a:pt x="2611590" y="311537"/>
                  <a:pt x="2612688" y="308244"/>
                  <a:pt x="2612688" y="304586"/>
                </a:cubicBezTo>
                <a:lnTo>
                  <a:pt x="2612688" y="285926"/>
                </a:lnTo>
                <a:lnTo>
                  <a:pt x="2614883" y="282634"/>
                </a:lnTo>
                <a:lnTo>
                  <a:pt x="2614883" y="272755"/>
                </a:lnTo>
                <a:lnTo>
                  <a:pt x="2617078" y="269462"/>
                </a:lnTo>
                <a:lnTo>
                  <a:pt x="2617078" y="249705"/>
                </a:lnTo>
                <a:cubicBezTo>
                  <a:pt x="2614883" y="243851"/>
                  <a:pt x="2612688" y="240559"/>
                  <a:pt x="2610492" y="239827"/>
                </a:cubicBezTo>
                <a:lnTo>
                  <a:pt x="2600614" y="239827"/>
                </a:lnTo>
                <a:lnTo>
                  <a:pt x="2591833" y="235436"/>
                </a:lnTo>
                <a:close/>
                <a:moveTo>
                  <a:pt x="935943" y="218424"/>
                </a:moveTo>
                <a:lnTo>
                  <a:pt x="955700" y="218424"/>
                </a:lnTo>
                <a:cubicBezTo>
                  <a:pt x="972164" y="224643"/>
                  <a:pt x="981311" y="230131"/>
                  <a:pt x="983141" y="234888"/>
                </a:cubicBezTo>
                <a:lnTo>
                  <a:pt x="983141" y="238180"/>
                </a:lnTo>
                <a:cubicBezTo>
                  <a:pt x="979482" y="242205"/>
                  <a:pt x="976189" y="246961"/>
                  <a:pt x="973262" y="252449"/>
                </a:cubicBezTo>
                <a:lnTo>
                  <a:pt x="973262" y="253547"/>
                </a:lnTo>
                <a:cubicBezTo>
                  <a:pt x="973262" y="264889"/>
                  <a:pt x="968140" y="281353"/>
                  <a:pt x="957896" y="302939"/>
                </a:cubicBezTo>
                <a:cubicBezTo>
                  <a:pt x="954237" y="307696"/>
                  <a:pt x="952407" y="312452"/>
                  <a:pt x="952407" y="317208"/>
                </a:cubicBezTo>
                <a:cubicBezTo>
                  <a:pt x="950212" y="317208"/>
                  <a:pt x="946553" y="326355"/>
                  <a:pt x="941431" y="344648"/>
                </a:cubicBezTo>
                <a:cubicBezTo>
                  <a:pt x="940334" y="344648"/>
                  <a:pt x="938870" y="346478"/>
                  <a:pt x="937041" y="350136"/>
                </a:cubicBezTo>
                <a:lnTo>
                  <a:pt x="937041" y="351234"/>
                </a:lnTo>
                <a:cubicBezTo>
                  <a:pt x="937041" y="354893"/>
                  <a:pt x="936675" y="361112"/>
                  <a:pt x="935943" y="369893"/>
                </a:cubicBezTo>
                <a:lnTo>
                  <a:pt x="973262" y="387455"/>
                </a:lnTo>
                <a:cubicBezTo>
                  <a:pt x="973262" y="388553"/>
                  <a:pt x="976189" y="390382"/>
                  <a:pt x="982043" y="392943"/>
                </a:cubicBezTo>
                <a:lnTo>
                  <a:pt x="1002897" y="392943"/>
                </a:lnTo>
                <a:lnTo>
                  <a:pt x="1021557" y="402822"/>
                </a:lnTo>
                <a:lnTo>
                  <a:pt x="1022654" y="405017"/>
                </a:lnTo>
                <a:lnTo>
                  <a:pt x="1021557" y="411602"/>
                </a:lnTo>
                <a:cubicBezTo>
                  <a:pt x="1021557" y="413066"/>
                  <a:pt x="1027411" y="416725"/>
                  <a:pt x="1039118" y="422579"/>
                </a:cubicBezTo>
                <a:cubicBezTo>
                  <a:pt x="1043143" y="431359"/>
                  <a:pt x="1047533" y="435750"/>
                  <a:pt x="1052290" y="435750"/>
                </a:cubicBezTo>
                <a:cubicBezTo>
                  <a:pt x="1058509" y="441604"/>
                  <a:pt x="1065095" y="449653"/>
                  <a:pt x="1072047" y="459897"/>
                </a:cubicBezTo>
                <a:cubicBezTo>
                  <a:pt x="1077900" y="462458"/>
                  <a:pt x="1080828" y="465751"/>
                  <a:pt x="1080828" y="469776"/>
                </a:cubicBezTo>
                <a:lnTo>
                  <a:pt x="1081925" y="469776"/>
                </a:lnTo>
                <a:lnTo>
                  <a:pt x="1085155" y="466545"/>
                </a:lnTo>
                <a:lnTo>
                  <a:pt x="1092901" y="479654"/>
                </a:lnTo>
                <a:lnTo>
                  <a:pt x="1112658" y="513680"/>
                </a:lnTo>
                <a:lnTo>
                  <a:pt x="1112658" y="518070"/>
                </a:lnTo>
                <a:cubicBezTo>
                  <a:pt x="1112658" y="519534"/>
                  <a:pt x="1111926" y="520265"/>
                  <a:pt x="1110463" y="520265"/>
                </a:cubicBezTo>
                <a:lnTo>
                  <a:pt x="1109365" y="520265"/>
                </a:lnTo>
                <a:cubicBezTo>
                  <a:pt x="1107902" y="520265"/>
                  <a:pt x="1107170" y="519168"/>
                  <a:pt x="1107170" y="516973"/>
                </a:cubicBezTo>
                <a:lnTo>
                  <a:pt x="1102780" y="516973"/>
                </a:lnTo>
                <a:lnTo>
                  <a:pt x="1102780" y="520265"/>
                </a:lnTo>
                <a:cubicBezTo>
                  <a:pt x="1102780" y="525754"/>
                  <a:pt x="1100950" y="529412"/>
                  <a:pt x="1097292" y="531242"/>
                </a:cubicBezTo>
                <a:lnTo>
                  <a:pt x="1083023" y="531242"/>
                </a:lnTo>
                <a:cubicBezTo>
                  <a:pt x="1075705" y="526851"/>
                  <a:pt x="1070949" y="524656"/>
                  <a:pt x="1068754" y="524656"/>
                </a:cubicBezTo>
                <a:lnTo>
                  <a:pt x="1066559" y="524656"/>
                </a:lnTo>
                <a:lnTo>
                  <a:pt x="1066559" y="531242"/>
                </a:lnTo>
                <a:cubicBezTo>
                  <a:pt x="1066559" y="532705"/>
                  <a:pt x="1065827" y="533437"/>
                  <a:pt x="1064363" y="533437"/>
                </a:cubicBezTo>
                <a:lnTo>
                  <a:pt x="1059973" y="533437"/>
                </a:lnTo>
                <a:cubicBezTo>
                  <a:pt x="1046802" y="522095"/>
                  <a:pt x="1034728" y="515143"/>
                  <a:pt x="1023752" y="512582"/>
                </a:cubicBezTo>
                <a:cubicBezTo>
                  <a:pt x="1019727" y="511485"/>
                  <a:pt x="1014971" y="506728"/>
                  <a:pt x="1009483" y="498313"/>
                </a:cubicBezTo>
                <a:cubicBezTo>
                  <a:pt x="1005824" y="498313"/>
                  <a:pt x="1003995" y="496484"/>
                  <a:pt x="1003995" y="492825"/>
                </a:cubicBezTo>
                <a:cubicBezTo>
                  <a:pt x="1002166" y="492825"/>
                  <a:pt x="995946" y="489167"/>
                  <a:pt x="985336" y="481849"/>
                </a:cubicBezTo>
                <a:lnTo>
                  <a:pt x="973262" y="481849"/>
                </a:lnTo>
                <a:lnTo>
                  <a:pt x="965579" y="486240"/>
                </a:lnTo>
                <a:lnTo>
                  <a:pt x="963383" y="486240"/>
                </a:lnTo>
                <a:cubicBezTo>
                  <a:pt x="958627" y="482581"/>
                  <a:pt x="955334" y="480752"/>
                  <a:pt x="953505" y="480752"/>
                </a:cubicBezTo>
                <a:cubicBezTo>
                  <a:pt x="943261" y="481483"/>
                  <a:pt x="936675" y="481849"/>
                  <a:pt x="933748" y="481849"/>
                </a:cubicBezTo>
                <a:cubicBezTo>
                  <a:pt x="933382" y="481849"/>
                  <a:pt x="931187" y="481483"/>
                  <a:pt x="927163" y="480752"/>
                </a:cubicBezTo>
                <a:cubicBezTo>
                  <a:pt x="921674" y="481849"/>
                  <a:pt x="916552" y="483679"/>
                  <a:pt x="911796" y="486240"/>
                </a:cubicBezTo>
                <a:lnTo>
                  <a:pt x="905210" y="486240"/>
                </a:lnTo>
                <a:lnTo>
                  <a:pt x="901917" y="484044"/>
                </a:lnTo>
                <a:lnTo>
                  <a:pt x="894234" y="484044"/>
                </a:lnTo>
                <a:cubicBezTo>
                  <a:pt x="892405" y="485508"/>
                  <a:pt x="891307" y="486240"/>
                  <a:pt x="890941" y="486240"/>
                </a:cubicBezTo>
                <a:lnTo>
                  <a:pt x="889844" y="486240"/>
                </a:lnTo>
                <a:cubicBezTo>
                  <a:pt x="888014" y="484776"/>
                  <a:pt x="886917" y="484044"/>
                  <a:pt x="886551" y="484044"/>
                </a:cubicBezTo>
                <a:cubicBezTo>
                  <a:pt x="886551" y="484776"/>
                  <a:pt x="883990" y="486606"/>
                  <a:pt x="878868" y="489532"/>
                </a:cubicBezTo>
                <a:lnTo>
                  <a:pt x="870087" y="489532"/>
                </a:lnTo>
                <a:cubicBezTo>
                  <a:pt x="868989" y="489532"/>
                  <a:pt x="867892" y="488435"/>
                  <a:pt x="866794" y="486240"/>
                </a:cubicBezTo>
                <a:lnTo>
                  <a:pt x="866794" y="485142"/>
                </a:lnTo>
                <a:cubicBezTo>
                  <a:pt x="866794" y="483679"/>
                  <a:pt x="871184" y="481118"/>
                  <a:pt x="879965" y="477459"/>
                </a:cubicBezTo>
                <a:cubicBezTo>
                  <a:pt x="889844" y="472703"/>
                  <a:pt x="904113" y="463556"/>
                  <a:pt x="922772" y="450019"/>
                </a:cubicBezTo>
                <a:cubicBezTo>
                  <a:pt x="935211" y="441604"/>
                  <a:pt x="941431" y="436847"/>
                  <a:pt x="941431" y="435750"/>
                </a:cubicBezTo>
                <a:lnTo>
                  <a:pt x="941431" y="434652"/>
                </a:lnTo>
                <a:cubicBezTo>
                  <a:pt x="934480" y="426237"/>
                  <a:pt x="925333" y="419652"/>
                  <a:pt x="913991" y="414895"/>
                </a:cubicBezTo>
                <a:cubicBezTo>
                  <a:pt x="911064" y="416359"/>
                  <a:pt x="897527" y="430262"/>
                  <a:pt x="873380" y="456604"/>
                </a:cubicBezTo>
                <a:cubicBezTo>
                  <a:pt x="872282" y="456604"/>
                  <a:pt x="867160" y="459165"/>
                  <a:pt x="858013" y="464288"/>
                </a:cubicBezTo>
                <a:cubicBezTo>
                  <a:pt x="853989" y="465019"/>
                  <a:pt x="850696" y="466849"/>
                  <a:pt x="848135" y="469776"/>
                </a:cubicBezTo>
                <a:lnTo>
                  <a:pt x="823987" y="477459"/>
                </a:lnTo>
                <a:cubicBezTo>
                  <a:pt x="821792" y="481118"/>
                  <a:pt x="813743" y="484410"/>
                  <a:pt x="799840" y="487337"/>
                </a:cubicBezTo>
                <a:cubicBezTo>
                  <a:pt x="797645" y="487337"/>
                  <a:pt x="794718" y="488801"/>
                  <a:pt x="791059" y="491728"/>
                </a:cubicBezTo>
                <a:lnTo>
                  <a:pt x="786669" y="491728"/>
                </a:lnTo>
                <a:cubicBezTo>
                  <a:pt x="783376" y="488801"/>
                  <a:pt x="777156" y="486606"/>
                  <a:pt x="768009" y="485142"/>
                </a:cubicBezTo>
                <a:lnTo>
                  <a:pt x="762521" y="478556"/>
                </a:lnTo>
                <a:lnTo>
                  <a:pt x="762521" y="477459"/>
                </a:lnTo>
                <a:cubicBezTo>
                  <a:pt x="762887" y="475995"/>
                  <a:pt x="763619" y="475264"/>
                  <a:pt x="764716" y="475264"/>
                </a:cubicBezTo>
                <a:lnTo>
                  <a:pt x="783376" y="475264"/>
                </a:lnTo>
                <a:cubicBezTo>
                  <a:pt x="801304" y="469410"/>
                  <a:pt x="818865" y="457336"/>
                  <a:pt x="836061" y="439043"/>
                </a:cubicBezTo>
                <a:cubicBezTo>
                  <a:pt x="843013" y="433189"/>
                  <a:pt x="853989" y="420383"/>
                  <a:pt x="868989" y="400626"/>
                </a:cubicBezTo>
                <a:cubicBezTo>
                  <a:pt x="871916" y="396236"/>
                  <a:pt x="873380" y="392943"/>
                  <a:pt x="873380" y="390748"/>
                </a:cubicBezTo>
                <a:cubicBezTo>
                  <a:pt x="870087" y="388187"/>
                  <a:pt x="862403" y="384894"/>
                  <a:pt x="850330" y="380869"/>
                </a:cubicBezTo>
                <a:cubicBezTo>
                  <a:pt x="849964" y="379040"/>
                  <a:pt x="839354" y="373552"/>
                  <a:pt x="818499" y="364405"/>
                </a:cubicBezTo>
                <a:cubicBezTo>
                  <a:pt x="807157" y="358186"/>
                  <a:pt x="794352" y="349771"/>
                  <a:pt x="780083" y="339160"/>
                </a:cubicBezTo>
                <a:cubicBezTo>
                  <a:pt x="778986" y="339160"/>
                  <a:pt x="777888" y="338063"/>
                  <a:pt x="776790" y="335867"/>
                </a:cubicBezTo>
                <a:lnTo>
                  <a:pt x="778986" y="334770"/>
                </a:lnTo>
                <a:lnTo>
                  <a:pt x="780083" y="334770"/>
                </a:lnTo>
                <a:lnTo>
                  <a:pt x="799840" y="342453"/>
                </a:lnTo>
                <a:lnTo>
                  <a:pt x="819597" y="342453"/>
                </a:lnTo>
                <a:cubicBezTo>
                  <a:pt x="823256" y="342453"/>
                  <a:pt x="826549" y="343551"/>
                  <a:pt x="829475" y="345746"/>
                </a:cubicBezTo>
                <a:lnTo>
                  <a:pt x="848135" y="345746"/>
                </a:lnTo>
                <a:cubicBezTo>
                  <a:pt x="849232" y="347209"/>
                  <a:pt x="857647" y="348673"/>
                  <a:pt x="873380" y="350136"/>
                </a:cubicBezTo>
                <a:cubicBezTo>
                  <a:pt x="882892" y="353063"/>
                  <a:pt x="889112" y="354527"/>
                  <a:pt x="892039" y="354527"/>
                </a:cubicBezTo>
                <a:cubicBezTo>
                  <a:pt x="896429" y="354527"/>
                  <a:pt x="902283" y="340624"/>
                  <a:pt x="909601" y="312818"/>
                </a:cubicBezTo>
                <a:cubicBezTo>
                  <a:pt x="912162" y="309525"/>
                  <a:pt x="916186" y="298183"/>
                  <a:pt x="921674" y="278792"/>
                </a:cubicBezTo>
                <a:cubicBezTo>
                  <a:pt x="922406" y="278792"/>
                  <a:pt x="922772" y="278426"/>
                  <a:pt x="922772" y="277694"/>
                </a:cubicBezTo>
                <a:lnTo>
                  <a:pt x="922772" y="267816"/>
                </a:lnTo>
                <a:cubicBezTo>
                  <a:pt x="919845" y="267816"/>
                  <a:pt x="915089" y="270011"/>
                  <a:pt x="908503" y="274402"/>
                </a:cubicBezTo>
                <a:cubicBezTo>
                  <a:pt x="885087" y="289402"/>
                  <a:pt x="871550" y="298549"/>
                  <a:pt x="867892" y="301842"/>
                </a:cubicBezTo>
                <a:cubicBezTo>
                  <a:pt x="866428" y="301842"/>
                  <a:pt x="859843" y="306598"/>
                  <a:pt x="848135" y="316111"/>
                </a:cubicBezTo>
                <a:cubicBezTo>
                  <a:pt x="842281" y="319769"/>
                  <a:pt x="836427" y="321599"/>
                  <a:pt x="830573" y="321599"/>
                </a:cubicBezTo>
                <a:lnTo>
                  <a:pt x="829475" y="321599"/>
                </a:lnTo>
                <a:cubicBezTo>
                  <a:pt x="824719" y="321599"/>
                  <a:pt x="815206" y="312818"/>
                  <a:pt x="800937" y="295256"/>
                </a:cubicBezTo>
                <a:lnTo>
                  <a:pt x="800937" y="291963"/>
                </a:lnTo>
                <a:lnTo>
                  <a:pt x="802035" y="289768"/>
                </a:lnTo>
                <a:cubicBezTo>
                  <a:pt x="804596" y="289768"/>
                  <a:pt x="807523" y="290866"/>
                  <a:pt x="810816" y="293061"/>
                </a:cubicBezTo>
                <a:lnTo>
                  <a:pt x="819597" y="293061"/>
                </a:lnTo>
                <a:cubicBezTo>
                  <a:pt x="821426" y="291963"/>
                  <a:pt x="826549" y="290500"/>
                  <a:pt x="834964" y="288670"/>
                </a:cubicBezTo>
                <a:cubicBezTo>
                  <a:pt x="836793" y="286475"/>
                  <a:pt x="840086" y="284646"/>
                  <a:pt x="844842" y="283182"/>
                </a:cubicBezTo>
                <a:cubicBezTo>
                  <a:pt x="845939" y="280987"/>
                  <a:pt x="852525" y="276963"/>
                  <a:pt x="864599" y="271109"/>
                </a:cubicBezTo>
                <a:cubicBezTo>
                  <a:pt x="869721" y="268182"/>
                  <a:pt x="872282" y="266352"/>
                  <a:pt x="872282" y="265621"/>
                </a:cubicBezTo>
                <a:cubicBezTo>
                  <a:pt x="889112" y="255376"/>
                  <a:pt x="897893" y="248425"/>
                  <a:pt x="898625" y="244766"/>
                </a:cubicBezTo>
                <a:cubicBezTo>
                  <a:pt x="906308" y="231595"/>
                  <a:pt x="912893" y="225009"/>
                  <a:pt x="918382" y="225009"/>
                </a:cubicBezTo>
                <a:close/>
                <a:moveTo>
                  <a:pt x="1515164" y="140493"/>
                </a:moveTo>
                <a:cubicBezTo>
                  <a:pt x="1507115" y="140493"/>
                  <a:pt x="1498700" y="143420"/>
                  <a:pt x="1489919" y="149274"/>
                </a:cubicBezTo>
                <a:lnTo>
                  <a:pt x="1481138" y="155860"/>
                </a:lnTo>
                <a:cubicBezTo>
                  <a:pt x="1471625" y="158421"/>
                  <a:pt x="1466869" y="162811"/>
                  <a:pt x="1466869" y="169031"/>
                </a:cubicBezTo>
                <a:cubicBezTo>
                  <a:pt x="1466869" y="171592"/>
                  <a:pt x="1466137" y="173787"/>
                  <a:pt x="1464674" y="175617"/>
                </a:cubicBezTo>
                <a:lnTo>
                  <a:pt x="1464674" y="194276"/>
                </a:lnTo>
                <a:lnTo>
                  <a:pt x="1459186" y="210740"/>
                </a:lnTo>
                <a:lnTo>
                  <a:pt x="1459186" y="212936"/>
                </a:lnTo>
                <a:cubicBezTo>
                  <a:pt x="1463576" y="216960"/>
                  <a:pt x="1469064" y="219887"/>
                  <a:pt x="1475650" y="221716"/>
                </a:cubicBezTo>
                <a:cubicBezTo>
                  <a:pt x="1475650" y="222814"/>
                  <a:pt x="1480772" y="227204"/>
                  <a:pt x="1491016" y="234888"/>
                </a:cubicBezTo>
                <a:cubicBezTo>
                  <a:pt x="1500163" y="243668"/>
                  <a:pt x="1507846" y="256840"/>
                  <a:pt x="1514066" y="274402"/>
                </a:cubicBezTo>
                <a:lnTo>
                  <a:pt x="1514066" y="296354"/>
                </a:lnTo>
                <a:cubicBezTo>
                  <a:pt x="1508212" y="304037"/>
                  <a:pt x="1503456" y="311720"/>
                  <a:pt x="1499797" y="319403"/>
                </a:cubicBezTo>
                <a:lnTo>
                  <a:pt x="1487724" y="331477"/>
                </a:lnTo>
                <a:lnTo>
                  <a:pt x="1487724" y="332575"/>
                </a:lnTo>
                <a:cubicBezTo>
                  <a:pt x="1487724" y="338429"/>
                  <a:pt x="1497968" y="345746"/>
                  <a:pt x="1518457" y="354527"/>
                </a:cubicBezTo>
                <a:lnTo>
                  <a:pt x="1523945" y="354527"/>
                </a:lnTo>
                <a:cubicBezTo>
                  <a:pt x="1525774" y="353429"/>
                  <a:pt x="1531262" y="351966"/>
                  <a:pt x="1540409" y="350136"/>
                </a:cubicBezTo>
                <a:lnTo>
                  <a:pt x="1541506" y="347941"/>
                </a:lnTo>
                <a:cubicBezTo>
                  <a:pt x="1540775" y="321965"/>
                  <a:pt x="1540409" y="301476"/>
                  <a:pt x="1540409" y="286475"/>
                </a:cubicBezTo>
                <a:lnTo>
                  <a:pt x="1540409" y="278792"/>
                </a:lnTo>
                <a:lnTo>
                  <a:pt x="1538214" y="275499"/>
                </a:lnTo>
                <a:lnTo>
                  <a:pt x="1538214" y="215131"/>
                </a:lnTo>
                <a:cubicBezTo>
                  <a:pt x="1539677" y="213301"/>
                  <a:pt x="1540409" y="212204"/>
                  <a:pt x="1540409" y="211838"/>
                </a:cubicBezTo>
                <a:lnTo>
                  <a:pt x="1540409" y="150372"/>
                </a:lnTo>
                <a:cubicBezTo>
                  <a:pt x="1537848" y="143786"/>
                  <a:pt x="1529433" y="140493"/>
                  <a:pt x="1515164" y="140493"/>
                </a:cubicBezTo>
                <a:close/>
                <a:moveTo>
                  <a:pt x="783376" y="83418"/>
                </a:moveTo>
                <a:lnTo>
                  <a:pt x="784474" y="83418"/>
                </a:lnTo>
                <a:lnTo>
                  <a:pt x="791059" y="87808"/>
                </a:lnTo>
                <a:lnTo>
                  <a:pt x="808621" y="87808"/>
                </a:lnTo>
                <a:cubicBezTo>
                  <a:pt x="812645" y="87808"/>
                  <a:pt x="816670" y="89637"/>
                  <a:pt x="820694" y="93296"/>
                </a:cubicBezTo>
                <a:cubicBezTo>
                  <a:pt x="821792" y="93296"/>
                  <a:pt x="825085" y="95491"/>
                  <a:pt x="830573" y="99882"/>
                </a:cubicBezTo>
                <a:cubicBezTo>
                  <a:pt x="835695" y="104272"/>
                  <a:pt x="839720" y="114517"/>
                  <a:pt x="842647" y="130615"/>
                </a:cubicBezTo>
                <a:cubicBezTo>
                  <a:pt x="844842" y="138298"/>
                  <a:pt x="845939" y="144518"/>
                  <a:pt x="845939" y="149274"/>
                </a:cubicBezTo>
                <a:lnTo>
                  <a:pt x="845939" y="155860"/>
                </a:lnTo>
                <a:lnTo>
                  <a:pt x="848135" y="159153"/>
                </a:lnTo>
                <a:lnTo>
                  <a:pt x="848135" y="161348"/>
                </a:lnTo>
                <a:lnTo>
                  <a:pt x="845939" y="164641"/>
                </a:lnTo>
                <a:lnTo>
                  <a:pt x="845939" y="170129"/>
                </a:lnTo>
                <a:lnTo>
                  <a:pt x="848135" y="173422"/>
                </a:lnTo>
                <a:lnTo>
                  <a:pt x="848135" y="180007"/>
                </a:lnTo>
                <a:lnTo>
                  <a:pt x="845939" y="183300"/>
                </a:lnTo>
                <a:lnTo>
                  <a:pt x="845939" y="189886"/>
                </a:lnTo>
                <a:lnTo>
                  <a:pt x="850330" y="198667"/>
                </a:lnTo>
                <a:lnTo>
                  <a:pt x="850330" y="212936"/>
                </a:lnTo>
                <a:cubicBezTo>
                  <a:pt x="834231" y="229765"/>
                  <a:pt x="823987" y="238180"/>
                  <a:pt x="819597" y="238180"/>
                </a:cubicBezTo>
                <a:lnTo>
                  <a:pt x="816304" y="238180"/>
                </a:lnTo>
                <a:cubicBezTo>
                  <a:pt x="811914" y="238180"/>
                  <a:pt x="807523" y="235985"/>
                  <a:pt x="803133" y="231595"/>
                </a:cubicBezTo>
                <a:lnTo>
                  <a:pt x="800937" y="231595"/>
                </a:lnTo>
                <a:cubicBezTo>
                  <a:pt x="797279" y="231595"/>
                  <a:pt x="795449" y="234522"/>
                  <a:pt x="795449" y="240376"/>
                </a:cubicBezTo>
                <a:cubicBezTo>
                  <a:pt x="796181" y="244034"/>
                  <a:pt x="796547" y="247693"/>
                  <a:pt x="796547" y="251352"/>
                </a:cubicBezTo>
                <a:cubicBezTo>
                  <a:pt x="794718" y="251352"/>
                  <a:pt x="788498" y="257937"/>
                  <a:pt x="777888" y="271109"/>
                </a:cubicBezTo>
                <a:cubicBezTo>
                  <a:pt x="775693" y="271109"/>
                  <a:pt x="772766" y="275499"/>
                  <a:pt x="769107" y="284280"/>
                </a:cubicBezTo>
                <a:cubicBezTo>
                  <a:pt x="763985" y="284280"/>
                  <a:pt x="753009" y="294890"/>
                  <a:pt x="736179" y="316111"/>
                </a:cubicBezTo>
                <a:cubicBezTo>
                  <a:pt x="733984" y="316111"/>
                  <a:pt x="728130" y="321599"/>
                  <a:pt x="718617" y="332575"/>
                </a:cubicBezTo>
                <a:cubicBezTo>
                  <a:pt x="708739" y="336599"/>
                  <a:pt x="702519" y="340990"/>
                  <a:pt x="699958" y="345746"/>
                </a:cubicBezTo>
                <a:cubicBezTo>
                  <a:pt x="691543" y="354161"/>
                  <a:pt x="684957" y="359283"/>
                  <a:pt x="680201" y="361112"/>
                </a:cubicBezTo>
                <a:cubicBezTo>
                  <a:pt x="672152" y="366601"/>
                  <a:pt x="668127" y="371357"/>
                  <a:pt x="668127" y="375381"/>
                </a:cubicBezTo>
                <a:lnTo>
                  <a:pt x="668127" y="398431"/>
                </a:lnTo>
                <a:cubicBezTo>
                  <a:pt x="668127" y="406114"/>
                  <a:pt x="668493" y="411968"/>
                  <a:pt x="669225" y="415993"/>
                </a:cubicBezTo>
                <a:cubicBezTo>
                  <a:pt x="668493" y="420017"/>
                  <a:pt x="668127" y="425871"/>
                  <a:pt x="668127" y="433554"/>
                </a:cubicBezTo>
                <a:lnTo>
                  <a:pt x="668127" y="447823"/>
                </a:lnTo>
                <a:lnTo>
                  <a:pt x="665932" y="451116"/>
                </a:lnTo>
                <a:lnTo>
                  <a:pt x="665932" y="463190"/>
                </a:lnTo>
                <a:cubicBezTo>
                  <a:pt x="664468" y="468312"/>
                  <a:pt x="660444" y="470873"/>
                  <a:pt x="653858" y="470873"/>
                </a:cubicBezTo>
                <a:lnTo>
                  <a:pt x="643980" y="480752"/>
                </a:lnTo>
                <a:lnTo>
                  <a:pt x="640687" y="480752"/>
                </a:lnTo>
                <a:cubicBezTo>
                  <a:pt x="629345" y="470507"/>
                  <a:pt x="621662" y="458800"/>
                  <a:pt x="617637" y="445628"/>
                </a:cubicBezTo>
                <a:cubicBezTo>
                  <a:pt x="608856" y="429530"/>
                  <a:pt x="604466" y="420383"/>
                  <a:pt x="604466" y="418188"/>
                </a:cubicBezTo>
                <a:cubicBezTo>
                  <a:pt x="597149" y="408675"/>
                  <a:pt x="592392" y="403187"/>
                  <a:pt x="590197" y="401724"/>
                </a:cubicBezTo>
                <a:lnTo>
                  <a:pt x="572635" y="401724"/>
                </a:lnTo>
                <a:lnTo>
                  <a:pt x="563855" y="406114"/>
                </a:lnTo>
                <a:lnTo>
                  <a:pt x="549585" y="406114"/>
                </a:lnTo>
                <a:cubicBezTo>
                  <a:pt x="536414" y="394407"/>
                  <a:pt x="529829" y="384894"/>
                  <a:pt x="529829" y="377577"/>
                </a:cubicBezTo>
                <a:lnTo>
                  <a:pt x="529829" y="374284"/>
                </a:lnTo>
                <a:cubicBezTo>
                  <a:pt x="529829" y="373186"/>
                  <a:pt x="530926" y="372088"/>
                  <a:pt x="533121" y="370991"/>
                </a:cubicBezTo>
                <a:lnTo>
                  <a:pt x="534219" y="370991"/>
                </a:lnTo>
                <a:cubicBezTo>
                  <a:pt x="536414" y="370991"/>
                  <a:pt x="538610" y="374284"/>
                  <a:pt x="540805" y="380869"/>
                </a:cubicBezTo>
                <a:cubicBezTo>
                  <a:pt x="541536" y="380869"/>
                  <a:pt x="541902" y="381235"/>
                  <a:pt x="541902" y="381967"/>
                </a:cubicBezTo>
                <a:cubicBezTo>
                  <a:pt x="549951" y="381967"/>
                  <a:pt x="560196" y="378308"/>
                  <a:pt x="572635" y="370991"/>
                </a:cubicBezTo>
                <a:lnTo>
                  <a:pt x="627515" y="340258"/>
                </a:lnTo>
                <a:cubicBezTo>
                  <a:pt x="629711" y="338429"/>
                  <a:pt x="631174" y="333672"/>
                  <a:pt x="631906" y="325989"/>
                </a:cubicBezTo>
                <a:cubicBezTo>
                  <a:pt x="632638" y="325989"/>
                  <a:pt x="633004" y="325623"/>
                  <a:pt x="633004" y="324891"/>
                </a:cubicBezTo>
                <a:lnTo>
                  <a:pt x="633004" y="283182"/>
                </a:lnTo>
                <a:cubicBezTo>
                  <a:pt x="630442" y="274402"/>
                  <a:pt x="627882" y="268548"/>
                  <a:pt x="625320" y="265621"/>
                </a:cubicBezTo>
                <a:lnTo>
                  <a:pt x="625320" y="259035"/>
                </a:lnTo>
                <a:cubicBezTo>
                  <a:pt x="628979" y="255376"/>
                  <a:pt x="630809" y="251352"/>
                  <a:pt x="630809" y="246961"/>
                </a:cubicBezTo>
                <a:lnTo>
                  <a:pt x="630809" y="239278"/>
                </a:lnTo>
                <a:lnTo>
                  <a:pt x="633004" y="235985"/>
                </a:lnTo>
                <a:lnTo>
                  <a:pt x="633004" y="230497"/>
                </a:lnTo>
                <a:lnTo>
                  <a:pt x="630809" y="227204"/>
                </a:lnTo>
                <a:lnTo>
                  <a:pt x="630809" y="211838"/>
                </a:lnTo>
                <a:cubicBezTo>
                  <a:pt x="630809" y="203423"/>
                  <a:pt x="630442" y="189886"/>
                  <a:pt x="629711" y="171226"/>
                </a:cubicBezTo>
                <a:cubicBezTo>
                  <a:pt x="628247" y="171226"/>
                  <a:pt x="627150" y="167202"/>
                  <a:pt x="626418" y="159153"/>
                </a:cubicBezTo>
                <a:cubicBezTo>
                  <a:pt x="624954" y="154762"/>
                  <a:pt x="621296" y="147079"/>
                  <a:pt x="615442" y="136103"/>
                </a:cubicBezTo>
                <a:lnTo>
                  <a:pt x="617637" y="135005"/>
                </a:lnTo>
                <a:lnTo>
                  <a:pt x="618735" y="135005"/>
                </a:lnTo>
                <a:lnTo>
                  <a:pt x="641784" y="141591"/>
                </a:lnTo>
                <a:cubicBezTo>
                  <a:pt x="646175" y="143054"/>
                  <a:pt x="650199" y="151469"/>
                  <a:pt x="653858" y="166836"/>
                </a:cubicBezTo>
                <a:cubicBezTo>
                  <a:pt x="654590" y="166836"/>
                  <a:pt x="656054" y="170129"/>
                  <a:pt x="658249" y="176714"/>
                </a:cubicBezTo>
                <a:lnTo>
                  <a:pt x="662639" y="176714"/>
                </a:lnTo>
                <a:cubicBezTo>
                  <a:pt x="672883" y="173422"/>
                  <a:pt x="682030" y="165007"/>
                  <a:pt x="690079" y="151469"/>
                </a:cubicBezTo>
                <a:lnTo>
                  <a:pt x="695567" y="147079"/>
                </a:lnTo>
                <a:lnTo>
                  <a:pt x="703251" y="147079"/>
                </a:lnTo>
                <a:cubicBezTo>
                  <a:pt x="706909" y="147079"/>
                  <a:pt x="710202" y="145981"/>
                  <a:pt x="713129" y="143786"/>
                </a:cubicBezTo>
                <a:lnTo>
                  <a:pt x="719714" y="143786"/>
                </a:lnTo>
                <a:lnTo>
                  <a:pt x="723007" y="145981"/>
                </a:lnTo>
                <a:cubicBezTo>
                  <a:pt x="736545" y="146713"/>
                  <a:pt x="744960" y="147079"/>
                  <a:pt x="748252" y="147079"/>
                </a:cubicBezTo>
                <a:cubicBezTo>
                  <a:pt x="757033" y="154396"/>
                  <a:pt x="761424" y="159519"/>
                  <a:pt x="761424" y="162446"/>
                </a:cubicBezTo>
                <a:cubicBezTo>
                  <a:pt x="748984" y="167568"/>
                  <a:pt x="742764" y="171958"/>
                  <a:pt x="742764" y="175617"/>
                </a:cubicBezTo>
                <a:cubicBezTo>
                  <a:pt x="730325" y="180739"/>
                  <a:pt x="716788" y="188056"/>
                  <a:pt x="702153" y="197569"/>
                </a:cubicBezTo>
                <a:cubicBezTo>
                  <a:pt x="697031" y="200862"/>
                  <a:pt x="694470" y="203057"/>
                  <a:pt x="694470" y="204155"/>
                </a:cubicBezTo>
                <a:cubicBezTo>
                  <a:pt x="692274" y="204155"/>
                  <a:pt x="684957" y="207813"/>
                  <a:pt x="672517" y="215131"/>
                </a:cubicBezTo>
                <a:cubicBezTo>
                  <a:pt x="665932" y="215131"/>
                  <a:pt x="662639" y="217326"/>
                  <a:pt x="662639" y="221716"/>
                </a:cubicBezTo>
                <a:lnTo>
                  <a:pt x="662639" y="229400"/>
                </a:lnTo>
                <a:cubicBezTo>
                  <a:pt x="662639" y="238912"/>
                  <a:pt x="664468" y="243668"/>
                  <a:pt x="668127" y="243668"/>
                </a:cubicBezTo>
                <a:cubicBezTo>
                  <a:pt x="672152" y="241839"/>
                  <a:pt x="676908" y="235985"/>
                  <a:pt x="682396" y="226107"/>
                </a:cubicBezTo>
                <a:cubicBezTo>
                  <a:pt x="683494" y="226107"/>
                  <a:pt x="685323" y="224643"/>
                  <a:pt x="687884" y="221716"/>
                </a:cubicBezTo>
                <a:lnTo>
                  <a:pt x="688982" y="221716"/>
                </a:lnTo>
                <a:lnTo>
                  <a:pt x="692274" y="223912"/>
                </a:lnTo>
                <a:lnTo>
                  <a:pt x="699958" y="223912"/>
                </a:lnTo>
                <a:lnTo>
                  <a:pt x="707641" y="218424"/>
                </a:lnTo>
                <a:lnTo>
                  <a:pt x="728496" y="218424"/>
                </a:lnTo>
                <a:lnTo>
                  <a:pt x="731788" y="216228"/>
                </a:lnTo>
                <a:lnTo>
                  <a:pt x="735081" y="216228"/>
                </a:lnTo>
                <a:cubicBezTo>
                  <a:pt x="740935" y="218424"/>
                  <a:pt x="744594" y="220985"/>
                  <a:pt x="746057" y="223912"/>
                </a:cubicBezTo>
                <a:lnTo>
                  <a:pt x="746057" y="229400"/>
                </a:lnTo>
                <a:cubicBezTo>
                  <a:pt x="744594" y="230863"/>
                  <a:pt x="743496" y="234888"/>
                  <a:pt x="742764" y="241473"/>
                </a:cubicBezTo>
                <a:cubicBezTo>
                  <a:pt x="734349" y="248059"/>
                  <a:pt x="722641" y="255376"/>
                  <a:pt x="707641" y="263425"/>
                </a:cubicBezTo>
                <a:cubicBezTo>
                  <a:pt x="693738" y="273670"/>
                  <a:pt x="681664" y="281719"/>
                  <a:pt x="671420" y="287573"/>
                </a:cubicBezTo>
                <a:cubicBezTo>
                  <a:pt x="669225" y="289402"/>
                  <a:pt x="667761" y="294158"/>
                  <a:pt x="667029" y="301842"/>
                </a:cubicBezTo>
                <a:cubicBezTo>
                  <a:pt x="666298" y="301842"/>
                  <a:pt x="665932" y="302208"/>
                  <a:pt x="665932" y="302939"/>
                </a:cubicBezTo>
                <a:lnTo>
                  <a:pt x="665932" y="306232"/>
                </a:lnTo>
                <a:cubicBezTo>
                  <a:pt x="668127" y="308793"/>
                  <a:pt x="669225" y="310623"/>
                  <a:pt x="669225" y="311720"/>
                </a:cubicBezTo>
                <a:lnTo>
                  <a:pt x="670322" y="311720"/>
                </a:lnTo>
                <a:cubicBezTo>
                  <a:pt x="680201" y="306598"/>
                  <a:pt x="685323" y="303305"/>
                  <a:pt x="685689" y="301842"/>
                </a:cubicBezTo>
                <a:cubicBezTo>
                  <a:pt x="686787" y="301842"/>
                  <a:pt x="689713" y="300012"/>
                  <a:pt x="694470" y="296354"/>
                </a:cubicBezTo>
                <a:cubicBezTo>
                  <a:pt x="694836" y="296354"/>
                  <a:pt x="702885" y="290500"/>
                  <a:pt x="718617" y="278792"/>
                </a:cubicBezTo>
                <a:lnTo>
                  <a:pt x="737276" y="266718"/>
                </a:lnTo>
                <a:cubicBezTo>
                  <a:pt x="744960" y="263060"/>
                  <a:pt x="749716" y="260133"/>
                  <a:pt x="751545" y="257937"/>
                </a:cubicBezTo>
                <a:cubicBezTo>
                  <a:pt x="768741" y="248425"/>
                  <a:pt x="782278" y="239644"/>
                  <a:pt x="792157" y="231595"/>
                </a:cubicBezTo>
                <a:cubicBezTo>
                  <a:pt x="794352" y="231595"/>
                  <a:pt x="795816" y="228668"/>
                  <a:pt x="796547" y="222814"/>
                </a:cubicBezTo>
                <a:cubicBezTo>
                  <a:pt x="795815" y="209643"/>
                  <a:pt x="794718" y="203057"/>
                  <a:pt x="793254" y="203057"/>
                </a:cubicBezTo>
                <a:lnTo>
                  <a:pt x="793254" y="189886"/>
                </a:lnTo>
                <a:lnTo>
                  <a:pt x="791059" y="186593"/>
                </a:lnTo>
                <a:cubicBezTo>
                  <a:pt x="791791" y="186593"/>
                  <a:pt x="793620" y="181837"/>
                  <a:pt x="796547" y="172324"/>
                </a:cubicBezTo>
                <a:cubicBezTo>
                  <a:pt x="799474" y="172324"/>
                  <a:pt x="801304" y="165007"/>
                  <a:pt x="802035" y="150372"/>
                </a:cubicBezTo>
                <a:cubicBezTo>
                  <a:pt x="801304" y="139762"/>
                  <a:pt x="800937" y="130249"/>
                  <a:pt x="800937" y="121834"/>
                </a:cubicBezTo>
                <a:cubicBezTo>
                  <a:pt x="799474" y="121834"/>
                  <a:pt x="797645" y="115614"/>
                  <a:pt x="795449" y="103175"/>
                </a:cubicBezTo>
                <a:cubicBezTo>
                  <a:pt x="793986" y="103175"/>
                  <a:pt x="791059" y="100248"/>
                  <a:pt x="786669" y="94394"/>
                </a:cubicBezTo>
                <a:cubicBezTo>
                  <a:pt x="784474" y="94394"/>
                  <a:pt x="782644" y="92930"/>
                  <a:pt x="781181" y="90003"/>
                </a:cubicBezTo>
                <a:lnTo>
                  <a:pt x="781181" y="85613"/>
                </a:lnTo>
                <a:cubicBezTo>
                  <a:pt x="781546" y="84149"/>
                  <a:pt x="782278" y="83418"/>
                  <a:pt x="783376" y="83418"/>
                </a:cubicBezTo>
                <a:close/>
                <a:moveTo>
                  <a:pt x="131713" y="83418"/>
                </a:moveTo>
                <a:lnTo>
                  <a:pt x="132811" y="83418"/>
                </a:lnTo>
                <a:cubicBezTo>
                  <a:pt x="156958" y="95491"/>
                  <a:pt x="169032" y="107565"/>
                  <a:pt x="169032" y="119639"/>
                </a:cubicBezTo>
                <a:cubicBezTo>
                  <a:pt x="172325" y="124395"/>
                  <a:pt x="174520" y="130981"/>
                  <a:pt x="175618" y="139396"/>
                </a:cubicBezTo>
                <a:cubicBezTo>
                  <a:pt x="176349" y="139396"/>
                  <a:pt x="176715" y="139762"/>
                  <a:pt x="176715" y="140493"/>
                </a:cubicBezTo>
                <a:lnTo>
                  <a:pt x="176715" y="152567"/>
                </a:lnTo>
                <a:lnTo>
                  <a:pt x="178910" y="155860"/>
                </a:lnTo>
                <a:lnTo>
                  <a:pt x="178910" y="159153"/>
                </a:lnTo>
                <a:lnTo>
                  <a:pt x="176715" y="162446"/>
                </a:lnTo>
                <a:lnTo>
                  <a:pt x="182203" y="174519"/>
                </a:lnTo>
                <a:lnTo>
                  <a:pt x="182203" y="180007"/>
                </a:lnTo>
                <a:cubicBezTo>
                  <a:pt x="184398" y="180007"/>
                  <a:pt x="185496" y="181105"/>
                  <a:pt x="185496" y="183300"/>
                </a:cubicBezTo>
                <a:lnTo>
                  <a:pt x="192082" y="183300"/>
                </a:lnTo>
                <a:lnTo>
                  <a:pt x="211839" y="176714"/>
                </a:lnTo>
                <a:cubicBezTo>
                  <a:pt x="214766" y="175251"/>
                  <a:pt x="219522" y="170129"/>
                  <a:pt x="226108" y="161348"/>
                </a:cubicBezTo>
                <a:lnTo>
                  <a:pt x="248060" y="161348"/>
                </a:lnTo>
                <a:cubicBezTo>
                  <a:pt x="273671" y="171592"/>
                  <a:pt x="286842" y="178178"/>
                  <a:pt x="287573" y="181105"/>
                </a:cubicBezTo>
                <a:cubicBezTo>
                  <a:pt x="294891" y="192447"/>
                  <a:pt x="298550" y="199032"/>
                  <a:pt x="298550" y="200862"/>
                </a:cubicBezTo>
                <a:lnTo>
                  <a:pt x="298550" y="204155"/>
                </a:lnTo>
                <a:cubicBezTo>
                  <a:pt x="298550" y="213667"/>
                  <a:pt x="290135" y="222082"/>
                  <a:pt x="273305" y="229400"/>
                </a:cubicBezTo>
                <a:cubicBezTo>
                  <a:pt x="265255" y="238912"/>
                  <a:pt x="254645" y="243668"/>
                  <a:pt x="241474" y="243668"/>
                </a:cubicBezTo>
                <a:cubicBezTo>
                  <a:pt x="230498" y="246595"/>
                  <a:pt x="223912" y="249522"/>
                  <a:pt x="221717" y="252449"/>
                </a:cubicBezTo>
                <a:cubicBezTo>
                  <a:pt x="216229" y="252449"/>
                  <a:pt x="211107" y="254645"/>
                  <a:pt x="206351" y="259035"/>
                </a:cubicBezTo>
                <a:cubicBezTo>
                  <a:pt x="204155" y="259035"/>
                  <a:pt x="199033" y="260864"/>
                  <a:pt x="190984" y="264523"/>
                </a:cubicBezTo>
                <a:cubicBezTo>
                  <a:pt x="186594" y="264523"/>
                  <a:pt x="180374" y="267450"/>
                  <a:pt x="172325" y="273304"/>
                </a:cubicBezTo>
                <a:cubicBezTo>
                  <a:pt x="172325" y="274402"/>
                  <a:pt x="167203" y="276597"/>
                  <a:pt x="156958" y="279889"/>
                </a:cubicBezTo>
                <a:cubicBezTo>
                  <a:pt x="156958" y="280255"/>
                  <a:pt x="155129" y="281353"/>
                  <a:pt x="151470" y="283182"/>
                </a:cubicBezTo>
                <a:lnTo>
                  <a:pt x="141592" y="283182"/>
                </a:lnTo>
                <a:lnTo>
                  <a:pt x="141592" y="282085"/>
                </a:lnTo>
                <a:cubicBezTo>
                  <a:pt x="152202" y="274402"/>
                  <a:pt x="160617" y="267450"/>
                  <a:pt x="166837" y="261230"/>
                </a:cubicBezTo>
                <a:cubicBezTo>
                  <a:pt x="186228" y="242571"/>
                  <a:pt x="198301" y="229034"/>
                  <a:pt x="203058" y="220619"/>
                </a:cubicBezTo>
                <a:lnTo>
                  <a:pt x="203058" y="217326"/>
                </a:lnTo>
                <a:lnTo>
                  <a:pt x="196472" y="217326"/>
                </a:lnTo>
                <a:cubicBezTo>
                  <a:pt x="194643" y="217326"/>
                  <a:pt x="190252" y="222082"/>
                  <a:pt x="183301" y="231595"/>
                </a:cubicBezTo>
                <a:cubicBezTo>
                  <a:pt x="174520" y="225009"/>
                  <a:pt x="169032" y="221716"/>
                  <a:pt x="166837" y="221716"/>
                </a:cubicBezTo>
                <a:cubicBezTo>
                  <a:pt x="160617" y="221350"/>
                  <a:pt x="152568" y="210740"/>
                  <a:pt x="142689" y="189886"/>
                </a:cubicBezTo>
                <a:lnTo>
                  <a:pt x="142689" y="160250"/>
                </a:lnTo>
                <a:cubicBezTo>
                  <a:pt x="141226" y="158421"/>
                  <a:pt x="140494" y="157323"/>
                  <a:pt x="140494" y="156957"/>
                </a:cubicBezTo>
                <a:lnTo>
                  <a:pt x="140494" y="143786"/>
                </a:lnTo>
                <a:cubicBezTo>
                  <a:pt x="140494" y="139030"/>
                  <a:pt x="140128" y="134274"/>
                  <a:pt x="139396" y="129517"/>
                </a:cubicBezTo>
                <a:cubicBezTo>
                  <a:pt x="140128" y="126590"/>
                  <a:pt x="140494" y="123663"/>
                  <a:pt x="140494" y="120736"/>
                </a:cubicBezTo>
                <a:cubicBezTo>
                  <a:pt x="140494" y="110858"/>
                  <a:pt x="136835" y="98784"/>
                  <a:pt x="129518" y="84515"/>
                </a:cubicBezTo>
                <a:close/>
                <a:moveTo>
                  <a:pt x="1404305" y="74637"/>
                </a:moveTo>
                <a:lnTo>
                  <a:pt x="1417477" y="74637"/>
                </a:lnTo>
                <a:cubicBezTo>
                  <a:pt x="1420404" y="76832"/>
                  <a:pt x="1423697" y="77930"/>
                  <a:pt x="1427355" y="77930"/>
                </a:cubicBezTo>
                <a:cubicBezTo>
                  <a:pt x="1427355" y="76832"/>
                  <a:pt x="1428453" y="75735"/>
                  <a:pt x="1430648" y="74637"/>
                </a:cubicBezTo>
                <a:lnTo>
                  <a:pt x="1438331" y="74637"/>
                </a:lnTo>
                <a:cubicBezTo>
                  <a:pt x="1444551" y="77930"/>
                  <a:pt x="1449307" y="82320"/>
                  <a:pt x="1452600" y="87808"/>
                </a:cubicBezTo>
                <a:cubicBezTo>
                  <a:pt x="1452600" y="88906"/>
                  <a:pt x="1455527" y="95491"/>
                  <a:pt x="1461381" y="107565"/>
                </a:cubicBezTo>
                <a:lnTo>
                  <a:pt x="1461381" y="117444"/>
                </a:lnTo>
                <a:cubicBezTo>
                  <a:pt x="1461381" y="127688"/>
                  <a:pt x="1462844" y="132810"/>
                  <a:pt x="1465772" y="132810"/>
                </a:cubicBezTo>
                <a:lnTo>
                  <a:pt x="1469064" y="132810"/>
                </a:lnTo>
                <a:cubicBezTo>
                  <a:pt x="1484431" y="121834"/>
                  <a:pt x="1499432" y="116346"/>
                  <a:pt x="1514066" y="116346"/>
                </a:cubicBezTo>
                <a:lnTo>
                  <a:pt x="1525042" y="110858"/>
                </a:lnTo>
                <a:lnTo>
                  <a:pt x="1533823" y="110858"/>
                </a:lnTo>
                <a:cubicBezTo>
                  <a:pt x="1542604" y="114517"/>
                  <a:pt x="1547360" y="117078"/>
                  <a:pt x="1548092" y="118541"/>
                </a:cubicBezTo>
                <a:cubicBezTo>
                  <a:pt x="1553580" y="120736"/>
                  <a:pt x="1560166" y="122566"/>
                  <a:pt x="1567849" y="124029"/>
                </a:cubicBezTo>
                <a:cubicBezTo>
                  <a:pt x="1567849" y="124761"/>
                  <a:pt x="1571874" y="127322"/>
                  <a:pt x="1579923" y="131712"/>
                </a:cubicBezTo>
                <a:cubicBezTo>
                  <a:pt x="1583216" y="136469"/>
                  <a:pt x="1585777" y="141225"/>
                  <a:pt x="1587606" y="145981"/>
                </a:cubicBezTo>
                <a:cubicBezTo>
                  <a:pt x="1589069" y="145981"/>
                  <a:pt x="1590899" y="149640"/>
                  <a:pt x="1593094" y="156957"/>
                </a:cubicBezTo>
                <a:lnTo>
                  <a:pt x="1593094" y="160250"/>
                </a:lnTo>
                <a:lnTo>
                  <a:pt x="1584313" y="187690"/>
                </a:lnTo>
                <a:cubicBezTo>
                  <a:pt x="1583581" y="195740"/>
                  <a:pt x="1582484" y="199764"/>
                  <a:pt x="1581020" y="199764"/>
                </a:cubicBezTo>
                <a:cubicBezTo>
                  <a:pt x="1580289" y="217692"/>
                  <a:pt x="1579923" y="231595"/>
                  <a:pt x="1579923" y="241473"/>
                </a:cubicBezTo>
                <a:cubicBezTo>
                  <a:pt x="1579923" y="264157"/>
                  <a:pt x="1581020" y="278792"/>
                  <a:pt x="1583216" y="285377"/>
                </a:cubicBezTo>
                <a:lnTo>
                  <a:pt x="1583216" y="302939"/>
                </a:lnTo>
                <a:cubicBezTo>
                  <a:pt x="1583581" y="304403"/>
                  <a:pt x="1584313" y="305135"/>
                  <a:pt x="1585411" y="305135"/>
                </a:cubicBezTo>
                <a:cubicBezTo>
                  <a:pt x="1586142" y="319769"/>
                  <a:pt x="1586508" y="330745"/>
                  <a:pt x="1586508" y="338063"/>
                </a:cubicBezTo>
                <a:lnTo>
                  <a:pt x="1586508" y="360015"/>
                </a:lnTo>
                <a:lnTo>
                  <a:pt x="1588704" y="363308"/>
                </a:lnTo>
                <a:lnTo>
                  <a:pt x="1588704" y="373186"/>
                </a:lnTo>
                <a:lnTo>
                  <a:pt x="1590899" y="376479"/>
                </a:lnTo>
                <a:lnTo>
                  <a:pt x="1590899" y="395138"/>
                </a:lnTo>
                <a:cubicBezTo>
                  <a:pt x="1592362" y="396968"/>
                  <a:pt x="1593094" y="398431"/>
                  <a:pt x="1593094" y="399529"/>
                </a:cubicBezTo>
                <a:cubicBezTo>
                  <a:pt x="1593826" y="429164"/>
                  <a:pt x="1594192" y="445628"/>
                  <a:pt x="1594192" y="448921"/>
                </a:cubicBezTo>
                <a:cubicBezTo>
                  <a:pt x="1595289" y="448921"/>
                  <a:pt x="1596753" y="451482"/>
                  <a:pt x="1598582" y="456604"/>
                </a:cubicBezTo>
                <a:lnTo>
                  <a:pt x="1598582" y="468678"/>
                </a:lnTo>
                <a:cubicBezTo>
                  <a:pt x="1592728" y="478191"/>
                  <a:pt x="1587240" y="482947"/>
                  <a:pt x="1582118" y="482947"/>
                </a:cubicBezTo>
                <a:cubicBezTo>
                  <a:pt x="1570410" y="476727"/>
                  <a:pt x="1558702" y="466483"/>
                  <a:pt x="1546994" y="452214"/>
                </a:cubicBezTo>
                <a:cubicBezTo>
                  <a:pt x="1530896" y="440872"/>
                  <a:pt x="1521384" y="431725"/>
                  <a:pt x="1518457" y="424774"/>
                </a:cubicBezTo>
                <a:cubicBezTo>
                  <a:pt x="1497968" y="406114"/>
                  <a:pt x="1487724" y="391114"/>
                  <a:pt x="1487724" y="379772"/>
                </a:cubicBezTo>
                <a:cubicBezTo>
                  <a:pt x="1487724" y="379040"/>
                  <a:pt x="1485528" y="376479"/>
                  <a:pt x="1481138" y="372088"/>
                </a:cubicBezTo>
                <a:cubicBezTo>
                  <a:pt x="1476748" y="361112"/>
                  <a:pt x="1474552" y="353063"/>
                  <a:pt x="1474552" y="347941"/>
                </a:cubicBezTo>
                <a:cubicBezTo>
                  <a:pt x="1474552" y="346112"/>
                  <a:pt x="1475650" y="343551"/>
                  <a:pt x="1477845" y="340258"/>
                </a:cubicBezTo>
                <a:lnTo>
                  <a:pt x="1477845" y="339160"/>
                </a:lnTo>
                <a:cubicBezTo>
                  <a:pt x="1477845" y="338063"/>
                  <a:pt x="1476382" y="336599"/>
                  <a:pt x="1473455" y="334770"/>
                </a:cubicBezTo>
                <a:cubicBezTo>
                  <a:pt x="1471625" y="334770"/>
                  <a:pt x="1468333" y="336599"/>
                  <a:pt x="1463576" y="340258"/>
                </a:cubicBezTo>
                <a:lnTo>
                  <a:pt x="1461381" y="341355"/>
                </a:lnTo>
                <a:lnTo>
                  <a:pt x="1454795" y="340258"/>
                </a:lnTo>
                <a:lnTo>
                  <a:pt x="1446015" y="345746"/>
                </a:lnTo>
                <a:lnTo>
                  <a:pt x="1442722" y="343551"/>
                </a:lnTo>
                <a:lnTo>
                  <a:pt x="1432843" y="343551"/>
                </a:lnTo>
                <a:cubicBezTo>
                  <a:pt x="1431380" y="343551"/>
                  <a:pt x="1430648" y="342819"/>
                  <a:pt x="1430648" y="341355"/>
                </a:cubicBezTo>
                <a:lnTo>
                  <a:pt x="1430648" y="340258"/>
                </a:lnTo>
                <a:cubicBezTo>
                  <a:pt x="1442356" y="320867"/>
                  <a:pt x="1448942" y="304037"/>
                  <a:pt x="1450405" y="289768"/>
                </a:cubicBezTo>
                <a:cubicBezTo>
                  <a:pt x="1453698" y="275499"/>
                  <a:pt x="1456625" y="265255"/>
                  <a:pt x="1459186" y="259035"/>
                </a:cubicBezTo>
                <a:lnTo>
                  <a:pt x="1459186" y="242571"/>
                </a:lnTo>
                <a:cubicBezTo>
                  <a:pt x="1456259" y="237449"/>
                  <a:pt x="1454064" y="234888"/>
                  <a:pt x="1452600" y="234888"/>
                </a:cubicBezTo>
                <a:lnTo>
                  <a:pt x="1450405" y="234888"/>
                </a:lnTo>
                <a:cubicBezTo>
                  <a:pt x="1446746" y="237083"/>
                  <a:pt x="1443087" y="244766"/>
                  <a:pt x="1439429" y="257937"/>
                </a:cubicBezTo>
                <a:cubicBezTo>
                  <a:pt x="1435404" y="257937"/>
                  <a:pt x="1428819" y="272206"/>
                  <a:pt x="1419672" y="300744"/>
                </a:cubicBezTo>
                <a:cubicBezTo>
                  <a:pt x="1408696" y="315013"/>
                  <a:pt x="1399183" y="330014"/>
                  <a:pt x="1391134" y="345746"/>
                </a:cubicBezTo>
                <a:cubicBezTo>
                  <a:pt x="1375036" y="363308"/>
                  <a:pt x="1365157" y="372088"/>
                  <a:pt x="1361499" y="372088"/>
                </a:cubicBezTo>
                <a:cubicBezTo>
                  <a:pt x="1360035" y="372088"/>
                  <a:pt x="1357474" y="373552"/>
                  <a:pt x="1353816" y="376479"/>
                </a:cubicBezTo>
                <a:lnTo>
                  <a:pt x="1345035" y="376479"/>
                </a:lnTo>
                <a:cubicBezTo>
                  <a:pt x="1342474" y="373186"/>
                  <a:pt x="1337717" y="371357"/>
                  <a:pt x="1330766" y="370991"/>
                </a:cubicBezTo>
                <a:lnTo>
                  <a:pt x="1329668" y="368796"/>
                </a:lnTo>
                <a:cubicBezTo>
                  <a:pt x="1344303" y="361844"/>
                  <a:pt x="1356011" y="348307"/>
                  <a:pt x="1364792" y="328184"/>
                </a:cubicBezTo>
                <a:cubicBezTo>
                  <a:pt x="1376499" y="302208"/>
                  <a:pt x="1384183" y="283914"/>
                  <a:pt x="1387841" y="273304"/>
                </a:cubicBezTo>
                <a:cubicBezTo>
                  <a:pt x="1396622" y="244400"/>
                  <a:pt x="1402476" y="221716"/>
                  <a:pt x="1405403" y="205252"/>
                </a:cubicBezTo>
                <a:cubicBezTo>
                  <a:pt x="1407598" y="200496"/>
                  <a:pt x="1409062" y="195008"/>
                  <a:pt x="1409794" y="188788"/>
                </a:cubicBezTo>
                <a:cubicBezTo>
                  <a:pt x="1409062" y="187325"/>
                  <a:pt x="1408696" y="186227"/>
                  <a:pt x="1408696" y="185495"/>
                </a:cubicBezTo>
                <a:lnTo>
                  <a:pt x="1405403" y="185495"/>
                </a:lnTo>
                <a:cubicBezTo>
                  <a:pt x="1393329" y="191715"/>
                  <a:pt x="1383085" y="200496"/>
                  <a:pt x="1374670" y="211838"/>
                </a:cubicBezTo>
                <a:cubicBezTo>
                  <a:pt x="1356742" y="231961"/>
                  <a:pt x="1343937" y="245864"/>
                  <a:pt x="1336254" y="253547"/>
                </a:cubicBezTo>
                <a:cubicBezTo>
                  <a:pt x="1336254" y="255010"/>
                  <a:pt x="1333327" y="259035"/>
                  <a:pt x="1327473" y="265621"/>
                </a:cubicBezTo>
                <a:cubicBezTo>
                  <a:pt x="1321985" y="275865"/>
                  <a:pt x="1317595" y="285743"/>
                  <a:pt x="1314302" y="295256"/>
                </a:cubicBezTo>
                <a:lnTo>
                  <a:pt x="1314302" y="308427"/>
                </a:lnTo>
                <a:lnTo>
                  <a:pt x="1312106" y="311720"/>
                </a:lnTo>
                <a:lnTo>
                  <a:pt x="1312106" y="375381"/>
                </a:lnTo>
                <a:lnTo>
                  <a:pt x="1309911" y="378674"/>
                </a:lnTo>
                <a:lnTo>
                  <a:pt x="1309911" y="386357"/>
                </a:lnTo>
                <a:lnTo>
                  <a:pt x="1312106" y="389650"/>
                </a:lnTo>
                <a:lnTo>
                  <a:pt x="1312106" y="403919"/>
                </a:lnTo>
                <a:lnTo>
                  <a:pt x="1316497" y="412700"/>
                </a:lnTo>
                <a:lnTo>
                  <a:pt x="1316497" y="435750"/>
                </a:lnTo>
                <a:cubicBezTo>
                  <a:pt x="1316497" y="436847"/>
                  <a:pt x="1315033" y="438311"/>
                  <a:pt x="1312106" y="440140"/>
                </a:cubicBezTo>
                <a:lnTo>
                  <a:pt x="1311009" y="440140"/>
                </a:lnTo>
                <a:cubicBezTo>
                  <a:pt x="1295276" y="428066"/>
                  <a:pt x="1286130" y="420383"/>
                  <a:pt x="1283569" y="417090"/>
                </a:cubicBezTo>
                <a:cubicBezTo>
                  <a:pt x="1283569" y="415993"/>
                  <a:pt x="1277715" y="410871"/>
                  <a:pt x="1266007" y="401724"/>
                </a:cubicBezTo>
                <a:cubicBezTo>
                  <a:pt x="1262348" y="399163"/>
                  <a:pt x="1259421" y="395504"/>
                  <a:pt x="1257226" y="390748"/>
                </a:cubicBezTo>
                <a:lnTo>
                  <a:pt x="1259421" y="387455"/>
                </a:lnTo>
                <a:lnTo>
                  <a:pt x="1259421" y="373186"/>
                </a:lnTo>
                <a:lnTo>
                  <a:pt x="1257226" y="369893"/>
                </a:lnTo>
                <a:lnTo>
                  <a:pt x="1257226" y="356722"/>
                </a:lnTo>
                <a:cubicBezTo>
                  <a:pt x="1259421" y="353795"/>
                  <a:pt x="1263812" y="349771"/>
                  <a:pt x="1270397" y="344648"/>
                </a:cubicBezTo>
                <a:lnTo>
                  <a:pt x="1276983" y="331477"/>
                </a:lnTo>
                <a:cubicBezTo>
                  <a:pt x="1277715" y="312452"/>
                  <a:pt x="1278081" y="297451"/>
                  <a:pt x="1278081" y="286475"/>
                </a:cubicBezTo>
                <a:cubicBezTo>
                  <a:pt x="1279544" y="286475"/>
                  <a:pt x="1280276" y="285743"/>
                  <a:pt x="1280276" y="284280"/>
                </a:cubicBezTo>
                <a:lnTo>
                  <a:pt x="1280276" y="273304"/>
                </a:lnTo>
                <a:cubicBezTo>
                  <a:pt x="1281739" y="271475"/>
                  <a:pt x="1282471" y="270011"/>
                  <a:pt x="1282471" y="268913"/>
                </a:cubicBezTo>
                <a:cubicBezTo>
                  <a:pt x="1282471" y="262694"/>
                  <a:pt x="1282837" y="250986"/>
                  <a:pt x="1283569" y="233790"/>
                </a:cubicBezTo>
                <a:cubicBezTo>
                  <a:pt x="1283569" y="230863"/>
                  <a:pt x="1278812" y="227936"/>
                  <a:pt x="1269300" y="225009"/>
                </a:cubicBezTo>
                <a:cubicBezTo>
                  <a:pt x="1266373" y="221716"/>
                  <a:pt x="1264178" y="218058"/>
                  <a:pt x="1262714" y="214033"/>
                </a:cubicBezTo>
                <a:cubicBezTo>
                  <a:pt x="1255763" y="207082"/>
                  <a:pt x="1249543" y="198667"/>
                  <a:pt x="1244055" y="188788"/>
                </a:cubicBezTo>
                <a:lnTo>
                  <a:pt x="1244055" y="174519"/>
                </a:lnTo>
                <a:cubicBezTo>
                  <a:pt x="1244421" y="173056"/>
                  <a:pt x="1245152" y="172324"/>
                  <a:pt x="1246250" y="172324"/>
                </a:cubicBezTo>
                <a:cubicBezTo>
                  <a:pt x="1253567" y="178178"/>
                  <a:pt x="1257226" y="182568"/>
                  <a:pt x="1257226" y="185495"/>
                </a:cubicBezTo>
                <a:lnTo>
                  <a:pt x="1263812" y="185495"/>
                </a:lnTo>
                <a:cubicBezTo>
                  <a:pt x="1267105" y="184763"/>
                  <a:pt x="1270032" y="179641"/>
                  <a:pt x="1272593" y="170129"/>
                </a:cubicBezTo>
                <a:cubicBezTo>
                  <a:pt x="1277349" y="161348"/>
                  <a:pt x="1280276" y="156957"/>
                  <a:pt x="1281373" y="156957"/>
                </a:cubicBezTo>
                <a:cubicBezTo>
                  <a:pt x="1283935" y="156957"/>
                  <a:pt x="1286130" y="156226"/>
                  <a:pt x="1287959" y="154762"/>
                </a:cubicBezTo>
                <a:lnTo>
                  <a:pt x="1291252" y="154762"/>
                </a:lnTo>
                <a:cubicBezTo>
                  <a:pt x="1293081" y="155860"/>
                  <a:pt x="1298935" y="157323"/>
                  <a:pt x="1308814" y="159153"/>
                </a:cubicBezTo>
                <a:cubicBezTo>
                  <a:pt x="1308814" y="159884"/>
                  <a:pt x="1309179" y="160250"/>
                  <a:pt x="1309911" y="160250"/>
                </a:cubicBezTo>
                <a:lnTo>
                  <a:pt x="1338449" y="160250"/>
                </a:lnTo>
                <a:cubicBezTo>
                  <a:pt x="1346132" y="163177"/>
                  <a:pt x="1350523" y="166470"/>
                  <a:pt x="1351620" y="170129"/>
                </a:cubicBezTo>
                <a:lnTo>
                  <a:pt x="1351620" y="175617"/>
                </a:lnTo>
                <a:lnTo>
                  <a:pt x="1336254" y="195374"/>
                </a:lnTo>
                <a:lnTo>
                  <a:pt x="1336254" y="196471"/>
                </a:lnTo>
                <a:cubicBezTo>
                  <a:pt x="1336254" y="212570"/>
                  <a:pt x="1331863" y="229400"/>
                  <a:pt x="1323082" y="246961"/>
                </a:cubicBezTo>
                <a:lnTo>
                  <a:pt x="1324180" y="246961"/>
                </a:lnTo>
                <a:cubicBezTo>
                  <a:pt x="1328571" y="246961"/>
                  <a:pt x="1330766" y="244766"/>
                  <a:pt x="1330766" y="240376"/>
                </a:cubicBezTo>
                <a:cubicBezTo>
                  <a:pt x="1331863" y="240376"/>
                  <a:pt x="1339547" y="232692"/>
                  <a:pt x="1353816" y="217326"/>
                </a:cubicBezTo>
                <a:cubicBezTo>
                  <a:pt x="1377231" y="198667"/>
                  <a:pt x="1388939" y="188788"/>
                  <a:pt x="1388939" y="187690"/>
                </a:cubicBezTo>
                <a:cubicBezTo>
                  <a:pt x="1391134" y="187690"/>
                  <a:pt x="1397720" y="184032"/>
                  <a:pt x="1408696" y="176714"/>
                </a:cubicBezTo>
                <a:cubicBezTo>
                  <a:pt x="1412355" y="176714"/>
                  <a:pt x="1414916" y="168665"/>
                  <a:pt x="1416379" y="152567"/>
                </a:cubicBezTo>
                <a:cubicBezTo>
                  <a:pt x="1417111" y="152567"/>
                  <a:pt x="1417477" y="152201"/>
                  <a:pt x="1417477" y="151469"/>
                </a:cubicBezTo>
                <a:lnTo>
                  <a:pt x="1417477" y="111956"/>
                </a:lnTo>
                <a:cubicBezTo>
                  <a:pt x="1416379" y="109760"/>
                  <a:pt x="1414916" y="104272"/>
                  <a:pt x="1413086" y="95491"/>
                </a:cubicBezTo>
                <a:cubicBezTo>
                  <a:pt x="1409794" y="90369"/>
                  <a:pt x="1403940" y="87808"/>
                  <a:pt x="1395525" y="87808"/>
                </a:cubicBezTo>
                <a:lnTo>
                  <a:pt x="1395525" y="81223"/>
                </a:lnTo>
                <a:cubicBezTo>
                  <a:pt x="1395525" y="79759"/>
                  <a:pt x="1398452" y="77564"/>
                  <a:pt x="1404305" y="74637"/>
                </a:cubicBezTo>
                <a:close/>
                <a:moveTo>
                  <a:pt x="996312" y="50490"/>
                </a:moveTo>
                <a:lnTo>
                  <a:pt x="997409" y="52685"/>
                </a:lnTo>
                <a:lnTo>
                  <a:pt x="997409" y="59270"/>
                </a:lnTo>
                <a:cubicBezTo>
                  <a:pt x="997409" y="60734"/>
                  <a:pt x="996678" y="61466"/>
                  <a:pt x="995214" y="61466"/>
                </a:cubicBezTo>
                <a:lnTo>
                  <a:pt x="994116" y="61466"/>
                </a:lnTo>
                <a:lnTo>
                  <a:pt x="994116" y="52685"/>
                </a:lnTo>
                <a:cubicBezTo>
                  <a:pt x="994482" y="51221"/>
                  <a:pt x="995214" y="50490"/>
                  <a:pt x="996312" y="50490"/>
                </a:cubicBezTo>
                <a:close/>
                <a:moveTo>
                  <a:pt x="2698301" y="32379"/>
                </a:moveTo>
                <a:lnTo>
                  <a:pt x="2703789" y="32379"/>
                </a:lnTo>
                <a:cubicBezTo>
                  <a:pt x="2708179" y="37501"/>
                  <a:pt x="2714765" y="40428"/>
                  <a:pt x="2723546" y="41160"/>
                </a:cubicBezTo>
                <a:cubicBezTo>
                  <a:pt x="2723546" y="42258"/>
                  <a:pt x="2727205" y="43721"/>
                  <a:pt x="2734522" y="45550"/>
                </a:cubicBezTo>
                <a:cubicBezTo>
                  <a:pt x="2735985" y="47380"/>
                  <a:pt x="2745864" y="51404"/>
                  <a:pt x="2764157" y="57624"/>
                </a:cubicBezTo>
                <a:cubicBezTo>
                  <a:pt x="2764157" y="58356"/>
                  <a:pt x="2773304" y="64941"/>
                  <a:pt x="2791597" y="77381"/>
                </a:cubicBezTo>
                <a:cubicBezTo>
                  <a:pt x="2794524" y="80308"/>
                  <a:pt x="2795988" y="83235"/>
                  <a:pt x="2795988" y="86162"/>
                </a:cubicBezTo>
                <a:lnTo>
                  <a:pt x="2795988" y="90552"/>
                </a:lnTo>
                <a:cubicBezTo>
                  <a:pt x="2795988" y="93479"/>
                  <a:pt x="2787207" y="97504"/>
                  <a:pt x="2769645" y="102626"/>
                </a:cubicBezTo>
                <a:lnTo>
                  <a:pt x="2763060" y="102626"/>
                </a:lnTo>
                <a:cubicBezTo>
                  <a:pt x="2752084" y="99699"/>
                  <a:pt x="2746596" y="97870"/>
                  <a:pt x="2746596" y="97138"/>
                </a:cubicBezTo>
                <a:cubicBezTo>
                  <a:pt x="2740010" y="94943"/>
                  <a:pt x="2735620" y="93113"/>
                  <a:pt x="2733424" y="91650"/>
                </a:cubicBezTo>
                <a:lnTo>
                  <a:pt x="2727936" y="91650"/>
                </a:lnTo>
                <a:lnTo>
                  <a:pt x="2724644" y="93845"/>
                </a:lnTo>
                <a:lnTo>
                  <a:pt x="2713667" y="93845"/>
                </a:lnTo>
                <a:cubicBezTo>
                  <a:pt x="2710740" y="95309"/>
                  <a:pt x="2702691" y="97138"/>
                  <a:pt x="2689520" y="99333"/>
                </a:cubicBezTo>
                <a:cubicBezTo>
                  <a:pt x="2688788" y="101528"/>
                  <a:pt x="2686593" y="102626"/>
                  <a:pt x="2682934" y="102626"/>
                </a:cubicBezTo>
                <a:cubicBezTo>
                  <a:pt x="2682934" y="106650"/>
                  <a:pt x="2683300" y="111773"/>
                  <a:pt x="2684032" y="117992"/>
                </a:cubicBezTo>
                <a:cubicBezTo>
                  <a:pt x="2682934" y="122749"/>
                  <a:pt x="2678178" y="128968"/>
                  <a:pt x="2669763" y="136652"/>
                </a:cubicBezTo>
                <a:cubicBezTo>
                  <a:pt x="2667934" y="142506"/>
                  <a:pt x="2662080" y="149457"/>
                  <a:pt x="2652201" y="157506"/>
                </a:cubicBezTo>
                <a:cubicBezTo>
                  <a:pt x="2647079" y="163726"/>
                  <a:pt x="2644518" y="169214"/>
                  <a:pt x="2644518" y="173970"/>
                </a:cubicBezTo>
                <a:lnTo>
                  <a:pt x="2652201" y="173970"/>
                </a:lnTo>
                <a:cubicBezTo>
                  <a:pt x="2660250" y="169214"/>
                  <a:pt x="2669397" y="165921"/>
                  <a:pt x="2679642" y="164092"/>
                </a:cubicBezTo>
                <a:cubicBezTo>
                  <a:pt x="2679642" y="163360"/>
                  <a:pt x="2680008" y="162994"/>
                  <a:pt x="2680739" y="162994"/>
                </a:cubicBezTo>
                <a:lnTo>
                  <a:pt x="2693910" y="162994"/>
                </a:lnTo>
                <a:cubicBezTo>
                  <a:pt x="2699764" y="165921"/>
                  <a:pt x="2702691" y="168482"/>
                  <a:pt x="2702691" y="170678"/>
                </a:cubicBezTo>
                <a:lnTo>
                  <a:pt x="2705984" y="170678"/>
                </a:lnTo>
                <a:cubicBezTo>
                  <a:pt x="2719156" y="170678"/>
                  <a:pt x="2725741" y="172507"/>
                  <a:pt x="2725741" y="176166"/>
                </a:cubicBezTo>
                <a:cubicBezTo>
                  <a:pt x="2728668" y="176166"/>
                  <a:pt x="2735620" y="182751"/>
                  <a:pt x="2746596" y="195923"/>
                </a:cubicBezTo>
                <a:cubicBezTo>
                  <a:pt x="2750254" y="201776"/>
                  <a:pt x="2752450" y="207630"/>
                  <a:pt x="2753181" y="213484"/>
                </a:cubicBezTo>
                <a:cubicBezTo>
                  <a:pt x="2753913" y="213484"/>
                  <a:pt x="2754279" y="213850"/>
                  <a:pt x="2754279" y="214582"/>
                </a:cubicBezTo>
                <a:cubicBezTo>
                  <a:pt x="2752815" y="214582"/>
                  <a:pt x="2752084" y="215679"/>
                  <a:pt x="2752084" y="217875"/>
                </a:cubicBezTo>
                <a:cubicBezTo>
                  <a:pt x="2752084" y="219704"/>
                  <a:pt x="2751718" y="229583"/>
                  <a:pt x="2750986" y="247510"/>
                </a:cubicBezTo>
                <a:cubicBezTo>
                  <a:pt x="2749522" y="247876"/>
                  <a:pt x="2748791" y="248608"/>
                  <a:pt x="2748791" y="249705"/>
                </a:cubicBezTo>
                <a:lnTo>
                  <a:pt x="2748791" y="279341"/>
                </a:lnTo>
                <a:cubicBezTo>
                  <a:pt x="2748791" y="279707"/>
                  <a:pt x="2748059" y="280804"/>
                  <a:pt x="2746596" y="282634"/>
                </a:cubicBezTo>
                <a:cubicBezTo>
                  <a:pt x="2745864" y="296171"/>
                  <a:pt x="2745498" y="307513"/>
                  <a:pt x="2745498" y="316659"/>
                </a:cubicBezTo>
                <a:lnTo>
                  <a:pt x="2745498" y="317757"/>
                </a:lnTo>
                <a:lnTo>
                  <a:pt x="2743303" y="321050"/>
                </a:lnTo>
                <a:lnTo>
                  <a:pt x="2743303" y="337514"/>
                </a:lnTo>
                <a:lnTo>
                  <a:pt x="2741107" y="340807"/>
                </a:lnTo>
                <a:lnTo>
                  <a:pt x="2741107" y="358368"/>
                </a:lnTo>
                <a:lnTo>
                  <a:pt x="2743303" y="361661"/>
                </a:lnTo>
                <a:lnTo>
                  <a:pt x="2743303" y="367149"/>
                </a:lnTo>
                <a:lnTo>
                  <a:pt x="2741107" y="370442"/>
                </a:lnTo>
                <a:lnTo>
                  <a:pt x="2741107" y="383613"/>
                </a:lnTo>
                <a:cubicBezTo>
                  <a:pt x="2741107" y="386906"/>
                  <a:pt x="2738547" y="390931"/>
                  <a:pt x="2733424" y="395687"/>
                </a:cubicBezTo>
                <a:cubicBezTo>
                  <a:pt x="2728302" y="395687"/>
                  <a:pt x="2724644" y="393492"/>
                  <a:pt x="2722448" y="389101"/>
                </a:cubicBezTo>
                <a:lnTo>
                  <a:pt x="2720253" y="389101"/>
                </a:lnTo>
                <a:cubicBezTo>
                  <a:pt x="2716228" y="392760"/>
                  <a:pt x="2714033" y="394590"/>
                  <a:pt x="2713667" y="394590"/>
                </a:cubicBezTo>
                <a:lnTo>
                  <a:pt x="2710375" y="394590"/>
                </a:lnTo>
                <a:cubicBezTo>
                  <a:pt x="2700130" y="386540"/>
                  <a:pt x="2694642" y="382516"/>
                  <a:pt x="2693910" y="382516"/>
                </a:cubicBezTo>
                <a:cubicBezTo>
                  <a:pt x="2688423" y="374833"/>
                  <a:pt x="2681471" y="363125"/>
                  <a:pt x="2673056" y="347392"/>
                </a:cubicBezTo>
                <a:cubicBezTo>
                  <a:pt x="2665373" y="338977"/>
                  <a:pt x="2660616" y="332026"/>
                  <a:pt x="2658787" y="326538"/>
                </a:cubicBezTo>
                <a:lnTo>
                  <a:pt x="2658787" y="322147"/>
                </a:lnTo>
                <a:lnTo>
                  <a:pt x="2664275" y="323245"/>
                </a:lnTo>
                <a:lnTo>
                  <a:pt x="2666470" y="323245"/>
                </a:lnTo>
                <a:cubicBezTo>
                  <a:pt x="2671592" y="321050"/>
                  <a:pt x="2675251" y="317757"/>
                  <a:pt x="2677446" y="313366"/>
                </a:cubicBezTo>
                <a:lnTo>
                  <a:pt x="2677446" y="312269"/>
                </a:lnTo>
                <a:cubicBezTo>
                  <a:pt x="2678178" y="295439"/>
                  <a:pt x="2678544" y="286658"/>
                  <a:pt x="2678544" y="285926"/>
                </a:cubicBezTo>
                <a:cubicBezTo>
                  <a:pt x="2680007" y="285926"/>
                  <a:pt x="2680739" y="285195"/>
                  <a:pt x="2680739" y="283731"/>
                </a:cubicBezTo>
                <a:lnTo>
                  <a:pt x="2680739" y="269462"/>
                </a:lnTo>
                <a:lnTo>
                  <a:pt x="2682934" y="266169"/>
                </a:lnTo>
                <a:cubicBezTo>
                  <a:pt x="2683666" y="242388"/>
                  <a:pt x="2684032" y="226290"/>
                  <a:pt x="2684032" y="217875"/>
                </a:cubicBezTo>
                <a:cubicBezTo>
                  <a:pt x="2682934" y="212752"/>
                  <a:pt x="2681471" y="210191"/>
                  <a:pt x="2679642" y="210191"/>
                </a:cubicBezTo>
                <a:lnTo>
                  <a:pt x="2678544" y="210191"/>
                </a:lnTo>
                <a:cubicBezTo>
                  <a:pt x="2656958" y="221899"/>
                  <a:pt x="2644518" y="227753"/>
                  <a:pt x="2641225" y="227753"/>
                </a:cubicBezTo>
                <a:cubicBezTo>
                  <a:pt x="2641225" y="229948"/>
                  <a:pt x="2635371" y="232509"/>
                  <a:pt x="2623664" y="235436"/>
                </a:cubicBezTo>
                <a:lnTo>
                  <a:pt x="2623664" y="239827"/>
                </a:lnTo>
                <a:cubicBezTo>
                  <a:pt x="2626957" y="239827"/>
                  <a:pt x="2633908" y="243120"/>
                  <a:pt x="2644518" y="249705"/>
                </a:cubicBezTo>
                <a:lnTo>
                  <a:pt x="2650006" y="258486"/>
                </a:lnTo>
                <a:lnTo>
                  <a:pt x="2650006" y="268365"/>
                </a:lnTo>
                <a:lnTo>
                  <a:pt x="2647811" y="271657"/>
                </a:lnTo>
                <a:lnTo>
                  <a:pt x="2647811" y="288122"/>
                </a:lnTo>
                <a:lnTo>
                  <a:pt x="2650006" y="291414"/>
                </a:lnTo>
                <a:lnTo>
                  <a:pt x="2650006" y="321050"/>
                </a:lnTo>
                <a:cubicBezTo>
                  <a:pt x="2650006" y="324343"/>
                  <a:pt x="2650372" y="328001"/>
                  <a:pt x="2651104" y="332026"/>
                </a:cubicBezTo>
                <a:cubicBezTo>
                  <a:pt x="2650372" y="334587"/>
                  <a:pt x="2650006" y="337880"/>
                  <a:pt x="2650006" y="341904"/>
                </a:cubicBezTo>
                <a:lnTo>
                  <a:pt x="2650006" y="356173"/>
                </a:lnTo>
                <a:cubicBezTo>
                  <a:pt x="2648543" y="357637"/>
                  <a:pt x="2647079" y="364954"/>
                  <a:pt x="2645616" y="378125"/>
                </a:cubicBezTo>
                <a:lnTo>
                  <a:pt x="2640128" y="390199"/>
                </a:lnTo>
                <a:lnTo>
                  <a:pt x="2640128" y="391297"/>
                </a:lnTo>
                <a:cubicBezTo>
                  <a:pt x="2640128" y="393126"/>
                  <a:pt x="2647079" y="396053"/>
                  <a:pt x="2660982" y="400077"/>
                </a:cubicBezTo>
                <a:cubicBezTo>
                  <a:pt x="2664641" y="400077"/>
                  <a:pt x="2683300" y="405566"/>
                  <a:pt x="2716960" y="416542"/>
                </a:cubicBezTo>
                <a:cubicBezTo>
                  <a:pt x="2721716" y="420566"/>
                  <a:pt x="2728302" y="422761"/>
                  <a:pt x="2736717" y="423127"/>
                </a:cubicBezTo>
                <a:cubicBezTo>
                  <a:pt x="2743303" y="428249"/>
                  <a:pt x="2746596" y="431542"/>
                  <a:pt x="2746596" y="433006"/>
                </a:cubicBezTo>
                <a:lnTo>
                  <a:pt x="2753181" y="433006"/>
                </a:lnTo>
                <a:cubicBezTo>
                  <a:pt x="2757937" y="433006"/>
                  <a:pt x="2765255" y="439957"/>
                  <a:pt x="2775134" y="453860"/>
                </a:cubicBezTo>
                <a:cubicBezTo>
                  <a:pt x="2780256" y="456421"/>
                  <a:pt x="2788305" y="463373"/>
                  <a:pt x="2799281" y="474715"/>
                </a:cubicBezTo>
                <a:cubicBezTo>
                  <a:pt x="2804037" y="477276"/>
                  <a:pt x="2809159" y="483130"/>
                  <a:pt x="2814647" y="492277"/>
                </a:cubicBezTo>
                <a:cubicBezTo>
                  <a:pt x="2817208" y="495204"/>
                  <a:pt x="2819769" y="499594"/>
                  <a:pt x="2822331" y="505448"/>
                </a:cubicBezTo>
                <a:lnTo>
                  <a:pt x="2822331" y="508741"/>
                </a:lnTo>
                <a:cubicBezTo>
                  <a:pt x="2819038" y="516058"/>
                  <a:pt x="2812452" y="519717"/>
                  <a:pt x="2802574" y="519717"/>
                </a:cubicBezTo>
                <a:lnTo>
                  <a:pt x="2797086" y="519717"/>
                </a:lnTo>
                <a:lnTo>
                  <a:pt x="2790500" y="524107"/>
                </a:lnTo>
                <a:lnTo>
                  <a:pt x="2781719" y="524107"/>
                </a:lnTo>
                <a:lnTo>
                  <a:pt x="2772938" y="519717"/>
                </a:lnTo>
                <a:lnTo>
                  <a:pt x="2760865" y="519717"/>
                </a:lnTo>
                <a:cubicBezTo>
                  <a:pt x="2754645" y="519717"/>
                  <a:pt x="2749522" y="515692"/>
                  <a:pt x="2745498" y="507643"/>
                </a:cubicBezTo>
                <a:lnTo>
                  <a:pt x="2744401" y="507643"/>
                </a:lnTo>
                <a:cubicBezTo>
                  <a:pt x="2736351" y="512033"/>
                  <a:pt x="2729400" y="514229"/>
                  <a:pt x="2723546" y="514229"/>
                </a:cubicBezTo>
                <a:lnTo>
                  <a:pt x="2716960" y="514229"/>
                </a:lnTo>
                <a:cubicBezTo>
                  <a:pt x="2708179" y="517887"/>
                  <a:pt x="2703057" y="519717"/>
                  <a:pt x="2701594" y="519717"/>
                </a:cubicBezTo>
                <a:lnTo>
                  <a:pt x="2685130" y="519717"/>
                </a:lnTo>
                <a:cubicBezTo>
                  <a:pt x="2681837" y="516058"/>
                  <a:pt x="2680008" y="514229"/>
                  <a:pt x="2679642" y="514229"/>
                </a:cubicBezTo>
                <a:lnTo>
                  <a:pt x="2678544" y="514229"/>
                </a:lnTo>
                <a:cubicBezTo>
                  <a:pt x="2674885" y="517156"/>
                  <a:pt x="2668665" y="519351"/>
                  <a:pt x="2659885" y="520814"/>
                </a:cubicBezTo>
                <a:cubicBezTo>
                  <a:pt x="2656226" y="523741"/>
                  <a:pt x="2651835" y="525205"/>
                  <a:pt x="2646713" y="525205"/>
                </a:cubicBezTo>
                <a:cubicBezTo>
                  <a:pt x="2642323" y="524473"/>
                  <a:pt x="2640128" y="523375"/>
                  <a:pt x="2640128" y="521912"/>
                </a:cubicBezTo>
                <a:lnTo>
                  <a:pt x="2640128" y="520814"/>
                </a:lnTo>
                <a:cubicBezTo>
                  <a:pt x="2662080" y="501057"/>
                  <a:pt x="2680739" y="483496"/>
                  <a:pt x="2696106" y="468129"/>
                </a:cubicBezTo>
                <a:lnTo>
                  <a:pt x="2697203" y="462641"/>
                </a:lnTo>
                <a:cubicBezTo>
                  <a:pt x="2694642" y="458617"/>
                  <a:pt x="2682934" y="450202"/>
                  <a:pt x="2662080" y="437396"/>
                </a:cubicBezTo>
                <a:cubicBezTo>
                  <a:pt x="2652201" y="431542"/>
                  <a:pt x="2641225" y="426420"/>
                  <a:pt x="2629152" y="422030"/>
                </a:cubicBezTo>
                <a:cubicBezTo>
                  <a:pt x="2626225" y="422761"/>
                  <a:pt x="2619273" y="430445"/>
                  <a:pt x="2608297" y="445079"/>
                </a:cubicBezTo>
                <a:cubicBezTo>
                  <a:pt x="2607200" y="445079"/>
                  <a:pt x="2602809" y="449836"/>
                  <a:pt x="2595126" y="459348"/>
                </a:cubicBezTo>
                <a:cubicBezTo>
                  <a:pt x="2592565" y="459348"/>
                  <a:pt x="2584150" y="466666"/>
                  <a:pt x="2569881" y="481301"/>
                </a:cubicBezTo>
                <a:cubicBezTo>
                  <a:pt x="2567320" y="481301"/>
                  <a:pt x="2562563" y="484959"/>
                  <a:pt x="2555612" y="492277"/>
                </a:cubicBezTo>
                <a:cubicBezTo>
                  <a:pt x="2553782" y="492277"/>
                  <a:pt x="2551588" y="493740"/>
                  <a:pt x="2549026" y="496667"/>
                </a:cubicBezTo>
                <a:cubicBezTo>
                  <a:pt x="2545002" y="496667"/>
                  <a:pt x="2540977" y="498862"/>
                  <a:pt x="2536953" y="503253"/>
                </a:cubicBezTo>
                <a:cubicBezTo>
                  <a:pt x="2534392" y="503984"/>
                  <a:pt x="2531098" y="505448"/>
                  <a:pt x="2527074" y="507643"/>
                </a:cubicBezTo>
                <a:lnTo>
                  <a:pt x="2525977" y="507643"/>
                </a:lnTo>
                <a:lnTo>
                  <a:pt x="2522684" y="505448"/>
                </a:lnTo>
                <a:lnTo>
                  <a:pt x="2517196" y="505448"/>
                </a:lnTo>
                <a:lnTo>
                  <a:pt x="2513903" y="507643"/>
                </a:lnTo>
                <a:lnTo>
                  <a:pt x="2512805" y="507643"/>
                </a:lnTo>
                <a:cubicBezTo>
                  <a:pt x="2508049" y="504716"/>
                  <a:pt x="2502561" y="502887"/>
                  <a:pt x="2496341" y="502155"/>
                </a:cubicBezTo>
                <a:lnTo>
                  <a:pt x="2496341" y="501057"/>
                </a:lnTo>
                <a:cubicBezTo>
                  <a:pt x="2496707" y="499594"/>
                  <a:pt x="2503658" y="496301"/>
                  <a:pt x="2517196" y="491179"/>
                </a:cubicBezTo>
                <a:cubicBezTo>
                  <a:pt x="2528903" y="479471"/>
                  <a:pt x="2534757" y="473251"/>
                  <a:pt x="2534757" y="472520"/>
                </a:cubicBezTo>
                <a:cubicBezTo>
                  <a:pt x="2552685" y="444714"/>
                  <a:pt x="2564759" y="423127"/>
                  <a:pt x="2570979" y="407761"/>
                </a:cubicBezTo>
                <a:lnTo>
                  <a:pt x="2570979" y="406663"/>
                </a:lnTo>
                <a:cubicBezTo>
                  <a:pt x="2570247" y="406663"/>
                  <a:pt x="2569149" y="406297"/>
                  <a:pt x="2567686" y="405566"/>
                </a:cubicBezTo>
                <a:cubicBezTo>
                  <a:pt x="2565856" y="405566"/>
                  <a:pt x="2563295" y="406663"/>
                  <a:pt x="2560002" y="408858"/>
                </a:cubicBezTo>
                <a:cubicBezTo>
                  <a:pt x="2550856" y="404102"/>
                  <a:pt x="2544270" y="396419"/>
                  <a:pt x="2540246" y="385809"/>
                </a:cubicBezTo>
                <a:cubicBezTo>
                  <a:pt x="2532196" y="367515"/>
                  <a:pt x="2528172" y="357271"/>
                  <a:pt x="2528172" y="355076"/>
                </a:cubicBezTo>
                <a:cubicBezTo>
                  <a:pt x="2527806" y="355076"/>
                  <a:pt x="2526708" y="352880"/>
                  <a:pt x="2524879" y="348490"/>
                </a:cubicBezTo>
                <a:lnTo>
                  <a:pt x="2524879" y="339709"/>
                </a:lnTo>
                <a:cubicBezTo>
                  <a:pt x="2527440" y="335319"/>
                  <a:pt x="2529269" y="330562"/>
                  <a:pt x="2530367" y="325440"/>
                </a:cubicBezTo>
                <a:cubicBezTo>
                  <a:pt x="2533294" y="325440"/>
                  <a:pt x="2534757" y="324343"/>
                  <a:pt x="2534757" y="322147"/>
                </a:cubicBezTo>
                <a:lnTo>
                  <a:pt x="2534757" y="321050"/>
                </a:lnTo>
                <a:cubicBezTo>
                  <a:pt x="2531830" y="317757"/>
                  <a:pt x="2530367" y="315928"/>
                  <a:pt x="2530367" y="315562"/>
                </a:cubicBezTo>
                <a:lnTo>
                  <a:pt x="2530367" y="311171"/>
                </a:lnTo>
                <a:lnTo>
                  <a:pt x="2532562" y="307878"/>
                </a:lnTo>
                <a:lnTo>
                  <a:pt x="2532562" y="292512"/>
                </a:lnTo>
                <a:cubicBezTo>
                  <a:pt x="2534026" y="290683"/>
                  <a:pt x="2534757" y="289585"/>
                  <a:pt x="2534757" y="289219"/>
                </a:cubicBezTo>
                <a:lnTo>
                  <a:pt x="2534757" y="262877"/>
                </a:lnTo>
                <a:lnTo>
                  <a:pt x="2529269" y="255193"/>
                </a:lnTo>
                <a:cubicBezTo>
                  <a:pt x="2529269" y="253730"/>
                  <a:pt x="2531098" y="251169"/>
                  <a:pt x="2534757" y="247510"/>
                </a:cubicBezTo>
                <a:lnTo>
                  <a:pt x="2534757" y="227753"/>
                </a:lnTo>
                <a:cubicBezTo>
                  <a:pt x="2531830" y="221899"/>
                  <a:pt x="2526343" y="215314"/>
                  <a:pt x="2518293" y="207996"/>
                </a:cubicBezTo>
                <a:lnTo>
                  <a:pt x="2518293" y="206899"/>
                </a:lnTo>
                <a:cubicBezTo>
                  <a:pt x="2518659" y="205435"/>
                  <a:pt x="2519391" y="204703"/>
                  <a:pt x="2520488" y="204703"/>
                </a:cubicBezTo>
                <a:lnTo>
                  <a:pt x="2544636" y="204703"/>
                </a:lnTo>
                <a:lnTo>
                  <a:pt x="2557807" y="212387"/>
                </a:lnTo>
                <a:lnTo>
                  <a:pt x="2562198" y="212387"/>
                </a:lnTo>
                <a:cubicBezTo>
                  <a:pt x="2568051" y="206167"/>
                  <a:pt x="2577564" y="188605"/>
                  <a:pt x="2590735" y="159701"/>
                </a:cubicBezTo>
                <a:cubicBezTo>
                  <a:pt x="2594394" y="152018"/>
                  <a:pt x="2596224" y="145433"/>
                  <a:pt x="2596224" y="139945"/>
                </a:cubicBezTo>
                <a:lnTo>
                  <a:pt x="2596224" y="135554"/>
                </a:lnTo>
                <a:lnTo>
                  <a:pt x="2591833" y="135554"/>
                </a:lnTo>
                <a:cubicBezTo>
                  <a:pt x="2578296" y="142140"/>
                  <a:pt x="2566222" y="146530"/>
                  <a:pt x="2555612" y="148725"/>
                </a:cubicBezTo>
                <a:cubicBezTo>
                  <a:pt x="2554514" y="150189"/>
                  <a:pt x="2549392" y="151287"/>
                  <a:pt x="2540246" y="152018"/>
                </a:cubicBezTo>
                <a:cubicBezTo>
                  <a:pt x="2540246" y="153482"/>
                  <a:pt x="2534392" y="157872"/>
                  <a:pt x="2522684" y="165190"/>
                </a:cubicBezTo>
                <a:cubicBezTo>
                  <a:pt x="2521220" y="165921"/>
                  <a:pt x="2520123" y="166287"/>
                  <a:pt x="2519391" y="166287"/>
                </a:cubicBezTo>
                <a:cubicBezTo>
                  <a:pt x="2516830" y="166287"/>
                  <a:pt x="2510976" y="164092"/>
                  <a:pt x="2501829" y="159701"/>
                </a:cubicBezTo>
                <a:cubicBezTo>
                  <a:pt x="2488658" y="157872"/>
                  <a:pt x="2475853" y="153116"/>
                  <a:pt x="2463413" y="145433"/>
                </a:cubicBezTo>
                <a:cubicBezTo>
                  <a:pt x="2456827" y="137018"/>
                  <a:pt x="2447681" y="128968"/>
                  <a:pt x="2435973" y="121285"/>
                </a:cubicBezTo>
                <a:cubicBezTo>
                  <a:pt x="2430485" y="121285"/>
                  <a:pt x="2425363" y="116895"/>
                  <a:pt x="2420606" y="108114"/>
                </a:cubicBezTo>
                <a:cubicBezTo>
                  <a:pt x="2423533" y="104455"/>
                  <a:pt x="2425363" y="102626"/>
                  <a:pt x="2426094" y="102626"/>
                </a:cubicBezTo>
                <a:lnTo>
                  <a:pt x="2434875" y="107016"/>
                </a:lnTo>
                <a:lnTo>
                  <a:pt x="2445851" y="107016"/>
                </a:lnTo>
                <a:lnTo>
                  <a:pt x="2455730" y="102626"/>
                </a:lnTo>
                <a:lnTo>
                  <a:pt x="2483170" y="102626"/>
                </a:lnTo>
                <a:cubicBezTo>
                  <a:pt x="2489023" y="102626"/>
                  <a:pt x="2505853" y="98601"/>
                  <a:pt x="2533660" y="90552"/>
                </a:cubicBezTo>
                <a:cubicBezTo>
                  <a:pt x="2540246" y="87625"/>
                  <a:pt x="2550124" y="85064"/>
                  <a:pt x="2563295" y="82869"/>
                </a:cubicBezTo>
                <a:cubicBezTo>
                  <a:pt x="2563295" y="81771"/>
                  <a:pt x="2575003" y="78113"/>
                  <a:pt x="2598419" y="71893"/>
                </a:cubicBezTo>
                <a:cubicBezTo>
                  <a:pt x="2598419" y="71161"/>
                  <a:pt x="2600614" y="70795"/>
                  <a:pt x="2605004" y="70795"/>
                </a:cubicBezTo>
                <a:lnTo>
                  <a:pt x="2611590" y="70795"/>
                </a:lnTo>
                <a:cubicBezTo>
                  <a:pt x="2611590" y="67137"/>
                  <a:pt x="2618542" y="63478"/>
                  <a:pt x="2632445" y="59819"/>
                </a:cubicBezTo>
                <a:cubicBezTo>
                  <a:pt x="2634274" y="59819"/>
                  <a:pt x="2641957" y="57258"/>
                  <a:pt x="2655494" y="52136"/>
                </a:cubicBezTo>
                <a:lnTo>
                  <a:pt x="2660982" y="52136"/>
                </a:lnTo>
                <a:cubicBezTo>
                  <a:pt x="2660982" y="49941"/>
                  <a:pt x="2667202" y="46648"/>
                  <a:pt x="2679642" y="42258"/>
                </a:cubicBezTo>
                <a:cubicBezTo>
                  <a:pt x="2683300" y="35672"/>
                  <a:pt x="2689520" y="32379"/>
                  <a:pt x="2698301" y="32379"/>
                </a:cubicBezTo>
                <a:close/>
                <a:moveTo>
                  <a:pt x="750448" y="30733"/>
                </a:moveTo>
                <a:lnTo>
                  <a:pt x="754838" y="30733"/>
                </a:lnTo>
                <a:lnTo>
                  <a:pt x="758131" y="32928"/>
                </a:lnTo>
                <a:lnTo>
                  <a:pt x="763619" y="32928"/>
                </a:lnTo>
                <a:cubicBezTo>
                  <a:pt x="771668" y="32928"/>
                  <a:pt x="780449" y="36587"/>
                  <a:pt x="789961" y="43904"/>
                </a:cubicBezTo>
                <a:lnTo>
                  <a:pt x="789961" y="45001"/>
                </a:lnTo>
                <a:cubicBezTo>
                  <a:pt x="789961" y="47563"/>
                  <a:pt x="785937" y="49758"/>
                  <a:pt x="777888" y="51587"/>
                </a:cubicBezTo>
                <a:cubicBezTo>
                  <a:pt x="770571" y="62563"/>
                  <a:pt x="763985" y="68051"/>
                  <a:pt x="758131" y="68051"/>
                </a:cubicBezTo>
                <a:cubicBezTo>
                  <a:pt x="755936" y="71710"/>
                  <a:pt x="751179" y="75369"/>
                  <a:pt x="743862" y="79027"/>
                </a:cubicBezTo>
                <a:cubicBezTo>
                  <a:pt x="743862" y="80125"/>
                  <a:pt x="739106" y="83052"/>
                  <a:pt x="729593" y="87808"/>
                </a:cubicBezTo>
                <a:lnTo>
                  <a:pt x="695567" y="113053"/>
                </a:lnTo>
                <a:cubicBezTo>
                  <a:pt x="682762" y="121468"/>
                  <a:pt x="669591" y="128054"/>
                  <a:pt x="656054" y="132810"/>
                </a:cubicBezTo>
                <a:lnTo>
                  <a:pt x="640687" y="132810"/>
                </a:lnTo>
                <a:cubicBezTo>
                  <a:pt x="627515" y="124029"/>
                  <a:pt x="620930" y="117810"/>
                  <a:pt x="620930" y="114151"/>
                </a:cubicBezTo>
                <a:lnTo>
                  <a:pt x="623125" y="113053"/>
                </a:lnTo>
                <a:lnTo>
                  <a:pt x="633004" y="114151"/>
                </a:lnTo>
                <a:cubicBezTo>
                  <a:pt x="645077" y="110492"/>
                  <a:pt x="664102" y="97687"/>
                  <a:pt x="690079" y="75735"/>
                </a:cubicBezTo>
                <a:cubicBezTo>
                  <a:pt x="701055" y="64393"/>
                  <a:pt x="706543" y="54880"/>
                  <a:pt x="706543" y="47197"/>
                </a:cubicBezTo>
                <a:lnTo>
                  <a:pt x="718617" y="38416"/>
                </a:lnTo>
                <a:cubicBezTo>
                  <a:pt x="720081" y="38416"/>
                  <a:pt x="723007" y="36587"/>
                  <a:pt x="727398" y="32928"/>
                </a:cubicBezTo>
                <a:lnTo>
                  <a:pt x="730691" y="32928"/>
                </a:lnTo>
                <a:cubicBezTo>
                  <a:pt x="733618" y="32928"/>
                  <a:pt x="737642" y="33294"/>
                  <a:pt x="742764" y="34025"/>
                </a:cubicBezTo>
                <a:cubicBezTo>
                  <a:pt x="745691" y="33294"/>
                  <a:pt x="748252" y="32196"/>
                  <a:pt x="750448" y="30733"/>
                </a:cubicBezTo>
                <a:close/>
                <a:moveTo>
                  <a:pt x="878868" y="24147"/>
                </a:moveTo>
                <a:lnTo>
                  <a:pt x="883258" y="24147"/>
                </a:lnTo>
                <a:cubicBezTo>
                  <a:pt x="908869" y="26342"/>
                  <a:pt x="921674" y="30733"/>
                  <a:pt x="921674" y="37318"/>
                </a:cubicBezTo>
                <a:cubicBezTo>
                  <a:pt x="922406" y="37318"/>
                  <a:pt x="923504" y="38782"/>
                  <a:pt x="924967" y="41709"/>
                </a:cubicBezTo>
                <a:cubicBezTo>
                  <a:pt x="924967" y="52319"/>
                  <a:pt x="927163" y="66222"/>
                  <a:pt x="931553" y="83418"/>
                </a:cubicBezTo>
                <a:lnTo>
                  <a:pt x="931553" y="126224"/>
                </a:lnTo>
                <a:cubicBezTo>
                  <a:pt x="934480" y="135737"/>
                  <a:pt x="937041" y="140493"/>
                  <a:pt x="939236" y="140493"/>
                </a:cubicBezTo>
                <a:cubicBezTo>
                  <a:pt x="942163" y="141225"/>
                  <a:pt x="945090" y="141591"/>
                  <a:pt x="948017" y="141591"/>
                </a:cubicBezTo>
                <a:cubicBezTo>
                  <a:pt x="954237" y="141591"/>
                  <a:pt x="959359" y="130249"/>
                  <a:pt x="963383" y="107565"/>
                </a:cubicBezTo>
                <a:cubicBezTo>
                  <a:pt x="965213" y="103175"/>
                  <a:pt x="967042" y="93296"/>
                  <a:pt x="968871" y="77930"/>
                </a:cubicBezTo>
                <a:cubicBezTo>
                  <a:pt x="971798" y="74637"/>
                  <a:pt x="973262" y="65490"/>
                  <a:pt x="973262" y="50490"/>
                </a:cubicBezTo>
                <a:lnTo>
                  <a:pt x="973262" y="43904"/>
                </a:lnTo>
                <a:cubicBezTo>
                  <a:pt x="973628" y="42440"/>
                  <a:pt x="974360" y="41709"/>
                  <a:pt x="975457" y="41709"/>
                </a:cubicBezTo>
                <a:cubicBezTo>
                  <a:pt x="981311" y="45733"/>
                  <a:pt x="984238" y="49758"/>
                  <a:pt x="984238" y="53782"/>
                </a:cubicBezTo>
                <a:lnTo>
                  <a:pt x="984238" y="62563"/>
                </a:lnTo>
                <a:cubicBezTo>
                  <a:pt x="985701" y="64027"/>
                  <a:pt x="986799" y="67685"/>
                  <a:pt x="987531" y="73539"/>
                </a:cubicBezTo>
                <a:cubicBezTo>
                  <a:pt x="988628" y="80125"/>
                  <a:pt x="990824" y="83418"/>
                  <a:pt x="994116" y="83418"/>
                </a:cubicBezTo>
                <a:cubicBezTo>
                  <a:pt x="997775" y="81954"/>
                  <a:pt x="999605" y="78296"/>
                  <a:pt x="999605" y="72442"/>
                </a:cubicBezTo>
                <a:lnTo>
                  <a:pt x="1000702" y="72442"/>
                </a:lnTo>
                <a:cubicBezTo>
                  <a:pt x="1006556" y="76466"/>
                  <a:pt x="1009483" y="81223"/>
                  <a:pt x="1009483" y="86711"/>
                </a:cubicBezTo>
                <a:cubicBezTo>
                  <a:pt x="1017532" y="95491"/>
                  <a:pt x="1021557" y="102077"/>
                  <a:pt x="1021557" y="106468"/>
                </a:cubicBezTo>
                <a:cubicBezTo>
                  <a:pt x="1021557" y="111224"/>
                  <a:pt x="1025581" y="117810"/>
                  <a:pt x="1033630" y="126224"/>
                </a:cubicBezTo>
                <a:lnTo>
                  <a:pt x="1033630" y="136103"/>
                </a:lnTo>
                <a:lnTo>
                  <a:pt x="1036923" y="136103"/>
                </a:lnTo>
                <a:cubicBezTo>
                  <a:pt x="1041679" y="128786"/>
                  <a:pt x="1044606" y="125127"/>
                  <a:pt x="1045704" y="125127"/>
                </a:cubicBezTo>
                <a:cubicBezTo>
                  <a:pt x="1047899" y="125127"/>
                  <a:pt x="1050460" y="131347"/>
                  <a:pt x="1053388" y="143786"/>
                </a:cubicBezTo>
                <a:cubicBezTo>
                  <a:pt x="1054485" y="143786"/>
                  <a:pt x="1055948" y="145250"/>
                  <a:pt x="1057778" y="148177"/>
                </a:cubicBezTo>
                <a:lnTo>
                  <a:pt x="1057778" y="155860"/>
                </a:lnTo>
                <a:cubicBezTo>
                  <a:pt x="1055217" y="162446"/>
                  <a:pt x="1051558" y="165738"/>
                  <a:pt x="1046802" y="165738"/>
                </a:cubicBezTo>
                <a:cubicBezTo>
                  <a:pt x="1046802" y="167568"/>
                  <a:pt x="1044972" y="168665"/>
                  <a:pt x="1041314" y="169031"/>
                </a:cubicBezTo>
                <a:lnTo>
                  <a:pt x="1041314" y="175617"/>
                </a:lnTo>
                <a:cubicBezTo>
                  <a:pt x="1041314" y="176349"/>
                  <a:pt x="1038753" y="178544"/>
                  <a:pt x="1033630" y="182202"/>
                </a:cubicBezTo>
                <a:lnTo>
                  <a:pt x="1030338" y="182202"/>
                </a:lnTo>
                <a:cubicBezTo>
                  <a:pt x="1028508" y="182202"/>
                  <a:pt x="1027411" y="180739"/>
                  <a:pt x="1027045" y="177812"/>
                </a:cubicBezTo>
                <a:lnTo>
                  <a:pt x="1022654" y="177812"/>
                </a:lnTo>
                <a:cubicBezTo>
                  <a:pt x="1020459" y="182202"/>
                  <a:pt x="1008385" y="192081"/>
                  <a:pt x="986433" y="207447"/>
                </a:cubicBezTo>
                <a:cubicBezTo>
                  <a:pt x="977286" y="209643"/>
                  <a:pt x="971433" y="210740"/>
                  <a:pt x="968871" y="210740"/>
                </a:cubicBezTo>
                <a:cubicBezTo>
                  <a:pt x="967408" y="210740"/>
                  <a:pt x="966676" y="210009"/>
                  <a:pt x="966676" y="208545"/>
                </a:cubicBezTo>
                <a:cubicBezTo>
                  <a:pt x="966676" y="207082"/>
                  <a:pt x="970335" y="204886"/>
                  <a:pt x="977652" y="201959"/>
                </a:cubicBezTo>
                <a:lnTo>
                  <a:pt x="978750" y="194276"/>
                </a:lnTo>
                <a:lnTo>
                  <a:pt x="971067" y="198667"/>
                </a:lnTo>
                <a:lnTo>
                  <a:pt x="954603" y="198667"/>
                </a:lnTo>
                <a:lnTo>
                  <a:pt x="951310" y="196471"/>
                </a:lnTo>
                <a:lnTo>
                  <a:pt x="941431" y="196471"/>
                </a:lnTo>
                <a:cubicBezTo>
                  <a:pt x="939968" y="195008"/>
                  <a:pt x="936309" y="193910"/>
                  <a:pt x="930455" y="193178"/>
                </a:cubicBezTo>
                <a:cubicBezTo>
                  <a:pt x="930455" y="192447"/>
                  <a:pt x="927163" y="189520"/>
                  <a:pt x="920577" y="184398"/>
                </a:cubicBezTo>
                <a:cubicBezTo>
                  <a:pt x="914357" y="175983"/>
                  <a:pt x="909601" y="168665"/>
                  <a:pt x="906308" y="162446"/>
                </a:cubicBezTo>
                <a:cubicBezTo>
                  <a:pt x="900454" y="155128"/>
                  <a:pt x="897527" y="145615"/>
                  <a:pt x="897527" y="133908"/>
                </a:cubicBezTo>
                <a:lnTo>
                  <a:pt x="897527" y="111956"/>
                </a:lnTo>
                <a:lnTo>
                  <a:pt x="895332" y="108663"/>
                </a:lnTo>
                <a:lnTo>
                  <a:pt x="895332" y="77930"/>
                </a:lnTo>
                <a:cubicBezTo>
                  <a:pt x="893868" y="76100"/>
                  <a:pt x="893137" y="75003"/>
                  <a:pt x="893137" y="74637"/>
                </a:cubicBezTo>
                <a:lnTo>
                  <a:pt x="893137" y="66954"/>
                </a:lnTo>
                <a:cubicBezTo>
                  <a:pt x="893137" y="58905"/>
                  <a:pt x="890941" y="54148"/>
                  <a:pt x="886551" y="52685"/>
                </a:cubicBezTo>
                <a:cubicBezTo>
                  <a:pt x="886551" y="53782"/>
                  <a:pt x="882161" y="55612"/>
                  <a:pt x="873380" y="58173"/>
                </a:cubicBezTo>
                <a:cubicBezTo>
                  <a:pt x="858013" y="66954"/>
                  <a:pt x="844842" y="73173"/>
                  <a:pt x="833866" y="76832"/>
                </a:cubicBezTo>
                <a:cubicBezTo>
                  <a:pt x="832402" y="77198"/>
                  <a:pt x="829475" y="79393"/>
                  <a:pt x="825085" y="83418"/>
                </a:cubicBezTo>
                <a:cubicBezTo>
                  <a:pt x="823256" y="84881"/>
                  <a:pt x="822158" y="85613"/>
                  <a:pt x="821792" y="85613"/>
                </a:cubicBezTo>
                <a:lnTo>
                  <a:pt x="820694" y="85613"/>
                </a:lnTo>
                <a:cubicBezTo>
                  <a:pt x="809719" y="79759"/>
                  <a:pt x="802401" y="74637"/>
                  <a:pt x="798742" y="70247"/>
                </a:cubicBezTo>
                <a:cubicBezTo>
                  <a:pt x="800572" y="67685"/>
                  <a:pt x="811914" y="61466"/>
                  <a:pt x="832768" y="51587"/>
                </a:cubicBezTo>
                <a:cubicBezTo>
                  <a:pt x="842281" y="44270"/>
                  <a:pt x="849964" y="39513"/>
                  <a:pt x="855818" y="37318"/>
                </a:cubicBezTo>
                <a:cubicBezTo>
                  <a:pt x="866794" y="28537"/>
                  <a:pt x="874477" y="24147"/>
                  <a:pt x="878868" y="24147"/>
                </a:cubicBezTo>
                <a:close/>
                <a:moveTo>
                  <a:pt x="1986819" y="0"/>
                </a:moveTo>
                <a:lnTo>
                  <a:pt x="1991209" y="0"/>
                </a:lnTo>
                <a:cubicBezTo>
                  <a:pt x="2007308" y="15366"/>
                  <a:pt x="2023772" y="24879"/>
                  <a:pt x="2040602" y="28537"/>
                </a:cubicBezTo>
                <a:cubicBezTo>
                  <a:pt x="2041333" y="28537"/>
                  <a:pt x="2045724" y="34757"/>
                  <a:pt x="2053773" y="47197"/>
                </a:cubicBezTo>
                <a:lnTo>
                  <a:pt x="2053773" y="50490"/>
                </a:lnTo>
                <a:lnTo>
                  <a:pt x="2051578" y="53782"/>
                </a:lnTo>
                <a:cubicBezTo>
                  <a:pt x="2050846" y="69515"/>
                  <a:pt x="2050480" y="81223"/>
                  <a:pt x="2050480" y="88906"/>
                </a:cubicBezTo>
                <a:cubicBezTo>
                  <a:pt x="2045358" y="96223"/>
                  <a:pt x="2042797" y="102443"/>
                  <a:pt x="2042797" y="107565"/>
                </a:cubicBezTo>
                <a:lnTo>
                  <a:pt x="2042797" y="109760"/>
                </a:lnTo>
                <a:lnTo>
                  <a:pt x="2050480" y="109760"/>
                </a:lnTo>
                <a:lnTo>
                  <a:pt x="2061456" y="105370"/>
                </a:lnTo>
                <a:lnTo>
                  <a:pt x="2073530" y="105370"/>
                </a:lnTo>
                <a:cubicBezTo>
                  <a:pt x="2076091" y="103175"/>
                  <a:pt x="2080481" y="102077"/>
                  <a:pt x="2086701" y="102077"/>
                </a:cubicBezTo>
                <a:lnTo>
                  <a:pt x="2095482" y="102077"/>
                </a:lnTo>
                <a:cubicBezTo>
                  <a:pt x="2103165" y="96955"/>
                  <a:pt x="2109751" y="94028"/>
                  <a:pt x="2115239" y="93296"/>
                </a:cubicBezTo>
                <a:cubicBezTo>
                  <a:pt x="2117068" y="93296"/>
                  <a:pt x="2124752" y="96589"/>
                  <a:pt x="2138289" y="103175"/>
                </a:cubicBezTo>
                <a:cubicBezTo>
                  <a:pt x="2148899" y="107565"/>
                  <a:pt x="2155119" y="109760"/>
                  <a:pt x="2156948" y="109760"/>
                </a:cubicBezTo>
                <a:cubicBezTo>
                  <a:pt x="2163900" y="110492"/>
                  <a:pt x="2172314" y="117810"/>
                  <a:pt x="2182193" y="131712"/>
                </a:cubicBezTo>
                <a:cubicBezTo>
                  <a:pt x="2182925" y="136835"/>
                  <a:pt x="2184754" y="141957"/>
                  <a:pt x="2187681" y="147079"/>
                </a:cubicBezTo>
                <a:lnTo>
                  <a:pt x="2187681" y="161348"/>
                </a:lnTo>
                <a:cubicBezTo>
                  <a:pt x="2179998" y="180373"/>
                  <a:pt x="2171583" y="189886"/>
                  <a:pt x="2162436" y="189886"/>
                </a:cubicBezTo>
                <a:cubicBezTo>
                  <a:pt x="2158045" y="199398"/>
                  <a:pt x="2147801" y="204155"/>
                  <a:pt x="2131703" y="204155"/>
                </a:cubicBezTo>
                <a:cubicBezTo>
                  <a:pt x="2130971" y="205618"/>
                  <a:pt x="2126215" y="207447"/>
                  <a:pt x="2117434" y="209643"/>
                </a:cubicBezTo>
                <a:cubicBezTo>
                  <a:pt x="2117434" y="212570"/>
                  <a:pt x="2111946" y="215497"/>
                  <a:pt x="2100970" y="218424"/>
                </a:cubicBezTo>
                <a:lnTo>
                  <a:pt x="2100970" y="222814"/>
                </a:lnTo>
                <a:lnTo>
                  <a:pt x="2103165" y="226107"/>
                </a:lnTo>
                <a:lnTo>
                  <a:pt x="2103165" y="229400"/>
                </a:lnTo>
                <a:cubicBezTo>
                  <a:pt x="2103165" y="230497"/>
                  <a:pt x="2101702" y="231961"/>
                  <a:pt x="2098775" y="233790"/>
                </a:cubicBezTo>
                <a:lnTo>
                  <a:pt x="2093287" y="233790"/>
                </a:lnTo>
                <a:lnTo>
                  <a:pt x="2084506" y="229400"/>
                </a:lnTo>
                <a:lnTo>
                  <a:pt x="2075725" y="229400"/>
                </a:lnTo>
                <a:cubicBezTo>
                  <a:pt x="2062554" y="225009"/>
                  <a:pt x="2054139" y="220985"/>
                  <a:pt x="2050480" y="217326"/>
                </a:cubicBezTo>
                <a:cubicBezTo>
                  <a:pt x="2039504" y="214765"/>
                  <a:pt x="2032553" y="211106"/>
                  <a:pt x="2029626" y="206350"/>
                </a:cubicBezTo>
                <a:lnTo>
                  <a:pt x="2015357" y="199764"/>
                </a:lnTo>
                <a:lnTo>
                  <a:pt x="2005478" y="199764"/>
                </a:lnTo>
                <a:lnTo>
                  <a:pt x="1984623" y="187690"/>
                </a:lnTo>
                <a:lnTo>
                  <a:pt x="1984623" y="186593"/>
                </a:lnTo>
                <a:cubicBezTo>
                  <a:pt x="1984623" y="183666"/>
                  <a:pt x="1994502" y="181837"/>
                  <a:pt x="2014259" y="181105"/>
                </a:cubicBezTo>
                <a:lnTo>
                  <a:pt x="2026333" y="181105"/>
                </a:lnTo>
                <a:cubicBezTo>
                  <a:pt x="2026698" y="181105"/>
                  <a:pt x="2027796" y="180373"/>
                  <a:pt x="2029626" y="178910"/>
                </a:cubicBezTo>
                <a:lnTo>
                  <a:pt x="2038406" y="178910"/>
                </a:lnTo>
                <a:cubicBezTo>
                  <a:pt x="2054139" y="184398"/>
                  <a:pt x="2065115" y="188788"/>
                  <a:pt x="2071335" y="192081"/>
                </a:cubicBezTo>
                <a:lnTo>
                  <a:pt x="2073530" y="192081"/>
                </a:lnTo>
                <a:cubicBezTo>
                  <a:pt x="2088896" y="180739"/>
                  <a:pt x="2096580" y="172690"/>
                  <a:pt x="2096580" y="167934"/>
                </a:cubicBezTo>
                <a:cubicBezTo>
                  <a:pt x="2098775" y="167934"/>
                  <a:pt x="2104629" y="160616"/>
                  <a:pt x="2114141" y="145981"/>
                </a:cubicBezTo>
                <a:cubicBezTo>
                  <a:pt x="2116337" y="141225"/>
                  <a:pt x="2117434" y="137566"/>
                  <a:pt x="2117434" y="135005"/>
                </a:cubicBezTo>
                <a:lnTo>
                  <a:pt x="2117434" y="133908"/>
                </a:lnTo>
                <a:cubicBezTo>
                  <a:pt x="2116337" y="133908"/>
                  <a:pt x="2114873" y="133176"/>
                  <a:pt x="2113044" y="131712"/>
                </a:cubicBezTo>
                <a:lnTo>
                  <a:pt x="2110848" y="131712"/>
                </a:lnTo>
                <a:cubicBezTo>
                  <a:pt x="2104629" y="135371"/>
                  <a:pt x="2096214" y="137201"/>
                  <a:pt x="2085604" y="137201"/>
                </a:cubicBezTo>
                <a:lnTo>
                  <a:pt x="2081213" y="137201"/>
                </a:lnTo>
                <a:lnTo>
                  <a:pt x="2074627" y="141591"/>
                </a:lnTo>
                <a:lnTo>
                  <a:pt x="2073530" y="141591"/>
                </a:lnTo>
                <a:cubicBezTo>
                  <a:pt x="2063651" y="141591"/>
                  <a:pt x="2057432" y="142689"/>
                  <a:pt x="2054870" y="144884"/>
                </a:cubicBezTo>
                <a:lnTo>
                  <a:pt x="2044992" y="144884"/>
                </a:lnTo>
                <a:cubicBezTo>
                  <a:pt x="2038041" y="147445"/>
                  <a:pt x="2027064" y="150006"/>
                  <a:pt x="2012064" y="152567"/>
                </a:cubicBezTo>
                <a:cubicBezTo>
                  <a:pt x="2012064" y="154031"/>
                  <a:pt x="2011332" y="154762"/>
                  <a:pt x="2009868" y="154762"/>
                </a:cubicBezTo>
                <a:lnTo>
                  <a:pt x="2004381" y="154762"/>
                </a:lnTo>
                <a:cubicBezTo>
                  <a:pt x="1999624" y="154762"/>
                  <a:pt x="1986819" y="158787"/>
                  <a:pt x="1965964" y="166836"/>
                </a:cubicBezTo>
                <a:cubicBezTo>
                  <a:pt x="1960842" y="168665"/>
                  <a:pt x="1958281" y="170129"/>
                  <a:pt x="1958281" y="171226"/>
                </a:cubicBezTo>
                <a:lnTo>
                  <a:pt x="1956086" y="174519"/>
                </a:lnTo>
                <a:cubicBezTo>
                  <a:pt x="1958281" y="177080"/>
                  <a:pt x="1960110" y="182202"/>
                  <a:pt x="1961574" y="189886"/>
                </a:cubicBezTo>
                <a:lnTo>
                  <a:pt x="1961574" y="211838"/>
                </a:lnTo>
                <a:cubicBezTo>
                  <a:pt x="1963769" y="214399"/>
                  <a:pt x="1964867" y="219887"/>
                  <a:pt x="1964867" y="228302"/>
                </a:cubicBezTo>
                <a:cubicBezTo>
                  <a:pt x="1964867" y="235619"/>
                  <a:pt x="1960110" y="252083"/>
                  <a:pt x="1950598" y="277694"/>
                </a:cubicBezTo>
                <a:cubicBezTo>
                  <a:pt x="1949866" y="277694"/>
                  <a:pt x="1946573" y="284646"/>
                  <a:pt x="1940719" y="298549"/>
                </a:cubicBezTo>
                <a:lnTo>
                  <a:pt x="1933036" y="307330"/>
                </a:lnTo>
                <a:lnTo>
                  <a:pt x="1931938" y="307330"/>
                </a:lnTo>
                <a:cubicBezTo>
                  <a:pt x="1923158" y="301476"/>
                  <a:pt x="1918767" y="290500"/>
                  <a:pt x="1918767" y="274402"/>
                </a:cubicBezTo>
                <a:cubicBezTo>
                  <a:pt x="1917304" y="274402"/>
                  <a:pt x="1916572" y="273670"/>
                  <a:pt x="1916572" y="272206"/>
                </a:cubicBezTo>
                <a:lnTo>
                  <a:pt x="1916572" y="256840"/>
                </a:lnTo>
                <a:cubicBezTo>
                  <a:pt x="1918035" y="255010"/>
                  <a:pt x="1918767" y="253913"/>
                  <a:pt x="1918767" y="253547"/>
                </a:cubicBezTo>
                <a:lnTo>
                  <a:pt x="1918767" y="249156"/>
                </a:lnTo>
                <a:cubicBezTo>
                  <a:pt x="1918767" y="240376"/>
                  <a:pt x="1924987" y="229034"/>
                  <a:pt x="1937427" y="215131"/>
                </a:cubicBezTo>
                <a:cubicBezTo>
                  <a:pt x="1942548" y="202325"/>
                  <a:pt x="1945842" y="192081"/>
                  <a:pt x="1947305" y="184398"/>
                </a:cubicBezTo>
                <a:cubicBezTo>
                  <a:pt x="1948037" y="184398"/>
                  <a:pt x="1948403" y="184032"/>
                  <a:pt x="1948403" y="183300"/>
                </a:cubicBezTo>
                <a:lnTo>
                  <a:pt x="1948403" y="180007"/>
                </a:lnTo>
                <a:cubicBezTo>
                  <a:pt x="1946939" y="178178"/>
                  <a:pt x="1946207" y="176714"/>
                  <a:pt x="1946207" y="175617"/>
                </a:cubicBezTo>
                <a:cubicBezTo>
                  <a:pt x="1938890" y="175617"/>
                  <a:pt x="1932304" y="177446"/>
                  <a:pt x="1926450" y="181105"/>
                </a:cubicBezTo>
                <a:cubicBezTo>
                  <a:pt x="1916572" y="181105"/>
                  <a:pt x="1907791" y="185861"/>
                  <a:pt x="1900108" y="195374"/>
                </a:cubicBezTo>
                <a:cubicBezTo>
                  <a:pt x="1897181" y="203789"/>
                  <a:pt x="1893522" y="218424"/>
                  <a:pt x="1889132" y="239278"/>
                </a:cubicBezTo>
                <a:lnTo>
                  <a:pt x="1877058" y="261230"/>
                </a:lnTo>
                <a:cubicBezTo>
                  <a:pt x="1874497" y="261230"/>
                  <a:pt x="1872302" y="261962"/>
                  <a:pt x="1870472" y="263425"/>
                </a:cubicBezTo>
                <a:lnTo>
                  <a:pt x="1866082" y="263425"/>
                </a:lnTo>
                <a:cubicBezTo>
                  <a:pt x="1855472" y="260133"/>
                  <a:pt x="1846691" y="255010"/>
                  <a:pt x="1839739" y="248059"/>
                </a:cubicBezTo>
                <a:cubicBezTo>
                  <a:pt x="1835349" y="245132"/>
                  <a:pt x="1830227" y="238912"/>
                  <a:pt x="1824373" y="229400"/>
                </a:cubicBezTo>
                <a:cubicBezTo>
                  <a:pt x="1821080" y="227204"/>
                  <a:pt x="1818153" y="218789"/>
                  <a:pt x="1815592" y="204155"/>
                </a:cubicBezTo>
                <a:cubicBezTo>
                  <a:pt x="1814860" y="204155"/>
                  <a:pt x="1814494" y="203789"/>
                  <a:pt x="1814494" y="203057"/>
                </a:cubicBezTo>
                <a:lnTo>
                  <a:pt x="1814494" y="189886"/>
                </a:lnTo>
                <a:cubicBezTo>
                  <a:pt x="1814494" y="187690"/>
                  <a:pt x="1814129" y="186593"/>
                  <a:pt x="1813397" y="186593"/>
                </a:cubicBezTo>
                <a:lnTo>
                  <a:pt x="1814494" y="181105"/>
                </a:lnTo>
                <a:lnTo>
                  <a:pt x="1814494" y="162446"/>
                </a:lnTo>
                <a:cubicBezTo>
                  <a:pt x="1817056" y="158055"/>
                  <a:pt x="1818885" y="153299"/>
                  <a:pt x="1819982" y="148177"/>
                </a:cubicBezTo>
                <a:cubicBezTo>
                  <a:pt x="1828397" y="138664"/>
                  <a:pt x="1833520" y="133908"/>
                  <a:pt x="1835349" y="133908"/>
                </a:cubicBezTo>
                <a:lnTo>
                  <a:pt x="1844130" y="133908"/>
                </a:lnTo>
                <a:cubicBezTo>
                  <a:pt x="1845227" y="133908"/>
                  <a:pt x="1846691" y="135371"/>
                  <a:pt x="1848520" y="138298"/>
                </a:cubicBezTo>
                <a:cubicBezTo>
                  <a:pt x="1837544" y="148177"/>
                  <a:pt x="1832056" y="155128"/>
                  <a:pt x="1832056" y="159153"/>
                </a:cubicBezTo>
                <a:lnTo>
                  <a:pt x="1832056" y="165738"/>
                </a:lnTo>
                <a:cubicBezTo>
                  <a:pt x="1832056" y="180739"/>
                  <a:pt x="1835349" y="194642"/>
                  <a:pt x="1841935" y="207447"/>
                </a:cubicBezTo>
                <a:lnTo>
                  <a:pt x="1846325" y="210740"/>
                </a:lnTo>
                <a:lnTo>
                  <a:pt x="1852911" y="210740"/>
                </a:lnTo>
                <a:cubicBezTo>
                  <a:pt x="1855472" y="210740"/>
                  <a:pt x="1868643" y="198667"/>
                  <a:pt x="1892425" y="174519"/>
                </a:cubicBezTo>
                <a:cubicBezTo>
                  <a:pt x="1896449" y="170495"/>
                  <a:pt x="1903035" y="165738"/>
                  <a:pt x="1912181" y="160250"/>
                </a:cubicBezTo>
                <a:cubicBezTo>
                  <a:pt x="1912181" y="159153"/>
                  <a:pt x="1916206" y="156957"/>
                  <a:pt x="1924255" y="153665"/>
                </a:cubicBezTo>
                <a:cubicBezTo>
                  <a:pt x="1924255" y="152201"/>
                  <a:pt x="1927548" y="150372"/>
                  <a:pt x="1934133" y="148177"/>
                </a:cubicBezTo>
                <a:cubicBezTo>
                  <a:pt x="1956086" y="135737"/>
                  <a:pt x="1973282" y="128786"/>
                  <a:pt x="1985721" y="127322"/>
                </a:cubicBezTo>
                <a:cubicBezTo>
                  <a:pt x="1987551" y="125493"/>
                  <a:pt x="1995234" y="122566"/>
                  <a:pt x="2008771" y="118541"/>
                </a:cubicBezTo>
                <a:lnTo>
                  <a:pt x="2008771" y="115248"/>
                </a:lnTo>
                <a:cubicBezTo>
                  <a:pt x="2006942" y="115248"/>
                  <a:pt x="2005112" y="114517"/>
                  <a:pt x="2003283" y="113053"/>
                </a:cubicBezTo>
                <a:lnTo>
                  <a:pt x="1998893" y="113053"/>
                </a:lnTo>
                <a:lnTo>
                  <a:pt x="1995600" y="115248"/>
                </a:lnTo>
                <a:lnTo>
                  <a:pt x="1992307" y="115248"/>
                </a:lnTo>
                <a:lnTo>
                  <a:pt x="1989014" y="113053"/>
                </a:lnTo>
                <a:lnTo>
                  <a:pt x="1981331" y="113053"/>
                </a:lnTo>
                <a:lnTo>
                  <a:pt x="1978038" y="115248"/>
                </a:lnTo>
                <a:lnTo>
                  <a:pt x="1965964" y="115248"/>
                </a:lnTo>
                <a:lnTo>
                  <a:pt x="1962671" y="113053"/>
                </a:lnTo>
                <a:lnTo>
                  <a:pt x="1949500" y="113053"/>
                </a:lnTo>
                <a:cubicBezTo>
                  <a:pt x="1947671" y="114517"/>
                  <a:pt x="1946573" y="115248"/>
                  <a:pt x="1946207" y="115248"/>
                </a:cubicBezTo>
                <a:cubicBezTo>
                  <a:pt x="1940353" y="111956"/>
                  <a:pt x="1937427" y="109394"/>
                  <a:pt x="1937427" y="107565"/>
                </a:cubicBezTo>
                <a:lnTo>
                  <a:pt x="1933036" y="107565"/>
                </a:lnTo>
                <a:cubicBezTo>
                  <a:pt x="1931573" y="109029"/>
                  <a:pt x="1926816" y="110126"/>
                  <a:pt x="1918767" y="110858"/>
                </a:cubicBezTo>
                <a:lnTo>
                  <a:pt x="1917670" y="108663"/>
                </a:lnTo>
                <a:cubicBezTo>
                  <a:pt x="1917670" y="107565"/>
                  <a:pt x="1926816" y="103175"/>
                  <a:pt x="1945110" y="95491"/>
                </a:cubicBezTo>
                <a:cubicBezTo>
                  <a:pt x="1971087" y="75369"/>
                  <a:pt x="1987185" y="57807"/>
                  <a:pt x="1993404" y="42806"/>
                </a:cubicBezTo>
                <a:lnTo>
                  <a:pt x="1993404" y="31830"/>
                </a:lnTo>
                <a:cubicBezTo>
                  <a:pt x="1984990" y="24513"/>
                  <a:pt x="1979501" y="20854"/>
                  <a:pt x="1976940" y="20854"/>
                </a:cubicBezTo>
                <a:cubicBezTo>
                  <a:pt x="1976940" y="10976"/>
                  <a:pt x="1980233" y="4024"/>
                  <a:pt x="1986819"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44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grpSp>
        <p:nvGrpSpPr>
          <p:cNvPr id="54" name="组合 53"/>
          <p:cNvGrpSpPr/>
          <p:nvPr/>
        </p:nvGrpSpPr>
        <p:grpSpPr>
          <a:xfrm>
            <a:off x="2496185" y="332740"/>
            <a:ext cx="7199630" cy="7199630"/>
            <a:chOff x="4157" y="524"/>
            <a:chExt cx="11338" cy="11338"/>
          </a:xfrm>
        </p:grpSpPr>
        <p:grpSp>
          <p:nvGrpSpPr>
            <p:cNvPr id="8" name="组合 7"/>
            <p:cNvGrpSpPr/>
            <p:nvPr/>
          </p:nvGrpSpPr>
          <p:grpSpPr>
            <a:xfrm>
              <a:off x="7540" y="3926"/>
              <a:ext cx="4573" cy="4534"/>
              <a:chOff x="7437" y="3926"/>
              <a:chExt cx="4573" cy="4534"/>
            </a:xfrm>
          </p:grpSpPr>
          <p:sp>
            <p:nvSpPr>
              <p:cNvPr id="5" name="椭圆 4"/>
              <p:cNvSpPr/>
              <p:nvPr/>
            </p:nvSpPr>
            <p:spPr>
              <a:xfrm>
                <a:off x="7476" y="3926"/>
                <a:ext cx="4535" cy="4535"/>
              </a:xfrm>
              <a:prstGeom prst="ellipse">
                <a:avLst/>
              </a:prstGeom>
              <a:solidFill>
                <a:srgbClr val="F7FBF4"/>
              </a:solidFill>
              <a:ln w="130175" cmpd="sng">
                <a:solidFill>
                  <a:srgbClr val="277B12"/>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6" name="圆角矩形 5"/>
              <p:cNvSpPr/>
              <p:nvPr/>
            </p:nvSpPr>
            <p:spPr>
              <a:xfrm>
                <a:off x="7437" y="5627"/>
                <a:ext cx="4536" cy="871"/>
              </a:xfrm>
              <a:prstGeom prst="roundRect">
                <a:avLst/>
              </a:prstGeom>
              <a:solidFill>
                <a:srgbClr val="287C1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latin typeface="Arial" panose="020B0604020202020204" pitchFamily="34" charset="0"/>
                    <a:ea typeface="微软雅黑" panose="020B0503020204020204" pitchFamily="34" charset="-122"/>
                    <a:cs typeface="Allan" panose="02000803000000000000" charset="0"/>
                    <a:sym typeface="Arial" panose="020B0604020202020204" pitchFamily="34" charset="0"/>
                  </a:rPr>
                  <a:t>点击输入标题</a:t>
                </a:r>
              </a:p>
            </p:txBody>
          </p:sp>
        </p:grpSp>
        <p:sp>
          <p:nvSpPr>
            <p:cNvPr id="9" name="椭圆 8"/>
            <p:cNvSpPr/>
            <p:nvPr/>
          </p:nvSpPr>
          <p:spPr>
            <a:xfrm>
              <a:off x="4157" y="524"/>
              <a:ext cx="11339" cy="11339"/>
            </a:xfrm>
            <a:prstGeom prst="ellipse">
              <a:avLst/>
            </a:prstGeom>
            <a:gradFill>
              <a:gsLst>
                <a:gs pos="0">
                  <a:schemeClr val="accent1">
                    <a:lumMod val="5000"/>
                    <a:lumOff val="95000"/>
                    <a:alpha val="0"/>
                  </a:schemeClr>
                </a:gs>
                <a:gs pos="43000">
                  <a:schemeClr val="bg1">
                    <a:alpha val="0"/>
                  </a:schemeClr>
                </a:gs>
                <a:gs pos="25000">
                  <a:srgbClr val="43A533">
                    <a:alpha val="28000"/>
                  </a:srgbClr>
                </a:gs>
                <a:gs pos="40000">
                  <a:srgbClr val="43A533">
                    <a:alpha val="12000"/>
                  </a:srgbClr>
                </a:gs>
                <a:gs pos="89000">
                  <a:schemeClr val="bg1">
                    <a:alpha val="0"/>
                  </a:schemeClr>
                </a:gs>
                <a:gs pos="44000">
                  <a:schemeClr val="bg1">
                    <a:alpha val="0"/>
                  </a:schemeClr>
                </a:gs>
                <a:gs pos="76000">
                  <a:srgbClr val="4E9921">
                    <a:alpha val="17000"/>
                  </a:srgbClr>
                </a:gs>
                <a:gs pos="61000">
                  <a:srgbClr val="4E9921">
                    <a:alpha val="13000"/>
                  </a:srgbClr>
                </a:gs>
                <a:gs pos="99000">
                  <a:schemeClr val="bg1"/>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nvGrpSpPr>
          <p:cNvPr id="55" name="组合 54"/>
          <p:cNvGrpSpPr/>
          <p:nvPr/>
        </p:nvGrpSpPr>
        <p:grpSpPr>
          <a:xfrm>
            <a:off x="357505" y="1684020"/>
            <a:ext cx="11476990" cy="4319270"/>
            <a:chOff x="528" y="2652"/>
            <a:chExt cx="18074" cy="6802"/>
          </a:xfrm>
        </p:grpSpPr>
        <p:grpSp>
          <p:nvGrpSpPr>
            <p:cNvPr id="15" name="组合 14"/>
            <p:cNvGrpSpPr/>
            <p:nvPr/>
          </p:nvGrpSpPr>
          <p:grpSpPr>
            <a:xfrm>
              <a:off x="12775" y="2652"/>
              <a:ext cx="5400" cy="1672"/>
              <a:chOff x="12775" y="2678"/>
              <a:chExt cx="5400" cy="1672"/>
            </a:xfrm>
          </p:grpSpPr>
          <p:sp>
            <p:nvSpPr>
              <p:cNvPr id="53" name="缺角矩形 52"/>
              <p:cNvSpPr/>
              <p:nvPr/>
            </p:nvSpPr>
            <p:spPr>
              <a:xfrm>
                <a:off x="12775" y="2678"/>
                <a:ext cx="5400" cy="1673"/>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endPar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0" name="圆角矩形 9"/>
              <p:cNvSpPr/>
              <p:nvPr/>
            </p:nvSpPr>
            <p:spPr>
              <a:xfrm>
                <a:off x="16815" y="2948"/>
                <a:ext cx="1134" cy="1134"/>
              </a:xfrm>
              <a:prstGeom prst="roundRect">
                <a:avLst/>
              </a:prstGeom>
              <a:solidFill>
                <a:srgbClr val="4E992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1" name="文本框 10"/>
              <p:cNvSpPr txBox="1"/>
              <p:nvPr/>
            </p:nvSpPr>
            <p:spPr>
              <a:xfrm>
                <a:off x="16825" y="3071"/>
                <a:ext cx="1350" cy="1113"/>
              </a:xfrm>
              <a:prstGeom prst="rect">
                <a:avLst/>
              </a:prstGeom>
              <a:noFill/>
            </p:spPr>
            <p:txBody>
              <a:bodyPr wrap="square" rtlCol="0" anchor="t">
                <a:spAutoFit/>
              </a:bodyPr>
              <a:lstStyle/>
              <a:p>
                <a:r>
                  <a:rPr lang="zh-CN" altLang="en-US" sz="4000">
                    <a:solidFill>
                      <a:schemeClr val="bg1"/>
                    </a:solidFill>
                    <a:effectLst/>
                    <a:ea typeface="微软雅黑" panose="020B0503020204020204" pitchFamily="34" charset="-122"/>
                    <a:cs typeface="Allan" panose="02000803000000000000" charset="0"/>
                    <a:sym typeface="Arial" panose="020B0604020202020204" pitchFamily="34" charset="0"/>
                  </a:rPr>
                  <a:t>壹</a:t>
                </a:r>
              </a:p>
            </p:txBody>
          </p:sp>
          <p:sp>
            <p:nvSpPr>
              <p:cNvPr id="14" name="文本框 13"/>
              <p:cNvSpPr txBox="1"/>
              <p:nvPr/>
            </p:nvSpPr>
            <p:spPr>
              <a:xfrm>
                <a:off x="13002" y="2931"/>
                <a:ext cx="3933" cy="1168"/>
              </a:xfrm>
              <a:prstGeom prst="rect">
                <a:avLst/>
              </a:prstGeom>
              <a:noFill/>
            </p:spPr>
            <p:txBody>
              <a:bodyPr wrap="square" rtlCol="0" anchor="t">
                <a:noAutofit/>
              </a:bodyPr>
              <a:lstStyle/>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p:txBody>
          </p:sp>
        </p:grpSp>
        <p:grpSp>
          <p:nvGrpSpPr>
            <p:cNvPr id="16" name="组合 15"/>
            <p:cNvGrpSpPr/>
            <p:nvPr/>
          </p:nvGrpSpPr>
          <p:grpSpPr>
            <a:xfrm>
              <a:off x="13202" y="5216"/>
              <a:ext cx="5400" cy="1673"/>
              <a:chOff x="12775" y="2678"/>
              <a:chExt cx="5400" cy="1673"/>
            </a:xfrm>
          </p:grpSpPr>
          <p:sp>
            <p:nvSpPr>
              <p:cNvPr id="17" name="缺角矩形 16"/>
              <p:cNvSpPr/>
              <p:nvPr/>
            </p:nvSpPr>
            <p:spPr>
              <a:xfrm>
                <a:off x="12775" y="2678"/>
                <a:ext cx="5400" cy="1673"/>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endPar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8" name="圆角矩形 17"/>
              <p:cNvSpPr/>
              <p:nvPr/>
            </p:nvSpPr>
            <p:spPr>
              <a:xfrm>
                <a:off x="16815" y="2948"/>
                <a:ext cx="1134" cy="1134"/>
              </a:xfrm>
              <a:prstGeom prst="roundRect">
                <a:avLst/>
              </a:prstGeom>
              <a:solidFill>
                <a:srgbClr val="4E992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0" name="文本框 19"/>
              <p:cNvSpPr txBox="1"/>
              <p:nvPr/>
            </p:nvSpPr>
            <p:spPr>
              <a:xfrm>
                <a:off x="16825" y="3071"/>
                <a:ext cx="1350" cy="1113"/>
              </a:xfrm>
              <a:prstGeom prst="rect">
                <a:avLst/>
              </a:prstGeom>
              <a:noFill/>
            </p:spPr>
            <p:txBody>
              <a:bodyPr wrap="square" rtlCol="0" anchor="t">
                <a:spAutoFit/>
              </a:bodyPr>
              <a:lstStyle/>
              <a:p>
                <a:r>
                  <a:rPr lang="zh-CN" altLang="en-US" sz="4000">
                    <a:solidFill>
                      <a:schemeClr val="bg1"/>
                    </a:solidFill>
                    <a:effectLst/>
                    <a:ea typeface="微软雅黑" panose="020B0503020204020204" pitchFamily="34" charset="-122"/>
                    <a:cs typeface="Allan" panose="02000803000000000000" charset="0"/>
                    <a:sym typeface="Arial" panose="020B0604020202020204" pitchFamily="34" charset="0"/>
                  </a:rPr>
                  <a:t>贰</a:t>
                </a:r>
              </a:p>
            </p:txBody>
          </p:sp>
          <p:sp>
            <p:nvSpPr>
              <p:cNvPr id="21" name="文本框 20"/>
              <p:cNvSpPr txBox="1"/>
              <p:nvPr/>
            </p:nvSpPr>
            <p:spPr>
              <a:xfrm>
                <a:off x="13002" y="2931"/>
                <a:ext cx="3933" cy="1168"/>
              </a:xfrm>
              <a:prstGeom prst="rect">
                <a:avLst/>
              </a:prstGeom>
              <a:noFill/>
            </p:spPr>
            <p:txBody>
              <a:bodyPr wrap="square" rtlCol="0" anchor="t">
                <a:noAutofit/>
              </a:bodyPr>
              <a:lstStyle/>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p:txBody>
          </p:sp>
        </p:grpSp>
        <p:grpSp>
          <p:nvGrpSpPr>
            <p:cNvPr id="22" name="组合 21"/>
            <p:cNvGrpSpPr/>
            <p:nvPr/>
          </p:nvGrpSpPr>
          <p:grpSpPr>
            <a:xfrm>
              <a:off x="12662" y="7781"/>
              <a:ext cx="5400" cy="1673"/>
              <a:chOff x="12775" y="2678"/>
              <a:chExt cx="5400" cy="1673"/>
            </a:xfrm>
          </p:grpSpPr>
          <p:sp>
            <p:nvSpPr>
              <p:cNvPr id="23" name="缺角矩形 22"/>
              <p:cNvSpPr/>
              <p:nvPr/>
            </p:nvSpPr>
            <p:spPr>
              <a:xfrm>
                <a:off x="12775" y="2678"/>
                <a:ext cx="5400" cy="1673"/>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endPar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4" name="圆角矩形 23"/>
              <p:cNvSpPr/>
              <p:nvPr/>
            </p:nvSpPr>
            <p:spPr>
              <a:xfrm>
                <a:off x="16815" y="2948"/>
                <a:ext cx="1134" cy="1134"/>
              </a:xfrm>
              <a:prstGeom prst="roundRect">
                <a:avLst/>
              </a:prstGeom>
              <a:solidFill>
                <a:srgbClr val="4E992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6" name="文本框 25"/>
              <p:cNvSpPr txBox="1"/>
              <p:nvPr/>
            </p:nvSpPr>
            <p:spPr>
              <a:xfrm>
                <a:off x="16825" y="3071"/>
                <a:ext cx="1350" cy="1113"/>
              </a:xfrm>
              <a:prstGeom prst="rect">
                <a:avLst/>
              </a:prstGeom>
              <a:noFill/>
            </p:spPr>
            <p:txBody>
              <a:bodyPr wrap="square" rtlCol="0" anchor="t">
                <a:spAutoFit/>
              </a:bodyPr>
              <a:lstStyle/>
              <a:p>
                <a:r>
                  <a:rPr lang="zh-CN" altLang="en-US" sz="4000">
                    <a:solidFill>
                      <a:schemeClr val="bg1"/>
                    </a:solidFill>
                    <a:effectLst/>
                    <a:ea typeface="微软雅黑" panose="020B0503020204020204" pitchFamily="34" charset="-122"/>
                    <a:cs typeface="Allan" panose="02000803000000000000" charset="0"/>
                    <a:sym typeface="Arial" panose="020B0604020202020204" pitchFamily="34" charset="0"/>
                  </a:rPr>
                  <a:t>叁</a:t>
                </a:r>
              </a:p>
            </p:txBody>
          </p:sp>
          <p:sp>
            <p:nvSpPr>
              <p:cNvPr id="27" name="文本框 26"/>
              <p:cNvSpPr txBox="1"/>
              <p:nvPr/>
            </p:nvSpPr>
            <p:spPr>
              <a:xfrm>
                <a:off x="13002" y="2931"/>
                <a:ext cx="3933" cy="1168"/>
              </a:xfrm>
              <a:prstGeom prst="rect">
                <a:avLst/>
              </a:prstGeom>
              <a:noFill/>
            </p:spPr>
            <p:txBody>
              <a:bodyPr wrap="square" rtlCol="0" anchor="t">
                <a:noAutofit/>
              </a:bodyPr>
              <a:lstStyle/>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p:txBody>
          </p:sp>
        </p:grpSp>
        <p:grpSp>
          <p:nvGrpSpPr>
            <p:cNvPr id="39" name="组合 38"/>
            <p:cNvGrpSpPr/>
            <p:nvPr/>
          </p:nvGrpSpPr>
          <p:grpSpPr>
            <a:xfrm>
              <a:off x="1198" y="2652"/>
              <a:ext cx="5400" cy="1673"/>
              <a:chOff x="1198" y="2626"/>
              <a:chExt cx="5400" cy="1673"/>
            </a:xfrm>
          </p:grpSpPr>
          <p:sp>
            <p:nvSpPr>
              <p:cNvPr id="29" name="缺角矩形 28"/>
              <p:cNvSpPr/>
              <p:nvPr/>
            </p:nvSpPr>
            <p:spPr>
              <a:xfrm flipH="1">
                <a:off x="1198" y="2626"/>
                <a:ext cx="5400" cy="1673"/>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endPar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38" name="组合 37"/>
              <p:cNvGrpSpPr/>
              <p:nvPr/>
            </p:nvGrpSpPr>
            <p:grpSpPr>
              <a:xfrm>
                <a:off x="1396" y="2896"/>
                <a:ext cx="1360" cy="1235"/>
                <a:chOff x="5238" y="2896"/>
                <a:chExt cx="1360" cy="1235"/>
              </a:xfrm>
            </p:grpSpPr>
            <p:sp>
              <p:nvSpPr>
                <p:cNvPr id="30" name="圆角矩形 29"/>
                <p:cNvSpPr/>
                <p:nvPr/>
              </p:nvSpPr>
              <p:spPr>
                <a:xfrm>
                  <a:off x="5238" y="2896"/>
                  <a:ext cx="1134" cy="1134"/>
                </a:xfrm>
                <a:prstGeom prst="roundRect">
                  <a:avLst/>
                </a:prstGeom>
                <a:solidFill>
                  <a:srgbClr val="4E992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31" name="文本框 30"/>
                <p:cNvSpPr txBox="1"/>
                <p:nvPr/>
              </p:nvSpPr>
              <p:spPr>
                <a:xfrm>
                  <a:off x="5248" y="3019"/>
                  <a:ext cx="1350" cy="1113"/>
                </a:xfrm>
                <a:prstGeom prst="rect">
                  <a:avLst/>
                </a:prstGeom>
                <a:noFill/>
              </p:spPr>
              <p:txBody>
                <a:bodyPr wrap="square" rtlCol="0" anchor="t">
                  <a:spAutoFit/>
                </a:bodyPr>
                <a:lstStyle/>
                <a:p>
                  <a:r>
                    <a:rPr lang="zh-CN" altLang="en-US" sz="4000">
                      <a:solidFill>
                        <a:schemeClr val="bg1"/>
                      </a:solidFill>
                      <a:effectLst/>
                      <a:ea typeface="微软雅黑" panose="020B0503020204020204" pitchFamily="34" charset="-122"/>
                      <a:cs typeface="Allan" panose="02000803000000000000" charset="0"/>
                      <a:sym typeface="Arial" panose="020B0604020202020204" pitchFamily="34" charset="0"/>
                    </a:rPr>
                    <a:t>壹</a:t>
                  </a:r>
                </a:p>
              </p:txBody>
            </p:sp>
          </p:grpSp>
          <p:sp>
            <p:nvSpPr>
              <p:cNvPr id="32" name="文本框 31"/>
              <p:cNvSpPr txBox="1"/>
              <p:nvPr/>
            </p:nvSpPr>
            <p:spPr>
              <a:xfrm>
                <a:off x="2555" y="2992"/>
                <a:ext cx="3933" cy="1168"/>
              </a:xfrm>
              <a:prstGeom prst="rect">
                <a:avLst/>
              </a:prstGeom>
              <a:noFill/>
            </p:spPr>
            <p:txBody>
              <a:bodyPr wrap="square" rtlCol="0" anchor="t">
                <a:noAutofit/>
              </a:bodyPr>
              <a:lstStyle/>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p:txBody>
          </p:sp>
        </p:grpSp>
        <p:grpSp>
          <p:nvGrpSpPr>
            <p:cNvPr id="40" name="组合 39"/>
            <p:cNvGrpSpPr/>
            <p:nvPr/>
          </p:nvGrpSpPr>
          <p:grpSpPr>
            <a:xfrm>
              <a:off x="528" y="5216"/>
              <a:ext cx="5400" cy="1673"/>
              <a:chOff x="1198" y="2626"/>
              <a:chExt cx="5400" cy="1673"/>
            </a:xfrm>
          </p:grpSpPr>
          <p:sp>
            <p:nvSpPr>
              <p:cNvPr id="41" name="缺角矩形 40"/>
              <p:cNvSpPr/>
              <p:nvPr/>
            </p:nvSpPr>
            <p:spPr>
              <a:xfrm flipH="1">
                <a:off x="1198" y="2626"/>
                <a:ext cx="5400" cy="1673"/>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endPar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42" name="组合 41"/>
              <p:cNvGrpSpPr/>
              <p:nvPr/>
            </p:nvGrpSpPr>
            <p:grpSpPr>
              <a:xfrm>
                <a:off x="1396" y="2896"/>
                <a:ext cx="1360" cy="1236"/>
                <a:chOff x="5238" y="2896"/>
                <a:chExt cx="1360" cy="1236"/>
              </a:xfrm>
            </p:grpSpPr>
            <p:sp>
              <p:nvSpPr>
                <p:cNvPr id="43" name="圆角矩形 42"/>
                <p:cNvSpPr/>
                <p:nvPr/>
              </p:nvSpPr>
              <p:spPr>
                <a:xfrm>
                  <a:off x="5238" y="2896"/>
                  <a:ext cx="1134" cy="1134"/>
                </a:xfrm>
                <a:prstGeom prst="roundRect">
                  <a:avLst/>
                </a:prstGeom>
                <a:solidFill>
                  <a:srgbClr val="4E992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44" name="文本框 43"/>
                <p:cNvSpPr txBox="1"/>
                <p:nvPr/>
              </p:nvSpPr>
              <p:spPr>
                <a:xfrm>
                  <a:off x="5248" y="3019"/>
                  <a:ext cx="1350" cy="1113"/>
                </a:xfrm>
                <a:prstGeom prst="rect">
                  <a:avLst/>
                </a:prstGeom>
                <a:noFill/>
              </p:spPr>
              <p:txBody>
                <a:bodyPr wrap="square" rtlCol="0" anchor="t">
                  <a:spAutoFit/>
                </a:bodyPr>
                <a:lstStyle/>
                <a:p>
                  <a:r>
                    <a:rPr lang="zh-CN" altLang="en-US" sz="4000">
                      <a:solidFill>
                        <a:schemeClr val="bg1"/>
                      </a:solidFill>
                      <a:effectLst/>
                      <a:ea typeface="微软雅黑" panose="020B0503020204020204" pitchFamily="34" charset="-122"/>
                      <a:cs typeface="Allan" panose="02000803000000000000" charset="0"/>
                      <a:sym typeface="Arial" panose="020B0604020202020204" pitchFamily="34" charset="0"/>
                    </a:rPr>
                    <a:t>贰</a:t>
                  </a:r>
                </a:p>
              </p:txBody>
            </p:sp>
          </p:grpSp>
          <p:sp>
            <p:nvSpPr>
              <p:cNvPr id="45" name="文本框 44"/>
              <p:cNvSpPr txBox="1"/>
              <p:nvPr/>
            </p:nvSpPr>
            <p:spPr>
              <a:xfrm>
                <a:off x="2555" y="2992"/>
                <a:ext cx="3933" cy="1168"/>
              </a:xfrm>
              <a:prstGeom prst="rect">
                <a:avLst/>
              </a:prstGeom>
              <a:noFill/>
            </p:spPr>
            <p:txBody>
              <a:bodyPr wrap="square" rtlCol="0" anchor="t">
                <a:noAutofit/>
              </a:bodyPr>
              <a:lstStyle/>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p:txBody>
          </p:sp>
        </p:grpSp>
        <p:grpSp>
          <p:nvGrpSpPr>
            <p:cNvPr id="47" name="组合 46"/>
            <p:cNvGrpSpPr/>
            <p:nvPr/>
          </p:nvGrpSpPr>
          <p:grpSpPr>
            <a:xfrm>
              <a:off x="1095" y="7781"/>
              <a:ext cx="5400" cy="1673"/>
              <a:chOff x="1198" y="2626"/>
              <a:chExt cx="5400" cy="1673"/>
            </a:xfrm>
          </p:grpSpPr>
          <p:sp>
            <p:nvSpPr>
              <p:cNvPr id="48" name="缺角矩形 47"/>
              <p:cNvSpPr/>
              <p:nvPr/>
            </p:nvSpPr>
            <p:spPr>
              <a:xfrm flipH="1">
                <a:off x="1198" y="2626"/>
                <a:ext cx="5400" cy="1673"/>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endPar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49" name="组合 48"/>
              <p:cNvGrpSpPr/>
              <p:nvPr/>
            </p:nvGrpSpPr>
            <p:grpSpPr>
              <a:xfrm>
                <a:off x="1396" y="2896"/>
                <a:ext cx="1360" cy="1236"/>
                <a:chOff x="5238" y="2896"/>
                <a:chExt cx="1360" cy="1236"/>
              </a:xfrm>
            </p:grpSpPr>
            <p:sp>
              <p:nvSpPr>
                <p:cNvPr id="50" name="圆角矩形 49"/>
                <p:cNvSpPr/>
                <p:nvPr/>
              </p:nvSpPr>
              <p:spPr>
                <a:xfrm>
                  <a:off x="5238" y="2896"/>
                  <a:ext cx="1134" cy="1134"/>
                </a:xfrm>
                <a:prstGeom prst="roundRect">
                  <a:avLst/>
                </a:prstGeom>
                <a:solidFill>
                  <a:srgbClr val="4E992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51" name="文本框 50"/>
                <p:cNvSpPr txBox="1"/>
                <p:nvPr/>
              </p:nvSpPr>
              <p:spPr>
                <a:xfrm>
                  <a:off x="5248" y="3019"/>
                  <a:ext cx="1350" cy="1113"/>
                </a:xfrm>
                <a:prstGeom prst="rect">
                  <a:avLst/>
                </a:prstGeom>
                <a:noFill/>
              </p:spPr>
              <p:txBody>
                <a:bodyPr wrap="square" rtlCol="0" anchor="t">
                  <a:spAutoFit/>
                </a:bodyPr>
                <a:lstStyle/>
                <a:p>
                  <a:r>
                    <a:rPr lang="zh-CN" altLang="en-US" sz="4000">
                      <a:solidFill>
                        <a:schemeClr val="bg1"/>
                      </a:solidFill>
                      <a:effectLst/>
                      <a:ea typeface="微软雅黑" panose="020B0503020204020204" pitchFamily="34" charset="-122"/>
                      <a:cs typeface="Allan" panose="02000803000000000000" charset="0"/>
                      <a:sym typeface="Arial" panose="020B0604020202020204" pitchFamily="34" charset="0"/>
                    </a:rPr>
                    <a:t>叁</a:t>
                  </a:r>
                </a:p>
              </p:txBody>
            </p:sp>
          </p:grpSp>
          <p:sp>
            <p:nvSpPr>
              <p:cNvPr id="52" name="文本框 51"/>
              <p:cNvSpPr txBox="1"/>
              <p:nvPr/>
            </p:nvSpPr>
            <p:spPr>
              <a:xfrm>
                <a:off x="2555" y="2992"/>
                <a:ext cx="3933" cy="1168"/>
              </a:xfrm>
              <a:prstGeom prst="rect">
                <a:avLst/>
              </a:prstGeom>
              <a:noFill/>
            </p:spPr>
            <p:txBody>
              <a:bodyPr wrap="square" rtlCol="0" anchor="t">
                <a:noAutofit/>
              </a:bodyPr>
              <a:lstStyle/>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a:p>
                <a:pPr>
                  <a:lnSpc>
                    <a:spcPct val="80000"/>
                  </a:lnSpc>
                  <a:spcBef>
                    <a:spcPts val="600"/>
                  </a:spcBef>
                  <a:spcAft>
                    <a:spcPts val="600"/>
                  </a:spcAft>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请输入您的正文文本</a:t>
                </a:r>
              </a:p>
            </p:txBody>
          </p:sp>
        </p:grpSp>
      </p:grpSp>
      <p:pic>
        <p:nvPicPr>
          <p:cNvPr id="28" name="图片 27"/>
          <p:cNvPicPr>
            <a:picLocks noChangeAspect="1"/>
          </p:cNvPicPr>
          <p:nvPr/>
        </p:nvPicPr>
        <p:blipFill>
          <a:blip r:embed="rId6"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5540511" y="2529447"/>
            <a:ext cx="1110978" cy="1110978"/>
          </a:xfrm>
          <a:prstGeom prst="rect">
            <a:avLst/>
          </a:prstGeom>
        </p:spPr>
      </p:pic>
      <p:sp>
        <p:nvSpPr>
          <p:cNvPr id="2" name="文本框 1"/>
          <p:cNvSpPr txBox="1"/>
          <p:nvPr/>
        </p:nvSpPr>
        <p:spPr>
          <a:xfrm>
            <a:off x="5247640" y="4281170"/>
            <a:ext cx="1784350" cy="645160"/>
          </a:xfrm>
          <a:prstGeom prst="rect">
            <a:avLst/>
          </a:prstGeom>
          <a:noFill/>
        </p:spPr>
        <p:txBody>
          <a:bodyPr wrap="square" rtlCol="0">
            <a:spAutoFit/>
          </a:bodyPr>
          <a:lstStyle/>
          <a:p>
            <a:pPr algn="ctr"/>
            <a:r>
              <a:rPr lang="zh-CN" altLang="en-US" b="1">
                <a:ea typeface="微软雅黑" panose="020B0503020204020204" pitchFamily="34" charset="-122"/>
                <a:cs typeface="Allan" panose="02000803000000000000" charset="0"/>
                <a:sym typeface="Arial" panose="020B0604020202020204" pitchFamily="34" charset="0"/>
              </a:rPr>
              <a:t>请在此处输入正文内容</a:t>
            </a:r>
          </a:p>
        </p:txBody>
      </p:sp>
      <p:pic>
        <p:nvPicPr>
          <p:cNvPr id="4" name="图片 3"/>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33" name="图片 32"/>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sp>
        <p:nvSpPr>
          <p:cNvPr id="13" name="文本框 12"/>
          <p:cNvSpPr txBox="1"/>
          <p:nvPr/>
        </p:nvSpPr>
        <p:spPr>
          <a:xfrm>
            <a:off x="3375783" y="480695"/>
            <a:ext cx="3428999" cy="462280"/>
          </a:xfrm>
          <a:prstGeom prst="rect">
            <a:avLst/>
          </a:prstGeom>
          <a:noFill/>
        </p:spPr>
        <p:txBody>
          <a:bodyPr wrap="square" rtlCol="0">
            <a:noAutofit/>
          </a:bodyPr>
          <a:lstStyle/>
          <a:p>
            <a:pPr algn="dist"/>
            <a:r>
              <a:rPr lang="zh-CN" altLang="en-US"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S </a:t>
            </a:r>
            <a:r>
              <a:rPr lang="en-US" altLang="zh-CN" sz="2000" b="1" dirty="0">
                <a:solidFill>
                  <a:srgbClr val="4C8D24"/>
                </a:solidFill>
                <a:ea typeface="微软雅黑" panose="020B0503020204020204" pitchFamily="34" charset="-122"/>
                <a:cs typeface="Arial" panose="020B0604020202020204" pitchFamily="34" charset="0"/>
                <a:sym typeface="Arial" panose="020B0604020202020204" pitchFamily="34" charset="0"/>
              </a:rPr>
              <a:t>Eight</a:t>
            </a:r>
            <a:r>
              <a:rPr lang="zh-CN" altLang="en-US" sz="2000" b="1" dirty="0">
                <a:solidFill>
                  <a:srgbClr val="4C8D24"/>
                </a:solidFill>
                <a:ea typeface="微软雅黑" panose="020B0503020204020204" pitchFamily="34" charset="-122"/>
                <a:cs typeface="Arial" panose="020B0604020202020204" pitchFamily="34" charset="0"/>
                <a:sym typeface="Arial" panose="020B0604020202020204" pitchFamily="34" charset="0"/>
              </a:rPr>
              <a:t> pages of </a:t>
            </a:r>
            <a:r>
              <a:rPr lang="zh-CN" altLang="en-US"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content</a:t>
            </a:r>
          </a:p>
        </p:txBody>
      </p:sp>
      <p:grpSp>
        <p:nvGrpSpPr>
          <p:cNvPr id="35" name="组合 34"/>
          <p:cNvGrpSpPr>
            <a:grpSpLocks noRot="1" noChangeAspect="1"/>
          </p:cNvGrpSpPr>
          <p:nvPr/>
        </p:nvGrpSpPr>
        <p:grpSpPr>
          <a:xfrm>
            <a:off x="7851668" y="245988"/>
            <a:ext cx="4376943" cy="874489"/>
            <a:chOff x="0" y="0"/>
            <a:chExt cx="7395" cy="1277"/>
          </a:xfrm>
        </p:grpSpPr>
        <p:sp>
          <p:nvSpPr>
            <p:cNvPr id="36"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37" name="图片 3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46" name="图片 45"/>
            <p:cNvPicPr>
              <a:picLocks noChangeAspect="1"/>
            </p:cNvPicPr>
            <p:nvPr/>
          </p:nvPicPr>
          <p:blipFill>
            <a:blip r:embed="rId11"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12" name="矩形 11"/>
          <p:cNvSpPr/>
          <p:nvPr/>
        </p:nvSpPr>
        <p:spPr>
          <a:xfrm>
            <a:off x="-24979" y="44782"/>
            <a:ext cx="12385675" cy="6912610"/>
          </a:xfrm>
          <a:prstGeom prst="rect">
            <a:avLst/>
          </a:pr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5"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6" name="文本框 5">
            <a:extLst>
              <a:ext uri="{FF2B5EF4-FFF2-40B4-BE49-F238E27FC236}">
                <a16:creationId xmlns:a16="http://schemas.microsoft.com/office/drawing/2014/main" id="{4BB26175-C70E-4698-497E-C451E962E491}"/>
              </a:ext>
            </a:extLst>
          </p:cNvPr>
          <p:cNvSpPr txBox="1"/>
          <p:nvPr>
            <p:custDataLst>
              <p:tags r:id="rId1"/>
            </p:custDataLst>
          </p:nvPr>
        </p:nvSpPr>
        <p:spPr>
          <a:xfrm>
            <a:off x="839963" y="310576"/>
            <a:ext cx="2821233" cy="592708"/>
          </a:xfrm>
          <a:custGeom>
            <a:avLst/>
            <a:gdLst/>
            <a:ahLst/>
            <a:cxnLst/>
            <a:rect l="l" t="t" r="r" b="b"/>
            <a:pathLst>
              <a:path w="2821233" h="592708">
                <a:moveTo>
                  <a:pt x="1456441" y="469227"/>
                </a:moveTo>
                <a:lnTo>
                  <a:pt x="1457539" y="469227"/>
                </a:lnTo>
                <a:cubicBezTo>
                  <a:pt x="1463027" y="470690"/>
                  <a:pt x="1469247" y="474349"/>
                  <a:pt x="1476198" y="480203"/>
                </a:cubicBezTo>
                <a:cubicBezTo>
                  <a:pt x="1479125" y="480203"/>
                  <a:pt x="1480589" y="483130"/>
                  <a:pt x="1480589" y="488984"/>
                </a:cubicBezTo>
                <a:cubicBezTo>
                  <a:pt x="1479125" y="493740"/>
                  <a:pt x="1474003" y="497765"/>
                  <a:pt x="1465222" y="501058"/>
                </a:cubicBezTo>
                <a:lnTo>
                  <a:pt x="1457539" y="501058"/>
                </a:lnTo>
                <a:cubicBezTo>
                  <a:pt x="1448392" y="501058"/>
                  <a:pt x="1429367" y="508741"/>
                  <a:pt x="1400463" y="524107"/>
                </a:cubicBezTo>
                <a:cubicBezTo>
                  <a:pt x="1385463" y="527766"/>
                  <a:pt x="1376316" y="530327"/>
                  <a:pt x="1373023" y="531791"/>
                </a:cubicBezTo>
                <a:lnTo>
                  <a:pt x="1366438" y="531791"/>
                </a:lnTo>
                <a:cubicBezTo>
                  <a:pt x="1355827" y="525937"/>
                  <a:pt x="1348876" y="518985"/>
                  <a:pt x="1345583" y="510936"/>
                </a:cubicBezTo>
                <a:lnTo>
                  <a:pt x="1345583" y="504351"/>
                </a:lnTo>
                <a:cubicBezTo>
                  <a:pt x="1345949" y="502887"/>
                  <a:pt x="1346681" y="502155"/>
                  <a:pt x="1347778" y="502155"/>
                </a:cubicBezTo>
                <a:lnTo>
                  <a:pt x="1348876" y="502155"/>
                </a:lnTo>
                <a:cubicBezTo>
                  <a:pt x="1352535" y="505814"/>
                  <a:pt x="1355096" y="507643"/>
                  <a:pt x="1356559" y="507643"/>
                </a:cubicBezTo>
                <a:cubicBezTo>
                  <a:pt x="1358388" y="507643"/>
                  <a:pt x="1365706" y="503619"/>
                  <a:pt x="1378511" y="495570"/>
                </a:cubicBezTo>
                <a:cubicBezTo>
                  <a:pt x="1387658" y="491911"/>
                  <a:pt x="1400098" y="484959"/>
                  <a:pt x="1415830" y="474715"/>
                </a:cubicBezTo>
                <a:cubicBezTo>
                  <a:pt x="1424245" y="474715"/>
                  <a:pt x="1429733" y="473617"/>
                  <a:pt x="1432294" y="471422"/>
                </a:cubicBezTo>
                <a:lnTo>
                  <a:pt x="1453149" y="471422"/>
                </a:lnTo>
                <a:close/>
                <a:moveTo>
                  <a:pt x="1421318" y="411054"/>
                </a:moveTo>
                <a:lnTo>
                  <a:pt x="1425708" y="411054"/>
                </a:lnTo>
                <a:cubicBezTo>
                  <a:pt x="1426074" y="411054"/>
                  <a:pt x="1427172" y="411786"/>
                  <a:pt x="1429001" y="413249"/>
                </a:cubicBezTo>
                <a:lnTo>
                  <a:pt x="1432294" y="411054"/>
                </a:lnTo>
                <a:lnTo>
                  <a:pt x="1441075" y="411054"/>
                </a:lnTo>
                <a:cubicBezTo>
                  <a:pt x="1449124" y="414347"/>
                  <a:pt x="1455344" y="418371"/>
                  <a:pt x="1459734" y="423128"/>
                </a:cubicBezTo>
                <a:lnTo>
                  <a:pt x="1459734" y="426420"/>
                </a:lnTo>
                <a:cubicBezTo>
                  <a:pt x="1452051" y="435567"/>
                  <a:pt x="1443270" y="442153"/>
                  <a:pt x="1433392" y="446177"/>
                </a:cubicBezTo>
                <a:cubicBezTo>
                  <a:pt x="1433392" y="448373"/>
                  <a:pt x="1431562" y="449836"/>
                  <a:pt x="1427904" y="450568"/>
                </a:cubicBezTo>
                <a:cubicBezTo>
                  <a:pt x="1427904" y="452031"/>
                  <a:pt x="1422416" y="454958"/>
                  <a:pt x="1411440" y="459349"/>
                </a:cubicBezTo>
                <a:lnTo>
                  <a:pt x="1397171" y="451665"/>
                </a:lnTo>
                <a:cubicBezTo>
                  <a:pt x="1385463" y="440323"/>
                  <a:pt x="1379609" y="432640"/>
                  <a:pt x="1379609" y="428616"/>
                </a:cubicBezTo>
                <a:lnTo>
                  <a:pt x="1379609" y="425323"/>
                </a:lnTo>
                <a:cubicBezTo>
                  <a:pt x="1379609" y="421298"/>
                  <a:pt x="1381438" y="418371"/>
                  <a:pt x="1385097" y="416542"/>
                </a:cubicBezTo>
                <a:lnTo>
                  <a:pt x="1386195" y="416542"/>
                </a:lnTo>
                <a:cubicBezTo>
                  <a:pt x="1389487" y="419469"/>
                  <a:pt x="1391317" y="420932"/>
                  <a:pt x="1391683" y="420932"/>
                </a:cubicBezTo>
                <a:lnTo>
                  <a:pt x="1394975" y="420932"/>
                </a:lnTo>
                <a:cubicBezTo>
                  <a:pt x="1399732" y="417639"/>
                  <a:pt x="1408147" y="414713"/>
                  <a:pt x="1420220" y="412152"/>
                </a:cubicBezTo>
                <a:cubicBezTo>
                  <a:pt x="1420220" y="411420"/>
                  <a:pt x="1420586" y="411054"/>
                  <a:pt x="1421318" y="411054"/>
                </a:cubicBezTo>
                <a:close/>
                <a:moveTo>
                  <a:pt x="2578661" y="252998"/>
                </a:moveTo>
                <a:cubicBezTo>
                  <a:pt x="2578661" y="254096"/>
                  <a:pt x="2577564" y="255925"/>
                  <a:pt x="2575369" y="258486"/>
                </a:cubicBezTo>
                <a:lnTo>
                  <a:pt x="2575369" y="259584"/>
                </a:lnTo>
                <a:cubicBezTo>
                  <a:pt x="2577564" y="261413"/>
                  <a:pt x="2578661" y="270194"/>
                  <a:pt x="2578661" y="285927"/>
                </a:cubicBezTo>
                <a:lnTo>
                  <a:pt x="2578661" y="288122"/>
                </a:lnTo>
                <a:cubicBezTo>
                  <a:pt x="2578661" y="298732"/>
                  <a:pt x="2578295" y="315196"/>
                  <a:pt x="2577564" y="337514"/>
                </a:cubicBezTo>
                <a:cubicBezTo>
                  <a:pt x="2576100" y="337880"/>
                  <a:pt x="2575369" y="338612"/>
                  <a:pt x="2575369" y="339709"/>
                </a:cubicBezTo>
                <a:lnTo>
                  <a:pt x="2575369" y="341905"/>
                </a:lnTo>
                <a:lnTo>
                  <a:pt x="2577564" y="345197"/>
                </a:lnTo>
                <a:lnTo>
                  <a:pt x="2577564" y="360564"/>
                </a:lnTo>
                <a:lnTo>
                  <a:pt x="2575369" y="363857"/>
                </a:lnTo>
                <a:cubicBezTo>
                  <a:pt x="2577564" y="366418"/>
                  <a:pt x="2578661" y="373004"/>
                  <a:pt x="2578661" y="383614"/>
                </a:cubicBezTo>
                <a:cubicBezTo>
                  <a:pt x="2577929" y="391297"/>
                  <a:pt x="2577564" y="395687"/>
                  <a:pt x="2577564" y="396785"/>
                </a:cubicBezTo>
                <a:cubicBezTo>
                  <a:pt x="2578295" y="397883"/>
                  <a:pt x="2578661" y="399346"/>
                  <a:pt x="2578661" y="401175"/>
                </a:cubicBezTo>
                <a:lnTo>
                  <a:pt x="2583052" y="401175"/>
                </a:lnTo>
                <a:lnTo>
                  <a:pt x="2591832" y="379223"/>
                </a:lnTo>
                <a:cubicBezTo>
                  <a:pt x="2600614" y="357271"/>
                  <a:pt x="2605004" y="345563"/>
                  <a:pt x="2605004" y="344100"/>
                </a:cubicBezTo>
                <a:cubicBezTo>
                  <a:pt x="2606467" y="343368"/>
                  <a:pt x="2607565" y="343002"/>
                  <a:pt x="2608297" y="343002"/>
                </a:cubicBezTo>
                <a:lnTo>
                  <a:pt x="2608297" y="332026"/>
                </a:lnTo>
                <a:cubicBezTo>
                  <a:pt x="2610492" y="329099"/>
                  <a:pt x="2611590" y="325806"/>
                  <a:pt x="2611590" y="322148"/>
                </a:cubicBezTo>
                <a:lnTo>
                  <a:pt x="2611590" y="303488"/>
                </a:lnTo>
                <a:lnTo>
                  <a:pt x="2613785" y="300196"/>
                </a:lnTo>
                <a:lnTo>
                  <a:pt x="2613785" y="290317"/>
                </a:lnTo>
                <a:lnTo>
                  <a:pt x="2615980" y="287024"/>
                </a:lnTo>
                <a:lnTo>
                  <a:pt x="2615980" y="267267"/>
                </a:lnTo>
                <a:cubicBezTo>
                  <a:pt x="2613785" y="261413"/>
                  <a:pt x="2611590" y="258121"/>
                  <a:pt x="2609394" y="257389"/>
                </a:cubicBezTo>
                <a:lnTo>
                  <a:pt x="2599516" y="257389"/>
                </a:lnTo>
                <a:lnTo>
                  <a:pt x="2590735" y="252998"/>
                </a:lnTo>
                <a:close/>
                <a:moveTo>
                  <a:pt x="1427904" y="228851"/>
                </a:moveTo>
                <a:cubicBezTo>
                  <a:pt x="1421318" y="232144"/>
                  <a:pt x="1418025" y="235071"/>
                  <a:pt x="1418025" y="237632"/>
                </a:cubicBezTo>
                <a:cubicBezTo>
                  <a:pt x="1414732" y="242388"/>
                  <a:pt x="1409976" y="247145"/>
                  <a:pt x="1403756" y="251901"/>
                </a:cubicBezTo>
                <a:lnTo>
                  <a:pt x="1398268" y="259584"/>
                </a:lnTo>
                <a:lnTo>
                  <a:pt x="1410342" y="263975"/>
                </a:lnTo>
                <a:lnTo>
                  <a:pt x="1418025" y="263975"/>
                </a:lnTo>
                <a:cubicBezTo>
                  <a:pt x="1424611" y="261048"/>
                  <a:pt x="1427904" y="256291"/>
                  <a:pt x="1427904" y="249706"/>
                </a:cubicBezTo>
                <a:cubicBezTo>
                  <a:pt x="1429001" y="249706"/>
                  <a:pt x="1431562" y="244218"/>
                  <a:pt x="1435587" y="233241"/>
                </a:cubicBezTo>
                <a:lnTo>
                  <a:pt x="1435587" y="232144"/>
                </a:lnTo>
                <a:cubicBezTo>
                  <a:pt x="1435587" y="231046"/>
                  <a:pt x="1434489" y="229949"/>
                  <a:pt x="1432294" y="228851"/>
                </a:cubicBezTo>
                <a:close/>
                <a:moveTo>
                  <a:pt x="836609" y="216229"/>
                </a:moveTo>
                <a:lnTo>
                  <a:pt x="841000" y="216229"/>
                </a:lnTo>
                <a:cubicBezTo>
                  <a:pt x="854537" y="225741"/>
                  <a:pt x="865513" y="230497"/>
                  <a:pt x="873928" y="230497"/>
                </a:cubicBezTo>
                <a:cubicBezTo>
                  <a:pt x="884538" y="233424"/>
                  <a:pt x="892587" y="238913"/>
                  <a:pt x="898076" y="246962"/>
                </a:cubicBezTo>
                <a:cubicBezTo>
                  <a:pt x="898076" y="248791"/>
                  <a:pt x="898807" y="250620"/>
                  <a:pt x="900271" y="252450"/>
                </a:cubicBezTo>
                <a:lnTo>
                  <a:pt x="900271" y="259035"/>
                </a:lnTo>
                <a:cubicBezTo>
                  <a:pt x="892953" y="270011"/>
                  <a:pt x="888929" y="280256"/>
                  <a:pt x="888197" y="289768"/>
                </a:cubicBezTo>
                <a:cubicBezTo>
                  <a:pt x="884538" y="297451"/>
                  <a:pt x="881245" y="306964"/>
                  <a:pt x="878319" y="318306"/>
                </a:cubicBezTo>
                <a:cubicBezTo>
                  <a:pt x="877221" y="318306"/>
                  <a:pt x="874294" y="321233"/>
                  <a:pt x="869538" y="327087"/>
                </a:cubicBezTo>
                <a:lnTo>
                  <a:pt x="869538" y="329282"/>
                </a:lnTo>
                <a:lnTo>
                  <a:pt x="878319" y="329282"/>
                </a:lnTo>
                <a:cubicBezTo>
                  <a:pt x="886002" y="325989"/>
                  <a:pt x="891124" y="323062"/>
                  <a:pt x="893685" y="320501"/>
                </a:cubicBezTo>
                <a:cubicBezTo>
                  <a:pt x="900271" y="315379"/>
                  <a:pt x="906856" y="312818"/>
                  <a:pt x="913442" y="312818"/>
                </a:cubicBezTo>
                <a:lnTo>
                  <a:pt x="923321" y="312818"/>
                </a:lnTo>
                <a:cubicBezTo>
                  <a:pt x="925516" y="312818"/>
                  <a:pt x="930272" y="315379"/>
                  <a:pt x="937589" y="320501"/>
                </a:cubicBezTo>
                <a:cubicBezTo>
                  <a:pt x="943809" y="324160"/>
                  <a:pt x="953687" y="328550"/>
                  <a:pt x="967225" y="333673"/>
                </a:cubicBezTo>
                <a:cubicBezTo>
                  <a:pt x="969420" y="337331"/>
                  <a:pt x="977469" y="342819"/>
                  <a:pt x="991372" y="350137"/>
                </a:cubicBezTo>
                <a:cubicBezTo>
                  <a:pt x="996860" y="353795"/>
                  <a:pt x="1000153" y="357820"/>
                  <a:pt x="1001251" y="362210"/>
                </a:cubicBezTo>
                <a:lnTo>
                  <a:pt x="1001251" y="363308"/>
                </a:lnTo>
                <a:cubicBezTo>
                  <a:pt x="1001251" y="363674"/>
                  <a:pt x="1000519" y="364771"/>
                  <a:pt x="999055" y="366601"/>
                </a:cubicBezTo>
                <a:lnTo>
                  <a:pt x="999055" y="373186"/>
                </a:lnTo>
                <a:cubicBezTo>
                  <a:pt x="1001251" y="373186"/>
                  <a:pt x="1003080" y="375016"/>
                  <a:pt x="1004543" y="378674"/>
                </a:cubicBezTo>
                <a:cubicBezTo>
                  <a:pt x="1006007" y="379040"/>
                  <a:pt x="1006739" y="379772"/>
                  <a:pt x="1006739" y="380870"/>
                </a:cubicBezTo>
                <a:lnTo>
                  <a:pt x="1006739" y="390748"/>
                </a:lnTo>
                <a:cubicBezTo>
                  <a:pt x="1006739" y="392212"/>
                  <a:pt x="1006007" y="392943"/>
                  <a:pt x="1004543" y="392943"/>
                </a:cubicBezTo>
                <a:lnTo>
                  <a:pt x="986982" y="392943"/>
                </a:lnTo>
                <a:cubicBezTo>
                  <a:pt x="984421" y="392943"/>
                  <a:pt x="982591" y="392578"/>
                  <a:pt x="981494" y="391846"/>
                </a:cubicBezTo>
                <a:lnTo>
                  <a:pt x="974908" y="392943"/>
                </a:lnTo>
                <a:lnTo>
                  <a:pt x="962834" y="392943"/>
                </a:lnTo>
                <a:cubicBezTo>
                  <a:pt x="951126" y="391480"/>
                  <a:pt x="945273" y="388553"/>
                  <a:pt x="945273" y="384163"/>
                </a:cubicBezTo>
                <a:lnTo>
                  <a:pt x="932101" y="384163"/>
                </a:lnTo>
                <a:lnTo>
                  <a:pt x="928809" y="381967"/>
                </a:lnTo>
                <a:lnTo>
                  <a:pt x="927711" y="381967"/>
                </a:lnTo>
                <a:cubicBezTo>
                  <a:pt x="924052" y="385626"/>
                  <a:pt x="920394" y="387455"/>
                  <a:pt x="916735" y="387455"/>
                </a:cubicBezTo>
                <a:lnTo>
                  <a:pt x="916735" y="391846"/>
                </a:lnTo>
                <a:lnTo>
                  <a:pt x="918930" y="391846"/>
                </a:lnTo>
                <a:lnTo>
                  <a:pt x="918930" y="392943"/>
                </a:lnTo>
                <a:cubicBezTo>
                  <a:pt x="918930" y="394407"/>
                  <a:pt x="918198" y="395139"/>
                  <a:pt x="916735" y="395139"/>
                </a:cubicBezTo>
                <a:cubicBezTo>
                  <a:pt x="914905" y="393675"/>
                  <a:pt x="913808" y="392943"/>
                  <a:pt x="913442" y="392943"/>
                </a:cubicBezTo>
                <a:lnTo>
                  <a:pt x="904661" y="392943"/>
                </a:lnTo>
                <a:cubicBezTo>
                  <a:pt x="902466" y="394041"/>
                  <a:pt x="895514" y="395870"/>
                  <a:pt x="883807" y="398431"/>
                </a:cubicBezTo>
                <a:cubicBezTo>
                  <a:pt x="869538" y="403188"/>
                  <a:pt x="862220" y="406846"/>
                  <a:pt x="861854" y="409407"/>
                </a:cubicBezTo>
                <a:lnTo>
                  <a:pt x="861854" y="420384"/>
                </a:lnTo>
                <a:lnTo>
                  <a:pt x="864050" y="423676"/>
                </a:lnTo>
                <a:lnTo>
                  <a:pt x="864050" y="443433"/>
                </a:lnTo>
                <a:cubicBezTo>
                  <a:pt x="866245" y="445263"/>
                  <a:pt x="867342" y="454043"/>
                  <a:pt x="867342" y="469776"/>
                </a:cubicBezTo>
                <a:lnTo>
                  <a:pt x="867342" y="510387"/>
                </a:lnTo>
                <a:cubicBezTo>
                  <a:pt x="867342" y="510753"/>
                  <a:pt x="868074" y="511851"/>
                  <a:pt x="869538" y="513680"/>
                </a:cubicBezTo>
                <a:lnTo>
                  <a:pt x="869538" y="516973"/>
                </a:lnTo>
                <a:lnTo>
                  <a:pt x="867342" y="520266"/>
                </a:lnTo>
                <a:lnTo>
                  <a:pt x="867342" y="521363"/>
                </a:lnTo>
                <a:cubicBezTo>
                  <a:pt x="867342" y="529047"/>
                  <a:pt x="866977" y="540755"/>
                  <a:pt x="866245" y="556487"/>
                </a:cubicBezTo>
                <a:cubicBezTo>
                  <a:pt x="864050" y="557584"/>
                  <a:pt x="861854" y="564536"/>
                  <a:pt x="859659" y="577341"/>
                </a:cubicBezTo>
                <a:cubicBezTo>
                  <a:pt x="851976" y="587586"/>
                  <a:pt x="846488" y="592708"/>
                  <a:pt x="843195" y="592708"/>
                </a:cubicBezTo>
                <a:lnTo>
                  <a:pt x="826731" y="592708"/>
                </a:lnTo>
                <a:cubicBezTo>
                  <a:pt x="810999" y="586854"/>
                  <a:pt x="800388" y="580268"/>
                  <a:pt x="794900" y="572951"/>
                </a:cubicBezTo>
                <a:cubicBezTo>
                  <a:pt x="792705" y="571488"/>
                  <a:pt x="788315" y="566731"/>
                  <a:pt x="781729" y="558682"/>
                </a:cubicBezTo>
                <a:lnTo>
                  <a:pt x="765265" y="558682"/>
                </a:lnTo>
                <a:cubicBezTo>
                  <a:pt x="734532" y="551731"/>
                  <a:pt x="719165" y="546242"/>
                  <a:pt x="719165" y="542218"/>
                </a:cubicBezTo>
                <a:cubicBezTo>
                  <a:pt x="717336" y="542218"/>
                  <a:pt x="712214" y="535632"/>
                  <a:pt x="703799" y="522461"/>
                </a:cubicBezTo>
                <a:lnTo>
                  <a:pt x="710385" y="519168"/>
                </a:lnTo>
                <a:lnTo>
                  <a:pt x="713677" y="519168"/>
                </a:lnTo>
                <a:cubicBezTo>
                  <a:pt x="725019" y="519168"/>
                  <a:pt x="734898" y="516241"/>
                  <a:pt x="743313" y="510387"/>
                </a:cubicBezTo>
                <a:cubicBezTo>
                  <a:pt x="746972" y="510387"/>
                  <a:pt x="757948" y="505997"/>
                  <a:pt x="776241" y="497216"/>
                </a:cubicBezTo>
                <a:cubicBezTo>
                  <a:pt x="799657" y="490265"/>
                  <a:pt x="811364" y="482947"/>
                  <a:pt x="811364" y="475264"/>
                </a:cubicBezTo>
                <a:cubicBezTo>
                  <a:pt x="811364" y="471971"/>
                  <a:pt x="812096" y="469410"/>
                  <a:pt x="813560" y="467581"/>
                </a:cubicBezTo>
                <a:cubicBezTo>
                  <a:pt x="813560" y="465751"/>
                  <a:pt x="813925" y="455873"/>
                  <a:pt x="814657" y="437945"/>
                </a:cubicBezTo>
                <a:cubicBezTo>
                  <a:pt x="816121" y="437945"/>
                  <a:pt x="816852" y="437214"/>
                  <a:pt x="816852" y="435750"/>
                </a:cubicBezTo>
                <a:lnTo>
                  <a:pt x="816852" y="414895"/>
                </a:lnTo>
                <a:cubicBezTo>
                  <a:pt x="815389" y="411969"/>
                  <a:pt x="813194" y="409773"/>
                  <a:pt x="810267" y="408310"/>
                </a:cubicBezTo>
                <a:lnTo>
                  <a:pt x="806974" y="408310"/>
                </a:lnTo>
                <a:cubicBezTo>
                  <a:pt x="802218" y="411237"/>
                  <a:pt x="794169" y="413798"/>
                  <a:pt x="782827" y="415993"/>
                </a:cubicBezTo>
                <a:cubicBezTo>
                  <a:pt x="782827" y="417457"/>
                  <a:pt x="782095" y="418188"/>
                  <a:pt x="780632" y="418188"/>
                </a:cubicBezTo>
                <a:lnTo>
                  <a:pt x="779534" y="418188"/>
                </a:lnTo>
                <a:cubicBezTo>
                  <a:pt x="767826" y="418188"/>
                  <a:pt x="760875" y="419286"/>
                  <a:pt x="758679" y="421481"/>
                </a:cubicBezTo>
                <a:lnTo>
                  <a:pt x="748801" y="421481"/>
                </a:lnTo>
                <a:cubicBezTo>
                  <a:pt x="746972" y="422945"/>
                  <a:pt x="745874" y="423676"/>
                  <a:pt x="745508" y="423676"/>
                </a:cubicBezTo>
                <a:lnTo>
                  <a:pt x="731239" y="423676"/>
                </a:lnTo>
                <a:cubicBezTo>
                  <a:pt x="728312" y="425872"/>
                  <a:pt x="723556" y="426969"/>
                  <a:pt x="716970" y="426969"/>
                </a:cubicBezTo>
                <a:cubicBezTo>
                  <a:pt x="712214" y="426969"/>
                  <a:pt x="706726" y="424408"/>
                  <a:pt x="700506" y="419286"/>
                </a:cubicBezTo>
                <a:cubicBezTo>
                  <a:pt x="695750" y="418188"/>
                  <a:pt x="686969" y="410139"/>
                  <a:pt x="674163" y="395139"/>
                </a:cubicBezTo>
                <a:cubicBezTo>
                  <a:pt x="674529" y="393675"/>
                  <a:pt x="675261" y="392943"/>
                  <a:pt x="676359" y="392943"/>
                </a:cubicBezTo>
                <a:lnTo>
                  <a:pt x="680749" y="392943"/>
                </a:lnTo>
                <a:lnTo>
                  <a:pt x="684042" y="395139"/>
                </a:lnTo>
                <a:lnTo>
                  <a:pt x="688432" y="395139"/>
                </a:lnTo>
                <a:cubicBezTo>
                  <a:pt x="690628" y="393309"/>
                  <a:pt x="695018" y="391846"/>
                  <a:pt x="701604" y="390748"/>
                </a:cubicBezTo>
                <a:cubicBezTo>
                  <a:pt x="722092" y="382699"/>
                  <a:pt x="733800" y="378674"/>
                  <a:pt x="736727" y="378674"/>
                </a:cubicBezTo>
                <a:cubicBezTo>
                  <a:pt x="743313" y="375748"/>
                  <a:pt x="750264" y="373552"/>
                  <a:pt x="757582" y="372089"/>
                </a:cubicBezTo>
                <a:cubicBezTo>
                  <a:pt x="764167" y="368430"/>
                  <a:pt x="773680" y="365869"/>
                  <a:pt x="786119" y="364406"/>
                </a:cubicBezTo>
                <a:cubicBezTo>
                  <a:pt x="793803" y="360381"/>
                  <a:pt x="799657" y="354161"/>
                  <a:pt x="803681" y="345746"/>
                </a:cubicBezTo>
                <a:lnTo>
                  <a:pt x="803681" y="343551"/>
                </a:lnTo>
                <a:lnTo>
                  <a:pt x="798193" y="332575"/>
                </a:lnTo>
                <a:lnTo>
                  <a:pt x="800388" y="331477"/>
                </a:lnTo>
                <a:lnTo>
                  <a:pt x="803681" y="331477"/>
                </a:lnTo>
                <a:lnTo>
                  <a:pt x="806974" y="333673"/>
                </a:lnTo>
                <a:lnTo>
                  <a:pt x="810267" y="333673"/>
                </a:lnTo>
                <a:cubicBezTo>
                  <a:pt x="814291" y="329648"/>
                  <a:pt x="821243" y="317574"/>
                  <a:pt x="831122" y="297451"/>
                </a:cubicBezTo>
                <a:cubicBezTo>
                  <a:pt x="834048" y="292329"/>
                  <a:pt x="835512" y="286841"/>
                  <a:pt x="835512" y="280987"/>
                </a:cubicBezTo>
                <a:lnTo>
                  <a:pt x="834414" y="280987"/>
                </a:lnTo>
                <a:cubicBezTo>
                  <a:pt x="830755" y="280987"/>
                  <a:pt x="822340" y="285378"/>
                  <a:pt x="809169" y="294159"/>
                </a:cubicBezTo>
                <a:cubicBezTo>
                  <a:pt x="807706" y="294159"/>
                  <a:pt x="799657" y="298549"/>
                  <a:pt x="785022" y="307330"/>
                </a:cubicBezTo>
                <a:cubicBezTo>
                  <a:pt x="782827" y="307330"/>
                  <a:pt x="778070" y="310257"/>
                  <a:pt x="770753" y="316111"/>
                </a:cubicBezTo>
                <a:cubicBezTo>
                  <a:pt x="768192" y="316111"/>
                  <a:pt x="765997" y="316843"/>
                  <a:pt x="764167" y="318306"/>
                </a:cubicBezTo>
                <a:lnTo>
                  <a:pt x="758679" y="318306"/>
                </a:lnTo>
                <a:cubicBezTo>
                  <a:pt x="750264" y="314281"/>
                  <a:pt x="743313" y="305501"/>
                  <a:pt x="737825" y="291964"/>
                </a:cubicBezTo>
                <a:cubicBezTo>
                  <a:pt x="737825" y="283549"/>
                  <a:pt x="734898" y="276963"/>
                  <a:pt x="729044" y="272207"/>
                </a:cubicBezTo>
                <a:lnTo>
                  <a:pt x="729044" y="268914"/>
                </a:lnTo>
                <a:cubicBezTo>
                  <a:pt x="731605" y="264523"/>
                  <a:pt x="736727" y="260865"/>
                  <a:pt x="744410" y="257938"/>
                </a:cubicBezTo>
                <a:lnTo>
                  <a:pt x="748801" y="257938"/>
                </a:lnTo>
                <a:cubicBezTo>
                  <a:pt x="753191" y="259767"/>
                  <a:pt x="755387" y="262694"/>
                  <a:pt x="755387" y="266718"/>
                </a:cubicBezTo>
                <a:lnTo>
                  <a:pt x="755387" y="267816"/>
                </a:lnTo>
                <a:lnTo>
                  <a:pt x="760875" y="267816"/>
                </a:lnTo>
                <a:cubicBezTo>
                  <a:pt x="774777" y="261230"/>
                  <a:pt x="788315" y="253547"/>
                  <a:pt x="801486" y="244766"/>
                </a:cubicBezTo>
                <a:cubicBezTo>
                  <a:pt x="806974" y="240010"/>
                  <a:pt x="812096" y="233424"/>
                  <a:pt x="816852" y="225009"/>
                </a:cubicBezTo>
                <a:cubicBezTo>
                  <a:pt x="821975" y="224278"/>
                  <a:pt x="828560" y="221351"/>
                  <a:pt x="836609" y="216229"/>
                </a:cubicBezTo>
                <a:close/>
                <a:moveTo>
                  <a:pt x="633552" y="169031"/>
                </a:moveTo>
                <a:lnTo>
                  <a:pt x="635747" y="169031"/>
                </a:lnTo>
                <a:cubicBezTo>
                  <a:pt x="656967" y="183300"/>
                  <a:pt x="671602" y="203423"/>
                  <a:pt x="679652" y="229400"/>
                </a:cubicBezTo>
                <a:cubicBezTo>
                  <a:pt x="681115" y="229400"/>
                  <a:pt x="682578" y="235986"/>
                  <a:pt x="684042" y="249157"/>
                </a:cubicBezTo>
                <a:lnTo>
                  <a:pt x="687335" y="256840"/>
                </a:lnTo>
                <a:lnTo>
                  <a:pt x="687335" y="267816"/>
                </a:lnTo>
                <a:lnTo>
                  <a:pt x="689530" y="271109"/>
                </a:lnTo>
                <a:lnTo>
                  <a:pt x="689530" y="278792"/>
                </a:lnTo>
                <a:cubicBezTo>
                  <a:pt x="689530" y="286475"/>
                  <a:pt x="690628" y="291598"/>
                  <a:pt x="692823" y="294159"/>
                </a:cubicBezTo>
                <a:lnTo>
                  <a:pt x="692823" y="307330"/>
                </a:lnTo>
                <a:lnTo>
                  <a:pt x="700506" y="329282"/>
                </a:lnTo>
                <a:cubicBezTo>
                  <a:pt x="701970" y="329648"/>
                  <a:pt x="702701" y="330380"/>
                  <a:pt x="702701" y="331477"/>
                </a:cubicBezTo>
                <a:lnTo>
                  <a:pt x="702701" y="332575"/>
                </a:lnTo>
                <a:cubicBezTo>
                  <a:pt x="702701" y="333673"/>
                  <a:pt x="701238" y="335136"/>
                  <a:pt x="698311" y="336965"/>
                </a:cubicBezTo>
                <a:lnTo>
                  <a:pt x="697213" y="336965"/>
                </a:lnTo>
                <a:cubicBezTo>
                  <a:pt x="684774" y="329648"/>
                  <a:pt x="677822" y="325989"/>
                  <a:pt x="676359" y="325989"/>
                </a:cubicBezTo>
                <a:cubicBezTo>
                  <a:pt x="669773" y="325989"/>
                  <a:pt x="660260" y="310989"/>
                  <a:pt x="647821" y="280987"/>
                </a:cubicBezTo>
                <a:cubicBezTo>
                  <a:pt x="647089" y="280987"/>
                  <a:pt x="644894" y="276231"/>
                  <a:pt x="641235" y="266718"/>
                </a:cubicBezTo>
                <a:cubicBezTo>
                  <a:pt x="640503" y="266718"/>
                  <a:pt x="640138" y="266353"/>
                  <a:pt x="640138" y="265621"/>
                </a:cubicBezTo>
                <a:lnTo>
                  <a:pt x="640138" y="256840"/>
                </a:lnTo>
                <a:cubicBezTo>
                  <a:pt x="642333" y="254279"/>
                  <a:pt x="643430" y="249889"/>
                  <a:pt x="643430" y="243669"/>
                </a:cubicBezTo>
                <a:lnTo>
                  <a:pt x="643430" y="230497"/>
                </a:lnTo>
                <a:lnTo>
                  <a:pt x="645626" y="227205"/>
                </a:lnTo>
                <a:lnTo>
                  <a:pt x="645626" y="193179"/>
                </a:lnTo>
                <a:cubicBezTo>
                  <a:pt x="643065" y="185130"/>
                  <a:pt x="639040" y="177446"/>
                  <a:pt x="633552" y="170129"/>
                </a:cubicBezTo>
                <a:close/>
                <a:moveTo>
                  <a:pt x="1231432" y="166287"/>
                </a:moveTo>
                <a:lnTo>
                  <a:pt x="1238018" y="166287"/>
                </a:lnTo>
                <a:lnTo>
                  <a:pt x="1241310" y="168483"/>
                </a:lnTo>
                <a:lnTo>
                  <a:pt x="1255579" y="168483"/>
                </a:lnTo>
                <a:cubicBezTo>
                  <a:pt x="1255579" y="170312"/>
                  <a:pt x="1260336" y="171775"/>
                  <a:pt x="1269848" y="172873"/>
                </a:cubicBezTo>
                <a:cubicBezTo>
                  <a:pt x="1280458" y="181288"/>
                  <a:pt x="1290703" y="195191"/>
                  <a:pt x="1300581" y="214582"/>
                </a:cubicBezTo>
                <a:lnTo>
                  <a:pt x="1300581" y="235437"/>
                </a:lnTo>
                <a:lnTo>
                  <a:pt x="1298386" y="238729"/>
                </a:lnTo>
                <a:lnTo>
                  <a:pt x="1298386" y="240925"/>
                </a:lnTo>
                <a:cubicBezTo>
                  <a:pt x="1298386" y="241291"/>
                  <a:pt x="1299118" y="242388"/>
                  <a:pt x="1300581" y="244218"/>
                </a:cubicBezTo>
                <a:lnTo>
                  <a:pt x="1300581" y="262877"/>
                </a:lnTo>
                <a:lnTo>
                  <a:pt x="1298386" y="266170"/>
                </a:lnTo>
                <a:lnTo>
                  <a:pt x="1298386" y="278243"/>
                </a:lnTo>
                <a:lnTo>
                  <a:pt x="1296191" y="281536"/>
                </a:lnTo>
                <a:lnTo>
                  <a:pt x="1296191" y="289219"/>
                </a:lnTo>
                <a:cubicBezTo>
                  <a:pt x="1296191" y="300561"/>
                  <a:pt x="1293630" y="312269"/>
                  <a:pt x="1288508" y="324343"/>
                </a:cubicBezTo>
                <a:lnTo>
                  <a:pt x="1288508" y="327636"/>
                </a:lnTo>
                <a:cubicBezTo>
                  <a:pt x="1288508" y="328002"/>
                  <a:pt x="1289239" y="329099"/>
                  <a:pt x="1290703" y="330928"/>
                </a:cubicBezTo>
                <a:lnTo>
                  <a:pt x="1290703" y="334221"/>
                </a:lnTo>
                <a:lnTo>
                  <a:pt x="1288508" y="337514"/>
                </a:lnTo>
                <a:lnTo>
                  <a:pt x="1288508" y="355076"/>
                </a:lnTo>
                <a:lnTo>
                  <a:pt x="1290703" y="358369"/>
                </a:lnTo>
                <a:lnTo>
                  <a:pt x="1290703" y="369345"/>
                </a:lnTo>
                <a:lnTo>
                  <a:pt x="1288508" y="372638"/>
                </a:lnTo>
                <a:lnTo>
                  <a:pt x="1288508" y="377028"/>
                </a:lnTo>
                <a:lnTo>
                  <a:pt x="1290703" y="380321"/>
                </a:lnTo>
                <a:lnTo>
                  <a:pt x="1290703" y="400078"/>
                </a:lnTo>
                <a:cubicBezTo>
                  <a:pt x="1290703" y="400444"/>
                  <a:pt x="1289971" y="401541"/>
                  <a:pt x="1288508" y="403371"/>
                </a:cubicBezTo>
                <a:lnTo>
                  <a:pt x="1288508" y="419835"/>
                </a:lnTo>
                <a:cubicBezTo>
                  <a:pt x="1289605" y="421664"/>
                  <a:pt x="1291435" y="428250"/>
                  <a:pt x="1293996" y="439592"/>
                </a:cubicBezTo>
                <a:cubicBezTo>
                  <a:pt x="1295825" y="444348"/>
                  <a:pt x="1298386" y="448007"/>
                  <a:pt x="1301679" y="450568"/>
                </a:cubicBezTo>
                <a:lnTo>
                  <a:pt x="1301679" y="462641"/>
                </a:lnTo>
                <a:cubicBezTo>
                  <a:pt x="1301679" y="464471"/>
                  <a:pt x="1300947" y="466666"/>
                  <a:pt x="1299483" y="469227"/>
                </a:cubicBezTo>
                <a:cubicBezTo>
                  <a:pt x="1288142" y="469227"/>
                  <a:pt x="1277897" y="465203"/>
                  <a:pt x="1268751" y="457153"/>
                </a:cubicBezTo>
                <a:cubicBezTo>
                  <a:pt x="1253018" y="434835"/>
                  <a:pt x="1242042" y="420567"/>
                  <a:pt x="1235822" y="414347"/>
                </a:cubicBezTo>
                <a:lnTo>
                  <a:pt x="1235822" y="404468"/>
                </a:lnTo>
                <a:cubicBezTo>
                  <a:pt x="1237286" y="402639"/>
                  <a:pt x="1238018" y="401541"/>
                  <a:pt x="1238018" y="401175"/>
                </a:cubicBezTo>
                <a:lnTo>
                  <a:pt x="1238018" y="400078"/>
                </a:lnTo>
                <a:cubicBezTo>
                  <a:pt x="1235822" y="397883"/>
                  <a:pt x="1234725" y="390199"/>
                  <a:pt x="1234725" y="377028"/>
                </a:cubicBezTo>
                <a:cubicBezTo>
                  <a:pt x="1234725" y="373735"/>
                  <a:pt x="1236554" y="368247"/>
                  <a:pt x="1240213" y="360564"/>
                </a:cubicBezTo>
                <a:lnTo>
                  <a:pt x="1242408" y="353978"/>
                </a:lnTo>
                <a:cubicBezTo>
                  <a:pt x="1242408" y="349954"/>
                  <a:pt x="1242774" y="334953"/>
                  <a:pt x="1243506" y="308976"/>
                </a:cubicBezTo>
                <a:cubicBezTo>
                  <a:pt x="1244969" y="306415"/>
                  <a:pt x="1245701" y="304220"/>
                  <a:pt x="1245701" y="302391"/>
                </a:cubicBezTo>
                <a:lnTo>
                  <a:pt x="1245701" y="289219"/>
                </a:lnTo>
                <a:cubicBezTo>
                  <a:pt x="1247164" y="287390"/>
                  <a:pt x="1247896" y="286292"/>
                  <a:pt x="1247896" y="285927"/>
                </a:cubicBezTo>
                <a:cubicBezTo>
                  <a:pt x="1247896" y="282634"/>
                  <a:pt x="1248262" y="271292"/>
                  <a:pt x="1248994" y="251901"/>
                </a:cubicBezTo>
                <a:cubicBezTo>
                  <a:pt x="1250457" y="251901"/>
                  <a:pt x="1251189" y="251169"/>
                  <a:pt x="1251189" y="249706"/>
                </a:cubicBezTo>
                <a:lnTo>
                  <a:pt x="1251189" y="234339"/>
                </a:lnTo>
                <a:lnTo>
                  <a:pt x="1253384" y="231046"/>
                </a:lnTo>
                <a:lnTo>
                  <a:pt x="1253384" y="199216"/>
                </a:lnTo>
                <a:cubicBezTo>
                  <a:pt x="1251189" y="191898"/>
                  <a:pt x="1248994" y="187142"/>
                  <a:pt x="1246798" y="184947"/>
                </a:cubicBezTo>
                <a:cubicBezTo>
                  <a:pt x="1246798" y="183849"/>
                  <a:pt x="1240944" y="179459"/>
                  <a:pt x="1229237" y="171775"/>
                </a:cubicBezTo>
                <a:lnTo>
                  <a:pt x="1229237" y="168483"/>
                </a:lnTo>
                <a:cubicBezTo>
                  <a:pt x="1229603" y="167019"/>
                  <a:pt x="1230334" y="166287"/>
                  <a:pt x="1231432" y="166287"/>
                </a:cubicBezTo>
                <a:close/>
                <a:moveTo>
                  <a:pt x="932101" y="109761"/>
                </a:moveTo>
                <a:cubicBezTo>
                  <a:pt x="940150" y="109761"/>
                  <a:pt x="947102" y="114151"/>
                  <a:pt x="952956" y="122932"/>
                </a:cubicBezTo>
                <a:cubicBezTo>
                  <a:pt x="962468" y="126591"/>
                  <a:pt x="968688" y="130981"/>
                  <a:pt x="971615" y="136103"/>
                </a:cubicBezTo>
                <a:cubicBezTo>
                  <a:pt x="974542" y="136103"/>
                  <a:pt x="977103" y="138298"/>
                  <a:pt x="979298" y="142689"/>
                </a:cubicBezTo>
                <a:cubicBezTo>
                  <a:pt x="987347" y="150006"/>
                  <a:pt x="994665" y="163909"/>
                  <a:pt x="1001251" y="184398"/>
                </a:cubicBezTo>
                <a:lnTo>
                  <a:pt x="1001251" y="186593"/>
                </a:lnTo>
                <a:cubicBezTo>
                  <a:pt x="999787" y="188057"/>
                  <a:pt x="998689" y="192081"/>
                  <a:pt x="997958" y="198667"/>
                </a:cubicBezTo>
                <a:cubicBezTo>
                  <a:pt x="983323" y="208179"/>
                  <a:pt x="975640" y="212936"/>
                  <a:pt x="974908" y="212936"/>
                </a:cubicBezTo>
                <a:lnTo>
                  <a:pt x="959541" y="212936"/>
                </a:lnTo>
                <a:cubicBezTo>
                  <a:pt x="957712" y="214765"/>
                  <a:pt x="953322" y="215863"/>
                  <a:pt x="946370" y="216229"/>
                </a:cubicBezTo>
                <a:cubicBezTo>
                  <a:pt x="944175" y="215863"/>
                  <a:pt x="940882" y="213302"/>
                  <a:pt x="936492" y="208545"/>
                </a:cubicBezTo>
                <a:lnTo>
                  <a:pt x="927711" y="208545"/>
                </a:lnTo>
                <a:lnTo>
                  <a:pt x="917832" y="212936"/>
                </a:lnTo>
                <a:lnTo>
                  <a:pt x="904661" y="212936"/>
                </a:lnTo>
                <a:cubicBezTo>
                  <a:pt x="900637" y="216594"/>
                  <a:pt x="894783" y="219521"/>
                  <a:pt x="887099" y="221717"/>
                </a:cubicBezTo>
                <a:lnTo>
                  <a:pt x="879416" y="221717"/>
                </a:lnTo>
                <a:cubicBezTo>
                  <a:pt x="877953" y="221717"/>
                  <a:pt x="877221" y="220985"/>
                  <a:pt x="877221" y="219521"/>
                </a:cubicBezTo>
                <a:cubicBezTo>
                  <a:pt x="878684" y="219521"/>
                  <a:pt x="879416" y="218790"/>
                  <a:pt x="879416" y="217326"/>
                </a:cubicBezTo>
                <a:lnTo>
                  <a:pt x="879416" y="216229"/>
                </a:lnTo>
                <a:cubicBezTo>
                  <a:pt x="879416" y="215131"/>
                  <a:pt x="878319" y="214033"/>
                  <a:pt x="876123" y="212936"/>
                </a:cubicBezTo>
                <a:cubicBezTo>
                  <a:pt x="874294" y="214399"/>
                  <a:pt x="873196" y="215131"/>
                  <a:pt x="872830" y="215131"/>
                </a:cubicBezTo>
                <a:lnTo>
                  <a:pt x="865147" y="215131"/>
                </a:lnTo>
                <a:lnTo>
                  <a:pt x="865147" y="214033"/>
                </a:lnTo>
                <a:cubicBezTo>
                  <a:pt x="865513" y="211472"/>
                  <a:pt x="872099" y="206716"/>
                  <a:pt x="884904" y="199764"/>
                </a:cubicBezTo>
                <a:cubicBezTo>
                  <a:pt x="898441" y="188057"/>
                  <a:pt x="911613" y="173788"/>
                  <a:pt x="924418" y="156958"/>
                </a:cubicBezTo>
                <a:lnTo>
                  <a:pt x="924418" y="152567"/>
                </a:lnTo>
                <a:lnTo>
                  <a:pt x="917832" y="152567"/>
                </a:lnTo>
                <a:cubicBezTo>
                  <a:pt x="916003" y="153665"/>
                  <a:pt x="909783" y="155128"/>
                  <a:pt x="899173" y="156958"/>
                </a:cubicBezTo>
                <a:cubicBezTo>
                  <a:pt x="885270" y="164275"/>
                  <a:pt x="871733" y="169763"/>
                  <a:pt x="858562" y="173422"/>
                </a:cubicBezTo>
                <a:cubicBezTo>
                  <a:pt x="858562" y="174519"/>
                  <a:pt x="854171" y="176349"/>
                  <a:pt x="845390" y="178910"/>
                </a:cubicBezTo>
                <a:cubicBezTo>
                  <a:pt x="845390" y="180008"/>
                  <a:pt x="841000" y="181837"/>
                  <a:pt x="832219" y="184398"/>
                </a:cubicBezTo>
                <a:cubicBezTo>
                  <a:pt x="824902" y="189520"/>
                  <a:pt x="811730" y="193179"/>
                  <a:pt x="792705" y="195374"/>
                </a:cubicBezTo>
                <a:cubicBezTo>
                  <a:pt x="789412" y="195374"/>
                  <a:pt x="786851" y="196106"/>
                  <a:pt x="785022" y="197569"/>
                </a:cubicBezTo>
                <a:lnTo>
                  <a:pt x="770753" y="197569"/>
                </a:lnTo>
                <a:lnTo>
                  <a:pt x="767460" y="195374"/>
                </a:lnTo>
                <a:lnTo>
                  <a:pt x="763070" y="195374"/>
                </a:lnTo>
                <a:cubicBezTo>
                  <a:pt x="751362" y="195374"/>
                  <a:pt x="743679" y="193179"/>
                  <a:pt x="740020" y="188788"/>
                </a:cubicBezTo>
                <a:cubicBezTo>
                  <a:pt x="728678" y="180739"/>
                  <a:pt x="722824" y="175983"/>
                  <a:pt x="722458" y="174519"/>
                </a:cubicBezTo>
                <a:lnTo>
                  <a:pt x="727946" y="175617"/>
                </a:lnTo>
                <a:lnTo>
                  <a:pt x="744410" y="175617"/>
                </a:lnTo>
                <a:cubicBezTo>
                  <a:pt x="746606" y="174154"/>
                  <a:pt x="756850" y="171227"/>
                  <a:pt x="775143" y="166836"/>
                </a:cubicBezTo>
                <a:cubicBezTo>
                  <a:pt x="787949" y="158787"/>
                  <a:pt x="803681" y="151836"/>
                  <a:pt x="822340" y="145982"/>
                </a:cubicBezTo>
                <a:cubicBezTo>
                  <a:pt x="833682" y="143055"/>
                  <a:pt x="851976" y="135737"/>
                  <a:pt x="877221" y="124030"/>
                </a:cubicBezTo>
                <a:cubicBezTo>
                  <a:pt x="890026" y="118176"/>
                  <a:pt x="900271" y="115249"/>
                  <a:pt x="907954" y="115249"/>
                </a:cubicBezTo>
                <a:lnTo>
                  <a:pt x="912344" y="115249"/>
                </a:lnTo>
                <a:cubicBezTo>
                  <a:pt x="920028" y="111590"/>
                  <a:pt x="926613" y="109761"/>
                  <a:pt x="932101" y="109761"/>
                </a:cubicBezTo>
                <a:close/>
                <a:moveTo>
                  <a:pt x="1536567" y="101529"/>
                </a:moveTo>
                <a:cubicBezTo>
                  <a:pt x="1520469" y="101529"/>
                  <a:pt x="1504370" y="112871"/>
                  <a:pt x="1488272" y="135554"/>
                </a:cubicBezTo>
                <a:cubicBezTo>
                  <a:pt x="1487540" y="135554"/>
                  <a:pt x="1483516" y="139945"/>
                  <a:pt x="1476198" y="148726"/>
                </a:cubicBezTo>
                <a:cubicBezTo>
                  <a:pt x="1474735" y="148726"/>
                  <a:pt x="1469613" y="152750"/>
                  <a:pt x="1460832" y="160799"/>
                </a:cubicBezTo>
                <a:cubicBezTo>
                  <a:pt x="1457905" y="163726"/>
                  <a:pt x="1444734" y="168483"/>
                  <a:pt x="1421318" y="175068"/>
                </a:cubicBezTo>
                <a:lnTo>
                  <a:pt x="1420220" y="177263"/>
                </a:lnTo>
                <a:lnTo>
                  <a:pt x="1420220" y="179459"/>
                </a:lnTo>
                <a:cubicBezTo>
                  <a:pt x="1428635" y="181288"/>
                  <a:pt x="1434123" y="183117"/>
                  <a:pt x="1436685" y="184947"/>
                </a:cubicBezTo>
                <a:lnTo>
                  <a:pt x="1439977" y="184947"/>
                </a:lnTo>
                <a:lnTo>
                  <a:pt x="1443270" y="182752"/>
                </a:lnTo>
                <a:lnTo>
                  <a:pt x="1450953" y="182752"/>
                </a:lnTo>
                <a:cubicBezTo>
                  <a:pt x="1461198" y="186410"/>
                  <a:pt x="1473271" y="191532"/>
                  <a:pt x="1487174" y="198118"/>
                </a:cubicBezTo>
                <a:cubicBezTo>
                  <a:pt x="1492663" y="198118"/>
                  <a:pt x="1497419" y="203606"/>
                  <a:pt x="1501443" y="214582"/>
                </a:cubicBezTo>
                <a:lnTo>
                  <a:pt x="1501443" y="218973"/>
                </a:lnTo>
                <a:cubicBezTo>
                  <a:pt x="1496687" y="226290"/>
                  <a:pt x="1491565" y="229949"/>
                  <a:pt x="1486077" y="229949"/>
                </a:cubicBezTo>
                <a:cubicBezTo>
                  <a:pt x="1477296" y="241656"/>
                  <a:pt x="1469979" y="253364"/>
                  <a:pt x="1464125" y="265072"/>
                </a:cubicBezTo>
                <a:lnTo>
                  <a:pt x="1464125" y="269462"/>
                </a:lnTo>
                <a:lnTo>
                  <a:pt x="1471808" y="270560"/>
                </a:lnTo>
                <a:lnTo>
                  <a:pt x="1491565" y="270560"/>
                </a:lnTo>
                <a:cubicBezTo>
                  <a:pt x="1493028" y="271658"/>
                  <a:pt x="1500712" y="273853"/>
                  <a:pt x="1514615" y="277146"/>
                </a:cubicBezTo>
                <a:cubicBezTo>
                  <a:pt x="1515712" y="277146"/>
                  <a:pt x="1523761" y="281170"/>
                  <a:pt x="1538762" y="289219"/>
                </a:cubicBezTo>
                <a:lnTo>
                  <a:pt x="1543152" y="289219"/>
                </a:lnTo>
                <a:lnTo>
                  <a:pt x="1543152" y="190435"/>
                </a:lnTo>
                <a:lnTo>
                  <a:pt x="1545348" y="187142"/>
                </a:lnTo>
                <a:cubicBezTo>
                  <a:pt x="1546079" y="158604"/>
                  <a:pt x="1546445" y="138116"/>
                  <a:pt x="1546445" y="125676"/>
                </a:cubicBezTo>
                <a:cubicBezTo>
                  <a:pt x="1546445" y="109578"/>
                  <a:pt x="1543884" y="101529"/>
                  <a:pt x="1538762" y="101529"/>
                </a:cubicBezTo>
                <a:close/>
                <a:moveTo>
                  <a:pt x="1535469" y="60917"/>
                </a:moveTo>
                <a:lnTo>
                  <a:pt x="1546445" y="60917"/>
                </a:lnTo>
                <a:cubicBezTo>
                  <a:pt x="1555592" y="66039"/>
                  <a:pt x="1566568" y="69698"/>
                  <a:pt x="1579373" y="71893"/>
                </a:cubicBezTo>
                <a:cubicBezTo>
                  <a:pt x="1584862" y="74820"/>
                  <a:pt x="1590350" y="81040"/>
                  <a:pt x="1595837" y="90552"/>
                </a:cubicBezTo>
                <a:cubicBezTo>
                  <a:pt x="1598399" y="102260"/>
                  <a:pt x="1600228" y="108114"/>
                  <a:pt x="1601326" y="108114"/>
                </a:cubicBezTo>
                <a:lnTo>
                  <a:pt x="1601326" y="119090"/>
                </a:lnTo>
                <a:cubicBezTo>
                  <a:pt x="1601326" y="119456"/>
                  <a:pt x="1600594" y="120554"/>
                  <a:pt x="1599130" y="122383"/>
                </a:cubicBezTo>
                <a:lnTo>
                  <a:pt x="1599130" y="126774"/>
                </a:lnTo>
                <a:cubicBezTo>
                  <a:pt x="1599130" y="138847"/>
                  <a:pt x="1596569" y="149823"/>
                  <a:pt x="1591447" y="159702"/>
                </a:cubicBezTo>
                <a:cubicBezTo>
                  <a:pt x="1591447" y="170678"/>
                  <a:pt x="1589618" y="181288"/>
                  <a:pt x="1585959" y="191532"/>
                </a:cubicBezTo>
                <a:cubicBezTo>
                  <a:pt x="1585227" y="195923"/>
                  <a:pt x="1584862" y="201411"/>
                  <a:pt x="1584862" y="207997"/>
                </a:cubicBezTo>
                <a:cubicBezTo>
                  <a:pt x="1584130" y="207997"/>
                  <a:pt x="1582666" y="210558"/>
                  <a:pt x="1580471" y="215680"/>
                </a:cubicBezTo>
                <a:lnTo>
                  <a:pt x="1580471" y="236534"/>
                </a:lnTo>
                <a:lnTo>
                  <a:pt x="1582666" y="239827"/>
                </a:lnTo>
                <a:lnTo>
                  <a:pt x="1582666" y="269462"/>
                </a:lnTo>
                <a:lnTo>
                  <a:pt x="1584862" y="272755"/>
                </a:lnTo>
                <a:lnTo>
                  <a:pt x="1584862" y="283731"/>
                </a:lnTo>
                <a:cubicBezTo>
                  <a:pt x="1584862" y="290317"/>
                  <a:pt x="1585227" y="297634"/>
                  <a:pt x="1585959" y="305684"/>
                </a:cubicBezTo>
                <a:lnTo>
                  <a:pt x="1584862" y="310074"/>
                </a:lnTo>
                <a:cubicBezTo>
                  <a:pt x="1585593" y="314830"/>
                  <a:pt x="1585959" y="319587"/>
                  <a:pt x="1585959" y="324343"/>
                </a:cubicBezTo>
                <a:cubicBezTo>
                  <a:pt x="1585959" y="328368"/>
                  <a:pt x="1585593" y="333490"/>
                  <a:pt x="1584862" y="339709"/>
                </a:cubicBezTo>
                <a:cubicBezTo>
                  <a:pt x="1584862" y="341539"/>
                  <a:pt x="1586691" y="346661"/>
                  <a:pt x="1590350" y="355076"/>
                </a:cubicBezTo>
                <a:cubicBezTo>
                  <a:pt x="1591081" y="356174"/>
                  <a:pt x="1591447" y="358735"/>
                  <a:pt x="1591447" y="362759"/>
                </a:cubicBezTo>
                <a:lnTo>
                  <a:pt x="1591447" y="368247"/>
                </a:lnTo>
                <a:lnTo>
                  <a:pt x="1593642" y="371540"/>
                </a:lnTo>
                <a:lnTo>
                  <a:pt x="1593642" y="380321"/>
                </a:lnTo>
                <a:cubicBezTo>
                  <a:pt x="1591447" y="382882"/>
                  <a:pt x="1590350" y="390565"/>
                  <a:pt x="1590350" y="403371"/>
                </a:cubicBezTo>
                <a:cubicBezTo>
                  <a:pt x="1590350" y="411420"/>
                  <a:pt x="1592911" y="422030"/>
                  <a:pt x="1598033" y="435201"/>
                </a:cubicBezTo>
                <a:cubicBezTo>
                  <a:pt x="1598764" y="464837"/>
                  <a:pt x="1599130" y="481301"/>
                  <a:pt x="1599130" y="484594"/>
                </a:cubicBezTo>
                <a:cubicBezTo>
                  <a:pt x="1600228" y="484594"/>
                  <a:pt x="1602423" y="489716"/>
                  <a:pt x="1605716" y="499960"/>
                </a:cubicBezTo>
                <a:cubicBezTo>
                  <a:pt x="1606448" y="499960"/>
                  <a:pt x="1608277" y="502887"/>
                  <a:pt x="1611204" y="508741"/>
                </a:cubicBezTo>
                <a:lnTo>
                  <a:pt x="1611204" y="513131"/>
                </a:lnTo>
                <a:cubicBezTo>
                  <a:pt x="1608643" y="520449"/>
                  <a:pt x="1606082" y="525937"/>
                  <a:pt x="1603521" y="529595"/>
                </a:cubicBezTo>
                <a:lnTo>
                  <a:pt x="1602423" y="529595"/>
                </a:lnTo>
                <a:cubicBezTo>
                  <a:pt x="1591081" y="524839"/>
                  <a:pt x="1585227" y="521546"/>
                  <a:pt x="1584862" y="519717"/>
                </a:cubicBezTo>
                <a:cubicBezTo>
                  <a:pt x="1581203" y="517888"/>
                  <a:pt x="1575715" y="513863"/>
                  <a:pt x="1568397" y="507643"/>
                </a:cubicBezTo>
                <a:cubicBezTo>
                  <a:pt x="1567300" y="507643"/>
                  <a:pt x="1563275" y="501789"/>
                  <a:pt x="1556324" y="490082"/>
                </a:cubicBezTo>
                <a:cubicBezTo>
                  <a:pt x="1543884" y="477642"/>
                  <a:pt x="1537664" y="469959"/>
                  <a:pt x="1537664" y="467032"/>
                </a:cubicBezTo>
                <a:cubicBezTo>
                  <a:pt x="1537664" y="464837"/>
                  <a:pt x="1533274" y="460080"/>
                  <a:pt x="1524493" y="452763"/>
                </a:cubicBezTo>
                <a:cubicBezTo>
                  <a:pt x="1522664" y="450568"/>
                  <a:pt x="1518639" y="442153"/>
                  <a:pt x="1512419" y="427518"/>
                </a:cubicBezTo>
                <a:cubicBezTo>
                  <a:pt x="1511688" y="427518"/>
                  <a:pt x="1511322" y="427152"/>
                  <a:pt x="1511322" y="426420"/>
                </a:cubicBezTo>
                <a:lnTo>
                  <a:pt x="1511322" y="425323"/>
                </a:lnTo>
                <a:cubicBezTo>
                  <a:pt x="1511322" y="423493"/>
                  <a:pt x="1513151" y="422396"/>
                  <a:pt x="1516810" y="422030"/>
                </a:cubicBezTo>
                <a:lnTo>
                  <a:pt x="1516810" y="409956"/>
                </a:lnTo>
                <a:cubicBezTo>
                  <a:pt x="1516810" y="408859"/>
                  <a:pt x="1518273" y="407395"/>
                  <a:pt x="1521200" y="405566"/>
                </a:cubicBezTo>
                <a:cubicBezTo>
                  <a:pt x="1521566" y="407029"/>
                  <a:pt x="1522298" y="407761"/>
                  <a:pt x="1523396" y="407761"/>
                </a:cubicBezTo>
                <a:lnTo>
                  <a:pt x="1533274" y="407761"/>
                </a:lnTo>
                <a:cubicBezTo>
                  <a:pt x="1536567" y="409956"/>
                  <a:pt x="1539494" y="411054"/>
                  <a:pt x="1542055" y="411054"/>
                </a:cubicBezTo>
                <a:cubicBezTo>
                  <a:pt x="1545348" y="411054"/>
                  <a:pt x="1548640" y="404102"/>
                  <a:pt x="1551933" y="390199"/>
                </a:cubicBezTo>
                <a:cubicBezTo>
                  <a:pt x="1551202" y="366784"/>
                  <a:pt x="1550836" y="349954"/>
                  <a:pt x="1550836" y="339709"/>
                </a:cubicBezTo>
                <a:cubicBezTo>
                  <a:pt x="1549372" y="339709"/>
                  <a:pt x="1548640" y="338978"/>
                  <a:pt x="1548640" y="337514"/>
                </a:cubicBezTo>
                <a:lnTo>
                  <a:pt x="1548640" y="323245"/>
                </a:lnTo>
                <a:cubicBezTo>
                  <a:pt x="1546445" y="320684"/>
                  <a:pt x="1545348" y="318855"/>
                  <a:pt x="1545348" y="317757"/>
                </a:cubicBezTo>
                <a:lnTo>
                  <a:pt x="1534372" y="317757"/>
                </a:lnTo>
                <a:lnTo>
                  <a:pt x="1527786" y="322148"/>
                </a:lnTo>
                <a:lnTo>
                  <a:pt x="1503639" y="322148"/>
                </a:lnTo>
                <a:lnTo>
                  <a:pt x="1494858" y="317757"/>
                </a:lnTo>
                <a:lnTo>
                  <a:pt x="1487174" y="317757"/>
                </a:lnTo>
                <a:cubicBezTo>
                  <a:pt x="1479491" y="317757"/>
                  <a:pt x="1464490" y="313733"/>
                  <a:pt x="1442173" y="305684"/>
                </a:cubicBezTo>
                <a:cubicBezTo>
                  <a:pt x="1437416" y="307879"/>
                  <a:pt x="1433392" y="311537"/>
                  <a:pt x="1430099" y="316660"/>
                </a:cubicBezTo>
                <a:cubicBezTo>
                  <a:pt x="1419854" y="323611"/>
                  <a:pt x="1414732" y="329099"/>
                  <a:pt x="1414732" y="333124"/>
                </a:cubicBezTo>
                <a:cubicBezTo>
                  <a:pt x="1400098" y="344466"/>
                  <a:pt x="1392780" y="350686"/>
                  <a:pt x="1392780" y="351783"/>
                </a:cubicBezTo>
                <a:lnTo>
                  <a:pt x="1392780" y="352881"/>
                </a:lnTo>
                <a:cubicBezTo>
                  <a:pt x="1392780" y="356905"/>
                  <a:pt x="1394244" y="359466"/>
                  <a:pt x="1397171" y="360564"/>
                </a:cubicBezTo>
                <a:lnTo>
                  <a:pt x="1399366" y="360564"/>
                </a:lnTo>
                <a:cubicBezTo>
                  <a:pt x="1402293" y="358369"/>
                  <a:pt x="1408879" y="355076"/>
                  <a:pt x="1419123" y="350686"/>
                </a:cubicBezTo>
                <a:lnTo>
                  <a:pt x="1464125" y="350686"/>
                </a:lnTo>
                <a:cubicBezTo>
                  <a:pt x="1475832" y="358003"/>
                  <a:pt x="1482052" y="363125"/>
                  <a:pt x="1482784" y="366052"/>
                </a:cubicBezTo>
                <a:lnTo>
                  <a:pt x="1482784" y="367150"/>
                </a:lnTo>
                <a:cubicBezTo>
                  <a:pt x="1480223" y="373735"/>
                  <a:pt x="1474369" y="378857"/>
                  <a:pt x="1465222" y="382516"/>
                </a:cubicBezTo>
                <a:lnTo>
                  <a:pt x="1459734" y="382516"/>
                </a:lnTo>
                <a:cubicBezTo>
                  <a:pt x="1450587" y="382516"/>
                  <a:pt x="1441075" y="386541"/>
                  <a:pt x="1431196" y="394590"/>
                </a:cubicBezTo>
                <a:lnTo>
                  <a:pt x="1421318" y="394590"/>
                </a:lnTo>
                <a:cubicBezTo>
                  <a:pt x="1408513" y="385077"/>
                  <a:pt x="1398634" y="374833"/>
                  <a:pt x="1391683" y="363857"/>
                </a:cubicBezTo>
                <a:cubicBezTo>
                  <a:pt x="1386926" y="361662"/>
                  <a:pt x="1383634" y="360564"/>
                  <a:pt x="1381804" y="360564"/>
                </a:cubicBezTo>
                <a:cubicBezTo>
                  <a:pt x="1380707" y="360564"/>
                  <a:pt x="1375219" y="364589"/>
                  <a:pt x="1365340" y="372638"/>
                </a:cubicBezTo>
                <a:cubicBezTo>
                  <a:pt x="1362047" y="376296"/>
                  <a:pt x="1355827" y="380321"/>
                  <a:pt x="1346681" y="384711"/>
                </a:cubicBezTo>
                <a:cubicBezTo>
                  <a:pt x="1346681" y="386541"/>
                  <a:pt x="1340461" y="389468"/>
                  <a:pt x="1328021" y="393492"/>
                </a:cubicBezTo>
                <a:cubicBezTo>
                  <a:pt x="1328021" y="392029"/>
                  <a:pt x="1323631" y="390931"/>
                  <a:pt x="1314850" y="390199"/>
                </a:cubicBezTo>
                <a:cubicBezTo>
                  <a:pt x="1314850" y="389468"/>
                  <a:pt x="1314484" y="389102"/>
                  <a:pt x="1313752" y="389102"/>
                </a:cubicBezTo>
                <a:lnTo>
                  <a:pt x="1300581" y="389102"/>
                </a:lnTo>
                <a:cubicBezTo>
                  <a:pt x="1299118" y="389102"/>
                  <a:pt x="1298386" y="388370"/>
                  <a:pt x="1298386" y="386906"/>
                </a:cubicBezTo>
                <a:cubicBezTo>
                  <a:pt x="1300215" y="384711"/>
                  <a:pt x="1304972" y="382882"/>
                  <a:pt x="1312655" y="381418"/>
                </a:cubicBezTo>
                <a:lnTo>
                  <a:pt x="1340095" y="366052"/>
                </a:lnTo>
                <a:cubicBezTo>
                  <a:pt x="1340095" y="364954"/>
                  <a:pt x="1350705" y="353978"/>
                  <a:pt x="1371926" y="333124"/>
                </a:cubicBezTo>
                <a:cubicBezTo>
                  <a:pt x="1383633" y="320318"/>
                  <a:pt x="1391317" y="310440"/>
                  <a:pt x="1394975" y="303488"/>
                </a:cubicBezTo>
                <a:cubicBezTo>
                  <a:pt x="1397902" y="302757"/>
                  <a:pt x="1401561" y="298732"/>
                  <a:pt x="1405952" y="291415"/>
                </a:cubicBezTo>
                <a:cubicBezTo>
                  <a:pt x="1403390" y="288122"/>
                  <a:pt x="1394975" y="285195"/>
                  <a:pt x="1380707" y="282634"/>
                </a:cubicBezTo>
                <a:cubicBezTo>
                  <a:pt x="1380707" y="281902"/>
                  <a:pt x="1380341" y="281536"/>
                  <a:pt x="1379609" y="281536"/>
                </a:cubicBezTo>
                <a:lnTo>
                  <a:pt x="1378511" y="281536"/>
                </a:lnTo>
                <a:cubicBezTo>
                  <a:pt x="1363511" y="293244"/>
                  <a:pt x="1352901" y="299098"/>
                  <a:pt x="1346681" y="299098"/>
                </a:cubicBezTo>
                <a:cubicBezTo>
                  <a:pt x="1343754" y="299098"/>
                  <a:pt x="1332046" y="306049"/>
                  <a:pt x="1311557" y="319952"/>
                </a:cubicBezTo>
                <a:cubicBezTo>
                  <a:pt x="1310094" y="319952"/>
                  <a:pt x="1309362" y="319221"/>
                  <a:pt x="1309362" y="317757"/>
                </a:cubicBezTo>
                <a:lnTo>
                  <a:pt x="1309362" y="316660"/>
                </a:lnTo>
                <a:cubicBezTo>
                  <a:pt x="1335705" y="294342"/>
                  <a:pt x="1348876" y="280073"/>
                  <a:pt x="1348876" y="273853"/>
                </a:cubicBezTo>
                <a:lnTo>
                  <a:pt x="1345583" y="268365"/>
                </a:lnTo>
                <a:lnTo>
                  <a:pt x="1345583" y="267267"/>
                </a:lnTo>
                <a:cubicBezTo>
                  <a:pt x="1345583" y="266170"/>
                  <a:pt x="1349608" y="264706"/>
                  <a:pt x="1357657" y="262877"/>
                </a:cubicBezTo>
                <a:cubicBezTo>
                  <a:pt x="1361315" y="254828"/>
                  <a:pt x="1364242" y="249340"/>
                  <a:pt x="1366438" y="246413"/>
                </a:cubicBezTo>
                <a:lnTo>
                  <a:pt x="1366438" y="244218"/>
                </a:lnTo>
                <a:lnTo>
                  <a:pt x="1364242" y="240925"/>
                </a:lnTo>
                <a:lnTo>
                  <a:pt x="1364242" y="239827"/>
                </a:lnTo>
                <a:cubicBezTo>
                  <a:pt x="1364242" y="238729"/>
                  <a:pt x="1367901" y="235437"/>
                  <a:pt x="1375219" y="229949"/>
                </a:cubicBezTo>
                <a:cubicBezTo>
                  <a:pt x="1387658" y="203972"/>
                  <a:pt x="1393878" y="189337"/>
                  <a:pt x="1393878" y="186044"/>
                </a:cubicBezTo>
                <a:cubicBezTo>
                  <a:pt x="1393878" y="177263"/>
                  <a:pt x="1388755" y="170678"/>
                  <a:pt x="1378511" y="166287"/>
                </a:cubicBezTo>
                <a:cubicBezTo>
                  <a:pt x="1375219" y="159702"/>
                  <a:pt x="1370828" y="156409"/>
                  <a:pt x="1365340" y="156409"/>
                </a:cubicBezTo>
                <a:cubicBezTo>
                  <a:pt x="1365340" y="155311"/>
                  <a:pt x="1363511" y="153848"/>
                  <a:pt x="1359852" y="152019"/>
                </a:cubicBezTo>
                <a:lnTo>
                  <a:pt x="1357657" y="152019"/>
                </a:lnTo>
                <a:lnTo>
                  <a:pt x="1354364" y="154214"/>
                </a:lnTo>
                <a:lnTo>
                  <a:pt x="1353266" y="154214"/>
                </a:lnTo>
                <a:cubicBezTo>
                  <a:pt x="1351803" y="154214"/>
                  <a:pt x="1351071" y="153482"/>
                  <a:pt x="1351071" y="152019"/>
                </a:cubicBezTo>
                <a:cubicBezTo>
                  <a:pt x="1351071" y="147994"/>
                  <a:pt x="1353632" y="145067"/>
                  <a:pt x="1358754" y="143238"/>
                </a:cubicBezTo>
                <a:lnTo>
                  <a:pt x="1390585" y="143238"/>
                </a:lnTo>
                <a:lnTo>
                  <a:pt x="1393878" y="145433"/>
                </a:lnTo>
                <a:lnTo>
                  <a:pt x="1397171" y="145433"/>
                </a:lnTo>
                <a:cubicBezTo>
                  <a:pt x="1412903" y="139945"/>
                  <a:pt x="1425343" y="132627"/>
                  <a:pt x="1434489" y="123481"/>
                </a:cubicBezTo>
                <a:cubicBezTo>
                  <a:pt x="1436319" y="123481"/>
                  <a:pt x="1442173" y="119090"/>
                  <a:pt x="1452051" y="110309"/>
                </a:cubicBezTo>
                <a:cubicBezTo>
                  <a:pt x="1474369" y="95309"/>
                  <a:pt x="1493394" y="83601"/>
                  <a:pt x="1509127" y="75186"/>
                </a:cubicBezTo>
                <a:cubicBezTo>
                  <a:pt x="1514980" y="69698"/>
                  <a:pt x="1521566" y="66405"/>
                  <a:pt x="1528884" y="65308"/>
                </a:cubicBezTo>
                <a:close/>
                <a:moveTo>
                  <a:pt x="2697203" y="49941"/>
                </a:moveTo>
                <a:lnTo>
                  <a:pt x="2702691" y="49941"/>
                </a:lnTo>
                <a:cubicBezTo>
                  <a:pt x="2707081" y="55063"/>
                  <a:pt x="2713667" y="57990"/>
                  <a:pt x="2722448" y="58722"/>
                </a:cubicBezTo>
                <a:cubicBezTo>
                  <a:pt x="2722448" y="59820"/>
                  <a:pt x="2726107" y="61283"/>
                  <a:pt x="2733424" y="63112"/>
                </a:cubicBezTo>
                <a:cubicBezTo>
                  <a:pt x="2734887" y="64942"/>
                  <a:pt x="2744766" y="68966"/>
                  <a:pt x="2763059" y="75186"/>
                </a:cubicBezTo>
                <a:cubicBezTo>
                  <a:pt x="2763059" y="75918"/>
                  <a:pt x="2772206" y="82503"/>
                  <a:pt x="2790499" y="94943"/>
                </a:cubicBezTo>
                <a:cubicBezTo>
                  <a:pt x="2793426" y="97870"/>
                  <a:pt x="2794890" y="100797"/>
                  <a:pt x="2794890" y="103724"/>
                </a:cubicBezTo>
                <a:lnTo>
                  <a:pt x="2794890" y="108114"/>
                </a:lnTo>
                <a:cubicBezTo>
                  <a:pt x="2794890" y="111041"/>
                  <a:pt x="2786109" y="115066"/>
                  <a:pt x="2768547" y="120188"/>
                </a:cubicBezTo>
                <a:lnTo>
                  <a:pt x="2761962" y="120188"/>
                </a:lnTo>
                <a:cubicBezTo>
                  <a:pt x="2750986" y="117261"/>
                  <a:pt x="2745498" y="115432"/>
                  <a:pt x="2745498" y="114700"/>
                </a:cubicBezTo>
                <a:cubicBezTo>
                  <a:pt x="2738912" y="112505"/>
                  <a:pt x="2734522" y="110675"/>
                  <a:pt x="2732326" y="109212"/>
                </a:cubicBezTo>
                <a:lnTo>
                  <a:pt x="2726838" y="109212"/>
                </a:lnTo>
                <a:lnTo>
                  <a:pt x="2723546" y="111407"/>
                </a:lnTo>
                <a:lnTo>
                  <a:pt x="2712569" y="111407"/>
                </a:lnTo>
                <a:cubicBezTo>
                  <a:pt x="2709642" y="112871"/>
                  <a:pt x="2701593" y="114700"/>
                  <a:pt x="2688422" y="116895"/>
                </a:cubicBezTo>
                <a:cubicBezTo>
                  <a:pt x="2687690" y="119090"/>
                  <a:pt x="2685495" y="120188"/>
                  <a:pt x="2681836" y="120188"/>
                </a:cubicBezTo>
                <a:cubicBezTo>
                  <a:pt x="2681836" y="124212"/>
                  <a:pt x="2682202" y="129335"/>
                  <a:pt x="2682934" y="135554"/>
                </a:cubicBezTo>
                <a:cubicBezTo>
                  <a:pt x="2681836" y="140311"/>
                  <a:pt x="2677080" y="146530"/>
                  <a:pt x="2668665" y="154214"/>
                </a:cubicBezTo>
                <a:cubicBezTo>
                  <a:pt x="2666836" y="160068"/>
                  <a:pt x="2660982" y="167019"/>
                  <a:pt x="2651103" y="175068"/>
                </a:cubicBezTo>
                <a:cubicBezTo>
                  <a:pt x="2645981" y="181288"/>
                  <a:pt x="2643420" y="186776"/>
                  <a:pt x="2643420" y="191532"/>
                </a:cubicBezTo>
                <a:lnTo>
                  <a:pt x="2651103" y="191532"/>
                </a:lnTo>
                <a:cubicBezTo>
                  <a:pt x="2659152" y="186776"/>
                  <a:pt x="2668299" y="183483"/>
                  <a:pt x="2678544" y="181654"/>
                </a:cubicBezTo>
                <a:cubicBezTo>
                  <a:pt x="2678544" y="180922"/>
                  <a:pt x="2678910" y="180556"/>
                  <a:pt x="2679641" y="180556"/>
                </a:cubicBezTo>
                <a:lnTo>
                  <a:pt x="2692812" y="180556"/>
                </a:lnTo>
                <a:cubicBezTo>
                  <a:pt x="2698666" y="183483"/>
                  <a:pt x="2701593" y="186044"/>
                  <a:pt x="2701593" y="188240"/>
                </a:cubicBezTo>
                <a:lnTo>
                  <a:pt x="2704886" y="188240"/>
                </a:lnTo>
                <a:cubicBezTo>
                  <a:pt x="2718058" y="188240"/>
                  <a:pt x="2724643" y="190069"/>
                  <a:pt x="2724643" y="193728"/>
                </a:cubicBezTo>
                <a:cubicBezTo>
                  <a:pt x="2727570" y="193728"/>
                  <a:pt x="2734522" y="200313"/>
                  <a:pt x="2745498" y="213485"/>
                </a:cubicBezTo>
                <a:cubicBezTo>
                  <a:pt x="2749156" y="219338"/>
                  <a:pt x="2751352" y="225192"/>
                  <a:pt x="2752083" y="231046"/>
                </a:cubicBezTo>
                <a:cubicBezTo>
                  <a:pt x="2752815" y="231046"/>
                  <a:pt x="2753181" y="231412"/>
                  <a:pt x="2753181" y="232144"/>
                </a:cubicBezTo>
                <a:cubicBezTo>
                  <a:pt x="2751717" y="232144"/>
                  <a:pt x="2750986" y="233241"/>
                  <a:pt x="2750986" y="235437"/>
                </a:cubicBezTo>
                <a:cubicBezTo>
                  <a:pt x="2750986" y="237266"/>
                  <a:pt x="2750620" y="247145"/>
                  <a:pt x="2749888" y="265072"/>
                </a:cubicBezTo>
                <a:cubicBezTo>
                  <a:pt x="2748424" y="265438"/>
                  <a:pt x="2747693" y="266170"/>
                  <a:pt x="2747693" y="267267"/>
                </a:cubicBezTo>
                <a:lnTo>
                  <a:pt x="2747693" y="296903"/>
                </a:lnTo>
                <a:cubicBezTo>
                  <a:pt x="2747693" y="297269"/>
                  <a:pt x="2746961" y="298366"/>
                  <a:pt x="2745498" y="300196"/>
                </a:cubicBezTo>
                <a:cubicBezTo>
                  <a:pt x="2744766" y="313733"/>
                  <a:pt x="2744400" y="325075"/>
                  <a:pt x="2744400" y="334221"/>
                </a:cubicBezTo>
                <a:lnTo>
                  <a:pt x="2744400" y="335319"/>
                </a:lnTo>
                <a:lnTo>
                  <a:pt x="2742205" y="338612"/>
                </a:lnTo>
                <a:lnTo>
                  <a:pt x="2742205" y="355076"/>
                </a:lnTo>
                <a:lnTo>
                  <a:pt x="2740009" y="358369"/>
                </a:lnTo>
                <a:lnTo>
                  <a:pt x="2740009" y="375930"/>
                </a:lnTo>
                <a:lnTo>
                  <a:pt x="2742205" y="379223"/>
                </a:lnTo>
                <a:lnTo>
                  <a:pt x="2742205" y="384711"/>
                </a:lnTo>
                <a:lnTo>
                  <a:pt x="2740009" y="388004"/>
                </a:lnTo>
                <a:lnTo>
                  <a:pt x="2740009" y="401175"/>
                </a:lnTo>
                <a:cubicBezTo>
                  <a:pt x="2740009" y="404468"/>
                  <a:pt x="2737449" y="408493"/>
                  <a:pt x="2732326" y="413249"/>
                </a:cubicBezTo>
                <a:cubicBezTo>
                  <a:pt x="2727204" y="413249"/>
                  <a:pt x="2723546" y="411054"/>
                  <a:pt x="2721350" y="406663"/>
                </a:cubicBezTo>
                <a:lnTo>
                  <a:pt x="2719155" y="406663"/>
                </a:lnTo>
                <a:cubicBezTo>
                  <a:pt x="2715130" y="410322"/>
                  <a:pt x="2712935" y="412152"/>
                  <a:pt x="2712569" y="412152"/>
                </a:cubicBezTo>
                <a:lnTo>
                  <a:pt x="2709277" y="412152"/>
                </a:lnTo>
                <a:cubicBezTo>
                  <a:pt x="2699032" y="404102"/>
                  <a:pt x="2693544" y="400078"/>
                  <a:pt x="2692812" y="400078"/>
                </a:cubicBezTo>
                <a:cubicBezTo>
                  <a:pt x="2687325" y="392395"/>
                  <a:pt x="2680373" y="380687"/>
                  <a:pt x="2671958" y="364954"/>
                </a:cubicBezTo>
                <a:cubicBezTo>
                  <a:pt x="2664275" y="356539"/>
                  <a:pt x="2659518" y="349588"/>
                  <a:pt x="2657689" y="344100"/>
                </a:cubicBezTo>
                <a:lnTo>
                  <a:pt x="2657689" y="339709"/>
                </a:lnTo>
                <a:lnTo>
                  <a:pt x="2663177" y="340807"/>
                </a:lnTo>
                <a:lnTo>
                  <a:pt x="2665372" y="340807"/>
                </a:lnTo>
                <a:cubicBezTo>
                  <a:pt x="2670494" y="338612"/>
                  <a:pt x="2674153" y="335319"/>
                  <a:pt x="2676348" y="330928"/>
                </a:cubicBezTo>
                <a:lnTo>
                  <a:pt x="2676348" y="329831"/>
                </a:lnTo>
                <a:cubicBezTo>
                  <a:pt x="2677080" y="313001"/>
                  <a:pt x="2677446" y="304220"/>
                  <a:pt x="2677446" y="303488"/>
                </a:cubicBezTo>
                <a:cubicBezTo>
                  <a:pt x="2678909" y="303488"/>
                  <a:pt x="2679641" y="302757"/>
                  <a:pt x="2679641" y="301293"/>
                </a:cubicBezTo>
                <a:lnTo>
                  <a:pt x="2679641" y="287024"/>
                </a:lnTo>
                <a:lnTo>
                  <a:pt x="2681836" y="283731"/>
                </a:lnTo>
                <a:cubicBezTo>
                  <a:pt x="2682568" y="259950"/>
                  <a:pt x="2682934" y="243852"/>
                  <a:pt x="2682934" y="235437"/>
                </a:cubicBezTo>
                <a:cubicBezTo>
                  <a:pt x="2681836" y="230314"/>
                  <a:pt x="2680373" y="227753"/>
                  <a:pt x="2678544" y="227753"/>
                </a:cubicBezTo>
                <a:lnTo>
                  <a:pt x="2677446" y="227753"/>
                </a:lnTo>
                <a:cubicBezTo>
                  <a:pt x="2655860" y="239461"/>
                  <a:pt x="2643420" y="245315"/>
                  <a:pt x="2640127" y="245315"/>
                </a:cubicBezTo>
                <a:cubicBezTo>
                  <a:pt x="2640127" y="247510"/>
                  <a:pt x="2634273" y="250071"/>
                  <a:pt x="2622566" y="252998"/>
                </a:cubicBezTo>
                <a:lnTo>
                  <a:pt x="2622566" y="257389"/>
                </a:lnTo>
                <a:cubicBezTo>
                  <a:pt x="2625859" y="257389"/>
                  <a:pt x="2632810" y="260682"/>
                  <a:pt x="2643420" y="267267"/>
                </a:cubicBezTo>
                <a:lnTo>
                  <a:pt x="2648908" y="276048"/>
                </a:lnTo>
                <a:lnTo>
                  <a:pt x="2648908" y="285927"/>
                </a:lnTo>
                <a:lnTo>
                  <a:pt x="2646713" y="289219"/>
                </a:lnTo>
                <a:lnTo>
                  <a:pt x="2646713" y="305684"/>
                </a:lnTo>
                <a:lnTo>
                  <a:pt x="2648908" y="308976"/>
                </a:lnTo>
                <a:lnTo>
                  <a:pt x="2648908" y="338612"/>
                </a:lnTo>
                <a:cubicBezTo>
                  <a:pt x="2648908" y="341905"/>
                  <a:pt x="2649274" y="345563"/>
                  <a:pt x="2650006" y="349588"/>
                </a:cubicBezTo>
                <a:cubicBezTo>
                  <a:pt x="2649274" y="352149"/>
                  <a:pt x="2648908" y="355442"/>
                  <a:pt x="2648908" y="359466"/>
                </a:cubicBezTo>
                <a:lnTo>
                  <a:pt x="2648908" y="373735"/>
                </a:lnTo>
                <a:cubicBezTo>
                  <a:pt x="2647445" y="375199"/>
                  <a:pt x="2645981" y="382516"/>
                  <a:pt x="2644518" y="395687"/>
                </a:cubicBezTo>
                <a:lnTo>
                  <a:pt x="2639030" y="407761"/>
                </a:lnTo>
                <a:lnTo>
                  <a:pt x="2639030" y="408859"/>
                </a:lnTo>
                <a:cubicBezTo>
                  <a:pt x="2639030" y="410688"/>
                  <a:pt x="2645981" y="413615"/>
                  <a:pt x="2659884" y="417639"/>
                </a:cubicBezTo>
                <a:cubicBezTo>
                  <a:pt x="2663543" y="417639"/>
                  <a:pt x="2682202" y="423128"/>
                  <a:pt x="2715862" y="434104"/>
                </a:cubicBezTo>
                <a:cubicBezTo>
                  <a:pt x="2720618" y="438128"/>
                  <a:pt x="2727204" y="440323"/>
                  <a:pt x="2735619" y="440689"/>
                </a:cubicBezTo>
                <a:cubicBezTo>
                  <a:pt x="2742205" y="445811"/>
                  <a:pt x="2745498" y="449104"/>
                  <a:pt x="2745498" y="450568"/>
                </a:cubicBezTo>
                <a:lnTo>
                  <a:pt x="2752083" y="450568"/>
                </a:lnTo>
                <a:cubicBezTo>
                  <a:pt x="2756839" y="450568"/>
                  <a:pt x="2764157" y="457519"/>
                  <a:pt x="2774036" y="471422"/>
                </a:cubicBezTo>
                <a:cubicBezTo>
                  <a:pt x="2779158" y="473983"/>
                  <a:pt x="2787207" y="480935"/>
                  <a:pt x="2798183" y="492277"/>
                </a:cubicBezTo>
                <a:cubicBezTo>
                  <a:pt x="2802939" y="494838"/>
                  <a:pt x="2808061" y="500692"/>
                  <a:pt x="2813549" y="509839"/>
                </a:cubicBezTo>
                <a:cubicBezTo>
                  <a:pt x="2816110" y="512766"/>
                  <a:pt x="2818671" y="517156"/>
                  <a:pt x="2821233" y="523010"/>
                </a:cubicBezTo>
                <a:lnTo>
                  <a:pt x="2821233" y="526303"/>
                </a:lnTo>
                <a:cubicBezTo>
                  <a:pt x="2817940" y="533620"/>
                  <a:pt x="2811354" y="537279"/>
                  <a:pt x="2801476" y="537279"/>
                </a:cubicBezTo>
                <a:lnTo>
                  <a:pt x="2795988" y="537279"/>
                </a:lnTo>
                <a:lnTo>
                  <a:pt x="2789402" y="541669"/>
                </a:lnTo>
                <a:lnTo>
                  <a:pt x="2780621" y="541669"/>
                </a:lnTo>
                <a:lnTo>
                  <a:pt x="2771840" y="537279"/>
                </a:lnTo>
                <a:lnTo>
                  <a:pt x="2759767" y="537279"/>
                </a:lnTo>
                <a:cubicBezTo>
                  <a:pt x="2753547" y="537279"/>
                  <a:pt x="2748424" y="533254"/>
                  <a:pt x="2744400" y="525205"/>
                </a:cubicBezTo>
                <a:lnTo>
                  <a:pt x="2743303" y="525205"/>
                </a:lnTo>
                <a:cubicBezTo>
                  <a:pt x="2735253" y="529595"/>
                  <a:pt x="2728302" y="531791"/>
                  <a:pt x="2722448" y="531791"/>
                </a:cubicBezTo>
                <a:lnTo>
                  <a:pt x="2715862" y="531791"/>
                </a:lnTo>
                <a:cubicBezTo>
                  <a:pt x="2707081" y="535449"/>
                  <a:pt x="2701959" y="537279"/>
                  <a:pt x="2700496" y="537279"/>
                </a:cubicBezTo>
                <a:lnTo>
                  <a:pt x="2684032" y="537279"/>
                </a:lnTo>
                <a:cubicBezTo>
                  <a:pt x="2680739" y="533620"/>
                  <a:pt x="2678910" y="531791"/>
                  <a:pt x="2678544" y="531791"/>
                </a:cubicBezTo>
                <a:lnTo>
                  <a:pt x="2677446" y="531791"/>
                </a:lnTo>
                <a:cubicBezTo>
                  <a:pt x="2673787" y="534718"/>
                  <a:pt x="2667567" y="536913"/>
                  <a:pt x="2658787" y="538376"/>
                </a:cubicBezTo>
                <a:cubicBezTo>
                  <a:pt x="2655128" y="541303"/>
                  <a:pt x="2650737" y="542767"/>
                  <a:pt x="2645615" y="542767"/>
                </a:cubicBezTo>
                <a:cubicBezTo>
                  <a:pt x="2641225" y="542035"/>
                  <a:pt x="2639030" y="540937"/>
                  <a:pt x="2639030" y="539474"/>
                </a:cubicBezTo>
                <a:lnTo>
                  <a:pt x="2639030" y="538376"/>
                </a:lnTo>
                <a:cubicBezTo>
                  <a:pt x="2660982" y="518619"/>
                  <a:pt x="2679641" y="501058"/>
                  <a:pt x="2695008" y="485691"/>
                </a:cubicBezTo>
                <a:lnTo>
                  <a:pt x="2696105" y="480203"/>
                </a:lnTo>
                <a:cubicBezTo>
                  <a:pt x="2693544" y="476179"/>
                  <a:pt x="2681836" y="467764"/>
                  <a:pt x="2660982" y="454958"/>
                </a:cubicBezTo>
                <a:cubicBezTo>
                  <a:pt x="2651103" y="449104"/>
                  <a:pt x="2640127" y="443982"/>
                  <a:pt x="2628054" y="439592"/>
                </a:cubicBezTo>
                <a:cubicBezTo>
                  <a:pt x="2625127" y="440323"/>
                  <a:pt x="2618175" y="448007"/>
                  <a:pt x="2607199" y="462641"/>
                </a:cubicBezTo>
                <a:cubicBezTo>
                  <a:pt x="2606102" y="462641"/>
                  <a:pt x="2601711" y="467398"/>
                  <a:pt x="2594028" y="476910"/>
                </a:cubicBezTo>
                <a:cubicBezTo>
                  <a:pt x="2591467" y="476910"/>
                  <a:pt x="2583052" y="484228"/>
                  <a:pt x="2568783" y="498863"/>
                </a:cubicBezTo>
                <a:cubicBezTo>
                  <a:pt x="2566222" y="498863"/>
                  <a:pt x="2561465" y="502521"/>
                  <a:pt x="2554514" y="509839"/>
                </a:cubicBezTo>
                <a:cubicBezTo>
                  <a:pt x="2552684" y="509839"/>
                  <a:pt x="2550490" y="511302"/>
                  <a:pt x="2547928" y="514229"/>
                </a:cubicBezTo>
                <a:cubicBezTo>
                  <a:pt x="2543904" y="514229"/>
                  <a:pt x="2539879" y="516424"/>
                  <a:pt x="2535855" y="520815"/>
                </a:cubicBezTo>
                <a:cubicBezTo>
                  <a:pt x="2533294" y="521546"/>
                  <a:pt x="2530000" y="523010"/>
                  <a:pt x="2525976" y="525205"/>
                </a:cubicBezTo>
                <a:lnTo>
                  <a:pt x="2524879" y="525205"/>
                </a:lnTo>
                <a:lnTo>
                  <a:pt x="2521586" y="523010"/>
                </a:lnTo>
                <a:lnTo>
                  <a:pt x="2516098" y="523010"/>
                </a:lnTo>
                <a:lnTo>
                  <a:pt x="2512805" y="525205"/>
                </a:lnTo>
                <a:lnTo>
                  <a:pt x="2511707" y="525205"/>
                </a:lnTo>
                <a:cubicBezTo>
                  <a:pt x="2506951" y="522278"/>
                  <a:pt x="2501463" y="520449"/>
                  <a:pt x="2495243" y="519717"/>
                </a:cubicBezTo>
                <a:lnTo>
                  <a:pt x="2495243" y="518619"/>
                </a:lnTo>
                <a:cubicBezTo>
                  <a:pt x="2495609" y="517156"/>
                  <a:pt x="2502560" y="513863"/>
                  <a:pt x="2516098" y="508741"/>
                </a:cubicBezTo>
                <a:cubicBezTo>
                  <a:pt x="2527805" y="497033"/>
                  <a:pt x="2533659" y="490813"/>
                  <a:pt x="2533659" y="490082"/>
                </a:cubicBezTo>
                <a:cubicBezTo>
                  <a:pt x="2551587" y="462276"/>
                  <a:pt x="2563661" y="440689"/>
                  <a:pt x="2569881" y="425323"/>
                </a:cubicBezTo>
                <a:lnTo>
                  <a:pt x="2569881" y="424225"/>
                </a:lnTo>
                <a:cubicBezTo>
                  <a:pt x="2569149" y="424225"/>
                  <a:pt x="2568051" y="423859"/>
                  <a:pt x="2566588" y="423128"/>
                </a:cubicBezTo>
                <a:cubicBezTo>
                  <a:pt x="2564758" y="423128"/>
                  <a:pt x="2562197" y="424225"/>
                  <a:pt x="2558904" y="426420"/>
                </a:cubicBezTo>
                <a:cubicBezTo>
                  <a:pt x="2549758" y="421664"/>
                  <a:pt x="2543172" y="413981"/>
                  <a:pt x="2539148" y="403371"/>
                </a:cubicBezTo>
                <a:cubicBezTo>
                  <a:pt x="2531098" y="385077"/>
                  <a:pt x="2527074" y="374833"/>
                  <a:pt x="2527074" y="372638"/>
                </a:cubicBezTo>
                <a:cubicBezTo>
                  <a:pt x="2526708" y="372638"/>
                  <a:pt x="2525610" y="370442"/>
                  <a:pt x="2523781" y="366052"/>
                </a:cubicBezTo>
                <a:lnTo>
                  <a:pt x="2523781" y="357271"/>
                </a:lnTo>
                <a:cubicBezTo>
                  <a:pt x="2526342" y="352881"/>
                  <a:pt x="2528171" y="348124"/>
                  <a:pt x="2529269" y="343002"/>
                </a:cubicBezTo>
                <a:cubicBezTo>
                  <a:pt x="2532196" y="343002"/>
                  <a:pt x="2533659" y="341905"/>
                  <a:pt x="2533659" y="339709"/>
                </a:cubicBezTo>
                <a:lnTo>
                  <a:pt x="2533659" y="338612"/>
                </a:lnTo>
                <a:cubicBezTo>
                  <a:pt x="2530732" y="335319"/>
                  <a:pt x="2529269" y="333490"/>
                  <a:pt x="2529269" y="333124"/>
                </a:cubicBezTo>
                <a:lnTo>
                  <a:pt x="2529269" y="328733"/>
                </a:lnTo>
                <a:lnTo>
                  <a:pt x="2531464" y="325440"/>
                </a:lnTo>
                <a:lnTo>
                  <a:pt x="2531464" y="310074"/>
                </a:lnTo>
                <a:cubicBezTo>
                  <a:pt x="2532928" y="308245"/>
                  <a:pt x="2533659" y="307147"/>
                  <a:pt x="2533659" y="306781"/>
                </a:cubicBezTo>
                <a:lnTo>
                  <a:pt x="2533659" y="280439"/>
                </a:lnTo>
                <a:lnTo>
                  <a:pt x="2528171" y="272755"/>
                </a:lnTo>
                <a:cubicBezTo>
                  <a:pt x="2528171" y="271292"/>
                  <a:pt x="2530000" y="268731"/>
                  <a:pt x="2533659" y="265072"/>
                </a:cubicBezTo>
                <a:lnTo>
                  <a:pt x="2533659" y="245315"/>
                </a:lnTo>
                <a:cubicBezTo>
                  <a:pt x="2530732" y="239461"/>
                  <a:pt x="2525245" y="232876"/>
                  <a:pt x="2517195" y="225558"/>
                </a:cubicBezTo>
                <a:lnTo>
                  <a:pt x="2517195" y="224461"/>
                </a:lnTo>
                <a:cubicBezTo>
                  <a:pt x="2517561" y="222997"/>
                  <a:pt x="2518293" y="222265"/>
                  <a:pt x="2519390" y="222265"/>
                </a:cubicBezTo>
                <a:lnTo>
                  <a:pt x="2543538" y="222265"/>
                </a:lnTo>
                <a:lnTo>
                  <a:pt x="2556709" y="229949"/>
                </a:lnTo>
                <a:lnTo>
                  <a:pt x="2561100" y="229949"/>
                </a:lnTo>
                <a:cubicBezTo>
                  <a:pt x="2566953" y="223729"/>
                  <a:pt x="2576466" y="206167"/>
                  <a:pt x="2589637" y="177263"/>
                </a:cubicBezTo>
                <a:cubicBezTo>
                  <a:pt x="2593296" y="169580"/>
                  <a:pt x="2595126" y="162995"/>
                  <a:pt x="2595126" y="157507"/>
                </a:cubicBezTo>
                <a:lnTo>
                  <a:pt x="2595126" y="153116"/>
                </a:lnTo>
                <a:lnTo>
                  <a:pt x="2590735" y="153116"/>
                </a:lnTo>
                <a:cubicBezTo>
                  <a:pt x="2577198" y="159702"/>
                  <a:pt x="2565124" y="164092"/>
                  <a:pt x="2554514" y="166287"/>
                </a:cubicBezTo>
                <a:cubicBezTo>
                  <a:pt x="2553416" y="167751"/>
                  <a:pt x="2548294" y="168849"/>
                  <a:pt x="2539148" y="169580"/>
                </a:cubicBezTo>
                <a:cubicBezTo>
                  <a:pt x="2539148" y="171044"/>
                  <a:pt x="2533294" y="175434"/>
                  <a:pt x="2521586" y="182752"/>
                </a:cubicBezTo>
                <a:cubicBezTo>
                  <a:pt x="2520122" y="183483"/>
                  <a:pt x="2519025" y="183849"/>
                  <a:pt x="2518293" y="183849"/>
                </a:cubicBezTo>
                <a:cubicBezTo>
                  <a:pt x="2515732" y="183849"/>
                  <a:pt x="2509878" y="181654"/>
                  <a:pt x="2500731" y="177263"/>
                </a:cubicBezTo>
                <a:cubicBezTo>
                  <a:pt x="2487560" y="175434"/>
                  <a:pt x="2474755" y="170678"/>
                  <a:pt x="2462315" y="162995"/>
                </a:cubicBezTo>
                <a:cubicBezTo>
                  <a:pt x="2455729" y="154580"/>
                  <a:pt x="2446583" y="146530"/>
                  <a:pt x="2434875" y="138847"/>
                </a:cubicBezTo>
                <a:cubicBezTo>
                  <a:pt x="2429387" y="138847"/>
                  <a:pt x="2424265" y="134457"/>
                  <a:pt x="2419508" y="125676"/>
                </a:cubicBezTo>
                <a:cubicBezTo>
                  <a:pt x="2422435" y="122017"/>
                  <a:pt x="2424265" y="120188"/>
                  <a:pt x="2424996" y="120188"/>
                </a:cubicBezTo>
                <a:lnTo>
                  <a:pt x="2433777" y="124578"/>
                </a:lnTo>
                <a:lnTo>
                  <a:pt x="2444753" y="124578"/>
                </a:lnTo>
                <a:lnTo>
                  <a:pt x="2454632" y="120188"/>
                </a:lnTo>
                <a:lnTo>
                  <a:pt x="2482072" y="120188"/>
                </a:lnTo>
                <a:cubicBezTo>
                  <a:pt x="2487925" y="120188"/>
                  <a:pt x="2504755" y="116163"/>
                  <a:pt x="2532562" y="108114"/>
                </a:cubicBezTo>
                <a:cubicBezTo>
                  <a:pt x="2539148" y="105187"/>
                  <a:pt x="2549026" y="102626"/>
                  <a:pt x="2562197" y="100431"/>
                </a:cubicBezTo>
                <a:cubicBezTo>
                  <a:pt x="2562197" y="99333"/>
                  <a:pt x="2573905" y="95675"/>
                  <a:pt x="2597321" y="89455"/>
                </a:cubicBezTo>
                <a:cubicBezTo>
                  <a:pt x="2597321" y="88723"/>
                  <a:pt x="2599516" y="88357"/>
                  <a:pt x="2603906" y="88357"/>
                </a:cubicBezTo>
                <a:lnTo>
                  <a:pt x="2610492" y="88357"/>
                </a:lnTo>
                <a:cubicBezTo>
                  <a:pt x="2610492" y="84699"/>
                  <a:pt x="2617444" y="81040"/>
                  <a:pt x="2631347" y="77381"/>
                </a:cubicBezTo>
                <a:cubicBezTo>
                  <a:pt x="2633176" y="77381"/>
                  <a:pt x="2640859" y="74820"/>
                  <a:pt x="2654396" y="69698"/>
                </a:cubicBezTo>
                <a:lnTo>
                  <a:pt x="2659884" y="69698"/>
                </a:lnTo>
                <a:cubicBezTo>
                  <a:pt x="2659884" y="67503"/>
                  <a:pt x="2666104" y="64210"/>
                  <a:pt x="2678544" y="59820"/>
                </a:cubicBezTo>
                <a:cubicBezTo>
                  <a:pt x="2682202" y="53234"/>
                  <a:pt x="2688422" y="49941"/>
                  <a:pt x="2697203" y="49941"/>
                </a:cubicBezTo>
                <a:close/>
                <a:moveTo>
                  <a:pt x="2023588" y="42807"/>
                </a:moveTo>
                <a:lnTo>
                  <a:pt x="2026881" y="42807"/>
                </a:lnTo>
                <a:cubicBezTo>
                  <a:pt x="2028711" y="42807"/>
                  <a:pt x="2033101" y="45002"/>
                  <a:pt x="2040052" y="49392"/>
                </a:cubicBezTo>
                <a:lnTo>
                  <a:pt x="2057614" y="49392"/>
                </a:lnTo>
                <a:cubicBezTo>
                  <a:pt x="2071883" y="56344"/>
                  <a:pt x="2081761" y="63661"/>
                  <a:pt x="2087250" y="71344"/>
                </a:cubicBezTo>
                <a:cubicBezTo>
                  <a:pt x="2087250" y="73905"/>
                  <a:pt x="2087981" y="76101"/>
                  <a:pt x="2089445" y="77930"/>
                </a:cubicBezTo>
                <a:lnTo>
                  <a:pt x="2089445" y="92199"/>
                </a:lnTo>
                <a:cubicBezTo>
                  <a:pt x="2091274" y="93662"/>
                  <a:pt x="2092738" y="99882"/>
                  <a:pt x="2093835" y="110858"/>
                </a:cubicBezTo>
                <a:cubicBezTo>
                  <a:pt x="2094567" y="110858"/>
                  <a:pt x="2094933" y="111224"/>
                  <a:pt x="2094933" y="111956"/>
                </a:cubicBezTo>
                <a:lnTo>
                  <a:pt x="2094933" y="150372"/>
                </a:lnTo>
                <a:lnTo>
                  <a:pt x="2105909" y="151470"/>
                </a:lnTo>
                <a:lnTo>
                  <a:pt x="2113592" y="151470"/>
                </a:lnTo>
                <a:lnTo>
                  <a:pt x="2123471" y="155860"/>
                </a:lnTo>
                <a:lnTo>
                  <a:pt x="2133349" y="155860"/>
                </a:lnTo>
                <a:cubicBezTo>
                  <a:pt x="2153472" y="155860"/>
                  <a:pt x="2167375" y="159885"/>
                  <a:pt x="2175058" y="167934"/>
                </a:cubicBezTo>
                <a:cubicBezTo>
                  <a:pt x="2179815" y="171593"/>
                  <a:pt x="2183473" y="175983"/>
                  <a:pt x="2186034" y="181105"/>
                </a:cubicBezTo>
                <a:lnTo>
                  <a:pt x="2186034" y="184398"/>
                </a:lnTo>
                <a:cubicBezTo>
                  <a:pt x="2186034" y="185496"/>
                  <a:pt x="2184205" y="187325"/>
                  <a:pt x="2180546" y="189886"/>
                </a:cubicBezTo>
                <a:lnTo>
                  <a:pt x="2172863" y="189886"/>
                </a:lnTo>
                <a:cubicBezTo>
                  <a:pt x="2170302" y="187691"/>
                  <a:pt x="2166643" y="186593"/>
                  <a:pt x="2161887" y="186593"/>
                </a:cubicBezTo>
                <a:cubicBezTo>
                  <a:pt x="2160058" y="186593"/>
                  <a:pt x="2157496" y="187691"/>
                  <a:pt x="2154203" y="189886"/>
                </a:cubicBezTo>
                <a:lnTo>
                  <a:pt x="2123471" y="189886"/>
                </a:lnTo>
                <a:lnTo>
                  <a:pt x="2103714" y="197569"/>
                </a:lnTo>
                <a:cubicBezTo>
                  <a:pt x="2101518" y="197569"/>
                  <a:pt x="2092006" y="200862"/>
                  <a:pt x="2075176" y="207448"/>
                </a:cubicBezTo>
                <a:cubicBezTo>
                  <a:pt x="2069688" y="211838"/>
                  <a:pt x="2061273" y="214765"/>
                  <a:pt x="2049931" y="216229"/>
                </a:cubicBezTo>
                <a:cubicBezTo>
                  <a:pt x="2035296" y="225009"/>
                  <a:pt x="2021759" y="231229"/>
                  <a:pt x="2009319" y="234888"/>
                </a:cubicBezTo>
                <a:cubicBezTo>
                  <a:pt x="2009319" y="238181"/>
                  <a:pt x="1997246" y="244401"/>
                  <a:pt x="1973098" y="253547"/>
                </a:cubicBezTo>
                <a:lnTo>
                  <a:pt x="1965415" y="262328"/>
                </a:lnTo>
                <a:lnTo>
                  <a:pt x="1963220" y="262328"/>
                </a:lnTo>
                <a:lnTo>
                  <a:pt x="1952244" y="261230"/>
                </a:lnTo>
                <a:lnTo>
                  <a:pt x="1952244" y="276597"/>
                </a:lnTo>
                <a:lnTo>
                  <a:pt x="1950049" y="279890"/>
                </a:lnTo>
                <a:lnTo>
                  <a:pt x="1950049" y="283183"/>
                </a:lnTo>
                <a:lnTo>
                  <a:pt x="1952244" y="286475"/>
                </a:lnTo>
                <a:lnTo>
                  <a:pt x="1952244" y="287573"/>
                </a:lnTo>
                <a:cubicBezTo>
                  <a:pt x="1950780" y="288671"/>
                  <a:pt x="1949683" y="293793"/>
                  <a:pt x="1948951" y="302939"/>
                </a:cubicBezTo>
                <a:cubicBezTo>
                  <a:pt x="1949683" y="306598"/>
                  <a:pt x="1950049" y="310257"/>
                  <a:pt x="1950049" y="313916"/>
                </a:cubicBezTo>
                <a:lnTo>
                  <a:pt x="1956634" y="313916"/>
                </a:lnTo>
                <a:cubicBezTo>
                  <a:pt x="1968342" y="305501"/>
                  <a:pt x="1977489" y="300013"/>
                  <a:pt x="1984074" y="297451"/>
                </a:cubicBezTo>
                <a:cubicBezTo>
                  <a:pt x="1998709" y="287939"/>
                  <a:pt x="2007856" y="283183"/>
                  <a:pt x="2011515" y="283183"/>
                </a:cubicBezTo>
                <a:cubicBezTo>
                  <a:pt x="2026515" y="275134"/>
                  <a:pt x="2034930" y="271109"/>
                  <a:pt x="2036760" y="271109"/>
                </a:cubicBezTo>
                <a:cubicBezTo>
                  <a:pt x="2037857" y="269645"/>
                  <a:pt x="2043711" y="266718"/>
                  <a:pt x="2054321" y="262328"/>
                </a:cubicBezTo>
                <a:cubicBezTo>
                  <a:pt x="2069688" y="256108"/>
                  <a:pt x="2079566" y="248425"/>
                  <a:pt x="2083956" y="239278"/>
                </a:cubicBezTo>
                <a:cubicBezTo>
                  <a:pt x="2085420" y="239278"/>
                  <a:pt x="2087981" y="237815"/>
                  <a:pt x="2091640" y="234888"/>
                </a:cubicBezTo>
                <a:lnTo>
                  <a:pt x="2098226" y="234888"/>
                </a:lnTo>
                <a:cubicBezTo>
                  <a:pt x="2104080" y="238547"/>
                  <a:pt x="2110299" y="240376"/>
                  <a:pt x="2116885" y="240376"/>
                </a:cubicBezTo>
                <a:lnTo>
                  <a:pt x="2139935" y="240376"/>
                </a:lnTo>
                <a:cubicBezTo>
                  <a:pt x="2143959" y="242937"/>
                  <a:pt x="2153106" y="245864"/>
                  <a:pt x="2167375" y="249157"/>
                </a:cubicBezTo>
                <a:cubicBezTo>
                  <a:pt x="2178351" y="252084"/>
                  <a:pt x="2183839" y="257572"/>
                  <a:pt x="2183839" y="265621"/>
                </a:cubicBezTo>
                <a:lnTo>
                  <a:pt x="2186034" y="268914"/>
                </a:lnTo>
                <a:lnTo>
                  <a:pt x="2186034" y="270011"/>
                </a:lnTo>
                <a:cubicBezTo>
                  <a:pt x="2184936" y="271109"/>
                  <a:pt x="2180546" y="272938"/>
                  <a:pt x="2172863" y="275499"/>
                </a:cubicBezTo>
                <a:cubicBezTo>
                  <a:pt x="2167009" y="279158"/>
                  <a:pt x="2164082" y="288671"/>
                  <a:pt x="2164082" y="304037"/>
                </a:cubicBezTo>
                <a:lnTo>
                  <a:pt x="2164082" y="309525"/>
                </a:lnTo>
                <a:cubicBezTo>
                  <a:pt x="2164082" y="314281"/>
                  <a:pt x="2164448" y="319038"/>
                  <a:pt x="2165180" y="323794"/>
                </a:cubicBezTo>
                <a:lnTo>
                  <a:pt x="2164082" y="333673"/>
                </a:lnTo>
                <a:cubicBezTo>
                  <a:pt x="2164814" y="353795"/>
                  <a:pt x="2165180" y="370259"/>
                  <a:pt x="2165180" y="383065"/>
                </a:cubicBezTo>
                <a:cubicBezTo>
                  <a:pt x="2166643" y="383431"/>
                  <a:pt x="2167375" y="384163"/>
                  <a:pt x="2167375" y="385260"/>
                </a:cubicBezTo>
                <a:lnTo>
                  <a:pt x="2167375" y="407212"/>
                </a:lnTo>
                <a:cubicBezTo>
                  <a:pt x="2168838" y="409042"/>
                  <a:pt x="2169570" y="410505"/>
                  <a:pt x="2169570" y="411603"/>
                </a:cubicBezTo>
                <a:cubicBezTo>
                  <a:pt x="2170302" y="440506"/>
                  <a:pt x="2170668" y="456605"/>
                  <a:pt x="2170668" y="459897"/>
                </a:cubicBezTo>
                <a:cubicBezTo>
                  <a:pt x="2172131" y="460263"/>
                  <a:pt x="2172863" y="460995"/>
                  <a:pt x="2172863" y="462093"/>
                </a:cubicBezTo>
                <a:lnTo>
                  <a:pt x="2172863" y="514778"/>
                </a:lnTo>
                <a:lnTo>
                  <a:pt x="2175058" y="518071"/>
                </a:lnTo>
                <a:lnTo>
                  <a:pt x="2175058" y="542218"/>
                </a:lnTo>
                <a:cubicBezTo>
                  <a:pt x="2173229" y="547340"/>
                  <a:pt x="2170302" y="549901"/>
                  <a:pt x="2166277" y="549901"/>
                </a:cubicBezTo>
                <a:cubicBezTo>
                  <a:pt x="2165180" y="549901"/>
                  <a:pt x="2161155" y="544779"/>
                  <a:pt x="2154203" y="534535"/>
                </a:cubicBezTo>
                <a:cubicBezTo>
                  <a:pt x="2152008" y="531608"/>
                  <a:pt x="2150545" y="530144"/>
                  <a:pt x="2149813" y="530144"/>
                </a:cubicBezTo>
                <a:lnTo>
                  <a:pt x="2144325" y="530144"/>
                </a:lnTo>
                <a:cubicBezTo>
                  <a:pt x="2133349" y="530144"/>
                  <a:pt x="2127861" y="526851"/>
                  <a:pt x="2127861" y="520266"/>
                </a:cubicBezTo>
                <a:cubicBezTo>
                  <a:pt x="2124934" y="518436"/>
                  <a:pt x="2119080" y="506729"/>
                  <a:pt x="2110299" y="485142"/>
                </a:cubicBezTo>
                <a:cubicBezTo>
                  <a:pt x="2108836" y="485142"/>
                  <a:pt x="2107738" y="481484"/>
                  <a:pt x="2107006" y="474166"/>
                </a:cubicBezTo>
                <a:cubicBezTo>
                  <a:pt x="2106275" y="474166"/>
                  <a:pt x="2105909" y="473800"/>
                  <a:pt x="2105909" y="473069"/>
                </a:cubicBezTo>
                <a:lnTo>
                  <a:pt x="2105909" y="460995"/>
                </a:lnTo>
                <a:cubicBezTo>
                  <a:pt x="2105909" y="458434"/>
                  <a:pt x="2103714" y="455141"/>
                  <a:pt x="2099323" y="451116"/>
                </a:cubicBezTo>
                <a:cubicBezTo>
                  <a:pt x="2109568" y="451116"/>
                  <a:pt x="2114690" y="447824"/>
                  <a:pt x="2114690" y="441238"/>
                </a:cubicBezTo>
                <a:cubicBezTo>
                  <a:pt x="2115421" y="441238"/>
                  <a:pt x="2115787" y="440872"/>
                  <a:pt x="2115787" y="440141"/>
                </a:cubicBezTo>
                <a:lnTo>
                  <a:pt x="2115787" y="423676"/>
                </a:lnTo>
                <a:lnTo>
                  <a:pt x="2113592" y="420384"/>
                </a:lnTo>
                <a:lnTo>
                  <a:pt x="2113592" y="367698"/>
                </a:lnTo>
                <a:lnTo>
                  <a:pt x="2111397" y="364406"/>
                </a:lnTo>
                <a:cubicBezTo>
                  <a:pt x="2110665" y="336965"/>
                  <a:pt x="2110299" y="317208"/>
                  <a:pt x="2110299" y="305135"/>
                </a:cubicBezTo>
                <a:cubicBezTo>
                  <a:pt x="2108836" y="305135"/>
                  <a:pt x="2108104" y="304403"/>
                  <a:pt x="2108104" y="302939"/>
                </a:cubicBezTo>
                <a:lnTo>
                  <a:pt x="2108104" y="293061"/>
                </a:lnTo>
                <a:cubicBezTo>
                  <a:pt x="2108104" y="291964"/>
                  <a:pt x="2107006" y="290866"/>
                  <a:pt x="2104811" y="289768"/>
                </a:cubicBezTo>
                <a:lnTo>
                  <a:pt x="2101518" y="289768"/>
                </a:lnTo>
                <a:cubicBezTo>
                  <a:pt x="2098226" y="292329"/>
                  <a:pt x="2086518" y="297086"/>
                  <a:pt x="2066395" y="304037"/>
                </a:cubicBezTo>
                <a:cubicBezTo>
                  <a:pt x="2054321" y="311355"/>
                  <a:pt x="2045175" y="315013"/>
                  <a:pt x="2038955" y="315013"/>
                </a:cubicBezTo>
                <a:cubicBezTo>
                  <a:pt x="2037491" y="315013"/>
                  <a:pt x="2034564" y="316843"/>
                  <a:pt x="2030174" y="320501"/>
                </a:cubicBezTo>
                <a:cubicBezTo>
                  <a:pt x="2005295" y="335136"/>
                  <a:pt x="1983343" y="346478"/>
                  <a:pt x="1964317" y="354527"/>
                </a:cubicBezTo>
                <a:cubicBezTo>
                  <a:pt x="1963220" y="357454"/>
                  <a:pt x="1962122" y="358917"/>
                  <a:pt x="1961024" y="358917"/>
                </a:cubicBezTo>
                <a:lnTo>
                  <a:pt x="1955537" y="358917"/>
                </a:lnTo>
                <a:cubicBezTo>
                  <a:pt x="1952976" y="358917"/>
                  <a:pt x="1950414" y="357820"/>
                  <a:pt x="1947853" y="355625"/>
                </a:cubicBezTo>
                <a:lnTo>
                  <a:pt x="1944561" y="355625"/>
                </a:lnTo>
                <a:cubicBezTo>
                  <a:pt x="1941999" y="357820"/>
                  <a:pt x="1940170" y="358917"/>
                  <a:pt x="1939073" y="358917"/>
                </a:cubicBezTo>
                <a:lnTo>
                  <a:pt x="1939073" y="365503"/>
                </a:lnTo>
                <a:cubicBezTo>
                  <a:pt x="1932121" y="391480"/>
                  <a:pt x="1925901" y="405749"/>
                  <a:pt x="1920413" y="408310"/>
                </a:cubicBezTo>
                <a:cubicBezTo>
                  <a:pt x="1919316" y="418554"/>
                  <a:pt x="1916023" y="423676"/>
                  <a:pt x="1910535" y="423676"/>
                </a:cubicBezTo>
                <a:cubicBezTo>
                  <a:pt x="1899924" y="438311"/>
                  <a:pt x="1891875" y="445628"/>
                  <a:pt x="1886387" y="445628"/>
                </a:cubicBezTo>
                <a:cubicBezTo>
                  <a:pt x="1886387" y="446360"/>
                  <a:pt x="1884924" y="447458"/>
                  <a:pt x="1881997" y="448921"/>
                </a:cubicBezTo>
                <a:lnTo>
                  <a:pt x="1875411" y="448921"/>
                </a:lnTo>
                <a:cubicBezTo>
                  <a:pt x="1864435" y="444531"/>
                  <a:pt x="1858581" y="440141"/>
                  <a:pt x="1857849" y="435750"/>
                </a:cubicBezTo>
                <a:cubicBezTo>
                  <a:pt x="1855654" y="430994"/>
                  <a:pt x="1854557" y="426237"/>
                  <a:pt x="1854557" y="421481"/>
                </a:cubicBezTo>
                <a:cubicBezTo>
                  <a:pt x="1860411" y="417457"/>
                  <a:pt x="1863338" y="414530"/>
                  <a:pt x="1863338" y="412700"/>
                </a:cubicBezTo>
                <a:cubicBezTo>
                  <a:pt x="1869192" y="403919"/>
                  <a:pt x="1874314" y="389650"/>
                  <a:pt x="1878704" y="369894"/>
                </a:cubicBezTo>
                <a:cubicBezTo>
                  <a:pt x="1886021" y="348673"/>
                  <a:pt x="1890412" y="332209"/>
                  <a:pt x="1891875" y="320501"/>
                </a:cubicBezTo>
                <a:cubicBezTo>
                  <a:pt x="1892607" y="320501"/>
                  <a:pt x="1893705" y="317940"/>
                  <a:pt x="1895168" y="312818"/>
                </a:cubicBezTo>
                <a:cubicBezTo>
                  <a:pt x="1895900" y="299281"/>
                  <a:pt x="1896266" y="290866"/>
                  <a:pt x="1896266" y="287573"/>
                </a:cubicBezTo>
                <a:cubicBezTo>
                  <a:pt x="1897729" y="287573"/>
                  <a:pt x="1898461" y="286841"/>
                  <a:pt x="1898461" y="285378"/>
                </a:cubicBezTo>
                <a:lnTo>
                  <a:pt x="1898461" y="275499"/>
                </a:lnTo>
                <a:lnTo>
                  <a:pt x="1900656" y="272207"/>
                </a:lnTo>
                <a:lnTo>
                  <a:pt x="1900656" y="253547"/>
                </a:lnTo>
                <a:cubicBezTo>
                  <a:pt x="1902120" y="251718"/>
                  <a:pt x="1902851" y="250620"/>
                  <a:pt x="1902851" y="250254"/>
                </a:cubicBezTo>
                <a:lnTo>
                  <a:pt x="1902851" y="205252"/>
                </a:lnTo>
                <a:cubicBezTo>
                  <a:pt x="1901388" y="203423"/>
                  <a:pt x="1899924" y="196472"/>
                  <a:pt x="1898461" y="184398"/>
                </a:cubicBezTo>
                <a:cubicBezTo>
                  <a:pt x="1896632" y="184398"/>
                  <a:pt x="1895168" y="179642"/>
                  <a:pt x="1894071" y="170129"/>
                </a:cubicBezTo>
                <a:cubicBezTo>
                  <a:pt x="1890412" y="163177"/>
                  <a:pt x="1883094" y="155128"/>
                  <a:pt x="1872118" y="145982"/>
                </a:cubicBezTo>
                <a:lnTo>
                  <a:pt x="1871021" y="143786"/>
                </a:lnTo>
                <a:lnTo>
                  <a:pt x="1873216" y="142689"/>
                </a:lnTo>
                <a:lnTo>
                  <a:pt x="1876509" y="142689"/>
                </a:lnTo>
                <a:cubicBezTo>
                  <a:pt x="1890412" y="147811"/>
                  <a:pt x="1901388" y="151104"/>
                  <a:pt x="1909437" y="152567"/>
                </a:cubicBezTo>
                <a:cubicBezTo>
                  <a:pt x="1925535" y="163909"/>
                  <a:pt x="1933584" y="174519"/>
                  <a:pt x="1933584" y="184398"/>
                </a:cubicBezTo>
                <a:cubicBezTo>
                  <a:pt x="1937243" y="185130"/>
                  <a:pt x="1942365" y="197203"/>
                  <a:pt x="1948951" y="220619"/>
                </a:cubicBezTo>
                <a:cubicBezTo>
                  <a:pt x="1949683" y="220619"/>
                  <a:pt x="1950049" y="221351"/>
                  <a:pt x="1950049" y="222814"/>
                </a:cubicBezTo>
                <a:lnTo>
                  <a:pt x="1955537" y="222814"/>
                </a:lnTo>
                <a:cubicBezTo>
                  <a:pt x="1970171" y="216229"/>
                  <a:pt x="1982245" y="210009"/>
                  <a:pt x="1991758" y="204155"/>
                </a:cubicBezTo>
                <a:cubicBezTo>
                  <a:pt x="2006026" y="197569"/>
                  <a:pt x="2014441" y="194276"/>
                  <a:pt x="2017003" y="194276"/>
                </a:cubicBezTo>
                <a:cubicBezTo>
                  <a:pt x="2022856" y="189886"/>
                  <a:pt x="2032003" y="185130"/>
                  <a:pt x="2044443" y="180008"/>
                </a:cubicBezTo>
                <a:cubicBezTo>
                  <a:pt x="2049565" y="176715"/>
                  <a:pt x="2052126" y="172690"/>
                  <a:pt x="2052126" y="167934"/>
                </a:cubicBezTo>
                <a:cubicBezTo>
                  <a:pt x="2051394" y="151836"/>
                  <a:pt x="2051028" y="139762"/>
                  <a:pt x="2051028" y="131713"/>
                </a:cubicBezTo>
                <a:cubicBezTo>
                  <a:pt x="2049565" y="131713"/>
                  <a:pt x="2048833" y="130981"/>
                  <a:pt x="2048833" y="129518"/>
                </a:cubicBezTo>
                <a:lnTo>
                  <a:pt x="2048833" y="116346"/>
                </a:lnTo>
                <a:cubicBezTo>
                  <a:pt x="2047370" y="114517"/>
                  <a:pt x="2046638" y="113053"/>
                  <a:pt x="2046638" y="111956"/>
                </a:cubicBezTo>
                <a:cubicBezTo>
                  <a:pt x="2045906" y="94028"/>
                  <a:pt x="2045540" y="84150"/>
                  <a:pt x="2045540" y="82320"/>
                </a:cubicBezTo>
                <a:cubicBezTo>
                  <a:pt x="2044443" y="82320"/>
                  <a:pt x="2042613" y="77564"/>
                  <a:pt x="2040052" y="68052"/>
                </a:cubicBezTo>
                <a:lnTo>
                  <a:pt x="2033467" y="68052"/>
                </a:lnTo>
                <a:cubicBezTo>
                  <a:pt x="2031638" y="69515"/>
                  <a:pt x="2030540" y="70247"/>
                  <a:pt x="2030174" y="70247"/>
                </a:cubicBezTo>
                <a:lnTo>
                  <a:pt x="2026881" y="70247"/>
                </a:lnTo>
                <a:cubicBezTo>
                  <a:pt x="2023222" y="66222"/>
                  <a:pt x="2021393" y="60368"/>
                  <a:pt x="2021393" y="52685"/>
                </a:cubicBezTo>
                <a:lnTo>
                  <a:pt x="2021393" y="45002"/>
                </a:lnTo>
                <a:cubicBezTo>
                  <a:pt x="2021759" y="43538"/>
                  <a:pt x="2022491" y="42807"/>
                  <a:pt x="2023588" y="42807"/>
                </a:cubicBezTo>
                <a:close/>
                <a:moveTo>
                  <a:pt x="185496" y="14818"/>
                </a:moveTo>
                <a:cubicBezTo>
                  <a:pt x="196472" y="14818"/>
                  <a:pt x="205984" y="16281"/>
                  <a:pt x="214034" y="19208"/>
                </a:cubicBezTo>
                <a:lnTo>
                  <a:pt x="215131" y="19208"/>
                </a:lnTo>
                <a:lnTo>
                  <a:pt x="220619" y="18110"/>
                </a:lnTo>
                <a:cubicBezTo>
                  <a:pt x="220619" y="19574"/>
                  <a:pt x="226473" y="23964"/>
                  <a:pt x="238181" y="31282"/>
                </a:cubicBezTo>
                <a:cubicBezTo>
                  <a:pt x="238181" y="32745"/>
                  <a:pt x="242571" y="36404"/>
                  <a:pt x="251352" y="42258"/>
                </a:cubicBezTo>
                <a:cubicBezTo>
                  <a:pt x="251352" y="46282"/>
                  <a:pt x="254279" y="49941"/>
                  <a:pt x="260133" y="53234"/>
                </a:cubicBezTo>
                <a:cubicBezTo>
                  <a:pt x="265987" y="62015"/>
                  <a:pt x="269645" y="68966"/>
                  <a:pt x="271109" y="74088"/>
                </a:cubicBezTo>
                <a:cubicBezTo>
                  <a:pt x="273670" y="74088"/>
                  <a:pt x="275865" y="79576"/>
                  <a:pt x="277695" y="90552"/>
                </a:cubicBezTo>
                <a:cubicBezTo>
                  <a:pt x="280987" y="94577"/>
                  <a:pt x="284646" y="97138"/>
                  <a:pt x="288671" y="98236"/>
                </a:cubicBezTo>
                <a:lnTo>
                  <a:pt x="290866" y="97138"/>
                </a:lnTo>
                <a:cubicBezTo>
                  <a:pt x="293793" y="98236"/>
                  <a:pt x="295256" y="99333"/>
                  <a:pt x="295256" y="100431"/>
                </a:cubicBezTo>
                <a:cubicBezTo>
                  <a:pt x="300744" y="98967"/>
                  <a:pt x="304037" y="98236"/>
                  <a:pt x="305135" y="98236"/>
                </a:cubicBezTo>
                <a:lnTo>
                  <a:pt x="318306" y="103724"/>
                </a:lnTo>
                <a:cubicBezTo>
                  <a:pt x="319038" y="103724"/>
                  <a:pt x="319404" y="103358"/>
                  <a:pt x="319404" y="102626"/>
                </a:cubicBezTo>
                <a:cubicBezTo>
                  <a:pt x="338429" y="105553"/>
                  <a:pt x="347942" y="108846"/>
                  <a:pt x="347942" y="112505"/>
                </a:cubicBezTo>
                <a:cubicBezTo>
                  <a:pt x="347942" y="113968"/>
                  <a:pt x="347576" y="117993"/>
                  <a:pt x="346844" y="124578"/>
                </a:cubicBezTo>
                <a:cubicBezTo>
                  <a:pt x="348307" y="127139"/>
                  <a:pt x="349039" y="130066"/>
                  <a:pt x="349039" y="133359"/>
                </a:cubicBezTo>
                <a:lnTo>
                  <a:pt x="349039" y="136652"/>
                </a:lnTo>
                <a:cubicBezTo>
                  <a:pt x="346112" y="139945"/>
                  <a:pt x="336965" y="145067"/>
                  <a:pt x="321599" y="152019"/>
                </a:cubicBezTo>
                <a:cubicBezTo>
                  <a:pt x="305135" y="164824"/>
                  <a:pt x="296720" y="172507"/>
                  <a:pt x="296354" y="175068"/>
                </a:cubicBezTo>
                <a:cubicBezTo>
                  <a:pt x="296354" y="175434"/>
                  <a:pt x="295988" y="177629"/>
                  <a:pt x="295256" y="181654"/>
                </a:cubicBezTo>
                <a:cubicBezTo>
                  <a:pt x="295256" y="182020"/>
                  <a:pt x="295622" y="184215"/>
                  <a:pt x="296354" y="188240"/>
                </a:cubicBezTo>
                <a:lnTo>
                  <a:pt x="295256" y="193728"/>
                </a:lnTo>
                <a:lnTo>
                  <a:pt x="296354" y="204704"/>
                </a:lnTo>
                <a:cubicBezTo>
                  <a:pt x="294159" y="220436"/>
                  <a:pt x="291232" y="234705"/>
                  <a:pt x="287573" y="247510"/>
                </a:cubicBezTo>
                <a:lnTo>
                  <a:pt x="288671" y="249706"/>
                </a:lnTo>
                <a:lnTo>
                  <a:pt x="277695" y="296903"/>
                </a:lnTo>
                <a:cubicBezTo>
                  <a:pt x="277695" y="307513"/>
                  <a:pt x="275134" y="316660"/>
                  <a:pt x="270012" y="324343"/>
                </a:cubicBezTo>
                <a:cubicBezTo>
                  <a:pt x="270012" y="329099"/>
                  <a:pt x="268182" y="333855"/>
                  <a:pt x="264523" y="338612"/>
                </a:cubicBezTo>
                <a:lnTo>
                  <a:pt x="264523" y="340807"/>
                </a:lnTo>
                <a:cubicBezTo>
                  <a:pt x="264523" y="345197"/>
                  <a:pt x="272938" y="352515"/>
                  <a:pt x="289768" y="362759"/>
                </a:cubicBezTo>
                <a:cubicBezTo>
                  <a:pt x="297086" y="368613"/>
                  <a:pt x="303305" y="374833"/>
                  <a:pt x="308428" y="381418"/>
                </a:cubicBezTo>
                <a:cubicBezTo>
                  <a:pt x="310989" y="381418"/>
                  <a:pt x="315745" y="386175"/>
                  <a:pt x="322697" y="395687"/>
                </a:cubicBezTo>
                <a:cubicBezTo>
                  <a:pt x="325258" y="395687"/>
                  <a:pt x="328185" y="398248"/>
                  <a:pt x="331477" y="403371"/>
                </a:cubicBezTo>
                <a:cubicBezTo>
                  <a:pt x="332575" y="403371"/>
                  <a:pt x="334770" y="405932"/>
                  <a:pt x="338063" y="411054"/>
                </a:cubicBezTo>
                <a:cubicBezTo>
                  <a:pt x="342819" y="411054"/>
                  <a:pt x="346478" y="415444"/>
                  <a:pt x="349039" y="424225"/>
                </a:cubicBezTo>
                <a:cubicBezTo>
                  <a:pt x="351966" y="424591"/>
                  <a:pt x="355991" y="429347"/>
                  <a:pt x="361113" y="438494"/>
                </a:cubicBezTo>
                <a:cubicBezTo>
                  <a:pt x="366601" y="438494"/>
                  <a:pt x="369894" y="441787"/>
                  <a:pt x="370991" y="448373"/>
                </a:cubicBezTo>
                <a:lnTo>
                  <a:pt x="398431" y="479105"/>
                </a:lnTo>
                <a:lnTo>
                  <a:pt x="424774" y="517522"/>
                </a:lnTo>
                <a:cubicBezTo>
                  <a:pt x="424774" y="521546"/>
                  <a:pt x="428799" y="528498"/>
                  <a:pt x="436848" y="538376"/>
                </a:cubicBezTo>
                <a:cubicBezTo>
                  <a:pt x="436848" y="540206"/>
                  <a:pt x="437946" y="542401"/>
                  <a:pt x="440141" y="544962"/>
                </a:cubicBezTo>
                <a:lnTo>
                  <a:pt x="440141" y="547157"/>
                </a:lnTo>
                <a:cubicBezTo>
                  <a:pt x="436482" y="550450"/>
                  <a:pt x="432823" y="555938"/>
                  <a:pt x="429164" y="563621"/>
                </a:cubicBezTo>
                <a:cubicBezTo>
                  <a:pt x="426238" y="563621"/>
                  <a:pt x="421115" y="567280"/>
                  <a:pt x="413798" y="574597"/>
                </a:cubicBezTo>
                <a:cubicBezTo>
                  <a:pt x="413066" y="576793"/>
                  <a:pt x="410871" y="577890"/>
                  <a:pt x="407212" y="577890"/>
                </a:cubicBezTo>
                <a:lnTo>
                  <a:pt x="389651" y="577890"/>
                </a:lnTo>
                <a:cubicBezTo>
                  <a:pt x="388919" y="577890"/>
                  <a:pt x="388553" y="577524"/>
                  <a:pt x="388553" y="576793"/>
                </a:cubicBezTo>
                <a:lnTo>
                  <a:pt x="386358" y="577890"/>
                </a:lnTo>
                <a:cubicBezTo>
                  <a:pt x="375748" y="577890"/>
                  <a:pt x="361479" y="567646"/>
                  <a:pt x="343551" y="547157"/>
                </a:cubicBezTo>
                <a:cubicBezTo>
                  <a:pt x="343551" y="546060"/>
                  <a:pt x="337331" y="539474"/>
                  <a:pt x="324892" y="527400"/>
                </a:cubicBezTo>
                <a:cubicBezTo>
                  <a:pt x="324892" y="525937"/>
                  <a:pt x="319770" y="518985"/>
                  <a:pt x="309525" y="506546"/>
                </a:cubicBezTo>
                <a:cubicBezTo>
                  <a:pt x="303671" y="498863"/>
                  <a:pt x="300744" y="493009"/>
                  <a:pt x="300744" y="488984"/>
                </a:cubicBezTo>
                <a:cubicBezTo>
                  <a:pt x="293427" y="480203"/>
                  <a:pt x="289768" y="474349"/>
                  <a:pt x="289768" y="471422"/>
                </a:cubicBezTo>
                <a:cubicBezTo>
                  <a:pt x="289768" y="470325"/>
                  <a:pt x="287573" y="467032"/>
                  <a:pt x="283183" y="461544"/>
                </a:cubicBezTo>
                <a:cubicBezTo>
                  <a:pt x="283183" y="459715"/>
                  <a:pt x="280622" y="457153"/>
                  <a:pt x="275499" y="453861"/>
                </a:cubicBezTo>
                <a:cubicBezTo>
                  <a:pt x="275499" y="450934"/>
                  <a:pt x="268548" y="445080"/>
                  <a:pt x="254645" y="436299"/>
                </a:cubicBezTo>
                <a:lnTo>
                  <a:pt x="251352" y="430811"/>
                </a:lnTo>
                <a:lnTo>
                  <a:pt x="252450" y="423128"/>
                </a:lnTo>
                <a:cubicBezTo>
                  <a:pt x="250986" y="423128"/>
                  <a:pt x="250255" y="422396"/>
                  <a:pt x="250255" y="420932"/>
                </a:cubicBezTo>
                <a:cubicBezTo>
                  <a:pt x="250986" y="419469"/>
                  <a:pt x="251352" y="418371"/>
                  <a:pt x="251352" y="417639"/>
                </a:cubicBezTo>
                <a:cubicBezTo>
                  <a:pt x="242571" y="408859"/>
                  <a:pt x="237449" y="404468"/>
                  <a:pt x="235986" y="404468"/>
                </a:cubicBezTo>
                <a:lnTo>
                  <a:pt x="233790" y="404468"/>
                </a:lnTo>
                <a:cubicBezTo>
                  <a:pt x="226473" y="412517"/>
                  <a:pt x="222814" y="419103"/>
                  <a:pt x="222814" y="424225"/>
                </a:cubicBezTo>
                <a:cubicBezTo>
                  <a:pt x="222814" y="426420"/>
                  <a:pt x="219156" y="429713"/>
                  <a:pt x="211838" y="434104"/>
                </a:cubicBezTo>
                <a:cubicBezTo>
                  <a:pt x="208545" y="436299"/>
                  <a:pt x="204887" y="441055"/>
                  <a:pt x="200862" y="448373"/>
                </a:cubicBezTo>
                <a:cubicBezTo>
                  <a:pt x="198301" y="448373"/>
                  <a:pt x="191350" y="455324"/>
                  <a:pt x="180008" y="469227"/>
                </a:cubicBezTo>
                <a:cubicBezTo>
                  <a:pt x="179276" y="469227"/>
                  <a:pt x="172690" y="475447"/>
                  <a:pt x="160251" y="487886"/>
                </a:cubicBezTo>
                <a:lnTo>
                  <a:pt x="138298" y="501058"/>
                </a:lnTo>
                <a:cubicBezTo>
                  <a:pt x="138298" y="502887"/>
                  <a:pt x="130249" y="508741"/>
                  <a:pt x="114151" y="518619"/>
                </a:cubicBezTo>
                <a:cubicBezTo>
                  <a:pt x="107200" y="521546"/>
                  <a:pt x="103175" y="523010"/>
                  <a:pt x="102078" y="523010"/>
                </a:cubicBezTo>
                <a:cubicBezTo>
                  <a:pt x="101346" y="523010"/>
                  <a:pt x="100980" y="522644"/>
                  <a:pt x="100980" y="521912"/>
                </a:cubicBezTo>
                <a:cubicBezTo>
                  <a:pt x="99516" y="521912"/>
                  <a:pt x="95126" y="523010"/>
                  <a:pt x="87809" y="525205"/>
                </a:cubicBezTo>
                <a:cubicBezTo>
                  <a:pt x="87809" y="523742"/>
                  <a:pt x="84882" y="522644"/>
                  <a:pt x="79028" y="521912"/>
                </a:cubicBezTo>
                <a:cubicBezTo>
                  <a:pt x="77564" y="522644"/>
                  <a:pt x="76467" y="523010"/>
                  <a:pt x="75735" y="523010"/>
                </a:cubicBezTo>
                <a:cubicBezTo>
                  <a:pt x="69149" y="523010"/>
                  <a:pt x="64027" y="520815"/>
                  <a:pt x="60368" y="516424"/>
                </a:cubicBezTo>
                <a:lnTo>
                  <a:pt x="60368" y="512034"/>
                </a:lnTo>
                <a:cubicBezTo>
                  <a:pt x="60368" y="511302"/>
                  <a:pt x="60734" y="510936"/>
                  <a:pt x="61466" y="510936"/>
                </a:cubicBezTo>
                <a:cubicBezTo>
                  <a:pt x="58539" y="507643"/>
                  <a:pt x="57076" y="505448"/>
                  <a:pt x="57076" y="504351"/>
                </a:cubicBezTo>
                <a:cubicBezTo>
                  <a:pt x="49026" y="504351"/>
                  <a:pt x="40977" y="500692"/>
                  <a:pt x="32928" y="493374"/>
                </a:cubicBezTo>
                <a:cubicBezTo>
                  <a:pt x="32562" y="490813"/>
                  <a:pt x="28538" y="486423"/>
                  <a:pt x="20854" y="480203"/>
                </a:cubicBezTo>
                <a:cubicBezTo>
                  <a:pt x="20854" y="475813"/>
                  <a:pt x="17928" y="469593"/>
                  <a:pt x="12074" y="461544"/>
                </a:cubicBezTo>
                <a:cubicBezTo>
                  <a:pt x="12074" y="460446"/>
                  <a:pt x="11342" y="458983"/>
                  <a:pt x="9878" y="457153"/>
                </a:cubicBezTo>
                <a:cubicBezTo>
                  <a:pt x="9878" y="455324"/>
                  <a:pt x="10244" y="453861"/>
                  <a:pt x="10976" y="452763"/>
                </a:cubicBezTo>
                <a:lnTo>
                  <a:pt x="4390" y="428616"/>
                </a:lnTo>
                <a:lnTo>
                  <a:pt x="0" y="420932"/>
                </a:lnTo>
                <a:lnTo>
                  <a:pt x="2195" y="420932"/>
                </a:lnTo>
                <a:cubicBezTo>
                  <a:pt x="10976" y="433372"/>
                  <a:pt x="17928" y="440323"/>
                  <a:pt x="23050" y="441787"/>
                </a:cubicBezTo>
                <a:cubicBezTo>
                  <a:pt x="24147" y="444348"/>
                  <a:pt x="31465" y="446543"/>
                  <a:pt x="45002" y="448373"/>
                </a:cubicBezTo>
                <a:cubicBezTo>
                  <a:pt x="76101" y="441055"/>
                  <a:pt x="96590" y="430445"/>
                  <a:pt x="106468" y="416542"/>
                </a:cubicBezTo>
                <a:cubicBezTo>
                  <a:pt x="108663" y="412883"/>
                  <a:pt x="112322" y="409590"/>
                  <a:pt x="117444" y="406663"/>
                </a:cubicBezTo>
                <a:cubicBezTo>
                  <a:pt x="117444" y="404834"/>
                  <a:pt x="121103" y="400444"/>
                  <a:pt x="128420" y="393492"/>
                </a:cubicBezTo>
                <a:cubicBezTo>
                  <a:pt x="129884" y="389102"/>
                  <a:pt x="135006" y="382150"/>
                  <a:pt x="143787" y="372638"/>
                </a:cubicBezTo>
                <a:cubicBezTo>
                  <a:pt x="148543" y="367516"/>
                  <a:pt x="154397" y="358735"/>
                  <a:pt x="161348" y="346295"/>
                </a:cubicBezTo>
                <a:cubicBezTo>
                  <a:pt x="140860" y="334953"/>
                  <a:pt x="125859" y="325806"/>
                  <a:pt x="116346" y="318855"/>
                </a:cubicBezTo>
                <a:lnTo>
                  <a:pt x="114151" y="319952"/>
                </a:lnTo>
                <a:cubicBezTo>
                  <a:pt x="112688" y="319952"/>
                  <a:pt x="103907" y="314099"/>
                  <a:pt x="87809" y="302391"/>
                </a:cubicBezTo>
                <a:cubicBezTo>
                  <a:pt x="66588" y="289951"/>
                  <a:pt x="51953" y="283731"/>
                  <a:pt x="43904" y="283731"/>
                </a:cubicBezTo>
                <a:lnTo>
                  <a:pt x="42807" y="283731"/>
                </a:lnTo>
                <a:lnTo>
                  <a:pt x="42807" y="281536"/>
                </a:lnTo>
                <a:lnTo>
                  <a:pt x="48295" y="281536"/>
                </a:lnTo>
                <a:cubicBezTo>
                  <a:pt x="54149" y="281536"/>
                  <a:pt x="59271" y="281902"/>
                  <a:pt x="63661" y="282634"/>
                </a:cubicBezTo>
                <a:cubicBezTo>
                  <a:pt x="67686" y="281902"/>
                  <a:pt x="70979" y="281536"/>
                  <a:pt x="73540" y="281536"/>
                </a:cubicBezTo>
                <a:cubicBezTo>
                  <a:pt x="121469" y="288854"/>
                  <a:pt x="159519" y="297634"/>
                  <a:pt x="187691" y="307879"/>
                </a:cubicBezTo>
                <a:cubicBezTo>
                  <a:pt x="195740" y="297269"/>
                  <a:pt x="202692" y="284097"/>
                  <a:pt x="208545" y="268365"/>
                </a:cubicBezTo>
                <a:cubicBezTo>
                  <a:pt x="211107" y="266536"/>
                  <a:pt x="214034" y="259950"/>
                  <a:pt x="217326" y="248608"/>
                </a:cubicBezTo>
                <a:cubicBezTo>
                  <a:pt x="217326" y="247876"/>
                  <a:pt x="216960" y="247510"/>
                  <a:pt x="216229" y="247510"/>
                </a:cubicBezTo>
                <a:lnTo>
                  <a:pt x="220619" y="236534"/>
                </a:lnTo>
                <a:lnTo>
                  <a:pt x="221717" y="234339"/>
                </a:lnTo>
                <a:cubicBezTo>
                  <a:pt x="220985" y="232876"/>
                  <a:pt x="220619" y="231412"/>
                  <a:pt x="220619" y="229949"/>
                </a:cubicBezTo>
                <a:cubicBezTo>
                  <a:pt x="222083" y="229949"/>
                  <a:pt x="223180" y="227022"/>
                  <a:pt x="223912" y="221168"/>
                </a:cubicBezTo>
                <a:lnTo>
                  <a:pt x="221717" y="220070"/>
                </a:lnTo>
                <a:cubicBezTo>
                  <a:pt x="208911" y="225924"/>
                  <a:pt x="190984" y="231046"/>
                  <a:pt x="167934" y="235437"/>
                </a:cubicBezTo>
                <a:lnTo>
                  <a:pt x="164641" y="235437"/>
                </a:lnTo>
                <a:cubicBezTo>
                  <a:pt x="163178" y="235437"/>
                  <a:pt x="161714" y="235071"/>
                  <a:pt x="160251" y="234339"/>
                </a:cubicBezTo>
                <a:cubicBezTo>
                  <a:pt x="157690" y="235803"/>
                  <a:pt x="155494" y="236534"/>
                  <a:pt x="153665" y="236534"/>
                </a:cubicBezTo>
                <a:lnTo>
                  <a:pt x="144884" y="236534"/>
                </a:lnTo>
                <a:cubicBezTo>
                  <a:pt x="142323" y="234339"/>
                  <a:pt x="137201" y="233241"/>
                  <a:pt x="129518" y="233241"/>
                </a:cubicBezTo>
                <a:lnTo>
                  <a:pt x="126225" y="233241"/>
                </a:lnTo>
                <a:cubicBezTo>
                  <a:pt x="124030" y="230680"/>
                  <a:pt x="120005" y="228851"/>
                  <a:pt x="114151" y="227753"/>
                </a:cubicBezTo>
                <a:cubicBezTo>
                  <a:pt x="100614" y="214948"/>
                  <a:pt x="91467" y="200313"/>
                  <a:pt x="86711" y="183849"/>
                </a:cubicBezTo>
                <a:lnTo>
                  <a:pt x="84516" y="173971"/>
                </a:lnTo>
                <a:lnTo>
                  <a:pt x="84516" y="170678"/>
                </a:lnTo>
                <a:lnTo>
                  <a:pt x="86711" y="170678"/>
                </a:lnTo>
                <a:cubicBezTo>
                  <a:pt x="86711" y="174702"/>
                  <a:pt x="93297" y="181288"/>
                  <a:pt x="106468" y="190435"/>
                </a:cubicBezTo>
                <a:cubicBezTo>
                  <a:pt x="109029" y="191898"/>
                  <a:pt x="111224" y="192630"/>
                  <a:pt x="113054" y="192630"/>
                </a:cubicBezTo>
                <a:cubicBezTo>
                  <a:pt x="140860" y="189337"/>
                  <a:pt x="177081" y="173605"/>
                  <a:pt x="221717" y="145433"/>
                </a:cubicBezTo>
                <a:lnTo>
                  <a:pt x="220619" y="143238"/>
                </a:lnTo>
                <a:cubicBezTo>
                  <a:pt x="232327" y="136652"/>
                  <a:pt x="240742" y="130798"/>
                  <a:pt x="245864" y="125676"/>
                </a:cubicBezTo>
                <a:lnTo>
                  <a:pt x="245864" y="124578"/>
                </a:lnTo>
                <a:cubicBezTo>
                  <a:pt x="244401" y="124578"/>
                  <a:pt x="241840" y="123115"/>
                  <a:pt x="238181" y="120188"/>
                </a:cubicBezTo>
                <a:cubicBezTo>
                  <a:pt x="232693" y="119456"/>
                  <a:pt x="229034" y="118359"/>
                  <a:pt x="227205" y="116895"/>
                </a:cubicBezTo>
                <a:cubicBezTo>
                  <a:pt x="226107" y="116895"/>
                  <a:pt x="225010" y="117993"/>
                  <a:pt x="223912" y="120188"/>
                </a:cubicBezTo>
                <a:cubicBezTo>
                  <a:pt x="214765" y="117993"/>
                  <a:pt x="206716" y="116895"/>
                  <a:pt x="199765" y="116895"/>
                </a:cubicBezTo>
                <a:lnTo>
                  <a:pt x="197569" y="117993"/>
                </a:lnTo>
                <a:cubicBezTo>
                  <a:pt x="187325" y="117261"/>
                  <a:pt x="174885" y="115432"/>
                  <a:pt x="160251" y="112505"/>
                </a:cubicBezTo>
                <a:lnTo>
                  <a:pt x="154763" y="113602"/>
                </a:lnTo>
                <a:cubicBezTo>
                  <a:pt x="150738" y="113602"/>
                  <a:pt x="148543" y="109944"/>
                  <a:pt x="148177" y="102626"/>
                </a:cubicBezTo>
                <a:cubicBezTo>
                  <a:pt x="150006" y="101163"/>
                  <a:pt x="157690" y="97504"/>
                  <a:pt x="171227" y="91650"/>
                </a:cubicBezTo>
                <a:cubicBezTo>
                  <a:pt x="178910" y="88723"/>
                  <a:pt x="187691" y="81772"/>
                  <a:pt x="197569" y="70796"/>
                </a:cubicBezTo>
                <a:cubicBezTo>
                  <a:pt x="207814" y="59454"/>
                  <a:pt x="212936" y="52868"/>
                  <a:pt x="212936" y="51039"/>
                </a:cubicBezTo>
                <a:cubicBezTo>
                  <a:pt x="203423" y="31282"/>
                  <a:pt x="193545" y="21403"/>
                  <a:pt x="183300" y="21403"/>
                </a:cubicBezTo>
                <a:lnTo>
                  <a:pt x="182203" y="19208"/>
                </a:lnTo>
                <a:lnTo>
                  <a:pt x="182203" y="17013"/>
                </a:lnTo>
                <a:cubicBezTo>
                  <a:pt x="182203" y="15549"/>
                  <a:pt x="183300" y="14818"/>
                  <a:pt x="185496" y="14818"/>
                </a:cubicBezTo>
                <a:close/>
                <a:moveTo>
                  <a:pt x="757582" y="0"/>
                </a:moveTo>
                <a:lnTo>
                  <a:pt x="766362" y="0"/>
                </a:lnTo>
                <a:lnTo>
                  <a:pt x="769655" y="2195"/>
                </a:lnTo>
                <a:lnTo>
                  <a:pt x="779534" y="2195"/>
                </a:lnTo>
                <a:cubicBezTo>
                  <a:pt x="793437" y="7317"/>
                  <a:pt x="800754" y="12439"/>
                  <a:pt x="801486" y="17562"/>
                </a:cubicBezTo>
                <a:cubicBezTo>
                  <a:pt x="805145" y="17562"/>
                  <a:pt x="808072" y="19391"/>
                  <a:pt x="810267" y="23050"/>
                </a:cubicBezTo>
                <a:cubicBezTo>
                  <a:pt x="813560" y="23050"/>
                  <a:pt x="823804" y="30367"/>
                  <a:pt x="841000" y="45002"/>
                </a:cubicBezTo>
                <a:cubicBezTo>
                  <a:pt x="841000" y="46465"/>
                  <a:pt x="842463" y="50490"/>
                  <a:pt x="845390" y="57075"/>
                </a:cubicBezTo>
                <a:cubicBezTo>
                  <a:pt x="847951" y="70978"/>
                  <a:pt x="850512" y="79759"/>
                  <a:pt x="853074" y="83418"/>
                </a:cubicBezTo>
                <a:lnTo>
                  <a:pt x="853074" y="108663"/>
                </a:lnTo>
                <a:cubicBezTo>
                  <a:pt x="849049" y="115249"/>
                  <a:pt x="842097" y="120005"/>
                  <a:pt x="832219" y="122932"/>
                </a:cubicBezTo>
                <a:cubicBezTo>
                  <a:pt x="824536" y="123664"/>
                  <a:pt x="818682" y="125127"/>
                  <a:pt x="814657" y="127322"/>
                </a:cubicBezTo>
                <a:cubicBezTo>
                  <a:pt x="809535" y="124395"/>
                  <a:pt x="804779" y="122566"/>
                  <a:pt x="800388" y="121834"/>
                </a:cubicBezTo>
                <a:cubicBezTo>
                  <a:pt x="800388" y="120737"/>
                  <a:pt x="797462" y="117810"/>
                  <a:pt x="791607" y="113053"/>
                </a:cubicBezTo>
                <a:lnTo>
                  <a:pt x="788315" y="113053"/>
                </a:lnTo>
                <a:lnTo>
                  <a:pt x="780632" y="118541"/>
                </a:lnTo>
                <a:lnTo>
                  <a:pt x="779534" y="118541"/>
                </a:lnTo>
                <a:cubicBezTo>
                  <a:pt x="775875" y="116346"/>
                  <a:pt x="774046" y="113785"/>
                  <a:pt x="774046" y="110858"/>
                </a:cubicBezTo>
                <a:lnTo>
                  <a:pt x="769655" y="110858"/>
                </a:lnTo>
                <a:cubicBezTo>
                  <a:pt x="769655" y="113053"/>
                  <a:pt x="768192" y="114883"/>
                  <a:pt x="765265" y="116346"/>
                </a:cubicBezTo>
                <a:lnTo>
                  <a:pt x="749898" y="116346"/>
                </a:lnTo>
                <a:lnTo>
                  <a:pt x="746606" y="118541"/>
                </a:lnTo>
                <a:lnTo>
                  <a:pt x="737825" y="118541"/>
                </a:lnTo>
                <a:cubicBezTo>
                  <a:pt x="736361" y="118541"/>
                  <a:pt x="735630" y="117810"/>
                  <a:pt x="735630" y="116346"/>
                </a:cubicBezTo>
                <a:cubicBezTo>
                  <a:pt x="760875" y="92199"/>
                  <a:pt x="775143" y="75003"/>
                  <a:pt x="778436" y="64759"/>
                </a:cubicBezTo>
                <a:cubicBezTo>
                  <a:pt x="779168" y="61832"/>
                  <a:pt x="780265" y="59271"/>
                  <a:pt x="781729" y="57075"/>
                </a:cubicBezTo>
                <a:lnTo>
                  <a:pt x="781729" y="46099"/>
                </a:lnTo>
                <a:cubicBezTo>
                  <a:pt x="774777" y="30367"/>
                  <a:pt x="767826" y="19757"/>
                  <a:pt x="760875" y="14269"/>
                </a:cubicBezTo>
                <a:cubicBezTo>
                  <a:pt x="760875" y="12439"/>
                  <a:pt x="759045" y="9878"/>
                  <a:pt x="755387" y="6586"/>
                </a:cubicBezTo>
                <a:lnTo>
                  <a:pt x="755387" y="2195"/>
                </a:lnTo>
                <a:cubicBezTo>
                  <a:pt x="755752" y="732"/>
                  <a:pt x="756484" y="0"/>
                  <a:pt x="757582"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44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3706495" y="528320"/>
            <a:ext cx="2460625" cy="392430"/>
          </a:xfrm>
          <a:prstGeom prst="rect">
            <a:avLst/>
          </a:prstGeom>
          <a:noFill/>
        </p:spPr>
        <p:txBody>
          <a:bodyPr wrap="square" rtlCol="0">
            <a:noAutofit/>
          </a:bodyPr>
          <a:lstStyle/>
          <a:p>
            <a:r>
              <a:rPr lang="zh-CN" altLang="en-US"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Text Picture Page</a:t>
            </a:r>
          </a:p>
        </p:txBody>
      </p:sp>
      <p:sp>
        <p:nvSpPr>
          <p:cNvPr id="15" name="矩形 14"/>
          <p:cNvSpPr/>
          <p:nvPr/>
        </p:nvSpPr>
        <p:spPr>
          <a:xfrm>
            <a:off x="1932305" y="4954270"/>
            <a:ext cx="10446385" cy="1283244"/>
          </a:xfrm>
          <a:prstGeom prst="rect">
            <a:avLst/>
          </a:prstGeom>
          <a:gradFill>
            <a:gsLst>
              <a:gs pos="100000">
                <a:srgbClr val="287C13"/>
              </a:gs>
              <a:gs pos="0">
                <a:srgbClr val="4E9921">
                  <a:alpha val="18000"/>
                </a:srgbClr>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34" name="矩形 33"/>
          <p:cNvSpPr/>
          <p:nvPr/>
        </p:nvSpPr>
        <p:spPr>
          <a:xfrm flipH="1">
            <a:off x="-635" y="2268219"/>
            <a:ext cx="10494010" cy="1261745"/>
          </a:xfrm>
          <a:prstGeom prst="rect">
            <a:avLst/>
          </a:prstGeom>
          <a:gradFill>
            <a:gsLst>
              <a:gs pos="100000">
                <a:srgbClr val="287C13"/>
              </a:gs>
              <a:gs pos="0">
                <a:srgbClr val="4E9921">
                  <a:alpha val="18000"/>
                </a:srgbClr>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4" name="组合 3"/>
          <p:cNvGrpSpPr/>
          <p:nvPr/>
        </p:nvGrpSpPr>
        <p:grpSpPr>
          <a:xfrm>
            <a:off x="120015" y="3933190"/>
            <a:ext cx="8872220" cy="2160270"/>
            <a:chOff x="528" y="6194"/>
            <a:chExt cx="13972" cy="3402"/>
          </a:xfrm>
        </p:grpSpPr>
        <p:pic>
          <p:nvPicPr>
            <p:cNvPr id="26" name="图片 2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8" y="6194"/>
              <a:ext cx="4554" cy="3402"/>
            </a:xfrm>
            <a:prstGeom prst="rect">
              <a:avLst/>
            </a:prstGeom>
            <a:effectLst>
              <a:outerShdw blurRad="50800" dist="38100" dir="2700000" algn="tl" rotWithShape="0">
                <a:srgbClr val="287C13">
                  <a:alpha val="40000"/>
                </a:srgbClr>
              </a:outerShdw>
            </a:effectLst>
          </p:spPr>
        </p:pic>
        <p:sp>
          <p:nvSpPr>
            <p:cNvPr id="27" name="矩形 26"/>
            <p:cNvSpPr/>
            <p:nvPr/>
          </p:nvSpPr>
          <p:spPr>
            <a:xfrm flipH="1">
              <a:off x="528" y="8461"/>
              <a:ext cx="4530" cy="915"/>
            </a:xfrm>
            <a:prstGeom prst="rect">
              <a:avLst/>
            </a:prstGeom>
            <a:gradFill>
              <a:gsLst>
                <a:gs pos="100000">
                  <a:srgbClr val="ACD78E"/>
                </a:gs>
                <a:gs pos="0">
                  <a:srgbClr val="4E9921">
                    <a:alpha val="0"/>
                  </a:srgbClr>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ClrTx/>
                <a:buSzTx/>
                <a:buFontTx/>
              </a:pPr>
              <a:r>
                <a:rPr lang="zh-CN" altLang="en-US" sz="2000" b="1">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输入标题内容</a:t>
              </a:r>
            </a:p>
          </p:txBody>
        </p:sp>
        <p:pic>
          <p:nvPicPr>
            <p:cNvPr id="29" name="图片 28"/>
            <p:cNvPicPr/>
            <p:nvPr/>
          </p:nvPicPr>
          <p:blipFill>
            <a:blip r:embed="rId7" cstate="email">
              <a:extLst>
                <a:ext uri="{28A0092B-C50C-407E-A947-70E740481C1C}">
                  <a14:useLocalDpi xmlns:a14="http://schemas.microsoft.com/office/drawing/2010/main"/>
                </a:ext>
              </a:extLst>
            </a:blip>
            <a:stretch>
              <a:fillRect/>
            </a:stretch>
          </p:blipFill>
          <p:spPr>
            <a:xfrm>
              <a:off x="5257" y="6194"/>
              <a:ext cx="4535" cy="3402"/>
            </a:xfrm>
            <a:prstGeom prst="rect">
              <a:avLst/>
            </a:prstGeom>
            <a:effectLst>
              <a:outerShdw blurRad="50800" dist="38100" dir="2700000" algn="tl" rotWithShape="0">
                <a:srgbClr val="287C13">
                  <a:alpha val="40000"/>
                </a:srgbClr>
              </a:outerShdw>
            </a:effectLst>
          </p:spPr>
        </p:pic>
        <p:sp>
          <p:nvSpPr>
            <p:cNvPr id="30" name="矩形 29"/>
            <p:cNvSpPr/>
            <p:nvPr/>
          </p:nvSpPr>
          <p:spPr>
            <a:xfrm flipH="1">
              <a:off x="5257" y="8461"/>
              <a:ext cx="4530" cy="915"/>
            </a:xfrm>
            <a:prstGeom prst="rect">
              <a:avLst/>
            </a:prstGeom>
            <a:gradFill>
              <a:gsLst>
                <a:gs pos="100000">
                  <a:srgbClr val="ACD78E"/>
                </a:gs>
                <a:gs pos="0">
                  <a:srgbClr val="4E9921">
                    <a:alpha val="0"/>
                  </a:srgbClr>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ClrTx/>
                <a:buSzTx/>
                <a:buFontTx/>
              </a:pPr>
              <a:r>
                <a:rPr lang="zh-CN" altLang="en-US" sz="2000" b="1">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输入标题内容</a:t>
              </a:r>
            </a:p>
          </p:txBody>
        </p:sp>
        <p:pic>
          <p:nvPicPr>
            <p:cNvPr id="32" name="图片 31"/>
            <p:cNvPicPr/>
            <p:nvPr/>
          </p:nvPicPr>
          <p:blipFill>
            <a:blip r:embed="rId8" cstate="email">
              <a:extLst>
                <a:ext uri="{28A0092B-C50C-407E-A947-70E740481C1C}">
                  <a14:useLocalDpi xmlns:a14="http://schemas.microsoft.com/office/drawing/2010/main"/>
                </a:ext>
              </a:extLst>
            </a:blip>
            <a:stretch>
              <a:fillRect/>
            </a:stretch>
          </p:blipFill>
          <p:spPr>
            <a:xfrm>
              <a:off x="9966" y="6194"/>
              <a:ext cx="4535" cy="3402"/>
            </a:xfrm>
            <a:prstGeom prst="rect">
              <a:avLst/>
            </a:prstGeom>
            <a:effectLst>
              <a:outerShdw blurRad="50800" dist="38100" dir="2700000" algn="tl" rotWithShape="0">
                <a:srgbClr val="287C13">
                  <a:alpha val="40000"/>
                </a:srgbClr>
              </a:outerShdw>
            </a:effectLst>
          </p:spPr>
        </p:pic>
        <p:sp>
          <p:nvSpPr>
            <p:cNvPr id="33" name="矩形 32"/>
            <p:cNvSpPr/>
            <p:nvPr/>
          </p:nvSpPr>
          <p:spPr>
            <a:xfrm flipH="1">
              <a:off x="9966" y="8461"/>
              <a:ext cx="4530" cy="915"/>
            </a:xfrm>
            <a:prstGeom prst="rect">
              <a:avLst/>
            </a:prstGeom>
            <a:gradFill>
              <a:gsLst>
                <a:gs pos="100000">
                  <a:srgbClr val="ACD78E"/>
                </a:gs>
                <a:gs pos="0">
                  <a:srgbClr val="4E9921">
                    <a:alpha val="0"/>
                  </a:srgbClr>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ClrTx/>
                <a:buSzTx/>
                <a:buFontTx/>
              </a:pPr>
              <a:r>
                <a:rPr lang="zh-CN" altLang="en-US" sz="2000" b="1">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输入标题内容</a:t>
              </a:r>
            </a:p>
          </p:txBody>
        </p:sp>
      </p:grpSp>
      <p:grpSp>
        <p:nvGrpSpPr>
          <p:cNvPr id="42" name="组合 41"/>
          <p:cNvGrpSpPr/>
          <p:nvPr/>
        </p:nvGrpSpPr>
        <p:grpSpPr>
          <a:xfrm>
            <a:off x="9193530" y="972820"/>
            <a:ext cx="2664460" cy="5113020"/>
            <a:chOff x="15268" y="1544"/>
            <a:chExt cx="4196" cy="8052"/>
          </a:xfrm>
        </p:grpSpPr>
        <p:sp>
          <p:nvSpPr>
            <p:cNvPr id="35" name="圆角矩形 34"/>
            <p:cNvSpPr/>
            <p:nvPr/>
          </p:nvSpPr>
          <p:spPr>
            <a:xfrm>
              <a:off x="15268" y="1544"/>
              <a:ext cx="4196" cy="8052"/>
            </a:xfrm>
            <a:prstGeom prst="roundRect">
              <a:avLst>
                <a:gd name="adj" fmla="val 7125"/>
              </a:avLst>
            </a:prstGeom>
            <a:solidFill>
              <a:srgbClr val="F7FBF4"/>
            </a:solidFill>
            <a:ln w="41275">
              <a:gradFill>
                <a:gsLst>
                  <a:gs pos="65000">
                    <a:schemeClr val="accent1">
                      <a:lumMod val="5000"/>
                      <a:lumOff val="95000"/>
                      <a:alpha val="0"/>
                    </a:schemeClr>
                  </a:gs>
                  <a:gs pos="100000">
                    <a:srgbClr val="287C13"/>
                  </a:gs>
                </a:gsLst>
                <a:lin ang="18900000" scaled="1"/>
                <a:tileRect l="-100000" b="-100000"/>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36" name="文本框 35"/>
            <p:cNvSpPr txBox="1"/>
            <p:nvPr/>
          </p:nvSpPr>
          <p:spPr>
            <a:xfrm>
              <a:off x="15497" y="2224"/>
              <a:ext cx="3293" cy="822"/>
            </a:xfrm>
            <a:prstGeom prst="rect">
              <a:avLst/>
            </a:prstGeom>
            <a:noFill/>
          </p:spPr>
          <p:txBody>
            <a:bodyPr wrap="square" rtlCol="0" anchor="t">
              <a:spAutoFit/>
            </a:bodyPr>
            <a:lstStyle/>
            <a:p>
              <a:pPr algn="l"/>
              <a:r>
                <a:rPr lang="zh-CN" altLang="en-US" sz="280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你的标题</a:t>
              </a:r>
            </a:p>
          </p:txBody>
        </p:sp>
        <p:sp>
          <p:nvSpPr>
            <p:cNvPr id="38" name="文本框 37"/>
            <p:cNvSpPr txBox="1"/>
            <p:nvPr/>
          </p:nvSpPr>
          <p:spPr>
            <a:xfrm>
              <a:off x="15497" y="3260"/>
              <a:ext cx="3754" cy="2352"/>
            </a:xfrm>
            <a:prstGeom prst="rect">
              <a:avLst/>
            </a:prstGeom>
            <a:noFill/>
          </p:spPr>
          <p:txBody>
            <a:bodyPr wrap="square" rtlCol="0" anchor="t">
              <a:noAutofit/>
            </a:bodyPr>
            <a:lstStyle/>
            <a:p>
              <a:pPr marL="0" marR="0" lvl="0" indent="0" algn="just" defTabSz="914400" rtl="0" eaLnBrk="1" fontAlgn="auto" latinLnBrk="0" hangingPunct="1">
                <a:lnSpc>
                  <a:spcPct val="130000"/>
                </a:lnSpc>
                <a:spcBef>
                  <a:spcPts val="600"/>
                </a:spcBef>
                <a:spcAft>
                  <a:spcPts val="600"/>
                </a:spcAft>
                <a:buClrTx/>
                <a:buSzTx/>
                <a:buFontTx/>
                <a:buNone/>
                <a:defRPr/>
              </a:pPr>
              <a:r>
                <a:rPr lang="zh-CN" altLang="en-US" sz="2000" noProof="0" dirty="0">
                  <a:ln>
                    <a:noFill/>
                  </a:ln>
                  <a:solidFill>
                    <a:schemeClr val="tx1">
                      <a:lumMod val="65000"/>
                      <a:lumOff val="35000"/>
                    </a:schemeClr>
                  </a:solidFill>
                  <a:effectLst/>
                  <a:uLnTx/>
                  <a:uFillTx/>
                  <a:ea typeface="微软雅黑" panose="020B0503020204020204" pitchFamily="34" charset="-122"/>
                  <a:cs typeface="Allan" panose="02000803000000000000" charset="0"/>
                  <a:sym typeface="Arial" panose="020B0604020202020204" pitchFamily="34" charset="0"/>
                </a:rPr>
                <a:t>请输入您的正文文本请输入您的正文文本请输入您的正文文本</a:t>
              </a:r>
            </a:p>
          </p:txBody>
        </p:sp>
        <p:sp>
          <p:nvSpPr>
            <p:cNvPr id="39" name="流程图: 终止 38"/>
            <p:cNvSpPr/>
            <p:nvPr/>
          </p:nvSpPr>
          <p:spPr>
            <a:xfrm>
              <a:off x="15937" y="6286"/>
              <a:ext cx="3146" cy="682"/>
            </a:xfrm>
            <a:prstGeom prst="flowChartTerminator">
              <a:avLst/>
            </a:prstGeom>
            <a:gradFill>
              <a:gsLst>
                <a:gs pos="44000">
                  <a:srgbClr val="71B42E">
                    <a:alpha val="60000"/>
                  </a:srgbClr>
                </a:gs>
                <a:gs pos="60000">
                  <a:srgbClr val="71B42E">
                    <a:alpha val="60000"/>
                  </a:srgbClr>
                </a:gs>
                <a:gs pos="100000">
                  <a:srgbClr val="71B42E">
                    <a:alpha val="9000"/>
                  </a:srgbClr>
                </a:gs>
                <a:gs pos="0">
                  <a:srgbClr val="71B42E">
                    <a:alpha val="9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solidFill>
                    <a:schemeClr val="bg2">
                      <a:lumMod val="2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关键词</a:t>
              </a:r>
            </a:p>
          </p:txBody>
        </p:sp>
        <p:sp>
          <p:nvSpPr>
            <p:cNvPr id="40" name="流程图: 终止 39"/>
            <p:cNvSpPr/>
            <p:nvPr/>
          </p:nvSpPr>
          <p:spPr>
            <a:xfrm>
              <a:off x="15937" y="7034"/>
              <a:ext cx="3146" cy="682"/>
            </a:xfrm>
            <a:prstGeom prst="flowChartTerminator">
              <a:avLst/>
            </a:prstGeom>
            <a:gradFill>
              <a:gsLst>
                <a:gs pos="44000">
                  <a:srgbClr val="71B42E">
                    <a:alpha val="60000"/>
                  </a:srgbClr>
                </a:gs>
                <a:gs pos="60000">
                  <a:srgbClr val="71B42E">
                    <a:alpha val="60000"/>
                  </a:srgbClr>
                </a:gs>
                <a:gs pos="100000">
                  <a:srgbClr val="71B42E">
                    <a:alpha val="9000"/>
                  </a:srgbClr>
                </a:gs>
                <a:gs pos="0">
                  <a:srgbClr val="71B42E">
                    <a:alpha val="9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solidFill>
                    <a:schemeClr val="bg2">
                      <a:lumMod val="2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关键词</a:t>
              </a:r>
            </a:p>
          </p:txBody>
        </p:sp>
        <p:sp>
          <p:nvSpPr>
            <p:cNvPr id="41" name="流程图: 终止 40"/>
            <p:cNvSpPr/>
            <p:nvPr/>
          </p:nvSpPr>
          <p:spPr>
            <a:xfrm>
              <a:off x="15937" y="7782"/>
              <a:ext cx="3146" cy="682"/>
            </a:xfrm>
            <a:prstGeom prst="flowChartTerminator">
              <a:avLst/>
            </a:prstGeom>
            <a:gradFill>
              <a:gsLst>
                <a:gs pos="44000">
                  <a:srgbClr val="71B42E">
                    <a:alpha val="60000"/>
                  </a:srgbClr>
                </a:gs>
                <a:gs pos="60000">
                  <a:srgbClr val="71B42E">
                    <a:alpha val="60000"/>
                  </a:srgbClr>
                </a:gs>
                <a:gs pos="100000">
                  <a:srgbClr val="71B42E">
                    <a:alpha val="9000"/>
                  </a:srgbClr>
                </a:gs>
                <a:gs pos="0">
                  <a:srgbClr val="71B42E">
                    <a:alpha val="9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solidFill>
                    <a:schemeClr val="bg2">
                      <a:lumMod val="2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关键词</a:t>
              </a:r>
            </a:p>
          </p:txBody>
        </p:sp>
      </p:grpSp>
      <p:grpSp>
        <p:nvGrpSpPr>
          <p:cNvPr id="2" name="组合 1"/>
          <p:cNvGrpSpPr/>
          <p:nvPr/>
        </p:nvGrpSpPr>
        <p:grpSpPr>
          <a:xfrm>
            <a:off x="120015" y="1258570"/>
            <a:ext cx="8903970" cy="2160270"/>
            <a:chOff x="528" y="1982"/>
            <a:chExt cx="14022" cy="3402"/>
          </a:xfrm>
        </p:grpSpPr>
        <p:pic>
          <p:nvPicPr>
            <p:cNvPr id="14" name="图片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8" y="1982"/>
              <a:ext cx="4554" cy="3402"/>
            </a:xfrm>
            <a:prstGeom prst="rect">
              <a:avLst/>
            </a:prstGeom>
            <a:effectLst>
              <a:outerShdw blurRad="50800" dist="38100" dir="2700000" algn="tl" rotWithShape="0">
                <a:srgbClr val="287C13">
                  <a:alpha val="40000"/>
                </a:srgbClr>
              </a:outerShdw>
            </a:effectLst>
          </p:spPr>
        </p:pic>
        <p:sp>
          <p:nvSpPr>
            <p:cNvPr id="16" name="矩形 15"/>
            <p:cNvSpPr/>
            <p:nvPr/>
          </p:nvSpPr>
          <p:spPr>
            <a:xfrm flipH="1">
              <a:off x="528" y="4249"/>
              <a:ext cx="4585" cy="915"/>
            </a:xfrm>
            <a:prstGeom prst="rect">
              <a:avLst/>
            </a:prstGeom>
            <a:gradFill>
              <a:gsLst>
                <a:gs pos="100000">
                  <a:srgbClr val="ACD78E"/>
                </a:gs>
                <a:gs pos="0">
                  <a:srgbClr val="4E9921">
                    <a:alpha val="0"/>
                  </a:srgbClr>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r>
                <a:rPr lang="zh-CN" altLang="en-US" sz="2000" b="1">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输入标题内容</a:t>
              </a:r>
            </a:p>
          </p:txBody>
        </p:sp>
        <p:pic>
          <p:nvPicPr>
            <p:cNvPr id="11" name="图片 10"/>
            <p:cNvPicPr/>
            <p:nvPr/>
          </p:nvPicPr>
          <p:blipFill>
            <a:blip r:embed="rId7" cstate="email">
              <a:extLst>
                <a:ext uri="{28A0092B-C50C-407E-A947-70E740481C1C}">
                  <a14:useLocalDpi xmlns:a14="http://schemas.microsoft.com/office/drawing/2010/main"/>
                </a:ext>
              </a:extLst>
            </a:blip>
            <a:stretch>
              <a:fillRect/>
            </a:stretch>
          </p:blipFill>
          <p:spPr>
            <a:xfrm>
              <a:off x="5257" y="1982"/>
              <a:ext cx="4535" cy="3402"/>
            </a:xfrm>
            <a:prstGeom prst="rect">
              <a:avLst/>
            </a:prstGeom>
            <a:effectLst>
              <a:outerShdw blurRad="50800" dist="38100" dir="2700000" algn="tl" rotWithShape="0">
                <a:srgbClr val="287C13">
                  <a:alpha val="40000"/>
                </a:srgbClr>
              </a:outerShdw>
            </a:effectLst>
          </p:spPr>
        </p:pic>
        <p:sp>
          <p:nvSpPr>
            <p:cNvPr id="17" name="矩形 16"/>
            <p:cNvSpPr/>
            <p:nvPr/>
          </p:nvSpPr>
          <p:spPr>
            <a:xfrm flipH="1">
              <a:off x="5257" y="4249"/>
              <a:ext cx="4585" cy="915"/>
            </a:xfrm>
            <a:prstGeom prst="rect">
              <a:avLst/>
            </a:prstGeom>
            <a:gradFill>
              <a:gsLst>
                <a:gs pos="100000">
                  <a:srgbClr val="ACD78E"/>
                </a:gs>
                <a:gs pos="0">
                  <a:srgbClr val="4E9921">
                    <a:alpha val="0"/>
                  </a:srgbClr>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ClrTx/>
                <a:buSzTx/>
                <a:buFontTx/>
              </a:pPr>
              <a:r>
                <a:rPr lang="zh-CN" altLang="en-US" sz="2000" b="1">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输入标题内容</a:t>
              </a:r>
            </a:p>
          </p:txBody>
        </p:sp>
        <p:pic>
          <p:nvPicPr>
            <p:cNvPr id="10" name="图片 9"/>
            <p:cNvPicPr/>
            <p:nvPr/>
          </p:nvPicPr>
          <p:blipFill>
            <a:blip r:embed="rId8" cstate="email">
              <a:extLst>
                <a:ext uri="{28A0092B-C50C-407E-A947-70E740481C1C}">
                  <a14:useLocalDpi xmlns:a14="http://schemas.microsoft.com/office/drawing/2010/main"/>
                </a:ext>
              </a:extLst>
            </a:blip>
            <a:stretch>
              <a:fillRect/>
            </a:stretch>
          </p:blipFill>
          <p:spPr>
            <a:xfrm>
              <a:off x="9966" y="1982"/>
              <a:ext cx="4535" cy="3402"/>
            </a:xfrm>
            <a:prstGeom prst="rect">
              <a:avLst/>
            </a:prstGeom>
            <a:effectLst>
              <a:outerShdw blurRad="50800" dist="38100" dir="2700000" algn="tl" rotWithShape="0">
                <a:srgbClr val="287C13">
                  <a:alpha val="40000"/>
                </a:srgbClr>
              </a:outerShdw>
            </a:effectLst>
          </p:spPr>
        </p:pic>
        <p:sp>
          <p:nvSpPr>
            <p:cNvPr id="18" name="矩形 17"/>
            <p:cNvSpPr/>
            <p:nvPr/>
          </p:nvSpPr>
          <p:spPr>
            <a:xfrm flipH="1">
              <a:off x="9966" y="4249"/>
              <a:ext cx="4585" cy="915"/>
            </a:xfrm>
            <a:prstGeom prst="rect">
              <a:avLst/>
            </a:prstGeom>
            <a:gradFill>
              <a:gsLst>
                <a:gs pos="100000">
                  <a:srgbClr val="ACD78E"/>
                </a:gs>
                <a:gs pos="0">
                  <a:srgbClr val="4E9921">
                    <a:alpha val="0"/>
                  </a:srgbClr>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r>
                <a:rPr lang="zh-CN" altLang="en-US" sz="2000" b="1">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输入标题内容</a:t>
              </a:r>
            </a:p>
          </p:txBody>
        </p:sp>
      </p:grpSp>
      <p:grpSp>
        <p:nvGrpSpPr>
          <p:cNvPr id="24" name="组合 23"/>
          <p:cNvGrpSpPr/>
          <p:nvPr/>
        </p:nvGrpSpPr>
        <p:grpSpPr>
          <a:xfrm>
            <a:off x="-241300" y="5788020"/>
            <a:ext cx="12552680" cy="2117131"/>
            <a:chOff x="-99" y="9123"/>
            <a:chExt cx="19332" cy="1783"/>
          </a:xfrm>
        </p:grpSpPr>
        <p:sp>
          <p:nvSpPr>
            <p:cNvPr id="21" name="任意多边形 20"/>
            <p:cNvSpPr/>
            <p:nvPr/>
          </p:nvSpPr>
          <p:spPr>
            <a:xfrm>
              <a:off x="-99" y="9146"/>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alpha val="20000"/>
                  </a:srgbClr>
                </a:gs>
                <a:gs pos="89000">
                  <a:srgbClr val="74B62F">
                    <a:alpha val="2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47" name="任意多边形 46"/>
            <p:cNvSpPr/>
            <p:nvPr/>
          </p:nvSpPr>
          <p:spPr>
            <a:xfrm>
              <a:off x="-99" y="9123"/>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2" name="任意多边形 21"/>
            <p:cNvSpPr/>
            <p:nvPr/>
          </p:nvSpPr>
          <p:spPr>
            <a:xfrm>
              <a:off x="-99" y="9400"/>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3" name="任意多边形 22"/>
            <p:cNvSpPr/>
            <p:nvPr/>
          </p:nvSpPr>
          <p:spPr>
            <a:xfrm>
              <a:off x="-99" y="9257"/>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pic>
        <p:nvPicPr>
          <p:cNvPr id="52" name="图片 51"/>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grpSp>
        <p:nvGrpSpPr>
          <p:cNvPr id="8" name="组合 7"/>
          <p:cNvGrpSpPr>
            <a:grpSpLocks noRot="1" noChangeAspect="1"/>
          </p:cNvGrpSpPr>
          <p:nvPr/>
        </p:nvGrpSpPr>
        <p:grpSpPr>
          <a:xfrm>
            <a:off x="7851668" y="245988"/>
            <a:ext cx="4376943" cy="874489"/>
            <a:chOff x="0" y="0"/>
            <a:chExt cx="7395" cy="1277"/>
          </a:xfrm>
        </p:grpSpPr>
        <p:sp>
          <p:nvSpPr>
            <p:cNvPr id="9"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20" name="图片 1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25" name="图片 24"/>
            <p:cNvPicPr>
              <a:picLocks noChangeAspect="1"/>
            </p:cNvPicPr>
            <p:nvPr/>
          </p:nvPicPr>
          <p:blipFill>
            <a:blip r:embed="rId13"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2225" y="-587375"/>
            <a:ext cx="12236450" cy="8032750"/>
          </a:xfrm>
          <a:prstGeom prst="rect">
            <a:avLst/>
          </a:prstGeom>
        </p:spPr>
      </p:pic>
      <p:sp>
        <p:nvSpPr>
          <p:cNvPr id="15" name="矩形 14"/>
          <p:cNvSpPr/>
          <p:nvPr/>
        </p:nvSpPr>
        <p:spPr>
          <a:xfrm>
            <a:off x="-24130" y="-243205"/>
            <a:ext cx="13047345" cy="5684520"/>
          </a:xfrm>
          <a:prstGeom prst="rect">
            <a:avLst/>
          </a:prstGeom>
          <a:solidFill>
            <a:schemeClr val="accent4">
              <a:lumMod val="20000"/>
              <a:lumOff val="80000"/>
              <a:alpha val="6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5" name="矩形 84"/>
          <p:cNvSpPr/>
          <p:nvPr userDrawn="1"/>
        </p:nvSpPr>
        <p:spPr>
          <a:xfrm flipV="1">
            <a:off x="-2328545" y="1344930"/>
            <a:ext cx="15914370" cy="6325870"/>
          </a:xfrm>
          <a:prstGeom prst="rect">
            <a:avLst/>
          </a:prstGeom>
          <a:gradFill>
            <a:gsLst>
              <a:gs pos="22000">
                <a:srgbClr val="FFFFFF">
                  <a:alpha val="100000"/>
                </a:srgbClr>
              </a:gs>
              <a:gs pos="54000">
                <a:srgbClr val="FFFFFF">
                  <a:alpha val="87000"/>
                </a:srgbClr>
              </a:gs>
              <a:gs pos="80000">
                <a:schemeClr val="bg1">
                  <a:alpha val="55000"/>
                </a:schemeClr>
              </a:gs>
              <a:gs pos="100000">
                <a:schemeClr val="bg1">
                  <a:alpha val="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6" name="矩形 5"/>
          <p:cNvSpPr/>
          <p:nvPr userDrawn="1"/>
        </p:nvSpPr>
        <p:spPr>
          <a:xfrm>
            <a:off x="-1861185" y="-6190615"/>
            <a:ext cx="15914370" cy="13785850"/>
          </a:xfrm>
          <a:prstGeom prst="rect">
            <a:avLst/>
          </a:prstGeom>
          <a:gradFill rotWithShape="0">
            <a:gsLst>
              <a:gs pos="47000">
                <a:srgbClr val="FFFFFF">
                  <a:alpha val="69000"/>
                </a:srgbClr>
              </a:gs>
              <a:gs pos="32000">
                <a:srgbClr val="FFFFFF">
                  <a:alpha val="79000"/>
                </a:srgbClr>
              </a:gs>
              <a:gs pos="57000">
                <a:srgbClr val="FFFFFF">
                  <a:alpha val="55000"/>
                </a:srgbClr>
              </a:gs>
              <a:gs pos="0">
                <a:srgbClr val="FFFFFF">
                  <a:alpha val="0"/>
                </a:srgbClr>
              </a:gs>
              <a:gs pos="89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7" name="椭圆 86"/>
          <p:cNvSpPr/>
          <p:nvPr/>
        </p:nvSpPr>
        <p:spPr>
          <a:xfrm>
            <a:off x="3961765" y="-1020127"/>
            <a:ext cx="4268470" cy="3444875"/>
          </a:xfrm>
          <a:prstGeom prst="ellipse">
            <a:avLst/>
          </a:prstGeom>
          <a:gradFill>
            <a:gsLst>
              <a:gs pos="3000">
                <a:srgbClr val="FFFFFF">
                  <a:alpha val="57000"/>
                </a:srgbClr>
              </a:gs>
              <a:gs pos="43000">
                <a:schemeClr val="bg1">
                  <a:alpha val="27000"/>
                </a:schemeClr>
              </a:gs>
              <a:gs pos="66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5" name="图片 4"/>
          <p:cNvPicPr>
            <a:picLocks noChangeAspect="1"/>
          </p:cNvPicPr>
          <p:nvPr/>
        </p:nvPicPr>
        <p:blipFill>
          <a:blip r:embed="rId7" cstate="email">
            <a:clrChange>
              <a:clrFrom>
                <a:srgbClr val="F4F9F5">
                  <a:alpha val="100000"/>
                </a:srgbClr>
              </a:clrFrom>
              <a:clrTo>
                <a:srgbClr val="F4F9F5">
                  <a:alpha val="100000"/>
                  <a:alpha val="0"/>
                </a:srgbClr>
              </a:clrTo>
            </a:clrChange>
            <a:extLst>
              <a:ext uri="{28A0092B-C50C-407E-A947-70E740481C1C}">
                <a14:useLocalDpi xmlns:a14="http://schemas.microsoft.com/office/drawing/2010/main"/>
              </a:ext>
            </a:extLst>
          </a:blip>
          <a:stretch>
            <a:fillRect/>
          </a:stretch>
        </p:blipFill>
        <p:spPr>
          <a:xfrm>
            <a:off x="39370" y="2623820"/>
            <a:ext cx="12192000" cy="4883150"/>
          </a:xfrm>
          <a:prstGeom prst="rect">
            <a:avLst/>
          </a:prstGeom>
        </p:spPr>
      </p:pic>
      <p:pic>
        <p:nvPicPr>
          <p:cNvPr id="43" name="图片 42" descr="黑暗中有许多云&#10;&#10;中度可信度描述已自动生成"/>
          <p:cNvPicPr>
            <a:picLocks noChangeAspect="1"/>
          </p:cNvPicPr>
          <p:nvPr/>
        </p:nvPicPr>
        <p:blipFill>
          <a:blip r:embed="rId8" cstate="email">
            <a:alphaModFix amt="70000"/>
            <a:extLst>
              <a:ext uri="{28A0092B-C50C-407E-A947-70E740481C1C}">
                <a14:useLocalDpi xmlns:a14="http://schemas.microsoft.com/office/drawing/2010/main"/>
              </a:ext>
            </a:extLst>
          </a:blip>
          <a:stretch>
            <a:fillRect/>
          </a:stretch>
        </p:blipFill>
        <p:spPr>
          <a:xfrm rot="1260000">
            <a:off x="-2654300" y="5641975"/>
            <a:ext cx="7720965" cy="2426970"/>
          </a:xfrm>
          <a:prstGeom prst="rect">
            <a:avLst/>
          </a:prstGeom>
        </p:spPr>
      </p:pic>
      <p:pic>
        <p:nvPicPr>
          <p:cNvPr id="8" name="图片 7" descr="黑暗中有许多云&#10;&#10;中度可信度描述已自动生成"/>
          <p:cNvPicPr>
            <a:picLocks noChangeAspect="1"/>
          </p:cNvPicPr>
          <p:nvPr/>
        </p:nvPicPr>
        <p:blipFill>
          <a:blip r:embed="rId8" cstate="email">
            <a:alphaModFix amt="70000"/>
            <a:extLst>
              <a:ext uri="{28A0092B-C50C-407E-A947-70E740481C1C}">
                <a14:useLocalDpi xmlns:a14="http://schemas.microsoft.com/office/drawing/2010/main"/>
              </a:ext>
            </a:extLst>
          </a:blip>
          <a:stretch>
            <a:fillRect/>
          </a:stretch>
        </p:blipFill>
        <p:spPr>
          <a:xfrm rot="21300000">
            <a:off x="5683250" y="5705475"/>
            <a:ext cx="7720965" cy="2426970"/>
          </a:xfrm>
          <a:prstGeom prst="rect">
            <a:avLst/>
          </a:prstGeom>
        </p:spPr>
      </p:pic>
      <p:pic>
        <p:nvPicPr>
          <p:cNvPr id="10" name="图片 9"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a:off x="2352040" y="5085080"/>
            <a:ext cx="7720965" cy="2426970"/>
          </a:xfrm>
          <a:prstGeom prst="rect">
            <a:avLst/>
          </a:prstGeom>
        </p:spPr>
      </p:pic>
      <p:pic>
        <p:nvPicPr>
          <p:cNvPr id="12" name="图片 11"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rot="20760000">
            <a:off x="8435340" y="3966845"/>
            <a:ext cx="7720965" cy="2426970"/>
          </a:xfrm>
          <a:prstGeom prst="rect">
            <a:avLst/>
          </a:prstGeom>
        </p:spPr>
      </p:pic>
      <p:pic>
        <p:nvPicPr>
          <p:cNvPr id="13" name="图片 12"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rot="780000">
            <a:off x="-2658745" y="3905250"/>
            <a:ext cx="7720965" cy="2426970"/>
          </a:xfrm>
          <a:prstGeom prst="rect">
            <a:avLst/>
          </a:prstGeom>
        </p:spPr>
      </p:pic>
      <p:sp>
        <p:nvSpPr>
          <p:cNvPr id="31" name="椭圆 30"/>
          <p:cNvSpPr/>
          <p:nvPr>
            <p:custDataLst>
              <p:tags r:id="rId1"/>
            </p:custDataLst>
          </p:nvPr>
        </p:nvSpPr>
        <p:spPr>
          <a:xfrm>
            <a:off x="5431790" y="549910"/>
            <a:ext cx="1168400" cy="1288833"/>
          </a:xfrm>
          <a:prstGeom prst="ellipse">
            <a:avLst/>
          </a:prstGeom>
          <a:noFill/>
          <a:ln>
            <a:gradFill>
              <a:gsLst>
                <a:gs pos="0">
                  <a:srgbClr val="CBD705">
                    <a:alpha val="87000"/>
                  </a:srgbClr>
                </a:gs>
                <a:gs pos="95000">
                  <a:srgbClr val="2F6702"/>
                </a:gs>
                <a:gs pos="46000">
                  <a:srgbClr val="3AA32F">
                    <a:alpha val="83000"/>
                  </a:srgbClr>
                </a:gs>
              </a:gsLst>
              <a:lin ang="3600000" scaled="1"/>
            </a:gra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7" name="文本框 6">
            <a:extLst>
              <a:ext uri="{FF2B5EF4-FFF2-40B4-BE49-F238E27FC236}">
                <a16:creationId xmlns:a16="http://schemas.microsoft.com/office/drawing/2014/main" id="{8A043343-BB5B-DA1F-265A-452CB5D4263B}"/>
              </a:ext>
            </a:extLst>
          </p:cNvPr>
          <p:cNvSpPr txBox="1"/>
          <p:nvPr>
            <p:custDataLst>
              <p:tags r:id="rId2"/>
            </p:custDataLst>
          </p:nvPr>
        </p:nvSpPr>
        <p:spPr>
          <a:xfrm>
            <a:off x="5619310" y="701788"/>
            <a:ext cx="771525" cy="944761"/>
          </a:xfrm>
          <a:custGeom>
            <a:avLst/>
            <a:gdLst/>
            <a:ahLst/>
            <a:cxnLst/>
            <a:rect l="l" t="t" r="r" b="b"/>
            <a:pathLst>
              <a:path w="771525" h="944761">
                <a:moveTo>
                  <a:pt x="291107" y="641152"/>
                </a:moveTo>
                <a:cubicBezTo>
                  <a:pt x="285750" y="647105"/>
                  <a:pt x="276225" y="662583"/>
                  <a:pt x="262532" y="687586"/>
                </a:cubicBezTo>
                <a:cubicBezTo>
                  <a:pt x="260746" y="687586"/>
                  <a:pt x="256579" y="692348"/>
                  <a:pt x="250031" y="701873"/>
                </a:cubicBezTo>
                <a:lnTo>
                  <a:pt x="250031" y="705445"/>
                </a:lnTo>
                <a:cubicBezTo>
                  <a:pt x="259556" y="705445"/>
                  <a:pt x="275629" y="698897"/>
                  <a:pt x="298251" y="685800"/>
                </a:cubicBezTo>
                <a:cubicBezTo>
                  <a:pt x="298251" y="682823"/>
                  <a:pt x="300038" y="679252"/>
                  <a:pt x="303609" y="675084"/>
                </a:cubicBezTo>
                <a:lnTo>
                  <a:pt x="303609" y="667941"/>
                </a:lnTo>
                <a:cubicBezTo>
                  <a:pt x="303609" y="662583"/>
                  <a:pt x="300038" y="653653"/>
                  <a:pt x="292894" y="641152"/>
                </a:cubicBezTo>
                <a:close/>
                <a:moveTo>
                  <a:pt x="594717" y="355402"/>
                </a:moveTo>
                <a:cubicBezTo>
                  <a:pt x="586382" y="355402"/>
                  <a:pt x="581025" y="361950"/>
                  <a:pt x="578643" y="375047"/>
                </a:cubicBezTo>
                <a:cubicBezTo>
                  <a:pt x="578643" y="384572"/>
                  <a:pt x="584001" y="389334"/>
                  <a:pt x="594717" y="389334"/>
                </a:cubicBezTo>
                <a:cubicBezTo>
                  <a:pt x="608409" y="389334"/>
                  <a:pt x="616743" y="383977"/>
                  <a:pt x="619720" y="373261"/>
                </a:cubicBezTo>
                <a:lnTo>
                  <a:pt x="619720" y="371475"/>
                </a:lnTo>
                <a:cubicBezTo>
                  <a:pt x="616148" y="360759"/>
                  <a:pt x="607814" y="355402"/>
                  <a:pt x="594717" y="355402"/>
                </a:cubicBezTo>
                <a:close/>
                <a:moveTo>
                  <a:pt x="158948" y="230386"/>
                </a:moveTo>
                <a:lnTo>
                  <a:pt x="164306" y="230386"/>
                </a:lnTo>
                <a:cubicBezTo>
                  <a:pt x="169068" y="235148"/>
                  <a:pt x="181570" y="239911"/>
                  <a:pt x="201810" y="244673"/>
                </a:cubicBezTo>
                <a:cubicBezTo>
                  <a:pt x="222051" y="266105"/>
                  <a:pt x="232171" y="280392"/>
                  <a:pt x="232171" y="287536"/>
                </a:cubicBezTo>
                <a:lnTo>
                  <a:pt x="246459" y="301823"/>
                </a:lnTo>
                <a:lnTo>
                  <a:pt x="248245" y="301823"/>
                </a:lnTo>
                <a:cubicBezTo>
                  <a:pt x="255984" y="297656"/>
                  <a:pt x="264914" y="290513"/>
                  <a:pt x="275034" y="280392"/>
                </a:cubicBezTo>
                <a:lnTo>
                  <a:pt x="307181" y="280392"/>
                </a:lnTo>
                <a:cubicBezTo>
                  <a:pt x="313729" y="284559"/>
                  <a:pt x="325040" y="287536"/>
                  <a:pt x="341114" y="289322"/>
                </a:cubicBezTo>
                <a:cubicBezTo>
                  <a:pt x="360164" y="301823"/>
                  <a:pt x="369689" y="308967"/>
                  <a:pt x="369689" y="310753"/>
                </a:cubicBezTo>
                <a:lnTo>
                  <a:pt x="358973" y="328613"/>
                </a:lnTo>
                <a:cubicBezTo>
                  <a:pt x="339923" y="335161"/>
                  <a:pt x="324445" y="342900"/>
                  <a:pt x="312539" y="351830"/>
                </a:cubicBezTo>
                <a:cubicBezTo>
                  <a:pt x="308371" y="351830"/>
                  <a:pt x="297060" y="355997"/>
                  <a:pt x="278606" y="364331"/>
                </a:cubicBezTo>
                <a:cubicBezTo>
                  <a:pt x="264318" y="364331"/>
                  <a:pt x="257175" y="367308"/>
                  <a:pt x="257175" y="373261"/>
                </a:cubicBezTo>
                <a:lnTo>
                  <a:pt x="257175" y="380405"/>
                </a:lnTo>
                <a:cubicBezTo>
                  <a:pt x="257175" y="403027"/>
                  <a:pt x="259556" y="414337"/>
                  <a:pt x="264318" y="414337"/>
                </a:cubicBezTo>
                <a:cubicBezTo>
                  <a:pt x="273248" y="410170"/>
                  <a:pt x="281582" y="404217"/>
                  <a:pt x="289321" y="396478"/>
                </a:cubicBezTo>
                <a:lnTo>
                  <a:pt x="310753" y="398264"/>
                </a:lnTo>
                <a:lnTo>
                  <a:pt x="325040" y="398264"/>
                </a:lnTo>
                <a:cubicBezTo>
                  <a:pt x="331589" y="404217"/>
                  <a:pt x="341709" y="407194"/>
                  <a:pt x="355402" y="407194"/>
                </a:cubicBezTo>
                <a:cubicBezTo>
                  <a:pt x="355402" y="407789"/>
                  <a:pt x="363140" y="414933"/>
                  <a:pt x="378618" y="428625"/>
                </a:cubicBezTo>
                <a:lnTo>
                  <a:pt x="378618" y="430411"/>
                </a:lnTo>
                <a:cubicBezTo>
                  <a:pt x="378618" y="437555"/>
                  <a:pt x="367903" y="444698"/>
                  <a:pt x="346471" y="451842"/>
                </a:cubicBezTo>
                <a:cubicBezTo>
                  <a:pt x="346471" y="453628"/>
                  <a:pt x="337542" y="456009"/>
                  <a:pt x="319682" y="458986"/>
                </a:cubicBezTo>
                <a:cubicBezTo>
                  <a:pt x="318492" y="462558"/>
                  <a:pt x="308371" y="466130"/>
                  <a:pt x="289321" y="469702"/>
                </a:cubicBezTo>
                <a:cubicBezTo>
                  <a:pt x="289321" y="472678"/>
                  <a:pt x="282773" y="475059"/>
                  <a:pt x="269676" y="476845"/>
                </a:cubicBezTo>
                <a:cubicBezTo>
                  <a:pt x="261342" y="482798"/>
                  <a:pt x="257175" y="488752"/>
                  <a:pt x="257175" y="494705"/>
                </a:cubicBezTo>
                <a:lnTo>
                  <a:pt x="257175" y="510778"/>
                </a:lnTo>
                <a:lnTo>
                  <a:pt x="258960" y="510778"/>
                </a:lnTo>
                <a:cubicBezTo>
                  <a:pt x="269081" y="510778"/>
                  <a:pt x="282178" y="501848"/>
                  <a:pt x="298251" y="483989"/>
                </a:cubicBezTo>
                <a:cubicBezTo>
                  <a:pt x="303609" y="483989"/>
                  <a:pt x="311348" y="483394"/>
                  <a:pt x="321468" y="482203"/>
                </a:cubicBezTo>
                <a:cubicBezTo>
                  <a:pt x="338137" y="489347"/>
                  <a:pt x="351829" y="492919"/>
                  <a:pt x="362545" y="492919"/>
                </a:cubicBezTo>
                <a:cubicBezTo>
                  <a:pt x="362545" y="495300"/>
                  <a:pt x="369093" y="497086"/>
                  <a:pt x="382190" y="498277"/>
                </a:cubicBezTo>
                <a:cubicBezTo>
                  <a:pt x="391120" y="505420"/>
                  <a:pt x="404812" y="511969"/>
                  <a:pt x="423267" y="517922"/>
                </a:cubicBezTo>
                <a:cubicBezTo>
                  <a:pt x="423267" y="520898"/>
                  <a:pt x="424457" y="523875"/>
                  <a:pt x="426839" y="526852"/>
                </a:cubicBezTo>
                <a:lnTo>
                  <a:pt x="426839" y="537567"/>
                </a:lnTo>
                <a:cubicBezTo>
                  <a:pt x="420290" y="549473"/>
                  <a:pt x="410765" y="557808"/>
                  <a:pt x="398264" y="562570"/>
                </a:cubicBezTo>
                <a:lnTo>
                  <a:pt x="398264" y="564356"/>
                </a:lnTo>
                <a:lnTo>
                  <a:pt x="391120" y="564356"/>
                </a:lnTo>
                <a:cubicBezTo>
                  <a:pt x="388739" y="561975"/>
                  <a:pt x="382190" y="560189"/>
                  <a:pt x="371475" y="558998"/>
                </a:cubicBezTo>
                <a:cubicBezTo>
                  <a:pt x="355996" y="562570"/>
                  <a:pt x="341709" y="566737"/>
                  <a:pt x="328612" y="571500"/>
                </a:cubicBezTo>
                <a:cubicBezTo>
                  <a:pt x="325040" y="572095"/>
                  <a:pt x="320873" y="579834"/>
                  <a:pt x="316110" y="594717"/>
                </a:cubicBezTo>
                <a:cubicBezTo>
                  <a:pt x="312539" y="595908"/>
                  <a:pt x="310753" y="599480"/>
                  <a:pt x="310753" y="605433"/>
                </a:cubicBezTo>
                <a:lnTo>
                  <a:pt x="351829" y="605433"/>
                </a:lnTo>
                <a:cubicBezTo>
                  <a:pt x="376237" y="622102"/>
                  <a:pt x="391120" y="634008"/>
                  <a:pt x="396478" y="641152"/>
                </a:cubicBezTo>
                <a:lnTo>
                  <a:pt x="408979" y="680442"/>
                </a:lnTo>
                <a:lnTo>
                  <a:pt x="408979" y="710803"/>
                </a:lnTo>
                <a:cubicBezTo>
                  <a:pt x="407193" y="711994"/>
                  <a:pt x="405407" y="719138"/>
                  <a:pt x="403621" y="732234"/>
                </a:cubicBezTo>
                <a:cubicBezTo>
                  <a:pt x="397073" y="736997"/>
                  <a:pt x="388144" y="750094"/>
                  <a:pt x="376832" y="771525"/>
                </a:cubicBezTo>
                <a:cubicBezTo>
                  <a:pt x="363140" y="784622"/>
                  <a:pt x="354806" y="791170"/>
                  <a:pt x="351829" y="791170"/>
                </a:cubicBezTo>
                <a:lnTo>
                  <a:pt x="335756" y="782241"/>
                </a:lnTo>
                <a:lnTo>
                  <a:pt x="314325" y="782241"/>
                </a:lnTo>
                <a:cubicBezTo>
                  <a:pt x="312539" y="782241"/>
                  <a:pt x="310157" y="779264"/>
                  <a:pt x="307181" y="773311"/>
                </a:cubicBezTo>
                <a:cubicBezTo>
                  <a:pt x="308967" y="773311"/>
                  <a:pt x="313134" y="763786"/>
                  <a:pt x="319682" y="744736"/>
                </a:cubicBezTo>
                <a:lnTo>
                  <a:pt x="319682" y="737592"/>
                </a:lnTo>
                <a:lnTo>
                  <a:pt x="312539" y="737592"/>
                </a:lnTo>
                <a:cubicBezTo>
                  <a:pt x="298846" y="750094"/>
                  <a:pt x="283964" y="759619"/>
                  <a:pt x="267890" y="766167"/>
                </a:cubicBezTo>
                <a:cubicBezTo>
                  <a:pt x="267890" y="769144"/>
                  <a:pt x="260152" y="772716"/>
                  <a:pt x="244673" y="776883"/>
                </a:cubicBezTo>
                <a:cubicBezTo>
                  <a:pt x="244673" y="779264"/>
                  <a:pt x="239315" y="781645"/>
                  <a:pt x="228600" y="784027"/>
                </a:cubicBezTo>
                <a:cubicBezTo>
                  <a:pt x="219075" y="785813"/>
                  <a:pt x="204192" y="798314"/>
                  <a:pt x="183951" y="821531"/>
                </a:cubicBezTo>
                <a:lnTo>
                  <a:pt x="176807" y="821531"/>
                </a:lnTo>
                <a:cubicBezTo>
                  <a:pt x="171450" y="821531"/>
                  <a:pt x="166687" y="812006"/>
                  <a:pt x="162520" y="792956"/>
                </a:cubicBezTo>
                <a:cubicBezTo>
                  <a:pt x="159543" y="784622"/>
                  <a:pt x="152400" y="776288"/>
                  <a:pt x="141089" y="767953"/>
                </a:cubicBezTo>
                <a:lnTo>
                  <a:pt x="141089" y="760809"/>
                </a:lnTo>
                <a:cubicBezTo>
                  <a:pt x="145256" y="744141"/>
                  <a:pt x="151804" y="731044"/>
                  <a:pt x="160734" y="721519"/>
                </a:cubicBezTo>
                <a:cubicBezTo>
                  <a:pt x="188118" y="692348"/>
                  <a:pt x="201810" y="665559"/>
                  <a:pt x="201810" y="641152"/>
                </a:cubicBezTo>
                <a:cubicBezTo>
                  <a:pt x="204192" y="641152"/>
                  <a:pt x="205383" y="636984"/>
                  <a:pt x="205383" y="628650"/>
                </a:cubicBezTo>
                <a:lnTo>
                  <a:pt x="201810" y="626864"/>
                </a:lnTo>
                <a:cubicBezTo>
                  <a:pt x="190500" y="626864"/>
                  <a:pt x="178593" y="629841"/>
                  <a:pt x="166092" y="635794"/>
                </a:cubicBezTo>
                <a:cubicBezTo>
                  <a:pt x="157163" y="636984"/>
                  <a:pt x="151209" y="638770"/>
                  <a:pt x="148232" y="641152"/>
                </a:cubicBezTo>
                <a:lnTo>
                  <a:pt x="125015" y="641152"/>
                </a:lnTo>
                <a:cubicBezTo>
                  <a:pt x="121443" y="644723"/>
                  <a:pt x="108346" y="646509"/>
                  <a:pt x="85725" y="646509"/>
                </a:cubicBezTo>
                <a:lnTo>
                  <a:pt x="73223" y="646509"/>
                </a:lnTo>
                <a:cubicBezTo>
                  <a:pt x="69652" y="648295"/>
                  <a:pt x="60721" y="650676"/>
                  <a:pt x="46434" y="653653"/>
                </a:cubicBezTo>
                <a:cubicBezTo>
                  <a:pt x="46434" y="654844"/>
                  <a:pt x="45839" y="655439"/>
                  <a:pt x="44648" y="655439"/>
                </a:cubicBezTo>
                <a:lnTo>
                  <a:pt x="39290" y="655439"/>
                </a:lnTo>
                <a:cubicBezTo>
                  <a:pt x="28575" y="650676"/>
                  <a:pt x="20836" y="643533"/>
                  <a:pt x="16073" y="634008"/>
                </a:cubicBezTo>
                <a:cubicBezTo>
                  <a:pt x="16073" y="631627"/>
                  <a:pt x="13096" y="626864"/>
                  <a:pt x="7144" y="619720"/>
                </a:cubicBezTo>
                <a:cubicBezTo>
                  <a:pt x="7144" y="613172"/>
                  <a:pt x="4762" y="607219"/>
                  <a:pt x="0" y="601861"/>
                </a:cubicBezTo>
                <a:lnTo>
                  <a:pt x="0" y="596503"/>
                </a:lnTo>
                <a:lnTo>
                  <a:pt x="23217" y="576858"/>
                </a:lnTo>
                <a:lnTo>
                  <a:pt x="28575" y="576858"/>
                </a:lnTo>
                <a:cubicBezTo>
                  <a:pt x="30361" y="576858"/>
                  <a:pt x="32146" y="578644"/>
                  <a:pt x="33932" y="582216"/>
                </a:cubicBezTo>
                <a:lnTo>
                  <a:pt x="33932" y="584002"/>
                </a:lnTo>
                <a:lnTo>
                  <a:pt x="30361" y="589359"/>
                </a:lnTo>
                <a:lnTo>
                  <a:pt x="30361" y="591145"/>
                </a:lnTo>
                <a:cubicBezTo>
                  <a:pt x="30361" y="592931"/>
                  <a:pt x="32146" y="594717"/>
                  <a:pt x="35718" y="596503"/>
                </a:cubicBezTo>
                <a:lnTo>
                  <a:pt x="46434" y="596503"/>
                </a:lnTo>
                <a:cubicBezTo>
                  <a:pt x="50006" y="593527"/>
                  <a:pt x="60721" y="590550"/>
                  <a:pt x="78581" y="587573"/>
                </a:cubicBezTo>
                <a:cubicBezTo>
                  <a:pt x="78581" y="585787"/>
                  <a:pt x="93464" y="581025"/>
                  <a:pt x="123229" y="573286"/>
                </a:cubicBezTo>
                <a:cubicBezTo>
                  <a:pt x="123229" y="571500"/>
                  <a:pt x="136921" y="566737"/>
                  <a:pt x="164306" y="558998"/>
                </a:cubicBezTo>
                <a:cubicBezTo>
                  <a:pt x="167282" y="553045"/>
                  <a:pt x="170259" y="550069"/>
                  <a:pt x="173235" y="550069"/>
                </a:cubicBezTo>
                <a:lnTo>
                  <a:pt x="173235" y="544711"/>
                </a:lnTo>
                <a:lnTo>
                  <a:pt x="169664" y="539353"/>
                </a:lnTo>
                <a:cubicBezTo>
                  <a:pt x="172045" y="539353"/>
                  <a:pt x="173831" y="534591"/>
                  <a:pt x="175021" y="525066"/>
                </a:cubicBezTo>
                <a:cubicBezTo>
                  <a:pt x="175617" y="524470"/>
                  <a:pt x="180975" y="517327"/>
                  <a:pt x="191095" y="503634"/>
                </a:cubicBezTo>
                <a:lnTo>
                  <a:pt x="191095" y="455414"/>
                </a:lnTo>
                <a:cubicBezTo>
                  <a:pt x="193476" y="452437"/>
                  <a:pt x="194667" y="450056"/>
                  <a:pt x="194667" y="448270"/>
                </a:cubicBezTo>
                <a:cubicBezTo>
                  <a:pt x="194667" y="426244"/>
                  <a:pt x="195262" y="398264"/>
                  <a:pt x="196453" y="364331"/>
                </a:cubicBezTo>
                <a:cubicBezTo>
                  <a:pt x="195262" y="349448"/>
                  <a:pt x="194667" y="340519"/>
                  <a:pt x="194667" y="337542"/>
                </a:cubicBezTo>
                <a:cubicBezTo>
                  <a:pt x="195857" y="329208"/>
                  <a:pt x="196453" y="322659"/>
                  <a:pt x="196453" y="317897"/>
                </a:cubicBezTo>
                <a:cubicBezTo>
                  <a:pt x="195262" y="305395"/>
                  <a:pt x="194667" y="295275"/>
                  <a:pt x="194667" y="287536"/>
                </a:cubicBezTo>
                <a:cubicBezTo>
                  <a:pt x="192881" y="287536"/>
                  <a:pt x="189905" y="278606"/>
                  <a:pt x="185737" y="260747"/>
                </a:cubicBezTo>
                <a:cubicBezTo>
                  <a:pt x="177998" y="253008"/>
                  <a:pt x="169068" y="246459"/>
                  <a:pt x="158948" y="241102"/>
                </a:cubicBezTo>
                <a:cubicBezTo>
                  <a:pt x="158948" y="239316"/>
                  <a:pt x="157758" y="236934"/>
                  <a:pt x="155376" y="233958"/>
                </a:cubicBezTo>
                <a:cubicBezTo>
                  <a:pt x="155971" y="231576"/>
                  <a:pt x="157163" y="230386"/>
                  <a:pt x="158948" y="230386"/>
                </a:cubicBezTo>
                <a:close/>
                <a:moveTo>
                  <a:pt x="625078" y="212527"/>
                </a:moveTo>
                <a:cubicBezTo>
                  <a:pt x="594121" y="226219"/>
                  <a:pt x="578643" y="237530"/>
                  <a:pt x="578643" y="246459"/>
                </a:cubicBezTo>
                <a:lnTo>
                  <a:pt x="578643" y="275034"/>
                </a:lnTo>
                <a:lnTo>
                  <a:pt x="575071" y="280392"/>
                </a:lnTo>
                <a:lnTo>
                  <a:pt x="575071" y="282178"/>
                </a:lnTo>
                <a:cubicBezTo>
                  <a:pt x="575071" y="283964"/>
                  <a:pt x="576857" y="285750"/>
                  <a:pt x="580429" y="287536"/>
                </a:cubicBezTo>
                <a:lnTo>
                  <a:pt x="585787" y="287536"/>
                </a:lnTo>
                <a:lnTo>
                  <a:pt x="607218" y="275034"/>
                </a:lnTo>
                <a:cubicBezTo>
                  <a:pt x="621506" y="264319"/>
                  <a:pt x="628650" y="258366"/>
                  <a:pt x="628650" y="257175"/>
                </a:cubicBezTo>
                <a:cubicBezTo>
                  <a:pt x="632221" y="253008"/>
                  <a:pt x="634007" y="244673"/>
                  <a:pt x="634007" y="232172"/>
                </a:cubicBezTo>
                <a:lnTo>
                  <a:pt x="634007" y="225028"/>
                </a:lnTo>
                <a:cubicBezTo>
                  <a:pt x="634007" y="218480"/>
                  <a:pt x="631626" y="214313"/>
                  <a:pt x="626864" y="212527"/>
                </a:cubicBezTo>
                <a:close/>
                <a:moveTo>
                  <a:pt x="292894" y="135731"/>
                </a:moveTo>
                <a:lnTo>
                  <a:pt x="342900" y="135731"/>
                </a:lnTo>
                <a:lnTo>
                  <a:pt x="375046" y="155376"/>
                </a:lnTo>
                <a:lnTo>
                  <a:pt x="375046" y="169664"/>
                </a:lnTo>
                <a:cubicBezTo>
                  <a:pt x="366117" y="181570"/>
                  <a:pt x="351234" y="191095"/>
                  <a:pt x="330398" y="198239"/>
                </a:cubicBezTo>
                <a:cubicBezTo>
                  <a:pt x="289321" y="223242"/>
                  <a:pt x="261937" y="235744"/>
                  <a:pt x="248245" y="235744"/>
                </a:cubicBezTo>
                <a:cubicBezTo>
                  <a:pt x="248245" y="236934"/>
                  <a:pt x="247650" y="237530"/>
                  <a:pt x="246459" y="237530"/>
                </a:cubicBezTo>
                <a:lnTo>
                  <a:pt x="225028" y="237530"/>
                </a:lnTo>
                <a:cubicBezTo>
                  <a:pt x="211335" y="232767"/>
                  <a:pt x="199429" y="225028"/>
                  <a:pt x="189309" y="214313"/>
                </a:cubicBezTo>
                <a:cubicBezTo>
                  <a:pt x="181570" y="208955"/>
                  <a:pt x="176212" y="202406"/>
                  <a:pt x="173235" y="194667"/>
                </a:cubicBezTo>
                <a:lnTo>
                  <a:pt x="173235" y="192881"/>
                </a:lnTo>
                <a:cubicBezTo>
                  <a:pt x="173831" y="190500"/>
                  <a:pt x="175021" y="189309"/>
                  <a:pt x="176807" y="189309"/>
                </a:cubicBezTo>
                <a:lnTo>
                  <a:pt x="178593" y="189309"/>
                </a:lnTo>
                <a:lnTo>
                  <a:pt x="183951" y="192881"/>
                </a:lnTo>
                <a:lnTo>
                  <a:pt x="207168" y="192881"/>
                </a:lnTo>
                <a:cubicBezTo>
                  <a:pt x="245864" y="172045"/>
                  <a:pt x="272653" y="154781"/>
                  <a:pt x="287535" y="141089"/>
                </a:cubicBezTo>
                <a:cubicBezTo>
                  <a:pt x="287535" y="139303"/>
                  <a:pt x="289321" y="137517"/>
                  <a:pt x="292894" y="135731"/>
                </a:cubicBezTo>
                <a:close/>
                <a:moveTo>
                  <a:pt x="476845" y="0"/>
                </a:moveTo>
                <a:lnTo>
                  <a:pt x="485775" y="0"/>
                </a:lnTo>
                <a:cubicBezTo>
                  <a:pt x="505420" y="10716"/>
                  <a:pt x="519707" y="16073"/>
                  <a:pt x="528637" y="16073"/>
                </a:cubicBezTo>
                <a:cubicBezTo>
                  <a:pt x="539353" y="20241"/>
                  <a:pt x="547092" y="28575"/>
                  <a:pt x="551854" y="41076"/>
                </a:cubicBezTo>
                <a:cubicBezTo>
                  <a:pt x="565546" y="57150"/>
                  <a:pt x="573285" y="71437"/>
                  <a:pt x="575071" y="83939"/>
                </a:cubicBezTo>
                <a:cubicBezTo>
                  <a:pt x="576857" y="83939"/>
                  <a:pt x="579834" y="88702"/>
                  <a:pt x="584001" y="98227"/>
                </a:cubicBezTo>
                <a:lnTo>
                  <a:pt x="584001" y="141089"/>
                </a:lnTo>
                <a:cubicBezTo>
                  <a:pt x="580429" y="145256"/>
                  <a:pt x="578643" y="153591"/>
                  <a:pt x="578643" y="166092"/>
                </a:cubicBezTo>
                <a:lnTo>
                  <a:pt x="578643" y="176808"/>
                </a:lnTo>
                <a:cubicBezTo>
                  <a:pt x="583406" y="176808"/>
                  <a:pt x="594121" y="170259"/>
                  <a:pt x="610790" y="157163"/>
                </a:cubicBezTo>
                <a:lnTo>
                  <a:pt x="630435" y="157163"/>
                </a:lnTo>
                <a:cubicBezTo>
                  <a:pt x="642342" y="163116"/>
                  <a:pt x="655439" y="166688"/>
                  <a:pt x="669726" y="167878"/>
                </a:cubicBezTo>
                <a:cubicBezTo>
                  <a:pt x="679846" y="167878"/>
                  <a:pt x="692943" y="177403"/>
                  <a:pt x="709017" y="196453"/>
                </a:cubicBezTo>
                <a:cubicBezTo>
                  <a:pt x="712589" y="206573"/>
                  <a:pt x="714375" y="216098"/>
                  <a:pt x="714375" y="225028"/>
                </a:cubicBezTo>
                <a:lnTo>
                  <a:pt x="714375" y="237530"/>
                </a:lnTo>
                <a:cubicBezTo>
                  <a:pt x="720328" y="242888"/>
                  <a:pt x="723304" y="246459"/>
                  <a:pt x="723304" y="248245"/>
                </a:cubicBezTo>
                <a:lnTo>
                  <a:pt x="732234" y="248245"/>
                </a:lnTo>
                <a:cubicBezTo>
                  <a:pt x="740568" y="257175"/>
                  <a:pt x="751879" y="263723"/>
                  <a:pt x="766167" y="267891"/>
                </a:cubicBezTo>
                <a:lnTo>
                  <a:pt x="771525" y="275034"/>
                </a:lnTo>
                <a:lnTo>
                  <a:pt x="771525" y="276820"/>
                </a:lnTo>
                <a:cubicBezTo>
                  <a:pt x="767357" y="286941"/>
                  <a:pt x="760214" y="295275"/>
                  <a:pt x="750093" y="301823"/>
                </a:cubicBezTo>
                <a:lnTo>
                  <a:pt x="744735" y="305395"/>
                </a:lnTo>
                <a:lnTo>
                  <a:pt x="735806" y="305395"/>
                </a:lnTo>
                <a:cubicBezTo>
                  <a:pt x="720328" y="305395"/>
                  <a:pt x="710207" y="309562"/>
                  <a:pt x="705445" y="317897"/>
                </a:cubicBezTo>
                <a:lnTo>
                  <a:pt x="705445" y="319683"/>
                </a:lnTo>
                <a:cubicBezTo>
                  <a:pt x="705445" y="351830"/>
                  <a:pt x="697110" y="388144"/>
                  <a:pt x="680442" y="428625"/>
                </a:cubicBezTo>
                <a:cubicBezTo>
                  <a:pt x="673893" y="436364"/>
                  <a:pt x="669131" y="447080"/>
                  <a:pt x="666154" y="460772"/>
                </a:cubicBezTo>
                <a:cubicBezTo>
                  <a:pt x="656034" y="469106"/>
                  <a:pt x="648890" y="473869"/>
                  <a:pt x="644723" y="475059"/>
                </a:cubicBezTo>
                <a:cubicBezTo>
                  <a:pt x="634007" y="475059"/>
                  <a:pt x="622101" y="481013"/>
                  <a:pt x="609004" y="492919"/>
                </a:cubicBezTo>
                <a:cubicBezTo>
                  <a:pt x="602456" y="492919"/>
                  <a:pt x="598289" y="499467"/>
                  <a:pt x="596503" y="512564"/>
                </a:cubicBezTo>
                <a:lnTo>
                  <a:pt x="596503" y="516136"/>
                </a:lnTo>
                <a:cubicBezTo>
                  <a:pt x="596503" y="528042"/>
                  <a:pt x="601265" y="533995"/>
                  <a:pt x="610790" y="533995"/>
                </a:cubicBezTo>
                <a:lnTo>
                  <a:pt x="637579" y="533995"/>
                </a:lnTo>
                <a:cubicBezTo>
                  <a:pt x="651867" y="538758"/>
                  <a:pt x="661392" y="544116"/>
                  <a:pt x="666154" y="550069"/>
                </a:cubicBezTo>
                <a:cubicBezTo>
                  <a:pt x="671512" y="550069"/>
                  <a:pt x="678656" y="554236"/>
                  <a:pt x="687585" y="562570"/>
                </a:cubicBezTo>
                <a:lnTo>
                  <a:pt x="687585" y="566142"/>
                </a:lnTo>
                <a:lnTo>
                  <a:pt x="666154" y="591145"/>
                </a:lnTo>
                <a:cubicBezTo>
                  <a:pt x="664368" y="592336"/>
                  <a:pt x="661987" y="592931"/>
                  <a:pt x="659010" y="592931"/>
                </a:cubicBezTo>
                <a:lnTo>
                  <a:pt x="639365" y="592931"/>
                </a:lnTo>
                <a:cubicBezTo>
                  <a:pt x="623292" y="600075"/>
                  <a:pt x="613767" y="607814"/>
                  <a:pt x="610790" y="616148"/>
                </a:cubicBezTo>
                <a:cubicBezTo>
                  <a:pt x="601265" y="619125"/>
                  <a:pt x="596503" y="624483"/>
                  <a:pt x="596503" y="632222"/>
                </a:cubicBezTo>
                <a:lnTo>
                  <a:pt x="596503" y="641152"/>
                </a:lnTo>
                <a:lnTo>
                  <a:pt x="600075" y="641152"/>
                </a:lnTo>
                <a:lnTo>
                  <a:pt x="616148" y="626864"/>
                </a:lnTo>
                <a:lnTo>
                  <a:pt x="641151" y="626864"/>
                </a:lnTo>
                <a:lnTo>
                  <a:pt x="651867" y="635794"/>
                </a:lnTo>
                <a:lnTo>
                  <a:pt x="657225" y="635794"/>
                </a:lnTo>
                <a:lnTo>
                  <a:pt x="662582" y="632222"/>
                </a:lnTo>
                <a:lnTo>
                  <a:pt x="675084" y="632222"/>
                </a:lnTo>
                <a:cubicBezTo>
                  <a:pt x="684014" y="637580"/>
                  <a:pt x="695325" y="641152"/>
                  <a:pt x="709017" y="642937"/>
                </a:cubicBezTo>
                <a:cubicBezTo>
                  <a:pt x="719137" y="654844"/>
                  <a:pt x="733425" y="660797"/>
                  <a:pt x="751879" y="660797"/>
                </a:cubicBezTo>
                <a:cubicBezTo>
                  <a:pt x="751879" y="662583"/>
                  <a:pt x="754260" y="664964"/>
                  <a:pt x="759023" y="667941"/>
                </a:cubicBezTo>
                <a:cubicBezTo>
                  <a:pt x="759023" y="666155"/>
                  <a:pt x="760809" y="664369"/>
                  <a:pt x="764381" y="662583"/>
                </a:cubicBezTo>
                <a:lnTo>
                  <a:pt x="766167" y="662583"/>
                </a:lnTo>
                <a:lnTo>
                  <a:pt x="766167" y="664369"/>
                </a:lnTo>
                <a:lnTo>
                  <a:pt x="753665" y="698302"/>
                </a:lnTo>
                <a:cubicBezTo>
                  <a:pt x="749498" y="703064"/>
                  <a:pt x="738782" y="705445"/>
                  <a:pt x="721518" y="705445"/>
                </a:cubicBezTo>
                <a:cubicBezTo>
                  <a:pt x="721518" y="707827"/>
                  <a:pt x="720328" y="709017"/>
                  <a:pt x="717946" y="709017"/>
                </a:cubicBezTo>
                <a:lnTo>
                  <a:pt x="698301" y="709017"/>
                </a:lnTo>
                <a:cubicBezTo>
                  <a:pt x="686990" y="713184"/>
                  <a:pt x="675679" y="719733"/>
                  <a:pt x="664368" y="728663"/>
                </a:cubicBezTo>
                <a:cubicBezTo>
                  <a:pt x="648890" y="728663"/>
                  <a:pt x="634007" y="735806"/>
                  <a:pt x="619720" y="750094"/>
                </a:cubicBezTo>
                <a:lnTo>
                  <a:pt x="614362" y="750094"/>
                </a:lnTo>
                <a:lnTo>
                  <a:pt x="609004" y="746522"/>
                </a:lnTo>
                <a:lnTo>
                  <a:pt x="598289" y="746522"/>
                </a:lnTo>
                <a:cubicBezTo>
                  <a:pt x="598289" y="751284"/>
                  <a:pt x="595312" y="754261"/>
                  <a:pt x="589359" y="755452"/>
                </a:cubicBezTo>
                <a:lnTo>
                  <a:pt x="589359" y="780455"/>
                </a:lnTo>
                <a:cubicBezTo>
                  <a:pt x="595312" y="790575"/>
                  <a:pt x="598289" y="809030"/>
                  <a:pt x="598289" y="835819"/>
                </a:cubicBezTo>
                <a:cubicBezTo>
                  <a:pt x="600670" y="836414"/>
                  <a:pt x="601860" y="837605"/>
                  <a:pt x="601860" y="839391"/>
                </a:cubicBezTo>
                <a:lnTo>
                  <a:pt x="601860" y="857250"/>
                </a:lnTo>
                <a:cubicBezTo>
                  <a:pt x="605432" y="861417"/>
                  <a:pt x="607218" y="871538"/>
                  <a:pt x="607218" y="887611"/>
                </a:cubicBezTo>
                <a:lnTo>
                  <a:pt x="607218" y="898327"/>
                </a:lnTo>
                <a:cubicBezTo>
                  <a:pt x="607218" y="920948"/>
                  <a:pt x="602456" y="936427"/>
                  <a:pt x="592931" y="944761"/>
                </a:cubicBezTo>
                <a:lnTo>
                  <a:pt x="591145" y="944761"/>
                </a:lnTo>
                <a:cubicBezTo>
                  <a:pt x="564951" y="923925"/>
                  <a:pt x="551854" y="909042"/>
                  <a:pt x="551854" y="900113"/>
                </a:cubicBezTo>
                <a:cubicBezTo>
                  <a:pt x="533995" y="876300"/>
                  <a:pt x="525065" y="859036"/>
                  <a:pt x="525065" y="848320"/>
                </a:cubicBezTo>
                <a:lnTo>
                  <a:pt x="525065" y="834033"/>
                </a:lnTo>
                <a:lnTo>
                  <a:pt x="521493" y="828675"/>
                </a:lnTo>
                <a:lnTo>
                  <a:pt x="521493" y="817959"/>
                </a:lnTo>
                <a:cubicBezTo>
                  <a:pt x="523875" y="815578"/>
                  <a:pt x="526256" y="805458"/>
                  <a:pt x="528637" y="787598"/>
                </a:cubicBezTo>
                <a:cubicBezTo>
                  <a:pt x="529828" y="787598"/>
                  <a:pt x="530423" y="787003"/>
                  <a:pt x="530423" y="785813"/>
                </a:cubicBezTo>
                <a:lnTo>
                  <a:pt x="530423" y="773311"/>
                </a:lnTo>
                <a:lnTo>
                  <a:pt x="517921" y="773311"/>
                </a:lnTo>
                <a:lnTo>
                  <a:pt x="457200" y="796528"/>
                </a:lnTo>
                <a:lnTo>
                  <a:pt x="451842" y="796528"/>
                </a:lnTo>
                <a:cubicBezTo>
                  <a:pt x="441126" y="789384"/>
                  <a:pt x="435769" y="776883"/>
                  <a:pt x="435769" y="759023"/>
                </a:cubicBezTo>
                <a:cubicBezTo>
                  <a:pt x="434578" y="759023"/>
                  <a:pt x="431601" y="755452"/>
                  <a:pt x="426839" y="748308"/>
                </a:cubicBezTo>
                <a:lnTo>
                  <a:pt x="426839" y="734020"/>
                </a:lnTo>
                <a:cubicBezTo>
                  <a:pt x="432792" y="721519"/>
                  <a:pt x="435769" y="711994"/>
                  <a:pt x="435769" y="705445"/>
                </a:cubicBezTo>
                <a:cubicBezTo>
                  <a:pt x="446484" y="698302"/>
                  <a:pt x="453628" y="694730"/>
                  <a:pt x="457200" y="694730"/>
                </a:cubicBezTo>
                <a:lnTo>
                  <a:pt x="458985" y="698302"/>
                </a:lnTo>
                <a:cubicBezTo>
                  <a:pt x="456009" y="703064"/>
                  <a:pt x="451842" y="705445"/>
                  <a:pt x="446484" y="705445"/>
                </a:cubicBezTo>
                <a:lnTo>
                  <a:pt x="446484" y="712589"/>
                </a:lnTo>
                <a:lnTo>
                  <a:pt x="455414" y="728663"/>
                </a:lnTo>
                <a:cubicBezTo>
                  <a:pt x="489942" y="717947"/>
                  <a:pt x="510182" y="710208"/>
                  <a:pt x="516135" y="705445"/>
                </a:cubicBezTo>
                <a:cubicBezTo>
                  <a:pt x="522089" y="705445"/>
                  <a:pt x="526256" y="700683"/>
                  <a:pt x="528637" y="691158"/>
                </a:cubicBezTo>
                <a:cubicBezTo>
                  <a:pt x="529828" y="691158"/>
                  <a:pt x="530423" y="690562"/>
                  <a:pt x="530423" y="689372"/>
                </a:cubicBezTo>
                <a:lnTo>
                  <a:pt x="530423" y="666155"/>
                </a:lnTo>
                <a:cubicBezTo>
                  <a:pt x="525660" y="653058"/>
                  <a:pt x="522089" y="646509"/>
                  <a:pt x="519707" y="646509"/>
                </a:cubicBezTo>
                <a:cubicBezTo>
                  <a:pt x="503039" y="658416"/>
                  <a:pt x="493514" y="664369"/>
                  <a:pt x="491132" y="664369"/>
                </a:cubicBezTo>
                <a:lnTo>
                  <a:pt x="489346" y="660797"/>
                </a:lnTo>
                <a:lnTo>
                  <a:pt x="500062" y="648295"/>
                </a:lnTo>
                <a:lnTo>
                  <a:pt x="500062" y="644723"/>
                </a:lnTo>
                <a:cubicBezTo>
                  <a:pt x="493514" y="644723"/>
                  <a:pt x="483393" y="648295"/>
                  <a:pt x="469701" y="655439"/>
                </a:cubicBezTo>
                <a:lnTo>
                  <a:pt x="467915" y="655439"/>
                </a:lnTo>
                <a:cubicBezTo>
                  <a:pt x="458390" y="653058"/>
                  <a:pt x="445889" y="642937"/>
                  <a:pt x="430410" y="625078"/>
                </a:cubicBezTo>
                <a:cubicBezTo>
                  <a:pt x="417314" y="609005"/>
                  <a:pt x="410765" y="600075"/>
                  <a:pt x="410765" y="598289"/>
                </a:cubicBezTo>
                <a:lnTo>
                  <a:pt x="410765" y="596503"/>
                </a:lnTo>
                <a:cubicBezTo>
                  <a:pt x="411360" y="594122"/>
                  <a:pt x="412551" y="592931"/>
                  <a:pt x="414337" y="592931"/>
                </a:cubicBezTo>
                <a:lnTo>
                  <a:pt x="419695" y="592931"/>
                </a:lnTo>
                <a:cubicBezTo>
                  <a:pt x="420290" y="592931"/>
                  <a:pt x="422076" y="594122"/>
                  <a:pt x="425053" y="596503"/>
                </a:cubicBezTo>
                <a:lnTo>
                  <a:pt x="444698" y="596503"/>
                </a:lnTo>
                <a:cubicBezTo>
                  <a:pt x="475059" y="584597"/>
                  <a:pt x="496490" y="576858"/>
                  <a:pt x="508992" y="573286"/>
                </a:cubicBezTo>
                <a:cubicBezTo>
                  <a:pt x="524470" y="563761"/>
                  <a:pt x="532804" y="558998"/>
                  <a:pt x="533995" y="558998"/>
                </a:cubicBezTo>
                <a:lnTo>
                  <a:pt x="533995" y="542925"/>
                </a:lnTo>
                <a:cubicBezTo>
                  <a:pt x="533995" y="541139"/>
                  <a:pt x="532209" y="539353"/>
                  <a:pt x="528637" y="537567"/>
                </a:cubicBezTo>
                <a:lnTo>
                  <a:pt x="519707" y="537567"/>
                </a:lnTo>
                <a:lnTo>
                  <a:pt x="492918" y="548283"/>
                </a:lnTo>
                <a:cubicBezTo>
                  <a:pt x="481012" y="550664"/>
                  <a:pt x="473273" y="553045"/>
                  <a:pt x="469701" y="555427"/>
                </a:cubicBezTo>
                <a:lnTo>
                  <a:pt x="462557" y="555427"/>
                </a:lnTo>
                <a:cubicBezTo>
                  <a:pt x="452437" y="550664"/>
                  <a:pt x="446484" y="545306"/>
                  <a:pt x="444698" y="539353"/>
                </a:cubicBezTo>
                <a:cubicBezTo>
                  <a:pt x="438745" y="531614"/>
                  <a:pt x="434578" y="523280"/>
                  <a:pt x="432196" y="514350"/>
                </a:cubicBezTo>
                <a:cubicBezTo>
                  <a:pt x="429815" y="514350"/>
                  <a:pt x="428625" y="513159"/>
                  <a:pt x="428625" y="510778"/>
                </a:cubicBezTo>
                <a:lnTo>
                  <a:pt x="428625" y="496491"/>
                </a:lnTo>
                <a:cubicBezTo>
                  <a:pt x="428625" y="494705"/>
                  <a:pt x="430410" y="492919"/>
                  <a:pt x="433982" y="491133"/>
                </a:cubicBezTo>
                <a:lnTo>
                  <a:pt x="435769" y="491133"/>
                </a:lnTo>
                <a:cubicBezTo>
                  <a:pt x="440531" y="498277"/>
                  <a:pt x="446484" y="501848"/>
                  <a:pt x="453628" y="501848"/>
                </a:cubicBezTo>
                <a:cubicBezTo>
                  <a:pt x="466129" y="491728"/>
                  <a:pt x="492918" y="472678"/>
                  <a:pt x="533995" y="444698"/>
                </a:cubicBezTo>
                <a:cubicBezTo>
                  <a:pt x="533995" y="442317"/>
                  <a:pt x="534590" y="441127"/>
                  <a:pt x="535781" y="441127"/>
                </a:cubicBezTo>
                <a:lnTo>
                  <a:pt x="533995" y="432197"/>
                </a:lnTo>
                <a:lnTo>
                  <a:pt x="533995" y="407194"/>
                </a:lnTo>
                <a:cubicBezTo>
                  <a:pt x="532209" y="405408"/>
                  <a:pt x="530423" y="398264"/>
                  <a:pt x="528637" y="385763"/>
                </a:cubicBezTo>
                <a:cubicBezTo>
                  <a:pt x="526256" y="385763"/>
                  <a:pt x="525065" y="383977"/>
                  <a:pt x="525065" y="380405"/>
                </a:cubicBezTo>
                <a:lnTo>
                  <a:pt x="523279" y="380405"/>
                </a:lnTo>
                <a:cubicBezTo>
                  <a:pt x="498276" y="391716"/>
                  <a:pt x="466129" y="401836"/>
                  <a:pt x="426839" y="410766"/>
                </a:cubicBezTo>
                <a:cubicBezTo>
                  <a:pt x="426839" y="413147"/>
                  <a:pt x="425648" y="414337"/>
                  <a:pt x="423267" y="414337"/>
                </a:cubicBezTo>
                <a:lnTo>
                  <a:pt x="408979" y="414337"/>
                </a:lnTo>
                <a:cubicBezTo>
                  <a:pt x="400645" y="414337"/>
                  <a:pt x="391715" y="399455"/>
                  <a:pt x="382190" y="369689"/>
                </a:cubicBezTo>
                <a:lnTo>
                  <a:pt x="382190" y="353616"/>
                </a:lnTo>
                <a:lnTo>
                  <a:pt x="376832" y="346472"/>
                </a:lnTo>
                <a:lnTo>
                  <a:pt x="394692" y="339328"/>
                </a:lnTo>
                <a:lnTo>
                  <a:pt x="401835" y="346472"/>
                </a:lnTo>
                <a:lnTo>
                  <a:pt x="401835" y="348258"/>
                </a:lnTo>
                <a:lnTo>
                  <a:pt x="400050" y="358973"/>
                </a:lnTo>
                <a:cubicBezTo>
                  <a:pt x="401240" y="361355"/>
                  <a:pt x="401835" y="363141"/>
                  <a:pt x="401835" y="364331"/>
                </a:cubicBezTo>
                <a:lnTo>
                  <a:pt x="416123" y="364331"/>
                </a:lnTo>
                <a:cubicBezTo>
                  <a:pt x="422671" y="360164"/>
                  <a:pt x="435173" y="356592"/>
                  <a:pt x="453628" y="353616"/>
                </a:cubicBezTo>
                <a:cubicBezTo>
                  <a:pt x="453628" y="351830"/>
                  <a:pt x="467915" y="344686"/>
                  <a:pt x="496490" y="332184"/>
                </a:cubicBezTo>
                <a:cubicBezTo>
                  <a:pt x="516731" y="324445"/>
                  <a:pt x="526851" y="315516"/>
                  <a:pt x="526851" y="305395"/>
                </a:cubicBezTo>
                <a:cubicBezTo>
                  <a:pt x="525660" y="286345"/>
                  <a:pt x="525065" y="275034"/>
                  <a:pt x="525065" y="271463"/>
                </a:cubicBezTo>
                <a:lnTo>
                  <a:pt x="517921" y="271463"/>
                </a:lnTo>
                <a:cubicBezTo>
                  <a:pt x="504825" y="277416"/>
                  <a:pt x="495300" y="283369"/>
                  <a:pt x="489346" y="289322"/>
                </a:cubicBezTo>
                <a:lnTo>
                  <a:pt x="487560" y="289322"/>
                </a:lnTo>
                <a:cubicBezTo>
                  <a:pt x="476845" y="289322"/>
                  <a:pt x="469106" y="283964"/>
                  <a:pt x="464343" y="273248"/>
                </a:cubicBezTo>
                <a:cubicBezTo>
                  <a:pt x="458985" y="270867"/>
                  <a:pt x="450056" y="259556"/>
                  <a:pt x="437554" y="239316"/>
                </a:cubicBezTo>
                <a:lnTo>
                  <a:pt x="444698" y="233958"/>
                </a:lnTo>
                <a:lnTo>
                  <a:pt x="446484" y="233958"/>
                </a:lnTo>
                <a:cubicBezTo>
                  <a:pt x="452437" y="236934"/>
                  <a:pt x="455414" y="239911"/>
                  <a:pt x="455414" y="242888"/>
                </a:cubicBezTo>
                <a:lnTo>
                  <a:pt x="469701" y="242888"/>
                </a:lnTo>
                <a:cubicBezTo>
                  <a:pt x="499467" y="230981"/>
                  <a:pt x="517921" y="219670"/>
                  <a:pt x="525065" y="208955"/>
                </a:cubicBezTo>
                <a:lnTo>
                  <a:pt x="525065" y="123230"/>
                </a:lnTo>
                <a:cubicBezTo>
                  <a:pt x="522684" y="120253"/>
                  <a:pt x="521493" y="118467"/>
                  <a:pt x="521493" y="117872"/>
                </a:cubicBezTo>
                <a:lnTo>
                  <a:pt x="521493" y="94655"/>
                </a:lnTo>
                <a:cubicBezTo>
                  <a:pt x="519707" y="91083"/>
                  <a:pt x="517326" y="80963"/>
                  <a:pt x="514350" y="64294"/>
                </a:cubicBezTo>
                <a:cubicBezTo>
                  <a:pt x="509587" y="47625"/>
                  <a:pt x="495895" y="27980"/>
                  <a:pt x="473273" y="5358"/>
                </a:cubicBezTo>
                <a:lnTo>
                  <a:pt x="473273" y="3572"/>
                </a:lnTo>
                <a:cubicBezTo>
                  <a:pt x="473868" y="1191"/>
                  <a:pt x="475059" y="0"/>
                  <a:pt x="476845" y="0"/>
                </a:cubicBezTo>
                <a:close/>
              </a:path>
            </a:pathLst>
          </a:custGeom>
          <a:gradFill>
            <a:gsLst>
              <a:gs pos="96000">
                <a:srgbClr val="519C25"/>
              </a:gs>
              <a:gs pos="2000">
                <a:srgbClr val="5EB643"/>
              </a:gs>
              <a:gs pos="54000">
                <a:srgbClr val="74BD42"/>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7200" dirty="0">
              <a:gradFill>
                <a:gsLst>
                  <a:gs pos="96000">
                    <a:srgbClr val="519C25"/>
                  </a:gs>
                  <a:gs pos="2000">
                    <a:srgbClr val="5EB643"/>
                  </a:gs>
                  <a:gs pos="54000">
                    <a:srgbClr val="74BD42"/>
                  </a:gs>
                </a:gsLst>
                <a:lin ang="5400000" scaled="0"/>
              </a:gradFill>
              <a:effectLst>
                <a:outerShdw blurRad="457200" dist="38100" dir="2700000" algn="tl" rotWithShape="0">
                  <a:srgbClr val="84E41C">
                    <a:alpha val="40000"/>
                  </a:srgbClr>
                </a:outerShdw>
              </a:effectLst>
              <a:ea typeface="微软雅黑" panose="020B0503020204020204" pitchFamily="34" charset="-122"/>
              <a:cs typeface="Allan" panose="02000803000000000000" charset="0"/>
              <a:sym typeface="Arial" panose="020B0604020202020204" pitchFamily="34" charset="0"/>
            </a:endParaRPr>
          </a:p>
        </p:txBody>
      </p:sp>
      <p:pic>
        <p:nvPicPr>
          <p:cNvPr id="52" name="图片 51"/>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5" name="图片 54"/>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rot="2280000">
            <a:off x="-113030" y="177165"/>
            <a:ext cx="1202055" cy="560070"/>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pic>
        <p:nvPicPr>
          <p:cNvPr id="57" name="图片 56"/>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rot="12060000" flipH="1">
            <a:off x="1310640" y="281305"/>
            <a:ext cx="164465" cy="250190"/>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sp>
        <p:nvSpPr>
          <p:cNvPr id="3" name="文本框 2">
            <a:extLst>
              <a:ext uri="{FF2B5EF4-FFF2-40B4-BE49-F238E27FC236}">
                <a16:creationId xmlns:a16="http://schemas.microsoft.com/office/drawing/2014/main" id="{93D38C21-C8DB-5B87-17DA-A123B63A732E}"/>
              </a:ext>
            </a:extLst>
          </p:cNvPr>
          <p:cNvSpPr txBox="1"/>
          <p:nvPr>
            <p:custDataLst>
              <p:tags r:id="rId3"/>
            </p:custDataLst>
          </p:nvPr>
        </p:nvSpPr>
        <p:spPr>
          <a:xfrm>
            <a:off x="3887033" y="2018000"/>
            <a:ext cx="4237621" cy="865900"/>
          </a:xfrm>
          <a:custGeom>
            <a:avLst/>
            <a:gdLst/>
            <a:ahLst/>
            <a:cxnLst/>
            <a:rect l="l" t="t" r="r" b="b"/>
            <a:pathLst>
              <a:path w="4237621" h="865900">
                <a:moveTo>
                  <a:pt x="1863738" y="631013"/>
                </a:moveTo>
                <a:lnTo>
                  <a:pt x="1865728" y="631013"/>
                </a:lnTo>
                <a:cubicBezTo>
                  <a:pt x="1868382" y="631676"/>
                  <a:pt x="1869709" y="633003"/>
                  <a:pt x="1869709" y="634994"/>
                </a:cubicBezTo>
                <a:lnTo>
                  <a:pt x="1865728" y="636984"/>
                </a:lnTo>
                <a:lnTo>
                  <a:pt x="1863738" y="633003"/>
                </a:lnTo>
                <a:close/>
                <a:moveTo>
                  <a:pt x="2868541" y="560347"/>
                </a:moveTo>
                <a:cubicBezTo>
                  <a:pt x="2866551" y="563001"/>
                  <a:pt x="2855934" y="565655"/>
                  <a:pt x="2836692" y="568309"/>
                </a:cubicBezTo>
                <a:cubicBezTo>
                  <a:pt x="2836029" y="570300"/>
                  <a:pt x="2826076" y="574945"/>
                  <a:pt x="2806834" y="582243"/>
                </a:cubicBezTo>
                <a:cubicBezTo>
                  <a:pt x="2806834" y="583571"/>
                  <a:pt x="2796217" y="588879"/>
                  <a:pt x="2774984" y="598168"/>
                </a:cubicBezTo>
                <a:cubicBezTo>
                  <a:pt x="2765031" y="606794"/>
                  <a:pt x="2756405" y="615420"/>
                  <a:pt x="2749107" y="624045"/>
                </a:cubicBezTo>
                <a:lnTo>
                  <a:pt x="2723229" y="624045"/>
                </a:lnTo>
                <a:cubicBezTo>
                  <a:pt x="2713276" y="624045"/>
                  <a:pt x="2707305" y="626699"/>
                  <a:pt x="2705314" y="632008"/>
                </a:cubicBezTo>
                <a:lnTo>
                  <a:pt x="2705314" y="637979"/>
                </a:lnTo>
                <a:cubicBezTo>
                  <a:pt x="2716594" y="653241"/>
                  <a:pt x="2726547" y="673810"/>
                  <a:pt x="2735173" y="699687"/>
                </a:cubicBezTo>
                <a:lnTo>
                  <a:pt x="2753088" y="699687"/>
                </a:lnTo>
                <a:cubicBezTo>
                  <a:pt x="2788255" y="685090"/>
                  <a:pt x="2810151" y="671156"/>
                  <a:pt x="2818777" y="657885"/>
                </a:cubicBezTo>
                <a:cubicBezTo>
                  <a:pt x="2825412" y="657885"/>
                  <a:pt x="2836029" y="647932"/>
                  <a:pt x="2850626" y="628027"/>
                </a:cubicBezTo>
                <a:cubicBezTo>
                  <a:pt x="2863233" y="616747"/>
                  <a:pt x="2875840" y="602149"/>
                  <a:pt x="2888447" y="584234"/>
                </a:cubicBezTo>
                <a:cubicBezTo>
                  <a:pt x="2897737" y="572954"/>
                  <a:pt x="2902381" y="564992"/>
                  <a:pt x="2902381" y="560347"/>
                </a:cubicBezTo>
                <a:close/>
                <a:moveTo>
                  <a:pt x="2924278" y="494658"/>
                </a:moveTo>
                <a:lnTo>
                  <a:pt x="2942193" y="494658"/>
                </a:lnTo>
                <a:lnTo>
                  <a:pt x="3005891" y="520536"/>
                </a:lnTo>
                <a:cubicBezTo>
                  <a:pt x="3005891" y="523190"/>
                  <a:pt x="3010536" y="527834"/>
                  <a:pt x="3019825" y="534469"/>
                </a:cubicBezTo>
                <a:lnTo>
                  <a:pt x="3035750" y="564328"/>
                </a:lnTo>
                <a:cubicBezTo>
                  <a:pt x="3035750" y="570300"/>
                  <a:pt x="3037077" y="574945"/>
                  <a:pt x="3039731" y="578262"/>
                </a:cubicBezTo>
                <a:lnTo>
                  <a:pt x="3039731" y="582243"/>
                </a:lnTo>
                <a:cubicBezTo>
                  <a:pt x="3037740" y="585561"/>
                  <a:pt x="3035086" y="594850"/>
                  <a:pt x="3031769" y="610111"/>
                </a:cubicBezTo>
                <a:cubicBezTo>
                  <a:pt x="3012526" y="640634"/>
                  <a:pt x="2995275" y="655895"/>
                  <a:pt x="2980014" y="655895"/>
                </a:cubicBezTo>
                <a:lnTo>
                  <a:pt x="2980014" y="665848"/>
                </a:lnTo>
                <a:cubicBezTo>
                  <a:pt x="3018498" y="675137"/>
                  <a:pt x="3037740" y="685753"/>
                  <a:pt x="3037740" y="697697"/>
                </a:cubicBezTo>
                <a:cubicBezTo>
                  <a:pt x="3042385" y="709640"/>
                  <a:pt x="3048357" y="715612"/>
                  <a:pt x="3055656" y="715612"/>
                </a:cubicBezTo>
                <a:cubicBezTo>
                  <a:pt x="3060300" y="715612"/>
                  <a:pt x="3065609" y="711631"/>
                  <a:pt x="3071580" y="703668"/>
                </a:cubicBezTo>
                <a:lnTo>
                  <a:pt x="3073571" y="703668"/>
                </a:lnTo>
                <a:cubicBezTo>
                  <a:pt x="3076225" y="704332"/>
                  <a:pt x="3077552" y="705659"/>
                  <a:pt x="3077552" y="707650"/>
                </a:cubicBezTo>
                <a:cubicBezTo>
                  <a:pt x="3066935" y="718266"/>
                  <a:pt x="3061627" y="728882"/>
                  <a:pt x="3061627" y="739499"/>
                </a:cubicBezTo>
                <a:cubicBezTo>
                  <a:pt x="3048357" y="742816"/>
                  <a:pt x="3039731" y="746134"/>
                  <a:pt x="3035750" y="749452"/>
                </a:cubicBezTo>
                <a:lnTo>
                  <a:pt x="3029778" y="749452"/>
                </a:lnTo>
                <a:lnTo>
                  <a:pt x="3023806" y="745471"/>
                </a:lnTo>
                <a:lnTo>
                  <a:pt x="3015844" y="745471"/>
                </a:lnTo>
                <a:cubicBezTo>
                  <a:pt x="3015844" y="750779"/>
                  <a:pt x="3013854" y="753433"/>
                  <a:pt x="3009872" y="753433"/>
                </a:cubicBezTo>
                <a:cubicBezTo>
                  <a:pt x="3001246" y="753433"/>
                  <a:pt x="2991294" y="754096"/>
                  <a:pt x="2980014" y="755423"/>
                </a:cubicBezTo>
                <a:cubicBezTo>
                  <a:pt x="2970724" y="754096"/>
                  <a:pt x="2960771" y="750779"/>
                  <a:pt x="2950155" y="745471"/>
                </a:cubicBezTo>
                <a:lnTo>
                  <a:pt x="2938212" y="745471"/>
                </a:lnTo>
                <a:cubicBezTo>
                  <a:pt x="2933567" y="748788"/>
                  <a:pt x="2924941" y="753433"/>
                  <a:pt x="2912334" y="759405"/>
                </a:cubicBezTo>
                <a:lnTo>
                  <a:pt x="2894419" y="759405"/>
                </a:lnTo>
                <a:cubicBezTo>
                  <a:pt x="2885129" y="754760"/>
                  <a:pt x="2880485" y="750115"/>
                  <a:pt x="2880485" y="745471"/>
                </a:cubicBezTo>
                <a:lnTo>
                  <a:pt x="2874513" y="745471"/>
                </a:lnTo>
                <a:cubicBezTo>
                  <a:pt x="2867214" y="750779"/>
                  <a:pt x="2848636" y="755423"/>
                  <a:pt x="2818777" y="759405"/>
                </a:cubicBezTo>
                <a:cubicBezTo>
                  <a:pt x="2808824" y="766040"/>
                  <a:pt x="2794890" y="769358"/>
                  <a:pt x="2776975" y="769358"/>
                </a:cubicBezTo>
                <a:cubicBezTo>
                  <a:pt x="2776311" y="773339"/>
                  <a:pt x="2771003" y="775329"/>
                  <a:pt x="2761050" y="775329"/>
                </a:cubicBezTo>
                <a:lnTo>
                  <a:pt x="2755079" y="775329"/>
                </a:lnTo>
                <a:cubicBezTo>
                  <a:pt x="2751097" y="782628"/>
                  <a:pt x="2746453" y="795898"/>
                  <a:pt x="2741144" y="815141"/>
                </a:cubicBezTo>
                <a:cubicBezTo>
                  <a:pt x="2737163" y="819785"/>
                  <a:pt x="2730528" y="824430"/>
                  <a:pt x="2721239" y="829075"/>
                </a:cubicBezTo>
                <a:lnTo>
                  <a:pt x="2709295" y="829075"/>
                </a:lnTo>
                <a:cubicBezTo>
                  <a:pt x="2704650" y="823767"/>
                  <a:pt x="2700006" y="821113"/>
                  <a:pt x="2695361" y="821113"/>
                </a:cubicBezTo>
                <a:cubicBezTo>
                  <a:pt x="2695361" y="819122"/>
                  <a:pt x="2690053" y="814477"/>
                  <a:pt x="2679437" y="807179"/>
                </a:cubicBezTo>
                <a:cubicBezTo>
                  <a:pt x="2666166" y="787273"/>
                  <a:pt x="2654222" y="775993"/>
                  <a:pt x="2643606" y="773339"/>
                </a:cubicBezTo>
                <a:cubicBezTo>
                  <a:pt x="2641616" y="771348"/>
                  <a:pt x="2639625" y="762722"/>
                  <a:pt x="2637635" y="747461"/>
                </a:cubicBezTo>
                <a:cubicBezTo>
                  <a:pt x="2634317" y="744144"/>
                  <a:pt x="2629009" y="736845"/>
                  <a:pt x="2621710" y="725565"/>
                </a:cubicBezTo>
                <a:lnTo>
                  <a:pt x="2621710" y="717603"/>
                </a:lnTo>
                <a:cubicBezTo>
                  <a:pt x="2628345" y="704996"/>
                  <a:pt x="2631663" y="695706"/>
                  <a:pt x="2631663" y="689734"/>
                </a:cubicBezTo>
                <a:cubicBezTo>
                  <a:pt x="2630336" y="675137"/>
                  <a:pt x="2629672" y="661866"/>
                  <a:pt x="2629672" y="649923"/>
                </a:cubicBezTo>
                <a:cubicBezTo>
                  <a:pt x="2627018" y="649923"/>
                  <a:pt x="2625691" y="648596"/>
                  <a:pt x="2625691" y="645942"/>
                </a:cubicBezTo>
                <a:lnTo>
                  <a:pt x="2625691" y="626036"/>
                </a:lnTo>
                <a:cubicBezTo>
                  <a:pt x="2623700" y="622718"/>
                  <a:pt x="2621046" y="611439"/>
                  <a:pt x="2617729" y="592196"/>
                </a:cubicBezTo>
                <a:cubicBezTo>
                  <a:pt x="2615075" y="592196"/>
                  <a:pt x="2611093" y="586888"/>
                  <a:pt x="2605785" y="576272"/>
                </a:cubicBezTo>
                <a:lnTo>
                  <a:pt x="2605785" y="558356"/>
                </a:lnTo>
                <a:cubicBezTo>
                  <a:pt x="2599150" y="545750"/>
                  <a:pt x="2595832" y="538451"/>
                  <a:pt x="2595832" y="536460"/>
                </a:cubicBezTo>
                <a:lnTo>
                  <a:pt x="2599814" y="534469"/>
                </a:lnTo>
                <a:lnTo>
                  <a:pt x="2605785" y="534469"/>
                </a:lnTo>
                <a:lnTo>
                  <a:pt x="2611757" y="538451"/>
                </a:lnTo>
                <a:lnTo>
                  <a:pt x="2613748" y="538451"/>
                </a:lnTo>
                <a:lnTo>
                  <a:pt x="2619719" y="534469"/>
                </a:lnTo>
                <a:lnTo>
                  <a:pt x="2625691" y="534469"/>
                </a:lnTo>
                <a:cubicBezTo>
                  <a:pt x="2627018" y="534469"/>
                  <a:pt x="2630336" y="541105"/>
                  <a:pt x="2635644" y="554375"/>
                </a:cubicBezTo>
                <a:cubicBezTo>
                  <a:pt x="2655550" y="559684"/>
                  <a:pt x="2665503" y="564992"/>
                  <a:pt x="2665503" y="570300"/>
                </a:cubicBezTo>
                <a:lnTo>
                  <a:pt x="2665503" y="588215"/>
                </a:lnTo>
                <a:cubicBezTo>
                  <a:pt x="2668156" y="591533"/>
                  <a:pt x="2669484" y="594187"/>
                  <a:pt x="2669484" y="596177"/>
                </a:cubicBezTo>
                <a:lnTo>
                  <a:pt x="2671474" y="596177"/>
                </a:lnTo>
                <a:cubicBezTo>
                  <a:pt x="2680764" y="596177"/>
                  <a:pt x="2700006" y="584234"/>
                  <a:pt x="2729201" y="560347"/>
                </a:cubicBezTo>
                <a:cubicBezTo>
                  <a:pt x="2767685" y="537787"/>
                  <a:pt x="2790909" y="526507"/>
                  <a:pt x="2798871" y="526507"/>
                </a:cubicBezTo>
                <a:cubicBezTo>
                  <a:pt x="2798871" y="523190"/>
                  <a:pt x="2819440" y="516554"/>
                  <a:pt x="2860579" y="506602"/>
                </a:cubicBezTo>
                <a:cubicBezTo>
                  <a:pt x="2860579" y="505274"/>
                  <a:pt x="2861243" y="504611"/>
                  <a:pt x="2862570" y="504611"/>
                </a:cubicBezTo>
                <a:lnTo>
                  <a:pt x="2890438" y="504611"/>
                </a:lnTo>
                <a:cubicBezTo>
                  <a:pt x="2892428" y="501957"/>
                  <a:pt x="2903045" y="499303"/>
                  <a:pt x="2922287" y="496649"/>
                </a:cubicBezTo>
                <a:cubicBezTo>
                  <a:pt x="2922287" y="495321"/>
                  <a:pt x="2922950" y="494658"/>
                  <a:pt x="2924278" y="494658"/>
                </a:cubicBezTo>
                <a:close/>
                <a:moveTo>
                  <a:pt x="467785" y="452856"/>
                </a:moveTo>
                <a:lnTo>
                  <a:pt x="467785" y="458828"/>
                </a:lnTo>
                <a:cubicBezTo>
                  <a:pt x="471103" y="458828"/>
                  <a:pt x="475748" y="461482"/>
                  <a:pt x="481720" y="466790"/>
                </a:cubicBezTo>
                <a:cubicBezTo>
                  <a:pt x="486364" y="466790"/>
                  <a:pt x="494990" y="474089"/>
                  <a:pt x="507597" y="488686"/>
                </a:cubicBezTo>
                <a:lnTo>
                  <a:pt x="509588" y="488686"/>
                </a:lnTo>
                <a:cubicBezTo>
                  <a:pt x="518877" y="488686"/>
                  <a:pt x="523522" y="482051"/>
                  <a:pt x="523522" y="468781"/>
                </a:cubicBezTo>
                <a:lnTo>
                  <a:pt x="523522" y="462809"/>
                </a:lnTo>
                <a:lnTo>
                  <a:pt x="521531" y="452856"/>
                </a:lnTo>
                <a:lnTo>
                  <a:pt x="499635" y="452856"/>
                </a:lnTo>
                <a:lnTo>
                  <a:pt x="493664" y="456837"/>
                </a:lnTo>
                <a:lnTo>
                  <a:pt x="485701" y="456837"/>
                </a:lnTo>
                <a:lnTo>
                  <a:pt x="479729" y="452856"/>
                </a:lnTo>
                <a:close/>
                <a:moveTo>
                  <a:pt x="2681427" y="375223"/>
                </a:moveTo>
                <a:cubicBezTo>
                  <a:pt x="2667493" y="383849"/>
                  <a:pt x="2660194" y="389821"/>
                  <a:pt x="2659531" y="393139"/>
                </a:cubicBezTo>
                <a:lnTo>
                  <a:pt x="2659531" y="401101"/>
                </a:lnTo>
                <a:cubicBezTo>
                  <a:pt x="2690053" y="397120"/>
                  <a:pt x="2705314" y="392475"/>
                  <a:pt x="2705314" y="387167"/>
                </a:cubicBezTo>
                <a:lnTo>
                  <a:pt x="2705314" y="383186"/>
                </a:lnTo>
                <a:cubicBezTo>
                  <a:pt x="2705314" y="381195"/>
                  <a:pt x="2701333" y="378541"/>
                  <a:pt x="2693371" y="375223"/>
                </a:cubicBezTo>
                <a:close/>
                <a:moveTo>
                  <a:pt x="3678269" y="368256"/>
                </a:moveTo>
                <a:cubicBezTo>
                  <a:pt x="3671634" y="369583"/>
                  <a:pt x="3664832" y="373067"/>
                  <a:pt x="3657865" y="378707"/>
                </a:cubicBezTo>
                <a:lnTo>
                  <a:pt x="3656446" y="380259"/>
                </a:lnTo>
                <a:lnTo>
                  <a:pt x="3656372" y="380200"/>
                </a:lnTo>
                <a:lnTo>
                  <a:pt x="3656341" y="380373"/>
                </a:lnTo>
                <a:lnTo>
                  <a:pt x="3636467" y="402096"/>
                </a:lnTo>
                <a:cubicBezTo>
                  <a:pt x="3636467" y="403423"/>
                  <a:pt x="3635139" y="404087"/>
                  <a:pt x="3632486" y="404087"/>
                </a:cubicBezTo>
                <a:lnTo>
                  <a:pt x="3632486" y="431955"/>
                </a:lnTo>
                <a:lnTo>
                  <a:pt x="3640448" y="431955"/>
                </a:lnTo>
                <a:cubicBezTo>
                  <a:pt x="3645756" y="420675"/>
                  <a:pt x="3649737" y="410722"/>
                  <a:pt x="3652391" y="402096"/>
                </a:cubicBezTo>
                <a:lnTo>
                  <a:pt x="3656341" y="380373"/>
                </a:lnTo>
                <a:lnTo>
                  <a:pt x="3656446" y="380259"/>
                </a:lnTo>
                <a:lnTo>
                  <a:pt x="3666325" y="388162"/>
                </a:lnTo>
                <a:lnTo>
                  <a:pt x="3668316" y="388162"/>
                </a:lnTo>
                <a:cubicBezTo>
                  <a:pt x="3670307" y="388162"/>
                  <a:pt x="3673624" y="384844"/>
                  <a:pt x="3678269" y="378209"/>
                </a:cubicBezTo>
                <a:close/>
                <a:moveTo>
                  <a:pt x="364276" y="351336"/>
                </a:moveTo>
                <a:cubicBezTo>
                  <a:pt x="356977" y="357972"/>
                  <a:pt x="344370" y="365270"/>
                  <a:pt x="326455" y="373233"/>
                </a:cubicBezTo>
                <a:lnTo>
                  <a:pt x="282662" y="401101"/>
                </a:lnTo>
                <a:lnTo>
                  <a:pt x="268728" y="413044"/>
                </a:lnTo>
                <a:lnTo>
                  <a:pt x="252804" y="413044"/>
                </a:lnTo>
                <a:lnTo>
                  <a:pt x="250813" y="421007"/>
                </a:lnTo>
                <a:cubicBezTo>
                  <a:pt x="250813" y="424988"/>
                  <a:pt x="256121" y="447548"/>
                  <a:pt x="266738" y="488686"/>
                </a:cubicBezTo>
                <a:cubicBezTo>
                  <a:pt x="267401" y="495321"/>
                  <a:pt x="270719" y="498639"/>
                  <a:pt x="276690" y="498639"/>
                </a:cubicBezTo>
                <a:cubicBezTo>
                  <a:pt x="280008" y="498639"/>
                  <a:pt x="290624" y="494658"/>
                  <a:pt x="308539" y="486696"/>
                </a:cubicBezTo>
                <a:cubicBezTo>
                  <a:pt x="322474" y="469444"/>
                  <a:pt x="332426" y="452856"/>
                  <a:pt x="338398" y="436931"/>
                </a:cubicBezTo>
                <a:cubicBezTo>
                  <a:pt x="359631" y="398447"/>
                  <a:pt x="370247" y="371906"/>
                  <a:pt x="370247" y="357308"/>
                </a:cubicBezTo>
                <a:cubicBezTo>
                  <a:pt x="371574" y="357308"/>
                  <a:pt x="372239" y="356645"/>
                  <a:pt x="372239" y="355318"/>
                </a:cubicBezTo>
                <a:lnTo>
                  <a:pt x="372239" y="353327"/>
                </a:lnTo>
                <a:cubicBezTo>
                  <a:pt x="367593" y="352000"/>
                  <a:pt x="364939" y="351336"/>
                  <a:pt x="364276" y="351336"/>
                </a:cubicBezTo>
                <a:close/>
                <a:moveTo>
                  <a:pt x="3939034" y="348351"/>
                </a:moveTo>
                <a:cubicBezTo>
                  <a:pt x="3917801" y="349678"/>
                  <a:pt x="3893251" y="350341"/>
                  <a:pt x="3865383" y="350341"/>
                </a:cubicBezTo>
                <a:cubicBezTo>
                  <a:pt x="3865383" y="351668"/>
                  <a:pt x="3860738" y="354323"/>
                  <a:pt x="3851449" y="358304"/>
                </a:cubicBezTo>
                <a:cubicBezTo>
                  <a:pt x="3826235" y="358304"/>
                  <a:pt x="3813628" y="360958"/>
                  <a:pt x="3813628" y="366266"/>
                </a:cubicBezTo>
                <a:lnTo>
                  <a:pt x="3813628" y="368256"/>
                </a:lnTo>
                <a:cubicBezTo>
                  <a:pt x="3822918" y="378209"/>
                  <a:pt x="3828889" y="386172"/>
                  <a:pt x="3831543" y="392143"/>
                </a:cubicBezTo>
                <a:lnTo>
                  <a:pt x="3831543" y="420011"/>
                </a:lnTo>
                <a:lnTo>
                  <a:pt x="3823581" y="433945"/>
                </a:lnTo>
                <a:lnTo>
                  <a:pt x="3823581" y="489681"/>
                </a:lnTo>
                <a:cubicBezTo>
                  <a:pt x="3823581" y="495653"/>
                  <a:pt x="3822918" y="502289"/>
                  <a:pt x="3821590" y="509587"/>
                </a:cubicBezTo>
                <a:cubicBezTo>
                  <a:pt x="3822918" y="514232"/>
                  <a:pt x="3823581" y="520204"/>
                  <a:pt x="3823581" y="527502"/>
                </a:cubicBezTo>
                <a:lnTo>
                  <a:pt x="3823581" y="545418"/>
                </a:lnTo>
                <a:cubicBezTo>
                  <a:pt x="3823581" y="547408"/>
                  <a:pt x="3825571" y="549399"/>
                  <a:pt x="3829553" y="551389"/>
                </a:cubicBezTo>
                <a:lnTo>
                  <a:pt x="3835524" y="551389"/>
                </a:lnTo>
                <a:lnTo>
                  <a:pt x="3859411" y="517550"/>
                </a:lnTo>
                <a:lnTo>
                  <a:pt x="3893251" y="463804"/>
                </a:lnTo>
                <a:cubicBezTo>
                  <a:pt x="3893251" y="460486"/>
                  <a:pt x="3896569" y="452524"/>
                  <a:pt x="3903204" y="439917"/>
                </a:cubicBezTo>
                <a:lnTo>
                  <a:pt x="3903204" y="435936"/>
                </a:lnTo>
                <a:cubicBezTo>
                  <a:pt x="3901213" y="429964"/>
                  <a:pt x="3892588" y="421339"/>
                  <a:pt x="3877326" y="410058"/>
                </a:cubicBezTo>
                <a:cubicBezTo>
                  <a:pt x="3877326" y="408068"/>
                  <a:pt x="3881308" y="404087"/>
                  <a:pt x="3889270" y="398115"/>
                </a:cubicBezTo>
                <a:cubicBezTo>
                  <a:pt x="3908512" y="408731"/>
                  <a:pt x="3921782" y="414040"/>
                  <a:pt x="3929081" y="414040"/>
                </a:cubicBezTo>
                <a:cubicBezTo>
                  <a:pt x="3944343" y="414040"/>
                  <a:pt x="3954296" y="410058"/>
                  <a:pt x="3958940" y="402096"/>
                </a:cubicBezTo>
                <a:cubicBezTo>
                  <a:pt x="3979509" y="382190"/>
                  <a:pt x="3991453" y="368920"/>
                  <a:pt x="3994770" y="362285"/>
                </a:cubicBezTo>
                <a:lnTo>
                  <a:pt x="3994770" y="356313"/>
                </a:lnTo>
                <a:cubicBezTo>
                  <a:pt x="3994770" y="354323"/>
                  <a:pt x="3992780" y="352332"/>
                  <a:pt x="3988799" y="350341"/>
                </a:cubicBezTo>
                <a:cubicBezTo>
                  <a:pt x="3972211" y="350341"/>
                  <a:pt x="3955622" y="349678"/>
                  <a:pt x="3939034" y="348351"/>
                </a:cubicBezTo>
                <a:close/>
                <a:moveTo>
                  <a:pt x="1477566" y="306549"/>
                </a:moveTo>
                <a:cubicBezTo>
                  <a:pt x="1495481" y="307876"/>
                  <a:pt x="1508089" y="308539"/>
                  <a:pt x="1515387" y="308539"/>
                </a:cubicBezTo>
                <a:cubicBezTo>
                  <a:pt x="1522685" y="313184"/>
                  <a:pt x="1535293" y="317828"/>
                  <a:pt x="1553208" y="322473"/>
                </a:cubicBezTo>
                <a:cubicBezTo>
                  <a:pt x="1579749" y="337071"/>
                  <a:pt x="1598991" y="349014"/>
                  <a:pt x="1610934" y="358304"/>
                </a:cubicBezTo>
                <a:cubicBezTo>
                  <a:pt x="1610934" y="361621"/>
                  <a:pt x="1616243" y="365602"/>
                  <a:pt x="1626859" y="370247"/>
                </a:cubicBezTo>
                <a:cubicBezTo>
                  <a:pt x="1644111" y="395461"/>
                  <a:pt x="1652737" y="409395"/>
                  <a:pt x="1652737" y="412049"/>
                </a:cubicBezTo>
                <a:lnTo>
                  <a:pt x="1652737" y="423992"/>
                </a:lnTo>
                <a:cubicBezTo>
                  <a:pt x="1647428" y="433282"/>
                  <a:pt x="1643447" y="437927"/>
                  <a:pt x="1640793" y="437927"/>
                </a:cubicBezTo>
                <a:lnTo>
                  <a:pt x="1626859" y="437927"/>
                </a:lnTo>
                <a:cubicBezTo>
                  <a:pt x="1608280" y="437927"/>
                  <a:pt x="1585720" y="425320"/>
                  <a:pt x="1559180" y="400106"/>
                </a:cubicBezTo>
                <a:cubicBezTo>
                  <a:pt x="1556525" y="397452"/>
                  <a:pt x="1554535" y="390816"/>
                  <a:pt x="1553208" y="380200"/>
                </a:cubicBezTo>
                <a:cubicBezTo>
                  <a:pt x="1524013" y="346360"/>
                  <a:pt x="1502117" y="327781"/>
                  <a:pt x="1487519" y="324464"/>
                </a:cubicBezTo>
                <a:cubicBezTo>
                  <a:pt x="1467614" y="317828"/>
                  <a:pt x="1457660" y="313847"/>
                  <a:pt x="1457660" y="312520"/>
                </a:cubicBezTo>
                <a:cubicBezTo>
                  <a:pt x="1457660" y="309203"/>
                  <a:pt x="1464295" y="307212"/>
                  <a:pt x="1477566" y="306549"/>
                </a:cubicBezTo>
                <a:close/>
                <a:moveTo>
                  <a:pt x="682768" y="170194"/>
                </a:moveTo>
                <a:cubicBezTo>
                  <a:pt x="675469" y="170194"/>
                  <a:pt x="664189" y="175502"/>
                  <a:pt x="648928" y="186119"/>
                </a:cubicBezTo>
                <a:lnTo>
                  <a:pt x="633003" y="186119"/>
                </a:lnTo>
                <a:cubicBezTo>
                  <a:pt x="629686" y="186119"/>
                  <a:pt x="621723" y="190100"/>
                  <a:pt x="609117" y="198062"/>
                </a:cubicBezTo>
                <a:cubicBezTo>
                  <a:pt x="601154" y="198062"/>
                  <a:pt x="592528" y="201380"/>
                  <a:pt x="583239" y="208015"/>
                </a:cubicBezTo>
                <a:lnTo>
                  <a:pt x="583239" y="213987"/>
                </a:lnTo>
                <a:cubicBezTo>
                  <a:pt x="583239" y="214650"/>
                  <a:pt x="584566" y="216641"/>
                  <a:pt x="587220" y="219958"/>
                </a:cubicBezTo>
                <a:lnTo>
                  <a:pt x="587220" y="245836"/>
                </a:lnTo>
                <a:lnTo>
                  <a:pt x="591201" y="251808"/>
                </a:lnTo>
                <a:cubicBezTo>
                  <a:pt x="592528" y="286311"/>
                  <a:pt x="593193" y="309534"/>
                  <a:pt x="593193" y="321478"/>
                </a:cubicBezTo>
                <a:cubicBezTo>
                  <a:pt x="598501" y="328113"/>
                  <a:pt x="601818" y="331431"/>
                  <a:pt x="603145" y="331431"/>
                </a:cubicBezTo>
                <a:lnTo>
                  <a:pt x="609117" y="331431"/>
                </a:lnTo>
                <a:cubicBezTo>
                  <a:pt x="640302" y="314179"/>
                  <a:pt x="659544" y="305553"/>
                  <a:pt x="666843" y="305553"/>
                </a:cubicBezTo>
                <a:cubicBezTo>
                  <a:pt x="669497" y="305553"/>
                  <a:pt x="678123" y="302236"/>
                  <a:pt x="692721" y="295600"/>
                </a:cubicBezTo>
                <a:lnTo>
                  <a:pt x="692721" y="283657"/>
                </a:lnTo>
                <a:lnTo>
                  <a:pt x="676796" y="271713"/>
                </a:lnTo>
                <a:cubicBezTo>
                  <a:pt x="688740" y="267069"/>
                  <a:pt x="695375" y="261761"/>
                  <a:pt x="696702" y="255789"/>
                </a:cubicBezTo>
                <a:lnTo>
                  <a:pt x="696702" y="233892"/>
                </a:lnTo>
                <a:lnTo>
                  <a:pt x="692721" y="227921"/>
                </a:lnTo>
                <a:lnTo>
                  <a:pt x="692721" y="194081"/>
                </a:lnTo>
                <a:cubicBezTo>
                  <a:pt x="690730" y="192091"/>
                  <a:pt x="688740" y="184128"/>
                  <a:pt x="686749" y="170194"/>
                </a:cubicBezTo>
                <a:close/>
                <a:moveTo>
                  <a:pt x="3463287" y="111472"/>
                </a:moveTo>
                <a:lnTo>
                  <a:pt x="3521013" y="111472"/>
                </a:lnTo>
                <a:cubicBezTo>
                  <a:pt x="3536275" y="121425"/>
                  <a:pt x="3548881" y="127397"/>
                  <a:pt x="3558834" y="129387"/>
                </a:cubicBezTo>
                <a:cubicBezTo>
                  <a:pt x="3558834" y="132705"/>
                  <a:pt x="3574759" y="142658"/>
                  <a:pt x="3606608" y="159246"/>
                </a:cubicBezTo>
                <a:lnTo>
                  <a:pt x="3630495" y="185123"/>
                </a:lnTo>
                <a:lnTo>
                  <a:pt x="3644429" y="209010"/>
                </a:lnTo>
                <a:lnTo>
                  <a:pt x="3644429" y="216973"/>
                </a:lnTo>
                <a:cubicBezTo>
                  <a:pt x="3629168" y="246168"/>
                  <a:pt x="3610589" y="260765"/>
                  <a:pt x="3588693" y="260765"/>
                </a:cubicBezTo>
                <a:cubicBezTo>
                  <a:pt x="3577413" y="267400"/>
                  <a:pt x="3565469" y="270718"/>
                  <a:pt x="3552863" y="270718"/>
                </a:cubicBezTo>
                <a:lnTo>
                  <a:pt x="3538928" y="270718"/>
                </a:lnTo>
                <a:cubicBezTo>
                  <a:pt x="3530303" y="277353"/>
                  <a:pt x="3523667" y="280671"/>
                  <a:pt x="3519023" y="280671"/>
                </a:cubicBezTo>
                <a:lnTo>
                  <a:pt x="3513051" y="280671"/>
                </a:lnTo>
                <a:cubicBezTo>
                  <a:pt x="3513051" y="285979"/>
                  <a:pt x="3504425" y="289960"/>
                  <a:pt x="3487173" y="292615"/>
                </a:cubicBezTo>
                <a:cubicBezTo>
                  <a:pt x="3487173" y="293942"/>
                  <a:pt x="3486510" y="294605"/>
                  <a:pt x="3485183" y="294605"/>
                </a:cubicBezTo>
                <a:lnTo>
                  <a:pt x="3473239" y="294605"/>
                </a:lnTo>
                <a:cubicBezTo>
                  <a:pt x="3469922" y="291951"/>
                  <a:pt x="3467931" y="290624"/>
                  <a:pt x="3467268" y="290624"/>
                </a:cubicBezTo>
                <a:lnTo>
                  <a:pt x="3455324" y="290624"/>
                </a:lnTo>
                <a:cubicBezTo>
                  <a:pt x="3455324" y="294605"/>
                  <a:pt x="3449353" y="299250"/>
                  <a:pt x="3437409" y="304558"/>
                </a:cubicBezTo>
                <a:lnTo>
                  <a:pt x="3421484" y="304558"/>
                </a:lnTo>
                <a:cubicBezTo>
                  <a:pt x="3418831" y="304558"/>
                  <a:pt x="3417503" y="303231"/>
                  <a:pt x="3417503" y="300577"/>
                </a:cubicBezTo>
                <a:cubicBezTo>
                  <a:pt x="3440063" y="285979"/>
                  <a:pt x="3457315" y="266737"/>
                  <a:pt x="3469258" y="242850"/>
                </a:cubicBezTo>
                <a:cubicBezTo>
                  <a:pt x="3480538" y="220954"/>
                  <a:pt x="3488501" y="203039"/>
                  <a:pt x="3493145" y="189104"/>
                </a:cubicBezTo>
                <a:lnTo>
                  <a:pt x="3493145" y="173180"/>
                </a:lnTo>
                <a:cubicBezTo>
                  <a:pt x="3472576" y="150620"/>
                  <a:pt x="3454661" y="134032"/>
                  <a:pt x="3439400" y="123415"/>
                </a:cubicBezTo>
                <a:cubicBezTo>
                  <a:pt x="3439400" y="121425"/>
                  <a:pt x="3447362" y="117444"/>
                  <a:pt x="3463287" y="111472"/>
                </a:cubicBezTo>
                <a:close/>
                <a:moveTo>
                  <a:pt x="1670652" y="105500"/>
                </a:moveTo>
                <a:lnTo>
                  <a:pt x="1686576" y="105500"/>
                </a:lnTo>
                <a:cubicBezTo>
                  <a:pt x="1701174" y="115453"/>
                  <a:pt x="1708473" y="120762"/>
                  <a:pt x="1708473" y="121425"/>
                </a:cubicBezTo>
                <a:lnTo>
                  <a:pt x="1736341" y="137349"/>
                </a:lnTo>
                <a:cubicBezTo>
                  <a:pt x="1750939" y="143985"/>
                  <a:pt x="1759564" y="149293"/>
                  <a:pt x="1762218" y="153274"/>
                </a:cubicBezTo>
                <a:cubicBezTo>
                  <a:pt x="1776152" y="153274"/>
                  <a:pt x="1790086" y="161236"/>
                  <a:pt x="1804020" y="177161"/>
                </a:cubicBezTo>
                <a:cubicBezTo>
                  <a:pt x="1816627" y="182469"/>
                  <a:pt x="1824589" y="189104"/>
                  <a:pt x="1827907" y="197067"/>
                </a:cubicBezTo>
                <a:lnTo>
                  <a:pt x="1827907" y="199057"/>
                </a:lnTo>
                <a:lnTo>
                  <a:pt x="1821935" y="212991"/>
                </a:lnTo>
                <a:cubicBezTo>
                  <a:pt x="1829898" y="230243"/>
                  <a:pt x="1833879" y="240196"/>
                  <a:pt x="1833879" y="242850"/>
                </a:cubicBezTo>
                <a:lnTo>
                  <a:pt x="1829898" y="244841"/>
                </a:lnTo>
                <a:lnTo>
                  <a:pt x="1796058" y="244841"/>
                </a:lnTo>
                <a:lnTo>
                  <a:pt x="1774162" y="258775"/>
                </a:lnTo>
                <a:lnTo>
                  <a:pt x="1772171" y="258775"/>
                </a:lnTo>
                <a:lnTo>
                  <a:pt x="1752265" y="244841"/>
                </a:lnTo>
                <a:lnTo>
                  <a:pt x="1746294" y="248822"/>
                </a:lnTo>
                <a:lnTo>
                  <a:pt x="1740322" y="248822"/>
                </a:lnTo>
                <a:lnTo>
                  <a:pt x="1734351" y="244841"/>
                </a:lnTo>
                <a:lnTo>
                  <a:pt x="1718426" y="244841"/>
                </a:lnTo>
                <a:cubicBezTo>
                  <a:pt x="1709800" y="251476"/>
                  <a:pt x="1702501" y="254793"/>
                  <a:pt x="1696529" y="254793"/>
                </a:cubicBezTo>
                <a:lnTo>
                  <a:pt x="1682595" y="252803"/>
                </a:lnTo>
                <a:cubicBezTo>
                  <a:pt x="1682595" y="254793"/>
                  <a:pt x="1680605" y="256784"/>
                  <a:pt x="1676623" y="258775"/>
                </a:cubicBezTo>
                <a:lnTo>
                  <a:pt x="1644774" y="258775"/>
                </a:lnTo>
                <a:cubicBezTo>
                  <a:pt x="1641457" y="261429"/>
                  <a:pt x="1630840" y="264083"/>
                  <a:pt x="1612926" y="266737"/>
                </a:cubicBezTo>
                <a:cubicBezTo>
                  <a:pt x="1612926" y="268064"/>
                  <a:pt x="1612261" y="268728"/>
                  <a:pt x="1610934" y="268728"/>
                </a:cubicBezTo>
                <a:lnTo>
                  <a:pt x="1597000" y="268728"/>
                </a:lnTo>
                <a:cubicBezTo>
                  <a:pt x="1594347" y="268728"/>
                  <a:pt x="1593019" y="267400"/>
                  <a:pt x="1593019" y="264746"/>
                </a:cubicBezTo>
                <a:cubicBezTo>
                  <a:pt x="1610271" y="246168"/>
                  <a:pt x="1623542" y="230243"/>
                  <a:pt x="1632831" y="216973"/>
                </a:cubicBezTo>
                <a:lnTo>
                  <a:pt x="1632831" y="205029"/>
                </a:lnTo>
                <a:lnTo>
                  <a:pt x="1624868" y="205029"/>
                </a:lnTo>
                <a:cubicBezTo>
                  <a:pt x="1616906" y="210337"/>
                  <a:pt x="1602972" y="214318"/>
                  <a:pt x="1583067" y="216973"/>
                </a:cubicBezTo>
                <a:cubicBezTo>
                  <a:pt x="1581076" y="220290"/>
                  <a:pt x="1559843" y="226262"/>
                  <a:pt x="1519368" y="234888"/>
                </a:cubicBezTo>
                <a:lnTo>
                  <a:pt x="1509415" y="234888"/>
                </a:lnTo>
                <a:lnTo>
                  <a:pt x="1447707" y="254793"/>
                </a:lnTo>
                <a:cubicBezTo>
                  <a:pt x="1442399" y="254793"/>
                  <a:pt x="1428465" y="258111"/>
                  <a:pt x="1405905" y="264746"/>
                </a:cubicBezTo>
                <a:cubicBezTo>
                  <a:pt x="1401260" y="264746"/>
                  <a:pt x="1393962" y="268728"/>
                  <a:pt x="1384009" y="276690"/>
                </a:cubicBezTo>
                <a:lnTo>
                  <a:pt x="1384009" y="278681"/>
                </a:lnTo>
                <a:cubicBezTo>
                  <a:pt x="1384009" y="285316"/>
                  <a:pt x="1393298" y="295269"/>
                  <a:pt x="1411877" y="308539"/>
                </a:cubicBezTo>
                <a:cubicBezTo>
                  <a:pt x="1411877" y="311857"/>
                  <a:pt x="1417185" y="315838"/>
                  <a:pt x="1427801" y="320483"/>
                </a:cubicBezTo>
                <a:cubicBezTo>
                  <a:pt x="1429128" y="362285"/>
                  <a:pt x="1429792" y="393471"/>
                  <a:pt x="1429792" y="414040"/>
                </a:cubicBezTo>
                <a:cubicBezTo>
                  <a:pt x="1429792" y="430628"/>
                  <a:pt x="1429128" y="451197"/>
                  <a:pt x="1427801" y="475747"/>
                </a:cubicBezTo>
                <a:cubicBezTo>
                  <a:pt x="1427801" y="477738"/>
                  <a:pt x="1435100" y="483710"/>
                  <a:pt x="1449698" y="493663"/>
                </a:cubicBezTo>
                <a:cubicBezTo>
                  <a:pt x="1461641" y="498308"/>
                  <a:pt x="1476239" y="510914"/>
                  <a:pt x="1493490" y="531484"/>
                </a:cubicBezTo>
                <a:lnTo>
                  <a:pt x="1495481" y="531484"/>
                </a:lnTo>
                <a:lnTo>
                  <a:pt x="1543256" y="501625"/>
                </a:lnTo>
                <a:lnTo>
                  <a:pt x="1577095" y="501625"/>
                </a:lnTo>
                <a:cubicBezTo>
                  <a:pt x="1581076" y="503616"/>
                  <a:pt x="1593683" y="506933"/>
                  <a:pt x="1614916" y="511578"/>
                </a:cubicBezTo>
                <a:cubicBezTo>
                  <a:pt x="1638139" y="525512"/>
                  <a:pt x="1650746" y="534138"/>
                  <a:pt x="1652737" y="537455"/>
                </a:cubicBezTo>
                <a:cubicBezTo>
                  <a:pt x="1652737" y="538782"/>
                  <a:pt x="1653401" y="540773"/>
                  <a:pt x="1654727" y="543427"/>
                </a:cubicBezTo>
                <a:cubicBezTo>
                  <a:pt x="1648092" y="555371"/>
                  <a:pt x="1640793" y="562669"/>
                  <a:pt x="1632831" y="565323"/>
                </a:cubicBezTo>
                <a:lnTo>
                  <a:pt x="1632831" y="623050"/>
                </a:lnTo>
                <a:cubicBezTo>
                  <a:pt x="1630840" y="626368"/>
                  <a:pt x="1628186" y="636984"/>
                  <a:pt x="1624868" y="654900"/>
                </a:cubicBezTo>
                <a:cubicBezTo>
                  <a:pt x="1623542" y="654900"/>
                  <a:pt x="1622878" y="655563"/>
                  <a:pt x="1622878" y="656890"/>
                </a:cubicBezTo>
                <a:lnTo>
                  <a:pt x="1622878" y="686749"/>
                </a:lnTo>
                <a:cubicBezTo>
                  <a:pt x="1622878" y="687412"/>
                  <a:pt x="1621551" y="689403"/>
                  <a:pt x="1618897" y="692720"/>
                </a:cubicBezTo>
                <a:lnTo>
                  <a:pt x="1618897" y="694711"/>
                </a:lnTo>
                <a:lnTo>
                  <a:pt x="1622878" y="700683"/>
                </a:lnTo>
                <a:lnTo>
                  <a:pt x="1622878" y="722579"/>
                </a:lnTo>
                <a:lnTo>
                  <a:pt x="1626859" y="728551"/>
                </a:lnTo>
                <a:lnTo>
                  <a:pt x="1626859" y="742485"/>
                </a:lnTo>
                <a:cubicBezTo>
                  <a:pt x="1626859" y="761727"/>
                  <a:pt x="1646765" y="774334"/>
                  <a:pt x="1686576" y="780306"/>
                </a:cubicBezTo>
                <a:lnTo>
                  <a:pt x="1700510" y="780306"/>
                </a:lnTo>
                <a:cubicBezTo>
                  <a:pt x="1705155" y="776325"/>
                  <a:pt x="1716435" y="774334"/>
                  <a:pt x="1734351" y="774334"/>
                </a:cubicBezTo>
                <a:lnTo>
                  <a:pt x="1738331" y="774334"/>
                </a:lnTo>
                <a:cubicBezTo>
                  <a:pt x="1758237" y="767699"/>
                  <a:pt x="1774162" y="748456"/>
                  <a:pt x="1786105" y="716607"/>
                </a:cubicBezTo>
                <a:lnTo>
                  <a:pt x="1802030" y="674805"/>
                </a:lnTo>
                <a:cubicBezTo>
                  <a:pt x="1802030" y="672815"/>
                  <a:pt x="1805347" y="666843"/>
                  <a:pt x="1811983" y="656890"/>
                </a:cubicBezTo>
                <a:cubicBezTo>
                  <a:pt x="1819945" y="644947"/>
                  <a:pt x="1823926" y="635657"/>
                  <a:pt x="1823926" y="629022"/>
                </a:cubicBezTo>
                <a:cubicBezTo>
                  <a:pt x="1823926" y="624377"/>
                  <a:pt x="1827907" y="617742"/>
                  <a:pt x="1835870" y="609116"/>
                </a:cubicBezTo>
                <a:lnTo>
                  <a:pt x="1835870" y="579257"/>
                </a:lnTo>
                <a:cubicBezTo>
                  <a:pt x="1836533" y="576603"/>
                  <a:pt x="1837860" y="575276"/>
                  <a:pt x="1839851" y="575276"/>
                </a:cubicBezTo>
                <a:lnTo>
                  <a:pt x="1841841" y="575276"/>
                </a:lnTo>
                <a:cubicBezTo>
                  <a:pt x="1852458" y="585893"/>
                  <a:pt x="1857766" y="604471"/>
                  <a:pt x="1857766" y="631013"/>
                </a:cubicBezTo>
                <a:lnTo>
                  <a:pt x="1857766" y="654900"/>
                </a:lnTo>
                <a:cubicBezTo>
                  <a:pt x="1857766" y="656890"/>
                  <a:pt x="1862410" y="660208"/>
                  <a:pt x="1871700" y="664852"/>
                </a:cubicBezTo>
                <a:lnTo>
                  <a:pt x="1875681" y="664852"/>
                </a:lnTo>
                <a:lnTo>
                  <a:pt x="1875681" y="652909"/>
                </a:lnTo>
                <a:lnTo>
                  <a:pt x="1877672" y="652909"/>
                </a:lnTo>
                <a:cubicBezTo>
                  <a:pt x="1880327" y="652909"/>
                  <a:pt x="1881653" y="655563"/>
                  <a:pt x="1881653" y="660871"/>
                </a:cubicBezTo>
                <a:lnTo>
                  <a:pt x="1891606" y="660871"/>
                </a:lnTo>
                <a:cubicBezTo>
                  <a:pt x="1894923" y="660871"/>
                  <a:pt x="1900895" y="668834"/>
                  <a:pt x="1909522" y="684758"/>
                </a:cubicBezTo>
                <a:cubicBezTo>
                  <a:pt x="1925445" y="694711"/>
                  <a:pt x="1936062" y="702010"/>
                  <a:pt x="1941370" y="706654"/>
                </a:cubicBezTo>
                <a:cubicBezTo>
                  <a:pt x="1950659" y="706654"/>
                  <a:pt x="1957295" y="717271"/>
                  <a:pt x="1961277" y="738504"/>
                </a:cubicBezTo>
                <a:cubicBezTo>
                  <a:pt x="1962603" y="738504"/>
                  <a:pt x="1963266" y="739167"/>
                  <a:pt x="1963266" y="740494"/>
                </a:cubicBezTo>
                <a:lnTo>
                  <a:pt x="1963266" y="774334"/>
                </a:lnTo>
                <a:cubicBezTo>
                  <a:pt x="1966585" y="774334"/>
                  <a:pt x="1971229" y="778979"/>
                  <a:pt x="1977201" y="788268"/>
                </a:cubicBezTo>
                <a:lnTo>
                  <a:pt x="1977201" y="796230"/>
                </a:lnTo>
                <a:cubicBezTo>
                  <a:pt x="1970565" y="810828"/>
                  <a:pt x="1957958" y="820781"/>
                  <a:pt x="1939379" y="826089"/>
                </a:cubicBezTo>
                <a:cubicBezTo>
                  <a:pt x="1934735" y="826089"/>
                  <a:pt x="1907530" y="836042"/>
                  <a:pt x="1857766" y="855947"/>
                </a:cubicBezTo>
                <a:cubicBezTo>
                  <a:pt x="1841178" y="858602"/>
                  <a:pt x="1831225" y="861256"/>
                  <a:pt x="1827907" y="863910"/>
                </a:cubicBezTo>
                <a:cubicBezTo>
                  <a:pt x="1771507" y="865237"/>
                  <a:pt x="1729705" y="865900"/>
                  <a:pt x="1702501" y="865900"/>
                </a:cubicBezTo>
                <a:cubicBezTo>
                  <a:pt x="1693876" y="865900"/>
                  <a:pt x="1681932" y="861919"/>
                  <a:pt x="1666671" y="853957"/>
                </a:cubicBezTo>
                <a:cubicBezTo>
                  <a:pt x="1664017" y="853957"/>
                  <a:pt x="1652737" y="847985"/>
                  <a:pt x="1632831" y="836042"/>
                </a:cubicBezTo>
                <a:cubicBezTo>
                  <a:pt x="1614252" y="822108"/>
                  <a:pt x="1599655" y="806183"/>
                  <a:pt x="1589039" y="788268"/>
                </a:cubicBezTo>
                <a:cubicBezTo>
                  <a:pt x="1575104" y="769026"/>
                  <a:pt x="1567805" y="753765"/>
                  <a:pt x="1567142" y="742485"/>
                </a:cubicBezTo>
                <a:cubicBezTo>
                  <a:pt x="1565815" y="742485"/>
                  <a:pt x="1565151" y="741821"/>
                  <a:pt x="1565151" y="740494"/>
                </a:cubicBezTo>
                <a:lnTo>
                  <a:pt x="1565151" y="607126"/>
                </a:lnTo>
                <a:cubicBezTo>
                  <a:pt x="1565151" y="605135"/>
                  <a:pt x="1563161" y="603145"/>
                  <a:pt x="1559180" y="601154"/>
                </a:cubicBezTo>
                <a:lnTo>
                  <a:pt x="1553208" y="601154"/>
                </a:lnTo>
                <a:cubicBezTo>
                  <a:pt x="1516050" y="622387"/>
                  <a:pt x="1497472" y="639638"/>
                  <a:pt x="1497472" y="652909"/>
                </a:cubicBezTo>
                <a:cubicBezTo>
                  <a:pt x="1497472" y="660871"/>
                  <a:pt x="1492827" y="676796"/>
                  <a:pt x="1483538" y="700683"/>
                </a:cubicBezTo>
                <a:cubicBezTo>
                  <a:pt x="1482874" y="711963"/>
                  <a:pt x="1476239" y="727887"/>
                  <a:pt x="1463632" y="748456"/>
                </a:cubicBezTo>
                <a:lnTo>
                  <a:pt x="1463632" y="766372"/>
                </a:lnTo>
                <a:cubicBezTo>
                  <a:pt x="1449034" y="800875"/>
                  <a:pt x="1433773" y="820117"/>
                  <a:pt x="1417849" y="824098"/>
                </a:cubicBezTo>
                <a:cubicBezTo>
                  <a:pt x="1417849" y="832061"/>
                  <a:pt x="1407232" y="840687"/>
                  <a:pt x="1385999" y="849976"/>
                </a:cubicBezTo>
                <a:lnTo>
                  <a:pt x="1376046" y="849976"/>
                </a:lnTo>
                <a:cubicBezTo>
                  <a:pt x="1373392" y="849976"/>
                  <a:pt x="1370738" y="845331"/>
                  <a:pt x="1368084" y="836042"/>
                </a:cubicBezTo>
                <a:cubicBezTo>
                  <a:pt x="1354814" y="828743"/>
                  <a:pt x="1348178" y="817463"/>
                  <a:pt x="1348178" y="802202"/>
                </a:cubicBezTo>
                <a:cubicBezTo>
                  <a:pt x="1346851" y="802202"/>
                  <a:pt x="1346189" y="801538"/>
                  <a:pt x="1346189" y="800211"/>
                </a:cubicBezTo>
                <a:lnTo>
                  <a:pt x="1346189" y="798221"/>
                </a:lnTo>
                <a:cubicBezTo>
                  <a:pt x="1356805" y="782296"/>
                  <a:pt x="1365430" y="754428"/>
                  <a:pt x="1372065" y="714617"/>
                </a:cubicBezTo>
                <a:cubicBezTo>
                  <a:pt x="1372065" y="711299"/>
                  <a:pt x="1373392" y="707982"/>
                  <a:pt x="1376046" y="704664"/>
                </a:cubicBezTo>
                <a:lnTo>
                  <a:pt x="1376046" y="694711"/>
                </a:lnTo>
                <a:cubicBezTo>
                  <a:pt x="1370075" y="694711"/>
                  <a:pt x="1364103" y="696701"/>
                  <a:pt x="1358131" y="700683"/>
                </a:cubicBezTo>
                <a:lnTo>
                  <a:pt x="1346189" y="700683"/>
                </a:lnTo>
                <a:cubicBezTo>
                  <a:pt x="1332254" y="695374"/>
                  <a:pt x="1321638" y="686749"/>
                  <a:pt x="1314339" y="674805"/>
                </a:cubicBezTo>
                <a:cubicBezTo>
                  <a:pt x="1309030" y="658881"/>
                  <a:pt x="1301731" y="640966"/>
                  <a:pt x="1292442" y="621060"/>
                </a:cubicBezTo>
                <a:cubicBezTo>
                  <a:pt x="1292442" y="617742"/>
                  <a:pt x="1291115" y="614424"/>
                  <a:pt x="1288461" y="611107"/>
                </a:cubicBezTo>
                <a:lnTo>
                  <a:pt x="1288461" y="599163"/>
                </a:lnTo>
                <a:cubicBezTo>
                  <a:pt x="1292442" y="589874"/>
                  <a:pt x="1295096" y="585229"/>
                  <a:pt x="1296423" y="585229"/>
                </a:cubicBezTo>
                <a:lnTo>
                  <a:pt x="1300405" y="585229"/>
                </a:lnTo>
                <a:cubicBezTo>
                  <a:pt x="1303722" y="585229"/>
                  <a:pt x="1307040" y="592528"/>
                  <a:pt x="1310357" y="607126"/>
                </a:cubicBezTo>
                <a:cubicBezTo>
                  <a:pt x="1316992" y="617742"/>
                  <a:pt x="1322964" y="623714"/>
                  <a:pt x="1328273" y="625041"/>
                </a:cubicBezTo>
                <a:lnTo>
                  <a:pt x="1330263" y="625041"/>
                </a:lnTo>
                <a:cubicBezTo>
                  <a:pt x="1350169" y="618405"/>
                  <a:pt x="1376710" y="605135"/>
                  <a:pt x="1409886" y="585229"/>
                </a:cubicBezTo>
                <a:cubicBezTo>
                  <a:pt x="1413867" y="585229"/>
                  <a:pt x="1419839" y="576603"/>
                  <a:pt x="1427801" y="559352"/>
                </a:cubicBezTo>
                <a:lnTo>
                  <a:pt x="1427801" y="555371"/>
                </a:lnTo>
                <a:cubicBezTo>
                  <a:pt x="1427801" y="544754"/>
                  <a:pt x="1428465" y="536128"/>
                  <a:pt x="1429792" y="529493"/>
                </a:cubicBezTo>
                <a:cubicBezTo>
                  <a:pt x="1428465" y="520867"/>
                  <a:pt x="1427801" y="511578"/>
                  <a:pt x="1427801" y="501625"/>
                </a:cubicBezTo>
                <a:lnTo>
                  <a:pt x="1427801" y="499634"/>
                </a:lnTo>
                <a:cubicBezTo>
                  <a:pt x="1425147" y="496317"/>
                  <a:pt x="1423820" y="492336"/>
                  <a:pt x="1423820" y="487691"/>
                </a:cubicBezTo>
                <a:lnTo>
                  <a:pt x="1415859" y="487691"/>
                </a:lnTo>
                <a:cubicBezTo>
                  <a:pt x="1408559" y="511578"/>
                  <a:pt x="1400597" y="523521"/>
                  <a:pt x="1391972" y="523521"/>
                </a:cubicBezTo>
                <a:cubicBezTo>
                  <a:pt x="1387326" y="532811"/>
                  <a:pt x="1384009" y="537455"/>
                  <a:pt x="1382018" y="537455"/>
                </a:cubicBezTo>
                <a:cubicBezTo>
                  <a:pt x="1370738" y="537455"/>
                  <a:pt x="1358795" y="522858"/>
                  <a:pt x="1346189" y="493663"/>
                </a:cubicBezTo>
                <a:cubicBezTo>
                  <a:pt x="1332917" y="459823"/>
                  <a:pt x="1326282" y="431292"/>
                  <a:pt x="1326282" y="408068"/>
                </a:cubicBezTo>
                <a:cubicBezTo>
                  <a:pt x="1341543" y="402096"/>
                  <a:pt x="1351497" y="389489"/>
                  <a:pt x="1356141" y="370247"/>
                </a:cubicBezTo>
                <a:cubicBezTo>
                  <a:pt x="1365430" y="349678"/>
                  <a:pt x="1371402" y="330436"/>
                  <a:pt x="1374056" y="312520"/>
                </a:cubicBezTo>
                <a:cubicBezTo>
                  <a:pt x="1375384" y="312520"/>
                  <a:pt x="1376046" y="311857"/>
                  <a:pt x="1376046" y="310530"/>
                </a:cubicBezTo>
                <a:lnTo>
                  <a:pt x="1376046" y="304558"/>
                </a:lnTo>
                <a:cubicBezTo>
                  <a:pt x="1376046" y="302568"/>
                  <a:pt x="1374056" y="300577"/>
                  <a:pt x="1370075" y="298586"/>
                </a:cubicBezTo>
                <a:lnTo>
                  <a:pt x="1364103" y="298586"/>
                </a:lnTo>
                <a:lnTo>
                  <a:pt x="1358131" y="302568"/>
                </a:lnTo>
                <a:lnTo>
                  <a:pt x="1350169" y="302568"/>
                </a:lnTo>
                <a:cubicBezTo>
                  <a:pt x="1339552" y="295932"/>
                  <a:pt x="1328273" y="292615"/>
                  <a:pt x="1316330" y="292615"/>
                </a:cubicBezTo>
                <a:lnTo>
                  <a:pt x="1296423" y="292615"/>
                </a:lnTo>
                <a:cubicBezTo>
                  <a:pt x="1294434" y="292615"/>
                  <a:pt x="1291779" y="295269"/>
                  <a:pt x="1288461" y="300577"/>
                </a:cubicBezTo>
                <a:lnTo>
                  <a:pt x="1288461" y="314511"/>
                </a:lnTo>
                <a:lnTo>
                  <a:pt x="1300405" y="344370"/>
                </a:lnTo>
                <a:cubicBezTo>
                  <a:pt x="1302395" y="344370"/>
                  <a:pt x="1304386" y="346360"/>
                  <a:pt x="1306376" y="350341"/>
                </a:cubicBezTo>
                <a:lnTo>
                  <a:pt x="1306376" y="374228"/>
                </a:lnTo>
                <a:lnTo>
                  <a:pt x="1302395" y="380200"/>
                </a:lnTo>
                <a:lnTo>
                  <a:pt x="1302395" y="423992"/>
                </a:lnTo>
                <a:lnTo>
                  <a:pt x="1294434" y="437927"/>
                </a:lnTo>
                <a:lnTo>
                  <a:pt x="1294434" y="475747"/>
                </a:lnTo>
                <a:cubicBezTo>
                  <a:pt x="1294434" y="483710"/>
                  <a:pt x="1289125" y="490345"/>
                  <a:pt x="1278508" y="495653"/>
                </a:cubicBezTo>
                <a:lnTo>
                  <a:pt x="1276518" y="495653"/>
                </a:lnTo>
                <a:lnTo>
                  <a:pt x="1246659" y="481719"/>
                </a:lnTo>
                <a:cubicBezTo>
                  <a:pt x="1235380" y="471766"/>
                  <a:pt x="1228744" y="463804"/>
                  <a:pt x="1226753" y="457832"/>
                </a:cubicBezTo>
                <a:cubicBezTo>
                  <a:pt x="1222772" y="455178"/>
                  <a:pt x="1214146" y="441908"/>
                  <a:pt x="1200876" y="418021"/>
                </a:cubicBezTo>
                <a:cubicBezTo>
                  <a:pt x="1196895" y="418021"/>
                  <a:pt x="1190259" y="409395"/>
                  <a:pt x="1180970" y="392143"/>
                </a:cubicBezTo>
                <a:lnTo>
                  <a:pt x="1180970" y="382190"/>
                </a:lnTo>
                <a:cubicBezTo>
                  <a:pt x="1184951" y="377546"/>
                  <a:pt x="1186942" y="368256"/>
                  <a:pt x="1186942" y="354323"/>
                </a:cubicBezTo>
                <a:lnTo>
                  <a:pt x="1186942" y="312520"/>
                </a:lnTo>
                <a:lnTo>
                  <a:pt x="1190923" y="306549"/>
                </a:lnTo>
                <a:lnTo>
                  <a:pt x="1190923" y="288634"/>
                </a:lnTo>
                <a:cubicBezTo>
                  <a:pt x="1201539" y="255457"/>
                  <a:pt x="1211492" y="229580"/>
                  <a:pt x="1220781" y="211001"/>
                </a:cubicBezTo>
                <a:cubicBezTo>
                  <a:pt x="1227417" y="203039"/>
                  <a:pt x="1231398" y="199057"/>
                  <a:pt x="1232725" y="199057"/>
                </a:cubicBezTo>
                <a:lnTo>
                  <a:pt x="1234716" y="199057"/>
                </a:lnTo>
                <a:cubicBezTo>
                  <a:pt x="1237370" y="199057"/>
                  <a:pt x="1245996" y="211665"/>
                  <a:pt x="1260593" y="236878"/>
                </a:cubicBezTo>
                <a:cubicBezTo>
                  <a:pt x="1271210" y="248822"/>
                  <a:pt x="1277181" y="258111"/>
                  <a:pt x="1278508" y="264746"/>
                </a:cubicBezTo>
                <a:cubicBezTo>
                  <a:pt x="1285807" y="264746"/>
                  <a:pt x="1300405" y="257448"/>
                  <a:pt x="1322301" y="242850"/>
                </a:cubicBezTo>
                <a:cubicBezTo>
                  <a:pt x="1328936" y="236878"/>
                  <a:pt x="1346189" y="228252"/>
                  <a:pt x="1374056" y="216973"/>
                </a:cubicBezTo>
                <a:lnTo>
                  <a:pt x="1415859" y="203039"/>
                </a:lnTo>
                <a:cubicBezTo>
                  <a:pt x="1437755" y="196403"/>
                  <a:pt x="1486191" y="179815"/>
                  <a:pt x="1561170" y="153274"/>
                </a:cubicBezTo>
                <a:cubicBezTo>
                  <a:pt x="1585057" y="145975"/>
                  <a:pt x="1602972" y="137349"/>
                  <a:pt x="1614916" y="127397"/>
                </a:cubicBezTo>
                <a:cubicBezTo>
                  <a:pt x="1626195" y="122088"/>
                  <a:pt x="1638139" y="118771"/>
                  <a:pt x="1650746" y="117444"/>
                </a:cubicBezTo>
                <a:cubicBezTo>
                  <a:pt x="1651409" y="116780"/>
                  <a:pt x="1658045" y="112799"/>
                  <a:pt x="1670652" y="105500"/>
                </a:cubicBezTo>
                <a:close/>
                <a:moveTo>
                  <a:pt x="2370897" y="104505"/>
                </a:moveTo>
                <a:cubicBezTo>
                  <a:pt x="2430615" y="119103"/>
                  <a:pt x="2460473" y="131710"/>
                  <a:pt x="2460473" y="142326"/>
                </a:cubicBezTo>
                <a:cubicBezTo>
                  <a:pt x="2476398" y="163559"/>
                  <a:pt x="2484360" y="180810"/>
                  <a:pt x="2484360" y="194081"/>
                </a:cubicBezTo>
                <a:cubicBezTo>
                  <a:pt x="2484360" y="208015"/>
                  <a:pt x="2477725" y="226594"/>
                  <a:pt x="2464454" y="249817"/>
                </a:cubicBezTo>
                <a:lnTo>
                  <a:pt x="2446539" y="279676"/>
                </a:lnTo>
                <a:cubicBezTo>
                  <a:pt x="2431278" y="306217"/>
                  <a:pt x="2416017" y="325459"/>
                  <a:pt x="2400756" y="337402"/>
                </a:cubicBezTo>
                <a:lnTo>
                  <a:pt x="2400756" y="339393"/>
                </a:lnTo>
                <a:cubicBezTo>
                  <a:pt x="2418008" y="357308"/>
                  <a:pt x="2428624" y="371906"/>
                  <a:pt x="2432605" y="383186"/>
                </a:cubicBezTo>
                <a:lnTo>
                  <a:pt x="2432605" y="430959"/>
                </a:lnTo>
                <a:cubicBezTo>
                  <a:pt x="2425970" y="442903"/>
                  <a:pt x="2422652" y="462145"/>
                  <a:pt x="2422652" y="488686"/>
                </a:cubicBezTo>
                <a:cubicBezTo>
                  <a:pt x="2437913" y="498639"/>
                  <a:pt x="2450520" y="510583"/>
                  <a:pt x="2460473" y="524517"/>
                </a:cubicBezTo>
                <a:lnTo>
                  <a:pt x="2466445" y="524517"/>
                </a:lnTo>
                <a:cubicBezTo>
                  <a:pt x="2476398" y="516554"/>
                  <a:pt x="2486351" y="504611"/>
                  <a:pt x="2496304" y="488686"/>
                </a:cubicBezTo>
                <a:cubicBezTo>
                  <a:pt x="2530807" y="439585"/>
                  <a:pt x="2548059" y="411054"/>
                  <a:pt x="2548059" y="403091"/>
                </a:cubicBezTo>
                <a:cubicBezTo>
                  <a:pt x="2550049" y="401101"/>
                  <a:pt x="2554030" y="393802"/>
                  <a:pt x="2560002" y="381195"/>
                </a:cubicBezTo>
                <a:lnTo>
                  <a:pt x="2561993" y="381195"/>
                </a:lnTo>
                <a:cubicBezTo>
                  <a:pt x="2564647" y="381859"/>
                  <a:pt x="2565974" y="383186"/>
                  <a:pt x="2565974" y="385176"/>
                </a:cubicBezTo>
                <a:cubicBezTo>
                  <a:pt x="2563320" y="389157"/>
                  <a:pt x="2560002" y="398447"/>
                  <a:pt x="2556021" y="413044"/>
                </a:cubicBezTo>
                <a:cubicBezTo>
                  <a:pt x="2557348" y="426315"/>
                  <a:pt x="2558011" y="436931"/>
                  <a:pt x="2558011" y="444894"/>
                </a:cubicBezTo>
                <a:lnTo>
                  <a:pt x="2558011" y="452856"/>
                </a:lnTo>
                <a:cubicBezTo>
                  <a:pt x="2558011" y="457500"/>
                  <a:pt x="2554694" y="466790"/>
                  <a:pt x="2548059" y="480724"/>
                </a:cubicBezTo>
                <a:cubicBezTo>
                  <a:pt x="2548059" y="488686"/>
                  <a:pt x="2542750" y="511910"/>
                  <a:pt x="2532134" y="550394"/>
                </a:cubicBezTo>
                <a:cubicBezTo>
                  <a:pt x="2524835" y="562338"/>
                  <a:pt x="2515546" y="580253"/>
                  <a:pt x="2504266" y="604140"/>
                </a:cubicBezTo>
                <a:cubicBezTo>
                  <a:pt x="2499621" y="607457"/>
                  <a:pt x="2495640" y="618074"/>
                  <a:pt x="2492322" y="635989"/>
                </a:cubicBezTo>
                <a:cubicBezTo>
                  <a:pt x="2490332" y="635989"/>
                  <a:pt x="2484360" y="643288"/>
                  <a:pt x="2474407" y="657885"/>
                </a:cubicBezTo>
                <a:lnTo>
                  <a:pt x="2474407" y="681772"/>
                </a:lnTo>
                <a:cubicBezTo>
                  <a:pt x="2474407" y="699687"/>
                  <a:pt x="2472417" y="710967"/>
                  <a:pt x="2468436" y="715612"/>
                </a:cubicBezTo>
                <a:cubicBezTo>
                  <a:pt x="2470426" y="716939"/>
                  <a:pt x="2475734" y="730210"/>
                  <a:pt x="2484360" y="755423"/>
                </a:cubicBezTo>
                <a:cubicBezTo>
                  <a:pt x="2487014" y="756087"/>
                  <a:pt x="2488341" y="757414"/>
                  <a:pt x="2488341" y="759405"/>
                </a:cubicBezTo>
                <a:cubicBezTo>
                  <a:pt x="2487678" y="764713"/>
                  <a:pt x="2479052" y="770021"/>
                  <a:pt x="2462464" y="775329"/>
                </a:cubicBezTo>
                <a:cubicBezTo>
                  <a:pt x="2462464" y="777983"/>
                  <a:pt x="2461137" y="779311"/>
                  <a:pt x="2458483" y="779311"/>
                </a:cubicBezTo>
                <a:lnTo>
                  <a:pt x="2452511" y="779311"/>
                </a:lnTo>
                <a:cubicBezTo>
                  <a:pt x="2443221" y="775329"/>
                  <a:pt x="2435259" y="768694"/>
                  <a:pt x="2428624" y="759405"/>
                </a:cubicBezTo>
                <a:cubicBezTo>
                  <a:pt x="2422652" y="748125"/>
                  <a:pt x="2416681" y="740826"/>
                  <a:pt x="2410709" y="737508"/>
                </a:cubicBezTo>
                <a:cubicBezTo>
                  <a:pt x="2410709" y="734854"/>
                  <a:pt x="2406728" y="728882"/>
                  <a:pt x="2398765" y="719593"/>
                </a:cubicBezTo>
                <a:cubicBezTo>
                  <a:pt x="2392130" y="712294"/>
                  <a:pt x="2388813" y="704996"/>
                  <a:pt x="2388813" y="697697"/>
                </a:cubicBezTo>
                <a:cubicBezTo>
                  <a:pt x="2388813" y="691061"/>
                  <a:pt x="2382177" y="683099"/>
                  <a:pt x="2368907" y="673810"/>
                </a:cubicBezTo>
                <a:cubicBezTo>
                  <a:pt x="2368907" y="671156"/>
                  <a:pt x="2366253" y="666511"/>
                  <a:pt x="2360944" y="659876"/>
                </a:cubicBezTo>
                <a:lnTo>
                  <a:pt x="2360944" y="624045"/>
                </a:lnTo>
                <a:cubicBezTo>
                  <a:pt x="2360944" y="621391"/>
                  <a:pt x="2372224" y="609448"/>
                  <a:pt x="2394784" y="588215"/>
                </a:cubicBezTo>
                <a:lnTo>
                  <a:pt x="2394784" y="556366"/>
                </a:lnTo>
                <a:lnTo>
                  <a:pt x="2386822" y="554375"/>
                </a:lnTo>
                <a:cubicBezTo>
                  <a:pt x="2376205" y="563665"/>
                  <a:pt x="2364262" y="580916"/>
                  <a:pt x="2350992" y="606130"/>
                </a:cubicBezTo>
                <a:lnTo>
                  <a:pt x="2350992" y="633998"/>
                </a:lnTo>
                <a:cubicBezTo>
                  <a:pt x="2350992" y="635989"/>
                  <a:pt x="2348337" y="638643"/>
                  <a:pt x="2343029" y="641961"/>
                </a:cubicBezTo>
                <a:cubicBezTo>
                  <a:pt x="2337058" y="641961"/>
                  <a:pt x="2330422" y="633335"/>
                  <a:pt x="2323123" y="616083"/>
                </a:cubicBezTo>
                <a:cubicBezTo>
                  <a:pt x="2304545" y="591533"/>
                  <a:pt x="2295255" y="573618"/>
                  <a:pt x="2295255" y="562338"/>
                </a:cubicBezTo>
                <a:cubicBezTo>
                  <a:pt x="2295255" y="559020"/>
                  <a:pt x="2293928" y="555702"/>
                  <a:pt x="2291274" y="552385"/>
                </a:cubicBezTo>
                <a:lnTo>
                  <a:pt x="2291274" y="542432"/>
                </a:lnTo>
                <a:cubicBezTo>
                  <a:pt x="2293928" y="539778"/>
                  <a:pt x="2295919" y="531152"/>
                  <a:pt x="2297246" y="516554"/>
                </a:cubicBezTo>
                <a:cubicBezTo>
                  <a:pt x="2305208" y="508592"/>
                  <a:pt x="2316488" y="501293"/>
                  <a:pt x="2331086" y="494658"/>
                </a:cubicBezTo>
                <a:cubicBezTo>
                  <a:pt x="2336394" y="483378"/>
                  <a:pt x="2340375" y="468117"/>
                  <a:pt x="2343029" y="448875"/>
                </a:cubicBezTo>
                <a:cubicBezTo>
                  <a:pt x="2348337" y="439585"/>
                  <a:pt x="2350992" y="429632"/>
                  <a:pt x="2350992" y="419016"/>
                </a:cubicBezTo>
                <a:lnTo>
                  <a:pt x="2349001" y="419016"/>
                </a:lnTo>
                <a:cubicBezTo>
                  <a:pt x="2343693" y="419016"/>
                  <a:pt x="2339711" y="424324"/>
                  <a:pt x="2337058" y="434941"/>
                </a:cubicBezTo>
                <a:cubicBezTo>
                  <a:pt x="2331086" y="436268"/>
                  <a:pt x="2325777" y="445557"/>
                  <a:pt x="2321133" y="462809"/>
                </a:cubicBezTo>
                <a:lnTo>
                  <a:pt x="2313171" y="470771"/>
                </a:lnTo>
                <a:lnTo>
                  <a:pt x="2309189" y="470771"/>
                </a:lnTo>
                <a:cubicBezTo>
                  <a:pt x="2301890" y="466126"/>
                  <a:pt x="2289284" y="437595"/>
                  <a:pt x="2271369" y="385176"/>
                </a:cubicBezTo>
                <a:lnTo>
                  <a:pt x="2271369" y="373233"/>
                </a:lnTo>
                <a:cubicBezTo>
                  <a:pt x="2274022" y="370579"/>
                  <a:pt x="2276013" y="361953"/>
                  <a:pt x="2277340" y="347355"/>
                </a:cubicBezTo>
                <a:cubicBezTo>
                  <a:pt x="2301227" y="332758"/>
                  <a:pt x="2313834" y="322805"/>
                  <a:pt x="2315161" y="317497"/>
                </a:cubicBezTo>
                <a:cubicBezTo>
                  <a:pt x="2325114" y="297591"/>
                  <a:pt x="2333076" y="283657"/>
                  <a:pt x="2339048" y="275695"/>
                </a:cubicBezTo>
                <a:cubicBezTo>
                  <a:pt x="2354309" y="249817"/>
                  <a:pt x="2374215" y="212660"/>
                  <a:pt x="2398765" y="164223"/>
                </a:cubicBezTo>
                <a:lnTo>
                  <a:pt x="2398765" y="146307"/>
                </a:lnTo>
                <a:cubicBezTo>
                  <a:pt x="2380187" y="125074"/>
                  <a:pt x="2368907" y="113131"/>
                  <a:pt x="2364926" y="110477"/>
                </a:cubicBezTo>
                <a:lnTo>
                  <a:pt x="2364926" y="108486"/>
                </a:lnTo>
                <a:cubicBezTo>
                  <a:pt x="2364926" y="105832"/>
                  <a:pt x="2366916" y="104505"/>
                  <a:pt x="2370897" y="104505"/>
                </a:cubicBezTo>
                <a:close/>
                <a:moveTo>
                  <a:pt x="3759882" y="37821"/>
                </a:moveTo>
                <a:lnTo>
                  <a:pt x="3769835" y="37821"/>
                </a:lnTo>
                <a:cubicBezTo>
                  <a:pt x="3772489" y="40475"/>
                  <a:pt x="3779788" y="42465"/>
                  <a:pt x="3791732" y="43792"/>
                </a:cubicBezTo>
                <a:cubicBezTo>
                  <a:pt x="3805002" y="51755"/>
                  <a:pt x="3814291" y="63698"/>
                  <a:pt x="3819600" y="79623"/>
                </a:cubicBezTo>
                <a:cubicBezTo>
                  <a:pt x="3831543" y="104837"/>
                  <a:pt x="3837515" y="134696"/>
                  <a:pt x="3837515" y="169199"/>
                </a:cubicBezTo>
                <a:cubicBezTo>
                  <a:pt x="3837515" y="175834"/>
                  <a:pt x="3836852" y="200384"/>
                  <a:pt x="3835524" y="242850"/>
                </a:cubicBezTo>
                <a:cubicBezTo>
                  <a:pt x="3832870" y="242850"/>
                  <a:pt x="3830880" y="248822"/>
                  <a:pt x="3829553" y="260765"/>
                </a:cubicBezTo>
                <a:cubicBezTo>
                  <a:pt x="3828225" y="260765"/>
                  <a:pt x="3827562" y="261429"/>
                  <a:pt x="3827562" y="262756"/>
                </a:cubicBezTo>
                <a:cubicBezTo>
                  <a:pt x="3827562" y="264746"/>
                  <a:pt x="3830880" y="267400"/>
                  <a:pt x="3837515" y="270718"/>
                </a:cubicBezTo>
                <a:cubicBezTo>
                  <a:pt x="3853440" y="269391"/>
                  <a:pt x="3862729" y="267400"/>
                  <a:pt x="3865383" y="264746"/>
                </a:cubicBezTo>
                <a:lnTo>
                  <a:pt x="3901213" y="264746"/>
                </a:lnTo>
                <a:lnTo>
                  <a:pt x="3907185" y="260765"/>
                </a:lnTo>
                <a:lnTo>
                  <a:pt x="3974865" y="260765"/>
                </a:lnTo>
                <a:cubicBezTo>
                  <a:pt x="3976192" y="260765"/>
                  <a:pt x="3981500" y="262092"/>
                  <a:pt x="3990789" y="264746"/>
                </a:cubicBezTo>
                <a:lnTo>
                  <a:pt x="4036573" y="264746"/>
                </a:lnTo>
                <a:cubicBezTo>
                  <a:pt x="4050507" y="254130"/>
                  <a:pt x="4069085" y="248822"/>
                  <a:pt x="4092309" y="248822"/>
                </a:cubicBezTo>
                <a:lnTo>
                  <a:pt x="4096290" y="248822"/>
                </a:lnTo>
                <a:cubicBezTo>
                  <a:pt x="4120177" y="271382"/>
                  <a:pt x="4140082" y="282662"/>
                  <a:pt x="4156007" y="282662"/>
                </a:cubicBezTo>
                <a:cubicBezTo>
                  <a:pt x="4156007" y="284652"/>
                  <a:pt x="4165297" y="293278"/>
                  <a:pt x="4183875" y="308539"/>
                </a:cubicBezTo>
                <a:cubicBezTo>
                  <a:pt x="4189847" y="319819"/>
                  <a:pt x="4201790" y="329772"/>
                  <a:pt x="4219706" y="338398"/>
                </a:cubicBezTo>
                <a:lnTo>
                  <a:pt x="4237621" y="362285"/>
                </a:lnTo>
                <a:lnTo>
                  <a:pt x="4237621" y="370247"/>
                </a:lnTo>
                <a:cubicBezTo>
                  <a:pt x="4237621" y="375555"/>
                  <a:pt x="4228995" y="379537"/>
                  <a:pt x="4211743" y="382190"/>
                </a:cubicBezTo>
                <a:cubicBezTo>
                  <a:pt x="4211743" y="382854"/>
                  <a:pt x="4208425" y="384844"/>
                  <a:pt x="4201790" y="388162"/>
                </a:cubicBezTo>
                <a:lnTo>
                  <a:pt x="4185866" y="388162"/>
                </a:lnTo>
                <a:lnTo>
                  <a:pt x="4179894" y="384181"/>
                </a:lnTo>
                <a:lnTo>
                  <a:pt x="4152026" y="384181"/>
                </a:lnTo>
                <a:cubicBezTo>
                  <a:pt x="4148708" y="381527"/>
                  <a:pt x="4146718" y="380200"/>
                  <a:pt x="4146054" y="380200"/>
                </a:cubicBezTo>
                <a:lnTo>
                  <a:pt x="4136101" y="380200"/>
                </a:lnTo>
                <a:lnTo>
                  <a:pt x="4120177" y="388162"/>
                </a:lnTo>
                <a:lnTo>
                  <a:pt x="4118186" y="388162"/>
                </a:lnTo>
                <a:lnTo>
                  <a:pt x="4112214" y="384181"/>
                </a:lnTo>
                <a:lnTo>
                  <a:pt x="4100271" y="384181"/>
                </a:lnTo>
                <a:cubicBezTo>
                  <a:pt x="4064441" y="400106"/>
                  <a:pt x="4037236" y="410058"/>
                  <a:pt x="4018657" y="414040"/>
                </a:cubicBezTo>
                <a:cubicBezTo>
                  <a:pt x="4016667" y="414040"/>
                  <a:pt x="4014013" y="415367"/>
                  <a:pt x="4010695" y="418021"/>
                </a:cubicBezTo>
                <a:lnTo>
                  <a:pt x="4008704" y="418021"/>
                </a:lnTo>
                <a:lnTo>
                  <a:pt x="4002733" y="414040"/>
                </a:lnTo>
                <a:lnTo>
                  <a:pt x="4000742" y="414040"/>
                </a:lnTo>
                <a:lnTo>
                  <a:pt x="3976855" y="422002"/>
                </a:lnTo>
                <a:cubicBezTo>
                  <a:pt x="3970884" y="424656"/>
                  <a:pt x="3967566" y="427310"/>
                  <a:pt x="3966902" y="429964"/>
                </a:cubicBezTo>
                <a:cubicBezTo>
                  <a:pt x="3968230" y="433945"/>
                  <a:pt x="3975528" y="446552"/>
                  <a:pt x="3988799" y="467785"/>
                </a:cubicBezTo>
                <a:cubicBezTo>
                  <a:pt x="3990126" y="473093"/>
                  <a:pt x="3990789" y="478402"/>
                  <a:pt x="3990789" y="483710"/>
                </a:cubicBezTo>
                <a:lnTo>
                  <a:pt x="3990789" y="499634"/>
                </a:lnTo>
                <a:cubicBezTo>
                  <a:pt x="3982827" y="507597"/>
                  <a:pt x="3978182" y="516886"/>
                  <a:pt x="3976855" y="527502"/>
                </a:cubicBezTo>
                <a:cubicBezTo>
                  <a:pt x="3961594" y="546081"/>
                  <a:pt x="3946997" y="557361"/>
                  <a:pt x="3933063" y="561342"/>
                </a:cubicBezTo>
                <a:cubicBezTo>
                  <a:pt x="3933063" y="563997"/>
                  <a:pt x="3912493" y="582575"/>
                  <a:pt x="3871355" y="617079"/>
                </a:cubicBezTo>
                <a:cubicBezTo>
                  <a:pt x="3847468" y="633666"/>
                  <a:pt x="3835524" y="643619"/>
                  <a:pt x="3835524" y="646937"/>
                </a:cubicBezTo>
                <a:lnTo>
                  <a:pt x="3835524" y="656890"/>
                </a:lnTo>
                <a:cubicBezTo>
                  <a:pt x="3835524" y="680777"/>
                  <a:pt x="3844814" y="695374"/>
                  <a:pt x="3863392" y="700683"/>
                </a:cubicBezTo>
                <a:lnTo>
                  <a:pt x="3945006" y="700683"/>
                </a:lnTo>
                <a:cubicBezTo>
                  <a:pt x="3946997" y="698028"/>
                  <a:pt x="3957613" y="695374"/>
                  <a:pt x="3976855" y="692720"/>
                </a:cubicBezTo>
                <a:cubicBezTo>
                  <a:pt x="3978846" y="692720"/>
                  <a:pt x="3998088" y="686085"/>
                  <a:pt x="4034582" y="672815"/>
                </a:cubicBezTo>
                <a:cubicBezTo>
                  <a:pt x="4050507" y="668834"/>
                  <a:pt x="4063113" y="658881"/>
                  <a:pt x="4072403" y="642956"/>
                </a:cubicBezTo>
                <a:cubicBezTo>
                  <a:pt x="4080365" y="625704"/>
                  <a:pt x="4087000" y="603808"/>
                  <a:pt x="4092309" y="577267"/>
                </a:cubicBezTo>
                <a:cubicBezTo>
                  <a:pt x="4095626" y="567978"/>
                  <a:pt x="4098944" y="554707"/>
                  <a:pt x="4102262" y="537455"/>
                </a:cubicBezTo>
                <a:cubicBezTo>
                  <a:pt x="4106243" y="520204"/>
                  <a:pt x="4111551" y="511578"/>
                  <a:pt x="4118186" y="511578"/>
                </a:cubicBezTo>
                <a:lnTo>
                  <a:pt x="4118186" y="509587"/>
                </a:lnTo>
                <a:cubicBezTo>
                  <a:pt x="4112878" y="503616"/>
                  <a:pt x="4110224" y="500298"/>
                  <a:pt x="4110224" y="499634"/>
                </a:cubicBezTo>
                <a:lnTo>
                  <a:pt x="4110224" y="491672"/>
                </a:lnTo>
                <a:cubicBezTo>
                  <a:pt x="4113542" y="485037"/>
                  <a:pt x="4116196" y="481719"/>
                  <a:pt x="4118186" y="481719"/>
                </a:cubicBezTo>
                <a:lnTo>
                  <a:pt x="4120177" y="481719"/>
                </a:lnTo>
                <a:cubicBezTo>
                  <a:pt x="4122167" y="481719"/>
                  <a:pt x="4126148" y="487027"/>
                  <a:pt x="4132120" y="497644"/>
                </a:cubicBezTo>
                <a:lnTo>
                  <a:pt x="4132120" y="509587"/>
                </a:lnTo>
                <a:cubicBezTo>
                  <a:pt x="4132120" y="524848"/>
                  <a:pt x="4137429" y="540773"/>
                  <a:pt x="4148045" y="557361"/>
                </a:cubicBezTo>
                <a:lnTo>
                  <a:pt x="4148045" y="575276"/>
                </a:lnTo>
                <a:cubicBezTo>
                  <a:pt x="4150699" y="579257"/>
                  <a:pt x="4154680" y="589210"/>
                  <a:pt x="4159988" y="605135"/>
                </a:cubicBezTo>
                <a:cubicBezTo>
                  <a:pt x="4177240" y="605135"/>
                  <a:pt x="4185866" y="611107"/>
                  <a:pt x="4185866" y="623050"/>
                </a:cubicBezTo>
                <a:cubicBezTo>
                  <a:pt x="4185866" y="630349"/>
                  <a:pt x="4193828" y="635657"/>
                  <a:pt x="4209753" y="638975"/>
                </a:cubicBezTo>
                <a:cubicBezTo>
                  <a:pt x="4216388" y="651582"/>
                  <a:pt x="4219706" y="659544"/>
                  <a:pt x="4219706" y="662862"/>
                </a:cubicBezTo>
                <a:lnTo>
                  <a:pt x="4219706" y="678786"/>
                </a:lnTo>
                <a:lnTo>
                  <a:pt x="4229658" y="688739"/>
                </a:lnTo>
                <a:cubicBezTo>
                  <a:pt x="4229658" y="689403"/>
                  <a:pt x="4228995" y="698028"/>
                  <a:pt x="4227668" y="714617"/>
                </a:cubicBezTo>
                <a:cubicBezTo>
                  <a:pt x="4227668" y="717934"/>
                  <a:pt x="4229658" y="722579"/>
                  <a:pt x="4233640" y="728551"/>
                </a:cubicBezTo>
                <a:lnTo>
                  <a:pt x="4233640" y="736513"/>
                </a:lnTo>
                <a:cubicBezTo>
                  <a:pt x="4228995" y="749784"/>
                  <a:pt x="4221033" y="760400"/>
                  <a:pt x="4209753" y="768362"/>
                </a:cubicBezTo>
                <a:cubicBezTo>
                  <a:pt x="4197809" y="775661"/>
                  <a:pt x="4179231" y="784950"/>
                  <a:pt x="4154017" y="796230"/>
                </a:cubicBezTo>
                <a:cubicBezTo>
                  <a:pt x="4140082" y="806847"/>
                  <a:pt x="4126148" y="812155"/>
                  <a:pt x="4112214" y="812155"/>
                </a:cubicBezTo>
                <a:cubicBezTo>
                  <a:pt x="4106906" y="815472"/>
                  <a:pt x="4088991" y="820117"/>
                  <a:pt x="4058469" y="826089"/>
                </a:cubicBezTo>
                <a:cubicBezTo>
                  <a:pt x="4058469" y="827416"/>
                  <a:pt x="4057806" y="828079"/>
                  <a:pt x="4056478" y="828079"/>
                </a:cubicBezTo>
                <a:lnTo>
                  <a:pt x="3941025" y="828079"/>
                </a:lnTo>
                <a:lnTo>
                  <a:pt x="3935053" y="824098"/>
                </a:lnTo>
                <a:lnTo>
                  <a:pt x="3903204" y="824098"/>
                </a:lnTo>
                <a:cubicBezTo>
                  <a:pt x="3901213" y="821444"/>
                  <a:pt x="3890597" y="818790"/>
                  <a:pt x="3871355" y="816136"/>
                </a:cubicBezTo>
                <a:cubicBezTo>
                  <a:pt x="3850122" y="805520"/>
                  <a:pt x="3831543" y="792913"/>
                  <a:pt x="3815619" y="778315"/>
                </a:cubicBezTo>
                <a:cubicBezTo>
                  <a:pt x="3781779" y="738504"/>
                  <a:pt x="3763864" y="707982"/>
                  <a:pt x="3761873" y="686749"/>
                </a:cubicBezTo>
                <a:lnTo>
                  <a:pt x="3753911" y="680777"/>
                </a:lnTo>
                <a:lnTo>
                  <a:pt x="3751920" y="680777"/>
                </a:lnTo>
                <a:cubicBezTo>
                  <a:pt x="3748602" y="683431"/>
                  <a:pt x="3746612" y="684758"/>
                  <a:pt x="3745948" y="684758"/>
                </a:cubicBezTo>
                <a:lnTo>
                  <a:pt x="3712109" y="684758"/>
                </a:lnTo>
                <a:cubicBezTo>
                  <a:pt x="3702819" y="679450"/>
                  <a:pt x="3698175" y="675469"/>
                  <a:pt x="3698175" y="672815"/>
                </a:cubicBezTo>
                <a:lnTo>
                  <a:pt x="3698175" y="670824"/>
                </a:lnTo>
                <a:cubicBezTo>
                  <a:pt x="3698175" y="667506"/>
                  <a:pt x="3710118" y="661535"/>
                  <a:pt x="3734005" y="652909"/>
                </a:cubicBezTo>
                <a:cubicBezTo>
                  <a:pt x="3745948" y="648264"/>
                  <a:pt x="3751920" y="642292"/>
                  <a:pt x="3751920" y="634994"/>
                </a:cubicBezTo>
                <a:lnTo>
                  <a:pt x="3751920" y="621060"/>
                </a:lnTo>
                <a:cubicBezTo>
                  <a:pt x="3754574" y="617742"/>
                  <a:pt x="3755901" y="615751"/>
                  <a:pt x="3755901" y="615088"/>
                </a:cubicBezTo>
                <a:lnTo>
                  <a:pt x="3755901" y="609116"/>
                </a:lnTo>
                <a:cubicBezTo>
                  <a:pt x="3751920" y="603145"/>
                  <a:pt x="3749930" y="597836"/>
                  <a:pt x="3749930" y="593191"/>
                </a:cubicBezTo>
                <a:lnTo>
                  <a:pt x="3751920" y="581248"/>
                </a:lnTo>
                <a:cubicBezTo>
                  <a:pt x="3750593" y="563333"/>
                  <a:pt x="3749930" y="548072"/>
                  <a:pt x="3749930" y="535465"/>
                </a:cubicBezTo>
                <a:lnTo>
                  <a:pt x="3749930" y="529493"/>
                </a:lnTo>
                <a:cubicBezTo>
                  <a:pt x="3749930" y="522858"/>
                  <a:pt x="3751920" y="516886"/>
                  <a:pt x="3755901" y="511578"/>
                </a:cubicBezTo>
                <a:lnTo>
                  <a:pt x="3755901" y="509587"/>
                </a:lnTo>
                <a:lnTo>
                  <a:pt x="3751920" y="503616"/>
                </a:lnTo>
                <a:lnTo>
                  <a:pt x="3751920" y="447879"/>
                </a:lnTo>
                <a:lnTo>
                  <a:pt x="3741967" y="447879"/>
                </a:lnTo>
                <a:cubicBezTo>
                  <a:pt x="3741967" y="451197"/>
                  <a:pt x="3734005" y="457169"/>
                  <a:pt x="3718080" y="465795"/>
                </a:cubicBezTo>
                <a:cubicBezTo>
                  <a:pt x="3718080" y="471766"/>
                  <a:pt x="3704810" y="484373"/>
                  <a:pt x="3678269" y="503616"/>
                </a:cubicBezTo>
                <a:cubicBezTo>
                  <a:pt x="3667653" y="506933"/>
                  <a:pt x="3662344" y="514895"/>
                  <a:pt x="3662344" y="527502"/>
                </a:cubicBezTo>
                <a:cubicBezTo>
                  <a:pt x="3654382" y="543427"/>
                  <a:pt x="3646420" y="573286"/>
                  <a:pt x="3638457" y="617079"/>
                </a:cubicBezTo>
                <a:cubicBezTo>
                  <a:pt x="3632486" y="634994"/>
                  <a:pt x="3623860" y="655563"/>
                  <a:pt x="3612580" y="678786"/>
                </a:cubicBezTo>
                <a:cubicBezTo>
                  <a:pt x="3595328" y="703337"/>
                  <a:pt x="3584048" y="724570"/>
                  <a:pt x="3578740" y="742485"/>
                </a:cubicBezTo>
                <a:cubicBezTo>
                  <a:pt x="3566797" y="752438"/>
                  <a:pt x="3556180" y="776325"/>
                  <a:pt x="3546891" y="814145"/>
                </a:cubicBezTo>
                <a:lnTo>
                  <a:pt x="3532957" y="824098"/>
                </a:lnTo>
                <a:lnTo>
                  <a:pt x="3524994" y="824098"/>
                </a:lnTo>
                <a:lnTo>
                  <a:pt x="3519023" y="820117"/>
                </a:lnTo>
                <a:lnTo>
                  <a:pt x="3519023" y="822108"/>
                </a:lnTo>
                <a:cubicBezTo>
                  <a:pt x="3481865" y="791586"/>
                  <a:pt x="3463287" y="773671"/>
                  <a:pt x="3463287" y="768362"/>
                </a:cubicBezTo>
                <a:cubicBezTo>
                  <a:pt x="3455988" y="758409"/>
                  <a:pt x="3452007" y="748456"/>
                  <a:pt x="3451343" y="738504"/>
                </a:cubicBezTo>
                <a:cubicBezTo>
                  <a:pt x="3450016" y="738504"/>
                  <a:pt x="3449353" y="737840"/>
                  <a:pt x="3449353" y="736513"/>
                </a:cubicBezTo>
                <a:lnTo>
                  <a:pt x="3449353" y="728551"/>
                </a:lnTo>
                <a:cubicBezTo>
                  <a:pt x="3453334" y="723906"/>
                  <a:pt x="3455324" y="714617"/>
                  <a:pt x="3455324" y="700683"/>
                </a:cubicBezTo>
                <a:lnTo>
                  <a:pt x="3455324" y="684758"/>
                </a:lnTo>
                <a:cubicBezTo>
                  <a:pt x="3461960" y="679450"/>
                  <a:pt x="3465277" y="668834"/>
                  <a:pt x="3465277" y="652909"/>
                </a:cubicBezTo>
                <a:lnTo>
                  <a:pt x="3465277" y="507597"/>
                </a:lnTo>
                <a:cubicBezTo>
                  <a:pt x="3467931" y="504279"/>
                  <a:pt x="3469258" y="502289"/>
                  <a:pt x="3469258" y="501625"/>
                </a:cubicBezTo>
                <a:lnTo>
                  <a:pt x="3469258" y="463804"/>
                </a:lnTo>
                <a:lnTo>
                  <a:pt x="3461296" y="463804"/>
                </a:lnTo>
                <a:lnTo>
                  <a:pt x="3421484" y="499634"/>
                </a:lnTo>
                <a:cubicBezTo>
                  <a:pt x="3413522" y="507597"/>
                  <a:pt x="3401579" y="512905"/>
                  <a:pt x="3385654" y="515559"/>
                </a:cubicBezTo>
                <a:cubicBezTo>
                  <a:pt x="3385654" y="517550"/>
                  <a:pt x="3383664" y="519540"/>
                  <a:pt x="3379682" y="521531"/>
                </a:cubicBezTo>
                <a:lnTo>
                  <a:pt x="3373711" y="521531"/>
                </a:lnTo>
                <a:cubicBezTo>
                  <a:pt x="3345843" y="507597"/>
                  <a:pt x="3328591" y="492999"/>
                  <a:pt x="3321956" y="477738"/>
                </a:cubicBezTo>
                <a:cubicBezTo>
                  <a:pt x="3315984" y="469112"/>
                  <a:pt x="3309349" y="456505"/>
                  <a:pt x="3302050" y="439917"/>
                </a:cubicBezTo>
                <a:lnTo>
                  <a:pt x="3302050" y="427974"/>
                </a:lnTo>
                <a:cubicBezTo>
                  <a:pt x="3302050" y="425983"/>
                  <a:pt x="3304040" y="423992"/>
                  <a:pt x="3308022" y="422002"/>
                </a:cubicBezTo>
                <a:cubicBezTo>
                  <a:pt x="3323283" y="440581"/>
                  <a:pt x="3333236" y="450533"/>
                  <a:pt x="3337880" y="451861"/>
                </a:cubicBezTo>
                <a:lnTo>
                  <a:pt x="3341861" y="451861"/>
                </a:lnTo>
                <a:cubicBezTo>
                  <a:pt x="3354469" y="447216"/>
                  <a:pt x="3373711" y="433945"/>
                  <a:pt x="3399588" y="412049"/>
                </a:cubicBezTo>
                <a:cubicBezTo>
                  <a:pt x="3423475" y="377546"/>
                  <a:pt x="3439400" y="360294"/>
                  <a:pt x="3447362" y="360294"/>
                </a:cubicBezTo>
                <a:cubicBezTo>
                  <a:pt x="3465277" y="358967"/>
                  <a:pt x="3480538" y="358304"/>
                  <a:pt x="3493145" y="358304"/>
                </a:cubicBezTo>
                <a:cubicBezTo>
                  <a:pt x="3511724" y="358304"/>
                  <a:pt x="3525658" y="363612"/>
                  <a:pt x="3534947" y="374228"/>
                </a:cubicBezTo>
                <a:cubicBezTo>
                  <a:pt x="3538928" y="374228"/>
                  <a:pt x="3542246" y="376882"/>
                  <a:pt x="3544900" y="382190"/>
                </a:cubicBezTo>
                <a:lnTo>
                  <a:pt x="3544900" y="453851"/>
                </a:lnTo>
                <a:cubicBezTo>
                  <a:pt x="3542910" y="459823"/>
                  <a:pt x="3538928" y="476411"/>
                  <a:pt x="3532957" y="503616"/>
                </a:cubicBezTo>
                <a:cubicBezTo>
                  <a:pt x="3527648" y="503616"/>
                  <a:pt x="3524994" y="512905"/>
                  <a:pt x="3524994" y="531484"/>
                </a:cubicBezTo>
                <a:lnTo>
                  <a:pt x="3524994" y="539446"/>
                </a:lnTo>
                <a:lnTo>
                  <a:pt x="3521013" y="545418"/>
                </a:lnTo>
                <a:lnTo>
                  <a:pt x="3521013" y="563333"/>
                </a:lnTo>
                <a:lnTo>
                  <a:pt x="3513051" y="587220"/>
                </a:lnTo>
                <a:cubicBezTo>
                  <a:pt x="3511724" y="609116"/>
                  <a:pt x="3511060" y="625704"/>
                  <a:pt x="3511060" y="636984"/>
                </a:cubicBezTo>
                <a:lnTo>
                  <a:pt x="3513051" y="636984"/>
                </a:lnTo>
                <a:cubicBezTo>
                  <a:pt x="3519023" y="636984"/>
                  <a:pt x="3531630" y="620396"/>
                  <a:pt x="3550872" y="587220"/>
                </a:cubicBezTo>
                <a:cubicBezTo>
                  <a:pt x="3576086" y="546745"/>
                  <a:pt x="3588693" y="524185"/>
                  <a:pt x="3588693" y="519540"/>
                </a:cubicBezTo>
                <a:cubicBezTo>
                  <a:pt x="3590683" y="519540"/>
                  <a:pt x="3596655" y="511578"/>
                  <a:pt x="3606608" y="495653"/>
                </a:cubicBezTo>
                <a:lnTo>
                  <a:pt x="3606608" y="483710"/>
                </a:lnTo>
                <a:cubicBezTo>
                  <a:pt x="3603954" y="480392"/>
                  <a:pt x="3602627" y="478402"/>
                  <a:pt x="3602627" y="477738"/>
                </a:cubicBezTo>
                <a:lnTo>
                  <a:pt x="3602627" y="445889"/>
                </a:lnTo>
                <a:cubicBezTo>
                  <a:pt x="3607935" y="429301"/>
                  <a:pt x="3613243" y="416694"/>
                  <a:pt x="3618552" y="408068"/>
                </a:cubicBezTo>
                <a:cubicBezTo>
                  <a:pt x="3629168" y="391480"/>
                  <a:pt x="3637794" y="380863"/>
                  <a:pt x="3644429" y="376219"/>
                </a:cubicBezTo>
                <a:cubicBezTo>
                  <a:pt x="3644429" y="370247"/>
                  <a:pt x="3652391" y="362285"/>
                  <a:pt x="3668316" y="352332"/>
                </a:cubicBezTo>
                <a:cubicBezTo>
                  <a:pt x="3677605" y="343706"/>
                  <a:pt x="3685568" y="338398"/>
                  <a:pt x="3692203" y="336407"/>
                </a:cubicBezTo>
                <a:cubicBezTo>
                  <a:pt x="3707464" y="321810"/>
                  <a:pt x="3717417" y="305221"/>
                  <a:pt x="3722061" y="286643"/>
                </a:cubicBezTo>
                <a:cubicBezTo>
                  <a:pt x="3724052" y="284652"/>
                  <a:pt x="3728033" y="276026"/>
                  <a:pt x="3734005" y="260765"/>
                </a:cubicBezTo>
                <a:cubicBezTo>
                  <a:pt x="3737323" y="257448"/>
                  <a:pt x="3743294" y="241523"/>
                  <a:pt x="3751920" y="212991"/>
                </a:cubicBezTo>
                <a:lnTo>
                  <a:pt x="3763864" y="167208"/>
                </a:lnTo>
                <a:cubicBezTo>
                  <a:pt x="3767845" y="142658"/>
                  <a:pt x="3771163" y="128060"/>
                  <a:pt x="3773816" y="123415"/>
                </a:cubicBezTo>
                <a:lnTo>
                  <a:pt x="3773816" y="69670"/>
                </a:lnTo>
                <a:cubicBezTo>
                  <a:pt x="3769835" y="60381"/>
                  <a:pt x="3763864" y="50428"/>
                  <a:pt x="3755901" y="39811"/>
                </a:cubicBezTo>
                <a:close/>
                <a:moveTo>
                  <a:pt x="2689390" y="36825"/>
                </a:moveTo>
                <a:lnTo>
                  <a:pt x="2691380" y="36825"/>
                </a:lnTo>
                <a:cubicBezTo>
                  <a:pt x="2695361" y="39480"/>
                  <a:pt x="2709295" y="43461"/>
                  <a:pt x="2733182" y="48769"/>
                </a:cubicBezTo>
                <a:cubicBezTo>
                  <a:pt x="2761050" y="63366"/>
                  <a:pt x="2774984" y="71329"/>
                  <a:pt x="2774984" y="72656"/>
                </a:cubicBezTo>
                <a:cubicBezTo>
                  <a:pt x="2788918" y="83936"/>
                  <a:pt x="2798871" y="97206"/>
                  <a:pt x="2804843" y="112468"/>
                </a:cubicBezTo>
                <a:cubicBezTo>
                  <a:pt x="2808160" y="115121"/>
                  <a:pt x="2810815" y="116448"/>
                  <a:pt x="2812805" y="116448"/>
                </a:cubicBezTo>
                <a:cubicBezTo>
                  <a:pt x="2816123" y="116448"/>
                  <a:pt x="2820768" y="114458"/>
                  <a:pt x="2826739" y="110477"/>
                </a:cubicBezTo>
                <a:lnTo>
                  <a:pt x="2828730" y="110477"/>
                </a:lnTo>
                <a:cubicBezTo>
                  <a:pt x="2863233" y="135691"/>
                  <a:pt x="2890438" y="148298"/>
                  <a:pt x="2910344" y="148298"/>
                </a:cubicBezTo>
                <a:cubicBezTo>
                  <a:pt x="2931576" y="152279"/>
                  <a:pt x="2942193" y="156260"/>
                  <a:pt x="2942193" y="160241"/>
                </a:cubicBezTo>
                <a:cubicBezTo>
                  <a:pt x="2947501" y="161568"/>
                  <a:pt x="2951482" y="166213"/>
                  <a:pt x="2954136" y="174175"/>
                </a:cubicBezTo>
                <a:cubicBezTo>
                  <a:pt x="2956127" y="174175"/>
                  <a:pt x="2960108" y="178157"/>
                  <a:pt x="2966080" y="186119"/>
                </a:cubicBezTo>
                <a:lnTo>
                  <a:pt x="2966080" y="188109"/>
                </a:lnTo>
                <a:cubicBezTo>
                  <a:pt x="2950155" y="205361"/>
                  <a:pt x="2934894" y="214650"/>
                  <a:pt x="2920296" y="215977"/>
                </a:cubicBezTo>
                <a:cubicBezTo>
                  <a:pt x="2900391" y="214650"/>
                  <a:pt x="2885793" y="213987"/>
                  <a:pt x="2876504" y="213987"/>
                </a:cubicBezTo>
                <a:cubicBezTo>
                  <a:pt x="2853944" y="221285"/>
                  <a:pt x="2842664" y="226594"/>
                  <a:pt x="2842664" y="229911"/>
                </a:cubicBezTo>
                <a:cubicBezTo>
                  <a:pt x="2840010" y="231902"/>
                  <a:pt x="2837356" y="247163"/>
                  <a:pt x="2834702" y="275695"/>
                </a:cubicBezTo>
                <a:cubicBezTo>
                  <a:pt x="2833374" y="287638"/>
                  <a:pt x="2831384" y="294937"/>
                  <a:pt x="2828730" y="297591"/>
                </a:cubicBezTo>
                <a:lnTo>
                  <a:pt x="2828730" y="329440"/>
                </a:lnTo>
                <a:cubicBezTo>
                  <a:pt x="2855271" y="344038"/>
                  <a:pt x="2871859" y="351336"/>
                  <a:pt x="2878494" y="351336"/>
                </a:cubicBezTo>
                <a:cubicBezTo>
                  <a:pt x="2911671" y="357972"/>
                  <a:pt x="2928259" y="367261"/>
                  <a:pt x="2928259" y="379205"/>
                </a:cubicBezTo>
                <a:lnTo>
                  <a:pt x="2942193" y="401101"/>
                </a:lnTo>
                <a:lnTo>
                  <a:pt x="2942193" y="403091"/>
                </a:lnTo>
                <a:cubicBezTo>
                  <a:pt x="2942193" y="407073"/>
                  <a:pt x="2932903" y="410390"/>
                  <a:pt x="2914325" y="413044"/>
                </a:cubicBezTo>
                <a:cubicBezTo>
                  <a:pt x="2905035" y="418353"/>
                  <a:pt x="2898400" y="421007"/>
                  <a:pt x="2894419" y="421007"/>
                </a:cubicBezTo>
                <a:lnTo>
                  <a:pt x="2864560" y="421007"/>
                </a:lnTo>
                <a:cubicBezTo>
                  <a:pt x="2860579" y="424988"/>
                  <a:pt x="2849963" y="429632"/>
                  <a:pt x="2832711" y="434941"/>
                </a:cubicBezTo>
                <a:cubicBezTo>
                  <a:pt x="2832711" y="440913"/>
                  <a:pt x="2824085" y="444894"/>
                  <a:pt x="2806834" y="446884"/>
                </a:cubicBezTo>
                <a:cubicBezTo>
                  <a:pt x="2797544" y="454847"/>
                  <a:pt x="2779629" y="460155"/>
                  <a:pt x="2753088" y="462809"/>
                </a:cubicBezTo>
                <a:cubicBezTo>
                  <a:pt x="2753088" y="464136"/>
                  <a:pt x="2750434" y="466126"/>
                  <a:pt x="2745126" y="468781"/>
                </a:cubicBezTo>
                <a:lnTo>
                  <a:pt x="2733182" y="468781"/>
                </a:lnTo>
                <a:lnTo>
                  <a:pt x="2721239" y="460818"/>
                </a:lnTo>
                <a:cubicBezTo>
                  <a:pt x="2710622" y="466126"/>
                  <a:pt x="2699342" y="470107"/>
                  <a:pt x="2687399" y="472762"/>
                </a:cubicBezTo>
                <a:cubicBezTo>
                  <a:pt x="2681427" y="478734"/>
                  <a:pt x="2670147" y="484705"/>
                  <a:pt x="2653559" y="490677"/>
                </a:cubicBezTo>
                <a:cubicBezTo>
                  <a:pt x="2646260" y="490677"/>
                  <a:pt x="2638298" y="469444"/>
                  <a:pt x="2629672" y="426978"/>
                </a:cubicBezTo>
                <a:cubicBezTo>
                  <a:pt x="2625027" y="421007"/>
                  <a:pt x="2619056" y="411054"/>
                  <a:pt x="2611757" y="397120"/>
                </a:cubicBezTo>
                <a:lnTo>
                  <a:pt x="2611757" y="393139"/>
                </a:lnTo>
                <a:cubicBezTo>
                  <a:pt x="2615075" y="386503"/>
                  <a:pt x="2623037" y="380532"/>
                  <a:pt x="2635644" y="375223"/>
                </a:cubicBezTo>
                <a:lnTo>
                  <a:pt x="2653559" y="375223"/>
                </a:lnTo>
                <a:cubicBezTo>
                  <a:pt x="2674128" y="365934"/>
                  <a:pt x="2690053" y="359962"/>
                  <a:pt x="2701333" y="357308"/>
                </a:cubicBezTo>
                <a:cubicBezTo>
                  <a:pt x="2715930" y="351336"/>
                  <a:pt x="2723229" y="347355"/>
                  <a:pt x="2723229" y="345365"/>
                </a:cubicBezTo>
                <a:cubicBezTo>
                  <a:pt x="2731192" y="342711"/>
                  <a:pt x="2735173" y="334085"/>
                  <a:pt x="2735173" y="319487"/>
                </a:cubicBezTo>
                <a:lnTo>
                  <a:pt x="2735173" y="291619"/>
                </a:lnTo>
                <a:lnTo>
                  <a:pt x="2725220" y="291619"/>
                </a:lnTo>
                <a:cubicBezTo>
                  <a:pt x="2715267" y="298918"/>
                  <a:pt x="2699342" y="307544"/>
                  <a:pt x="2677446" y="317497"/>
                </a:cubicBezTo>
                <a:cubicBezTo>
                  <a:pt x="2670147" y="326122"/>
                  <a:pt x="2652896" y="334085"/>
                  <a:pt x="2625691" y="341384"/>
                </a:cubicBezTo>
                <a:cubicBezTo>
                  <a:pt x="2622373" y="341384"/>
                  <a:pt x="2619056" y="342711"/>
                  <a:pt x="2615738" y="345365"/>
                </a:cubicBezTo>
                <a:lnTo>
                  <a:pt x="2593842" y="345365"/>
                </a:lnTo>
                <a:cubicBezTo>
                  <a:pt x="2589197" y="349346"/>
                  <a:pt x="2581235" y="351336"/>
                  <a:pt x="2569955" y="351336"/>
                </a:cubicBezTo>
                <a:lnTo>
                  <a:pt x="2563983" y="351336"/>
                </a:lnTo>
                <a:cubicBezTo>
                  <a:pt x="2553367" y="351336"/>
                  <a:pt x="2538106" y="332758"/>
                  <a:pt x="2518200" y="295600"/>
                </a:cubicBezTo>
                <a:lnTo>
                  <a:pt x="2518200" y="289629"/>
                </a:lnTo>
                <a:cubicBezTo>
                  <a:pt x="2518200" y="287638"/>
                  <a:pt x="2521517" y="284320"/>
                  <a:pt x="2528153" y="279676"/>
                </a:cubicBezTo>
                <a:lnTo>
                  <a:pt x="2532134" y="279676"/>
                </a:lnTo>
                <a:cubicBezTo>
                  <a:pt x="2534125" y="279676"/>
                  <a:pt x="2536778" y="286311"/>
                  <a:pt x="2540096" y="299581"/>
                </a:cubicBezTo>
                <a:lnTo>
                  <a:pt x="2550049" y="305553"/>
                </a:lnTo>
                <a:lnTo>
                  <a:pt x="2560002" y="305553"/>
                </a:lnTo>
                <a:cubicBezTo>
                  <a:pt x="2576590" y="299581"/>
                  <a:pt x="2602467" y="284984"/>
                  <a:pt x="2637635" y="261761"/>
                </a:cubicBezTo>
                <a:cubicBezTo>
                  <a:pt x="2651569" y="256452"/>
                  <a:pt x="2660858" y="251144"/>
                  <a:pt x="2665503" y="245836"/>
                </a:cubicBezTo>
                <a:cubicBezTo>
                  <a:pt x="2666830" y="245836"/>
                  <a:pt x="2674792" y="241191"/>
                  <a:pt x="2689390" y="231902"/>
                </a:cubicBezTo>
                <a:lnTo>
                  <a:pt x="2727210" y="210006"/>
                </a:lnTo>
                <a:cubicBezTo>
                  <a:pt x="2727210" y="207351"/>
                  <a:pt x="2732519" y="204034"/>
                  <a:pt x="2743135" y="200053"/>
                </a:cubicBezTo>
                <a:cubicBezTo>
                  <a:pt x="2749770" y="190763"/>
                  <a:pt x="2753751" y="181474"/>
                  <a:pt x="2755079" y="172185"/>
                </a:cubicBezTo>
                <a:cubicBezTo>
                  <a:pt x="2753751" y="162895"/>
                  <a:pt x="2753088" y="155596"/>
                  <a:pt x="2753088" y="150288"/>
                </a:cubicBezTo>
                <a:lnTo>
                  <a:pt x="2753088" y="128392"/>
                </a:lnTo>
                <a:cubicBezTo>
                  <a:pt x="2743135" y="98533"/>
                  <a:pt x="2729864" y="80618"/>
                  <a:pt x="2713276" y="74646"/>
                </a:cubicBezTo>
                <a:cubicBezTo>
                  <a:pt x="2707305" y="66021"/>
                  <a:pt x="2698015" y="54741"/>
                  <a:pt x="2685408" y="40807"/>
                </a:cubicBezTo>
                <a:cubicBezTo>
                  <a:pt x="2686072" y="38152"/>
                  <a:pt x="2687399" y="36825"/>
                  <a:pt x="2689390" y="36825"/>
                </a:cubicBezTo>
                <a:close/>
                <a:moveTo>
                  <a:pt x="640966" y="6967"/>
                </a:moveTo>
                <a:lnTo>
                  <a:pt x="654900" y="6967"/>
                </a:lnTo>
                <a:lnTo>
                  <a:pt x="668834" y="14929"/>
                </a:lnTo>
                <a:lnTo>
                  <a:pt x="676796" y="14929"/>
                </a:lnTo>
                <a:cubicBezTo>
                  <a:pt x="688076" y="14929"/>
                  <a:pt x="696039" y="16920"/>
                  <a:pt x="700683" y="20901"/>
                </a:cubicBezTo>
                <a:lnTo>
                  <a:pt x="734523" y="20901"/>
                </a:lnTo>
                <a:lnTo>
                  <a:pt x="740495" y="24882"/>
                </a:lnTo>
                <a:lnTo>
                  <a:pt x="760401" y="24882"/>
                </a:lnTo>
                <a:cubicBezTo>
                  <a:pt x="766372" y="30190"/>
                  <a:pt x="774334" y="35498"/>
                  <a:pt x="784287" y="40807"/>
                </a:cubicBezTo>
                <a:cubicBezTo>
                  <a:pt x="784287" y="43461"/>
                  <a:pt x="792249" y="51423"/>
                  <a:pt x="808174" y="64694"/>
                </a:cubicBezTo>
                <a:cubicBezTo>
                  <a:pt x="808174" y="68011"/>
                  <a:pt x="809501" y="71329"/>
                  <a:pt x="812155" y="74646"/>
                </a:cubicBezTo>
                <a:lnTo>
                  <a:pt x="812155" y="82609"/>
                </a:lnTo>
                <a:cubicBezTo>
                  <a:pt x="808838" y="89244"/>
                  <a:pt x="803529" y="92562"/>
                  <a:pt x="796231" y="92562"/>
                </a:cubicBezTo>
                <a:lnTo>
                  <a:pt x="774334" y="92562"/>
                </a:lnTo>
                <a:cubicBezTo>
                  <a:pt x="771680" y="92562"/>
                  <a:pt x="764381" y="102514"/>
                  <a:pt x="752438" y="122420"/>
                </a:cubicBezTo>
                <a:cubicBezTo>
                  <a:pt x="750447" y="122420"/>
                  <a:pt x="743812" y="127728"/>
                  <a:pt x="732532" y="138345"/>
                </a:cubicBezTo>
                <a:lnTo>
                  <a:pt x="732532" y="144317"/>
                </a:lnTo>
                <a:cubicBezTo>
                  <a:pt x="746466" y="156924"/>
                  <a:pt x="757083" y="192754"/>
                  <a:pt x="764381" y="251808"/>
                </a:cubicBezTo>
                <a:lnTo>
                  <a:pt x="788268" y="251808"/>
                </a:lnTo>
                <a:cubicBezTo>
                  <a:pt x="811492" y="262424"/>
                  <a:pt x="830735" y="267732"/>
                  <a:pt x="845995" y="267732"/>
                </a:cubicBezTo>
                <a:lnTo>
                  <a:pt x="883816" y="267732"/>
                </a:lnTo>
                <a:cubicBezTo>
                  <a:pt x="891778" y="272377"/>
                  <a:pt x="902395" y="275695"/>
                  <a:pt x="915665" y="277685"/>
                </a:cubicBezTo>
                <a:cubicBezTo>
                  <a:pt x="927609" y="289629"/>
                  <a:pt x="938889" y="297591"/>
                  <a:pt x="949505" y="301572"/>
                </a:cubicBezTo>
                <a:cubicBezTo>
                  <a:pt x="949505" y="303563"/>
                  <a:pt x="952823" y="306217"/>
                  <a:pt x="959458" y="309534"/>
                </a:cubicBezTo>
                <a:cubicBezTo>
                  <a:pt x="964766" y="313515"/>
                  <a:pt x="967420" y="316170"/>
                  <a:pt x="967420" y="317497"/>
                </a:cubicBezTo>
                <a:lnTo>
                  <a:pt x="967420" y="329440"/>
                </a:lnTo>
                <a:cubicBezTo>
                  <a:pt x="962776" y="342047"/>
                  <a:pt x="959458" y="349346"/>
                  <a:pt x="957468" y="351336"/>
                </a:cubicBezTo>
                <a:lnTo>
                  <a:pt x="937562" y="353327"/>
                </a:lnTo>
                <a:lnTo>
                  <a:pt x="921637" y="353327"/>
                </a:lnTo>
                <a:cubicBezTo>
                  <a:pt x="915002" y="355981"/>
                  <a:pt x="911685" y="358635"/>
                  <a:pt x="911685" y="361289"/>
                </a:cubicBezTo>
                <a:lnTo>
                  <a:pt x="901731" y="361289"/>
                </a:lnTo>
                <a:lnTo>
                  <a:pt x="889788" y="353327"/>
                </a:lnTo>
                <a:lnTo>
                  <a:pt x="881826" y="353327"/>
                </a:lnTo>
                <a:cubicBezTo>
                  <a:pt x="872536" y="353327"/>
                  <a:pt x="864574" y="352664"/>
                  <a:pt x="857939" y="351336"/>
                </a:cubicBezTo>
                <a:cubicBezTo>
                  <a:pt x="842677" y="351336"/>
                  <a:pt x="818127" y="358635"/>
                  <a:pt x="784287" y="373233"/>
                </a:cubicBezTo>
                <a:lnTo>
                  <a:pt x="784287" y="446884"/>
                </a:lnTo>
                <a:lnTo>
                  <a:pt x="788268" y="452856"/>
                </a:lnTo>
                <a:lnTo>
                  <a:pt x="788268" y="484705"/>
                </a:lnTo>
                <a:cubicBezTo>
                  <a:pt x="788268" y="485369"/>
                  <a:pt x="789595" y="487359"/>
                  <a:pt x="792249" y="490677"/>
                </a:cubicBezTo>
                <a:lnTo>
                  <a:pt x="792249" y="518545"/>
                </a:lnTo>
                <a:cubicBezTo>
                  <a:pt x="792249" y="536460"/>
                  <a:pt x="794240" y="547740"/>
                  <a:pt x="798221" y="552385"/>
                </a:cubicBezTo>
                <a:lnTo>
                  <a:pt x="798221" y="576272"/>
                </a:lnTo>
                <a:cubicBezTo>
                  <a:pt x="802202" y="580253"/>
                  <a:pt x="804193" y="592860"/>
                  <a:pt x="804193" y="614092"/>
                </a:cubicBezTo>
                <a:lnTo>
                  <a:pt x="804193" y="655895"/>
                </a:lnTo>
                <a:lnTo>
                  <a:pt x="808174" y="661866"/>
                </a:lnTo>
                <a:lnTo>
                  <a:pt x="808174" y="733527"/>
                </a:lnTo>
                <a:cubicBezTo>
                  <a:pt x="805520" y="736181"/>
                  <a:pt x="802866" y="747461"/>
                  <a:pt x="800212" y="767367"/>
                </a:cubicBezTo>
                <a:cubicBezTo>
                  <a:pt x="798221" y="768694"/>
                  <a:pt x="794240" y="775993"/>
                  <a:pt x="788268" y="789263"/>
                </a:cubicBezTo>
                <a:lnTo>
                  <a:pt x="788268" y="829075"/>
                </a:lnTo>
                <a:cubicBezTo>
                  <a:pt x="782960" y="846326"/>
                  <a:pt x="773671" y="854952"/>
                  <a:pt x="760401" y="854952"/>
                </a:cubicBezTo>
                <a:cubicBezTo>
                  <a:pt x="757083" y="854952"/>
                  <a:pt x="753765" y="856279"/>
                  <a:pt x="750447" y="858933"/>
                </a:cubicBezTo>
                <a:lnTo>
                  <a:pt x="740495" y="858933"/>
                </a:lnTo>
                <a:cubicBezTo>
                  <a:pt x="727887" y="855616"/>
                  <a:pt x="712626" y="839028"/>
                  <a:pt x="694711" y="809169"/>
                </a:cubicBezTo>
                <a:cubicBezTo>
                  <a:pt x="692721" y="809169"/>
                  <a:pt x="690730" y="807179"/>
                  <a:pt x="688740" y="803197"/>
                </a:cubicBezTo>
                <a:lnTo>
                  <a:pt x="688740" y="801207"/>
                </a:lnTo>
                <a:lnTo>
                  <a:pt x="692721" y="795235"/>
                </a:lnTo>
                <a:lnTo>
                  <a:pt x="692721" y="755423"/>
                </a:lnTo>
                <a:cubicBezTo>
                  <a:pt x="692721" y="752769"/>
                  <a:pt x="691394" y="751442"/>
                  <a:pt x="688740" y="751442"/>
                </a:cubicBezTo>
                <a:cubicBezTo>
                  <a:pt x="687412" y="718266"/>
                  <a:pt x="686749" y="691725"/>
                  <a:pt x="686749" y="671819"/>
                </a:cubicBezTo>
                <a:lnTo>
                  <a:pt x="686749" y="554375"/>
                </a:lnTo>
                <a:cubicBezTo>
                  <a:pt x="684095" y="551058"/>
                  <a:pt x="682768" y="549067"/>
                  <a:pt x="682768" y="548403"/>
                </a:cubicBezTo>
                <a:lnTo>
                  <a:pt x="682768" y="486696"/>
                </a:lnTo>
                <a:cubicBezTo>
                  <a:pt x="685422" y="483378"/>
                  <a:pt x="686749" y="481387"/>
                  <a:pt x="686749" y="480724"/>
                </a:cubicBezTo>
                <a:cubicBezTo>
                  <a:pt x="684095" y="480724"/>
                  <a:pt x="682768" y="479397"/>
                  <a:pt x="682768" y="476743"/>
                </a:cubicBezTo>
                <a:cubicBezTo>
                  <a:pt x="685422" y="473425"/>
                  <a:pt x="686749" y="471435"/>
                  <a:pt x="686749" y="470771"/>
                </a:cubicBezTo>
                <a:lnTo>
                  <a:pt x="686749" y="448875"/>
                </a:lnTo>
                <a:lnTo>
                  <a:pt x="678787" y="448875"/>
                </a:lnTo>
                <a:cubicBezTo>
                  <a:pt x="670824" y="479397"/>
                  <a:pt x="666843" y="495985"/>
                  <a:pt x="666843" y="498639"/>
                </a:cubicBezTo>
                <a:cubicBezTo>
                  <a:pt x="666843" y="499966"/>
                  <a:pt x="663526" y="513900"/>
                  <a:pt x="656890" y="540441"/>
                </a:cubicBezTo>
                <a:lnTo>
                  <a:pt x="656890" y="542432"/>
                </a:lnTo>
                <a:cubicBezTo>
                  <a:pt x="664853" y="542432"/>
                  <a:pt x="668834" y="543759"/>
                  <a:pt x="668834" y="546413"/>
                </a:cubicBezTo>
                <a:cubicBezTo>
                  <a:pt x="668834" y="551721"/>
                  <a:pt x="663526" y="564992"/>
                  <a:pt x="652909" y="586224"/>
                </a:cubicBezTo>
                <a:lnTo>
                  <a:pt x="652909" y="592196"/>
                </a:lnTo>
                <a:lnTo>
                  <a:pt x="656890" y="598168"/>
                </a:lnTo>
                <a:lnTo>
                  <a:pt x="656890" y="633998"/>
                </a:lnTo>
                <a:cubicBezTo>
                  <a:pt x="653573" y="641297"/>
                  <a:pt x="644284" y="649259"/>
                  <a:pt x="629022" y="657885"/>
                </a:cubicBezTo>
                <a:lnTo>
                  <a:pt x="623051" y="657885"/>
                </a:lnTo>
                <a:cubicBezTo>
                  <a:pt x="621723" y="657885"/>
                  <a:pt x="613761" y="649923"/>
                  <a:pt x="599164" y="633998"/>
                </a:cubicBezTo>
                <a:cubicBezTo>
                  <a:pt x="590538" y="633998"/>
                  <a:pt x="579258" y="624045"/>
                  <a:pt x="565324" y="604140"/>
                </a:cubicBezTo>
                <a:cubicBezTo>
                  <a:pt x="559352" y="594187"/>
                  <a:pt x="539447" y="570300"/>
                  <a:pt x="505607" y="532479"/>
                </a:cubicBezTo>
                <a:cubicBezTo>
                  <a:pt x="505607" y="529825"/>
                  <a:pt x="504280" y="528498"/>
                  <a:pt x="501625" y="528498"/>
                </a:cubicBezTo>
                <a:lnTo>
                  <a:pt x="495654" y="528498"/>
                </a:lnTo>
                <a:lnTo>
                  <a:pt x="489682" y="532479"/>
                </a:lnTo>
                <a:lnTo>
                  <a:pt x="459823" y="532479"/>
                </a:lnTo>
                <a:lnTo>
                  <a:pt x="453852" y="528498"/>
                </a:lnTo>
                <a:lnTo>
                  <a:pt x="414040" y="528498"/>
                </a:lnTo>
                <a:cubicBezTo>
                  <a:pt x="398115" y="534469"/>
                  <a:pt x="381527" y="538451"/>
                  <a:pt x="364276" y="540441"/>
                </a:cubicBezTo>
                <a:cubicBezTo>
                  <a:pt x="360295" y="543759"/>
                  <a:pt x="350341" y="547076"/>
                  <a:pt x="334417" y="550394"/>
                </a:cubicBezTo>
                <a:lnTo>
                  <a:pt x="302568" y="568309"/>
                </a:lnTo>
                <a:lnTo>
                  <a:pt x="302568" y="572290"/>
                </a:lnTo>
                <a:cubicBezTo>
                  <a:pt x="315838" y="594850"/>
                  <a:pt x="322474" y="612102"/>
                  <a:pt x="322474" y="624045"/>
                </a:cubicBezTo>
                <a:lnTo>
                  <a:pt x="322474" y="635989"/>
                </a:lnTo>
                <a:cubicBezTo>
                  <a:pt x="321810" y="639306"/>
                  <a:pt x="313848" y="645278"/>
                  <a:pt x="298587" y="653904"/>
                </a:cubicBezTo>
                <a:lnTo>
                  <a:pt x="292615" y="653904"/>
                </a:lnTo>
                <a:cubicBezTo>
                  <a:pt x="289961" y="653904"/>
                  <a:pt x="285316" y="648596"/>
                  <a:pt x="278681" y="637979"/>
                </a:cubicBezTo>
                <a:cubicBezTo>
                  <a:pt x="271382" y="633998"/>
                  <a:pt x="262756" y="631344"/>
                  <a:pt x="252804" y="630017"/>
                </a:cubicBezTo>
                <a:cubicBezTo>
                  <a:pt x="252804" y="628027"/>
                  <a:pt x="248822" y="624709"/>
                  <a:pt x="240860" y="620064"/>
                </a:cubicBezTo>
                <a:cubicBezTo>
                  <a:pt x="238206" y="618074"/>
                  <a:pt x="228253" y="604803"/>
                  <a:pt x="211001" y="580253"/>
                </a:cubicBezTo>
                <a:cubicBezTo>
                  <a:pt x="195077" y="563001"/>
                  <a:pt x="185124" y="549067"/>
                  <a:pt x="181143" y="538451"/>
                </a:cubicBezTo>
                <a:lnTo>
                  <a:pt x="181143" y="530488"/>
                </a:lnTo>
                <a:cubicBezTo>
                  <a:pt x="183797" y="527171"/>
                  <a:pt x="185124" y="525180"/>
                  <a:pt x="185124" y="524517"/>
                </a:cubicBezTo>
                <a:lnTo>
                  <a:pt x="185124" y="518545"/>
                </a:lnTo>
                <a:cubicBezTo>
                  <a:pt x="180479" y="517218"/>
                  <a:pt x="177825" y="516554"/>
                  <a:pt x="177162" y="516554"/>
                </a:cubicBezTo>
                <a:cubicBezTo>
                  <a:pt x="173844" y="516554"/>
                  <a:pt x="161237" y="533142"/>
                  <a:pt x="139341" y="566319"/>
                </a:cubicBezTo>
                <a:cubicBezTo>
                  <a:pt x="125407" y="577599"/>
                  <a:pt x="109482" y="588215"/>
                  <a:pt x="91567" y="598168"/>
                </a:cubicBezTo>
                <a:lnTo>
                  <a:pt x="41802" y="598168"/>
                </a:lnTo>
                <a:cubicBezTo>
                  <a:pt x="38485" y="598168"/>
                  <a:pt x="31186" y="591533"/>
                  <a:pt x="19906" y="578262"/>
                </a:cubicBezTo>
                <a:cubicBezTo>
                  <a:pt x="6636" y="566319"/>
                  <a:pt x="0" y="554375"/>
                  <a:pt x="0" y="542432"/>
                </a:cubicBezTo>
                <a:cubicBezTo>
                  <a:pt x="17252" y="531815"/>
                  <a:pt x="31849" y="519872"/>
                  <a:pt x="43793" y="506602"/>
                </a:cubicBezTo>
                <a:cubicBezTo>
                  <a:pt x="60381" y="498639"/>
                  <a:pt x="78296" y="481387"/>
                  <a:pt x="97538" y="454847"/>
                </a:cubicBezTo>
                <a:cubicBezTo>
                  <a:pt x="97538" y="452192"/>
                  <a:pt x="107491" y="441576"/>
                  <a:pt x="127397" y="422997"/>
                </a:cubicBezTo>
                <a:cubicBezTo>
                  <a:pt x="134696" y="414371"/>
                  <a:pt x="143985" y="400437"/>
                  <a:pt x="155265" y="381195"/>
                </a:cubicBezTo>
                <a:cubicBezTo>
                  <a:pt x="169863" y="363280"/>
                  <a:pt x="177162" y="349346"/>
                  <a:pt x="177162" y="339393"/>
                </a:cubicBezTo>
                <a:cubicBezTo>
                  <a:pt x="177162" y="337402"/>
                  <a:pt x="178489" y="334748"/>
                  <a:pt x="181143" y="331431"/>
                </a:cubicBezTo>
                <a:lnTo>
                  <a:pt x="181143" y="319487"/>
                </a:lnTo>
                <a:lnTo>
                  <a:pt x="171190" y="301572"/>
                </a:lnTo>
                <a:lnTo>
                  <a:pt x="171190" y="295600"/>
                </a:lnTo>
                <a:cubicBezTo>
                  <a:pt x="171853" y="292946"/>
                  <a:pt x="173180" y="291619"/>
                  <a:pt x="175171" y="291619"/>
                </a:cubicBezTo>
                <a:lnTo>
                  <a:pt x="187115" y="299581"/>
                </a:lnTo>
                <a:lnTo>
                  <a:pt x="187115" y="301572"/>
                </a:lnTo>
                <a:lnTo>
                  <a:pt x="195077" y="301572"/>
                </a:lnTo>
                <a:cubicBezTo>
                  <a:pt x="203039" y="292283"/>
                  <a:pt x="213655" y="267069"/>
                  <a:pt x="226926" y="225930"/>
                </a:cubicBezTo>
                <a:lnTo>
                  <a:pt x="226926" y="208015"/>
                </a:lnTo>
                <a:lnTo>
                  <a:pt x="203039" y="206024"/>
                </a:lnTo>
                <a:lnTo>
                  <a:pt x="195077" y="206024"/>
                </a:lnTo>
                <a:lnTo>
                  <a:pt x="155265" y="192091"/>
                </a:lnTo>
                <a:cubicBezTo>
                  <a:pt x="122089" y="152279"/>
                  <a:pt x="105501" y="130383"/>
                  <a:pt x="105501" y="126402"/>
                </a:cubicBezTo>
                <a:cubicBezTo>
                  <a:pt x="104174" y="121757"/>
                  <a:pt x="101520" y="115785"/>
                  <a:pt x="97538" y="108486"/>
                </a:cubicBezTo>
                <a:lnTo>
                  <a:pt x="97538" y="104505"/>
                </a:lnTo>
                <a:cubicBezTo>
                  <a:pt x="97538" y="101851"/>
                  <a:pt x="99529" y="100524"/>
                  <a:pt x="103510" y="100524"/>
                </a:cubicBezTo>
                <a:cubicBezTo>
                  <a:pt x="118771" y="107159"/>
                  <a:pt x="133369" y="111140"/>
                  <a:pt x="147303" y="112468"/>
                </a:cubicBezTo>
                <a:cubicBezTo>
                  <a:pt x="150621" y="118439"/>
                  <a:pt x="159910" y="125074"/>
                  <a:pt x="175171" y="132373"/>
                </a:cubicBezTo>
                <a:lnTo>
                  <a:pt x="179152" y="132373"/>
                </a:lnTo>
                <a:cubicBezTo>
                  <a:pt x="190432" y="132373"/>
                  <a:pt x="210338" y="121757"/>
                  <a:pt x="238869" y="100524"/>
                </a:cubicBezTo>
                <a:cubicBezTo>
                  <a:pt x="241524" y="100524"/>
                  <a:pt x="242851" y="93889"/>
                  <a:pt x="242851" y="80618"/>
                </a:cubicBezTo>
                <a:lnTo>
                  <a:pt x="242851" y="66684"/>
                </a:lnTo>
                <a:cubicBezTo>
                  <a:pt x="247495" y="51423"/>
                  <a:pt x="255458" y="41470"/>
                  <a:pt x="266738" y="36825"/>
                </a:cubicBezTo>
                <a:lnTo>
                  <a:pt x="282662" y="44788"/>
                </a:lnTo>
                <a:cubicBezTo>
                  <a:pt x="282662" y="42797"/>
                  <a:pt x="287307" y="40143"/>
                  <a:pt x="296596" y="36825"/>
                </a:cubicBezTo>
                <a:lnTo>
                  <a:pt x="352332" y="36825"/>
                </a:lnTo>
                <a:cubicBezTo>
                  <a:pt x="356977" y="42134"/>
                  <a:pt x="372901" y="46778"/>
                  <a:pt x="400106" y="50759"/>
                </a:cubicBezTo>
                <a:cubicBezTo>
                  <a:pt x="411386" y="52750"/>
                  <a:pt x="422002" y="60049"/>
                  <a:pt x="431955" y="72656"/>
                </a:cubicBezTo>
                <a:lnTo>
                  <a:pt x="431955" y="82609"/>
                </a:lnTo>
                <a:cubicBezTo>
                  <a:pt x="427310" y="95879"/>
                  <a:pt x="416031" y="102514"/>
                  <a:pt x="398115" y="102514"/>
                </a:cubicBezTo>
                <a:cubicBezTo>
                  <a:pt x="390817" y="109813"/>
                  <a:pt x="382855" y="119766"/>
                  <a:pt x="374228" y="132373"/>
                </a:cubicBezTo>
                <a:lnTo>
                  <a:pt x="372239" y="132373"/>
                </a:lnTo>
                <a:lnTo>
                  <a:pt x="372239" y="142326"/>
                </a:lnTo>
                <a:lnTo>
                  <a:pt x="346360" y="210006"/>
                </a:lnTo>
                <a:cubicBezTo>
                  <a:pt x="337735" y="219958"/>
                  <a:pt x="326455" y="242518"/>
                  <a:pt x="312521" y="277685"/>
                </a:cubicBezTo>
                <a:cubicBezTo>
                  <a:pt x="299250" y="301572"/>
                  <a:pt x="290624" y="313515"/>
                  <a:pt x="286643" y="313515"/>
                </a:cubicBezTo>
                <a:lnTo>
                  <a:pt x="286643" y="315506"/>
                </a:lnTo>
                <a:cubicBezTo>
                  <a:pt x="286643" y="317497"/>
                  <a:pt x="288634" y="319487"/>
                  <a:pt x="292615" y="321478"/>
                </a:cubicBezTo>
                <a:lnTo>
                  <a:pt x="294606" y="321478"/>
                </a:lnTo>
                <a:cubicBezTo>
                  <a:pt x="299914" y="316833"/>
                  <a:pt x="311194" y="312852"/>
                  <a:pt x="328445" y="309534"/>
                </a:cubicBezTo>
                <a:lnTo>
                  <a:pt x="366266" y="291619"/>
                </a:lnTo>
                <a:lnTo>
                  <a:pt x="374228" y="291619"/>
                </a:lnTo>
                <a:lnTo>
                  <a:pt x="465795" y="321478"/>
                </a:lnTo>
                <a:cubicBezTo>
                  <a:pt x="474421" y="323468"/>
                  <a:pt x="489018" y="338729"/>
                  <a:pt x="509588" y="367261"/>
                </a:cubicBezTo>
                <a:lnTo>
                  <a:pt x="521531" y="367261"/>
                </a:lnTo>
                <a:cubicBezTo>
                  <a:pt x="526839" y="365270"/>
                  <a:pt x="530820" y="359962"/>
                  <a:pt x="533475" y="351336"/>
                </a:cubicBezTo>
                <a:lnTo>
                  <a:pt x="531484" y="341384"/>
                </a:lnTo>
                <a:lnTo>
                  <a:pt x="531484" y="323468"/>
                </a:lnTo>
                <a:lnTo>
                  <a:pt x="527503" y="317497"/>
                </a:lnTo>
                <a:lnTo>
                  <a:pt x="527503" y="311525"/>
                </a:lnTo>
                <a:lnTo>
                  <a:pt x="531484" y="305553"/>
                </a:lnTo>
                <a:lnTo>
                  <a:pt x="531484" y="190100"/>
                </a:lnTo>
                <a:cubicBezTo>
                  <a:pt x="528167" y="179483"/>
                  <a:pt x="522195" y="170194"/>
                  <a:pt x="513569" y="162232"/>
                </a:cubicBezTo>
                <a:lnTo>
                  <a:pt x="513569" y="160241"/>
                </a:lnTo>
                <a:lnTo>
                  <a:pt x="529493" y="160241"/>
                </a:lnTo>
                <a:cubicBezTo>
                  <a:pt x="541437" y="160241"/>
                  <a:pt x="558689" y="167540"/>
                  <a:pt x="581248" y="182138"/>
                </a:cubicBezTo>
                <a:lnTo>
                  <a:pt x="583239" y="182138"/>
                </a:lnTo>
                <a:cubicBezTo>
                  <a:pt x="591201" y="182138"/>
                  <a:pt x="607789" y="159578"/>
                  <a:pt x="633003" y="114458"/>
                </a:cubicBezTo>
                <a:lnTo>
                  <a:pt x="633003" y="112468"/>
                </a:lnTo>
                <a:cubicBezTo>
                  <a:pt x="633003" y="110477"/>
                  <a:pt x="631013" y="108486"/>
                  <a:pt x="627032" y="106496"/>
                </a:cubicBezTo>
                <a:lnTo>
                  <a:pt x="615089" y="106496"/>
                </a:lnTo>
                <a:lnTo>
                  <a:pt x="609117" y="110477"/>
                </a:lnTo>
                <a:cubicBezTo>
                  <a:pt x="604472" y="110477"/>
                  <a:pt x="587884" y="111140"/>
                  <a:pt x="559352" y="112468"/>
                </a:cubicBezTo>
                <a:cubicBezTo>
                  <a:pt x="534139" y="105832"/>
                  <a:pt x="521531" y="97206"/>
                  <a:pt x="521531" y="86590"/>
                </a:cubicBezTo>
                <a:cubicBezTo>
                  <a:pt x="518214" y="83272"/>
                  <a:pt x="508261" y="69338"/>
                  <a:pt x="491672" y="44788"/>
                </a:cubicBezTo>
                <a:lnTo>
                  <a:pt x="491672" y="34835"/>
                </a:lnTo>
                <a:cubicBezTo>
                  <a:pt x="492336" y="32181"/>
                  <a:pt x="493664" y="30854"/>
                  <a:pt x="495654" y="30854"/>
                </a:cubicBezTo>
                <a:cubicBezTo>
                  <a:pt x="502289" y="39480"/>
                  <a:pt x="511578" y="46115"/>
                  <a:pt x="523522" y="50759"/>
                </a:cubicBezTo>
                <a:cubicBezTo>
                  <a:pt x="523522" y="54741"/>
                  <a:pt x="528167" y="56731"/>
                  <a:pt x="537456" y="56731"/>
                </a:cubicBezTo>
                <a:cubicBezTo>
                  <a:pt x="542100" y="56731"/>
                  <a:pt x="562670" y="52750"/>
                  <a:pt x="599164" y="44788"/>
                </a:cubicBezTo>
                <a:cubicBezTo>
                  <a:pt x="601154" y="44788"/>
                  <a:pt x="612434" y="33508"/>
                  <a:pt x="633003" y="10948"/>
                </a:cubicBezTo>
                <a:cubicBezTo>
                  <a:pt x="634994" y="10948"/>
                  <a:pt x="637648" y="9621"/>
                  <a:pt x="640966" y="6967"/>
                </a:cubicBezTo>
                <a:close/>
                <a:moveTo>
                  <a:pt x="1413867" y="0"/>
                </a:moveTo>
                <a:lnTo>
                  <a:pt x="1419839" y="0"/>
                </a:lnTo>
                <a:cubicBezTo>
                  <a:pt x="1451688" y="15924"/>
                  <a:pt x="1468940" y="23887"/>
                  <a:pt x="1471594" y="23887"/>
                </a:cubicBezTo>
                <a:cubicBezTo>
                  <a:pt x="1482874" y="23887"/>
                  <a:pt x="1499462" y="39811"/>
                  <a:pt x="1521358" y="71661"/>
                </a:cubicBezTo>
                <a:cubicBezTo>
                  <a:pt x="1541264" y="98865"/>
                  <a:pt x="1551217" y="118107"/>
                  <a:pt x="1551217" y="129387"/>
                </a:cubicBezTo>
                <a:lnTo>
                  <a:pt x="1551217" y="141331"/>
                </a:lnTo>
                <a:lnTo>
                  <a:pt x="1533302" y="153274"/>
                </a:lnTo>
                <a:lnTo>
                  <a:pt x="1515387" y="153274"/>
                </a:lnTo>
                <a:cubicBezTo>
                  <a:pt x="1512069" y="149957"/>
                  <a:pt x="1500789" y="145312"/>
                  <a:pt x="1481547" y="139340"/>
                </a:cubicBezTo>
                <a:lnTo>
                  <a:pt x="1465622" y="139340"/>
                </a:lnTo>
                <a:cubicBezTo>
                  <a:pt x="1459651" y="143321"/>
                  <a:pt x="1453679" y="145312"/>
                  <a:pt x="1447707" y="145312"/>
                </a:cubicBezTo>
                <a:cubicBezTo>
                  <a:pt x="1431119" y="140667"/>
                  <a:pt x="1416521" y="132705"/>
                  <a:pt x="1403914" y="121425"/>
                </a:cubicBezTo>
                <a:lnTo>
                  <a:pt x="1403914" y="115453"/>
                </a:lnTo>
                <a:cubicBezTo>
                  <a:pt x="1427801" y="93557"/>
                  <a:pt x="1439745" y="76969"/>
                  <a:pt x="1439745" y="65689"/>
                </a:cubicBezTo>
                <a:lnTo>
                  <a:pt x="1439745" y="63698"/>
                </a:lnTo>
                <a:cubicBezTo>
                  <a:pt x="1439745" y="53745"/>
                  <a:pt x="1429792" y="35830"/>
                  <a:pt x="1409886" y="9953"/>
                </a:cubicBezTo>
                <a:lnTo>
                  <a:pt x="1409886" y="3981"/>
                </a:lnTo>
                <a:cubicBezTo>
                  <a:pt x="1410550" y="1327"/>
                  <a:pt x="1411877" y="0"/>
                  <a:pt x="1413867" y="0"/>
                </a:cubicBezTo>
                <a:close/>
              </a:path>
            </a:pathLst>
          </a:custGeom>
          <a:gradFill>
            <a:gsLst>
              <a:gs pos="96000">
                <a:srgbClr val="519C25"/>
              </a:gs>
              <a:gs pos="2000">
                <a:srgbClr val="5EB643"/>
              </a:gs>
              <a:gs pos="54000">
                <a:srgbClr val="74BD42"/>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8000" dirty="0">
              <a:gradFill>
                <a:gsLst>
                  <a:gs pos="96000">
                    <a:srgbClr val="4B9720"/>
                  </a:gs>
                  <a:gs pos="2000">
                    <a:srgbClr val="5DB643"/>
                  </a:gs>
                  <a:gs pos="54000">
                    <a:schemeClr val="accent4"/>
                  </a:gs>
                </a:gsLst>
                <a:lin ang="5400000" scaled="0"/>
              </a:gradFill>
              <a:effectLst>
                <a:outerShdw blurRad="457200" dist="38100" dir="2700000" algn="tl" rotWithShape="0">
                  <a:srgbClr val="84E41C">
                    <a:alpha val="40000"/>
                  </a:srgbClr>
                </a:outerShdw>
              </a:effectLst>
              <a:ea typeface="微软雅黑" panose="020B0503020204020204" pitchFamily="34" charset="-122"/>
              <a:cs typeface="Allan" panose="02000803000000000000" charset="0"/>
              <a:sym typeface="Arial" panose="020B0604020202020204" pitchFamily="34" charset="0"/>
            </a:endParaRPr>
          </a:p>
        </p:txBody>
      </p:sp>
      <p:grpSp>
        <p:nvGrpSpPr>
          <p:cNvPr id="33" name="组合 32"/>
          <p:cNvGrpSpPr/>
          <p:nvPr/>
        </p:nvGrpSpPr>
        <p:grpSpPr>
          <a:xfrm>
            <a:off x="1551305" y="3070860"/>
            <a:ext cx="8928100" cy="987425"/>
            <a:chOff x="2443" y="5514"/>
            <a:chExt cx="14060" cy="1555"/>
          </a:xfrm>
        </p:grpSpPr>
        <p:cxnSp>
          <p:nvCxnSpPr>
            <p:cNvPr id="37" name="直接连接符 36"/>
            <p:cNvCxnSpPr/>
            <p:nvPr/>
          </p:nvCxnSpPr>
          <p:spPr>
            <a:xfrm flipV="1">
              <a:off x="2443" y="5514"/>
              <a:ext cx="14061" cy="113"/>
            </a:xfrm>
            <a:prstGeom prst="line">
              <a:avLst/>
            </a:prstGeom>
            <a:ln w="22225">
              <a:gradFill>
                <a:gsLst>
                  <a:gs pos="81000">
                    <a:srgbClr val="CBD705">
                      <a:alpha val="0"/>
                    </a:srgbClr>
                  </a:gs>
                  <a:gs pos="31000">
                    <a:srgbClr val="3AA32F">
                      <a:alpha val="83000"/>
                    </a:srgb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sp>
          <p:nvSpPr>
            <p:cNvPr id="38" name="文本框 37"/>
            <p:cNvSpPr txBox="1"/>
            <p:nvPr/>
          </p:nvSpPr>
          <p:spPr>
            <a:xfrm>
              <a:off x="3529" y="5793"/>
              <a:ext cx="11890" cy="1016"/>
            </a:xfrm>
            <a:prstGeom prst="rect">
              <a:avLst/>
            </a:prstGeom>
            <a:noFill/>
          </p:spPr>
          <p:txBody>
            <a:bodyPr wrap="square" rtlCol="0">
              <a:spAutoFit/>
            </a:bodyPr>
            <a:lstStyle/>
            <a:p>
              <a:pPr algn="ctr"/>
              <a:r>
                <a:rPr lang="zh-CN" altLang="en-US"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单击此处输入你的正文，文字是您思想的提炼，为了最终演示发布的良好效果，请尽量言简意赅的阐述观点。</a:t>
              </a:r>
              <a:endParaRPr lang="zh-CN" altLang="en-US" dirty="0">
                <a:ea typeface="微软雅黑" panose="020B0503020204020204" pitchFamily="34" charset="-122"/>
                <a:cs typeface="Allan" panose="02000803000000000000" charset="0"/>
                <a:sym typeface="Arial" panose="020B0604020202020204" pitchFamily="34" charset="0"/>
              </a:endParaRPr>
            </a:p>
          </p:txBody>
        </p:sp>
        <p:cxnSp>
          <p:nvCxnSpPr>
            <p:cNvPr id="42" name="直接连接符 41"/>
            <p:cNvCxnSpPr/>
            <p:nvPr/>
          </p:nvCxnSpPr>
          <p:spPr>
            <a:xfrm flipV="1">
              <a:off x="2443" y="6957"/>
              <a:ext cx="14061" cy="113"/>
            </a:xfrm>
            <a:prstGeom prst="line">
              <a:avLst/>
            </a:prstGeom>
            <a:ln w="22225">
              <a:gradFill>
                <a:gsLst>
                  <a:gs pos="81000">
                    <a:srgbClr val="CBD705">
                      <a:alpha val="0"/>
                    </a:srgbClr>
                  </a:gs>
                  <a:gs pos="31000">
                    <a:srgbClr val="3AA32F">
                      <a:alpha val="83000"/>
                    </a:srgb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http://photo-static-api.fotomore.com/creative/vcg/400/new/VCG211177119623.jpg?uid=386&amp;timestamp=1711878664&amp;sign=ea5dcf95ec336b0df65708af32166709" descr="山谷中的雾"/>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68275" y="0"/>
            <a:ext cx="12360275" cy="7029450"/>
          </a:xfrm>
          <a:prstGeom prst="rect">
            <a:avLst/>
          </a:prstGeom>
        </p:spPr>
      </p:pic>
      <p:sp>
        <p:nvSpPr>
          <p:cNvPr id="68" name="矩形 67"/>
          <p:cNvSpPr/>
          <p:nvPr/>
        </p:nvSpPr>
        <p:spPr>
          <a:xfrm>
            <a:off x="-168910" y="44450"/>
            <a:ext cx="12385675" cy="6912610"/>
          </a:xfrm>
          <a:prstGeom prst="rect">
            <a:avLst/>
          </a:prstGeom>
          <a:solidFill>
            <a:srgbClr val="FBFCF2">
              <a:alpha val="94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5"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pic>
        <p:nvPicPr>
          <p:cNvPr id="52" name="图片 51"/>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sp>
        <p:nvSpPr>
          <p:cNvPr id="3" name="文本框 2">
            <a:extLst>
              <a:ext uri="{FF2B5EF4-FFF2-40B4-BE49-F238E27FC236}">
                <a16:creationId xmlns:a16="http://schemas.microsoft.com/office/drawing/2014/main" id="{1C25E899-47C1-4FFC-0AE2-12657A4AD6BA}"/>
              </a:ext>
            </a:extLst>
          </p:cNvPr>
          <p:cNvSpPr txBox="1"/>
          <p:nvPr>
            <p:custDataLst>
              <p:tags r:id="rId1"/>
            </p:custDataLst>
          </p:nvPr>
        </p:nvSpPr>
        <p:spPr>
          <a:xfrm>
            <a:off x="863049" y="319357"/>
            <a:ext cx="2836050" cy="575146"/>
          </a:xfrm>
          <a:custGeom>
            <a:avLst/>
            <a:gdLst/>
            <a:ahLst/>
            <a:cxnLst/>
            <a:rect l="l" t="t" r="r" b="b"/>
            <a:pathLst>
              <a:path w="2836050" h="575146">
                <a:moveTo>
                  <a:pt x="940882" y="483496"/>
                </a:moveTo>
                <a:lnTo>
                  <a:pt x="943077" y="483496"/>
                </a:lnTo>
                <a:lnTo>
                  <a:pt x="943077" y="485691"/>
                </a:lnTo>
                <a:lnTo>
                  <a:pt x="940882" y="485691"/>
                </a:lnTo>
                <a:close/>
                <a:moveTo>
                  <a:pt x="900271" y="427518"/>
                </a:moveTo>
                <a:cubicBezTo>
                  <a:pt x="906125" y="428250"/>
                  <a:pt x="909051" y="429713"/>
                  <a:pt x="909051" y="431908"/>
                </a:cubicBezTo>
                <a:lnTo>
                  <a:pt x="909051" y="434104"/>
                </a:lnTo>
                <a:lnTo>
                  <a:pt x="907954" y="434104"/>
                </a:lnTo>
                <a:cubicBezTo>
                  <a:pt x="902832" y="430445"/>
                  <a:pt x="900271" y="428250"/>
                  <a:pt x="900271" y="427518"/>
                </a:cubicBezTo>
                <a:close/>
                <a:moveTo>
                  <a:pt x="256840" y="422030"/>
                </a:moveTo>
                <a:lnTo>
                  <a:pt x="257938" y="424225"/>
                </a:lnTo>
                <a:cubicBezTo>
                  <a:pt x="257938" y="425688"/>
                  <a:pt x="257206" y="426420"/>
                  <a:pt x="255743" y="426420"/>
                </a:cubicBezTo>
                <a:lnTo>
                  <a:pt x="254645" y="424225"/>
                </a:lnTo>
                <a:cubicBezTo>
                  <a:pt x="255011" y="422762"/>
                  <a:pt x="255743" y="422030"/>
                  <a:pt x="256840" y="422030"/>
                </a:cubicBezTo>
                <a:close/>
                <a:moveTo>
                  <a:pt x="858561" y="377028"/>
                </a:moveTo>
                <a:lnTo>
                  <a:pt x="859659" y="379223"/>
                </a:lnTo>
                <a:cubicBezTo>
                  <a:pt x="858927" y="380321"/>
                  <a:pt x="858561" y="381784"/>
                  <a:pt x="858561" y="383614"/>
                </a:cubicBezTo>
                <a:cubicBezTo>
                  <a:pt x="860025" y="382882"/>
                  <a:pt x="861123" y="382516"/>
                  <a:pt x="861854" y="382516"/>
                </a:cubicBezTo>
                <a:lnTo>
                  <a:pt x="861854" y="379223"/>
                </a:lnTo>
                <a:cubicBezTo>
                  <a:pt x="861854" y="377760"/>
                  <a:pt x="861123" y="377028"/>
                  <a:pt x="859659" y="377028"/>
                </a:cubicBezTo>
                <a:close/>
                <a:moveTo>
                  <a:pt x="2796536" y="358369"/>
                </a:moveTo>
                <a:lnTo>
                  <a:pt x="2797634" y="360564"/>
                </a:lnTo>
                <a:lnTo>
                  <a:pt x="2795439" y="361661"/>
                </a:lnTo>
                <a:lnTo>
                  <a:pt x="2794341" y="359466"/>
                </a:lnTo>
                <a:close/>
                <a:moveTo>
                  <a:pt x="1879253" y="354527"/>
                </a:moveTo>
                <a:cubicBezTo>
                  <a:pt x="1879253" y="357088"/>
                  <a:pt x="1877057" y="358552"/>
                  <a:pt x="1872667" y="358917"/>
                </a:cubicBezTo>
                <a:cubicBezTo>
                  <a:pt x="1872667" y="361478"/>
                  <a:pt x="1864984" y="369162"/>
                  <a:pt x="1849617" y="381967"/>
                </a:cubicBezTo>
                <a:lnTo>
                  <a:pt x="1849617" y="386358"/>
                </a:lnTo>
                <a:cubicBezTo>
                  <a:pt x="1858032" y="390016"/>
                  <a:pt x="1866447" y="392211"/>
                  <a:pt x="1874862" y="392943"/>
                </a:cubicBezTo>
                <a:cubicBezTo>
                  <a:pt x="1877057" y="392943"/>
                  <a:pt x="1879985" y="389650"/>
                  <a:pt x="1883643" y="383065"/>
                </a:cubicBezTo>
                <a:lnTo>
                  <a:pt x="1883643" y="354527"/>
                </a:lnTo>
                <a:close/>
                <a:moveTo>
                  <a:pt x="1999989" y="321599"/>
                </a:moveTo>
                <a:lnTo>
                  <a:pt x="1999989" y="325989"/>
                </a:lnTo>
                <a:cubicBezTo>
                  <a:pt x="1999989" y="327087"/>
                  <a:pt x="2001087" y="328184"/>
                  <a:pt x="2003283" y="329282"/>
                </a:cubicBezTo>
                <a:lnTo>
                  <a:pt x="2005478" y="329282"/>
                </a:lnTo>
                <a:lnTo>
                  <a:pt x="2005478" y="323794"/>
                </a:lnTo>
                <a:cubicBezTo>
                  <a:pt x="2004380" y="323794"/>
                  <a:pt x="2002917" y="323062"/>
                  <a:pt x="2001087" y="321599"/>
                </a:cubicBezTo>
                <a:close/>
                <a:moveTo>
                  <a:pt x="1493211" y="321599"/>
                </a:moveTo>
                <a:cubicBezTo>
                  <a:pt x="1479308" y="328916"/>
                  <a:pt x="1470527" y="332575"/>
                  <a:pt x="1466869" y="332575"/>
                </a:cubicBezTo>
                <a:lnTo>
                  <a:pt x="1460283" y="332575"/>
                </a:lnTo>
                <a:lnTo>
                  <a:pt x="1451502" y="336965"/>
                </a:lnTo>
                <a:lnTo>
                  <a:pt x="1439428" y="336965"/>
                </a:lnTo>
                <a:cubicBezTo>
                  <a:pt x="1430648" y="332941"/>
                  <a:pt x="1426257" y="329648"/>
                  <a:pt x="1426257" y="327087"/>
                </a:cubicBezTo>
                <a:lnTo>
                  <a:pt x="1421867" y="327087"/>
                </a:lnTo>
                <a:lnTo>
                  <a:pt x="1421867" y="333672"/>
                </a:lnTo>
                <a:cubicBezTo>
                  <a:pt x="1429184" y="342819"/>
                  <a:pt x="1432843" y="351966"/>
                  <a:pt x="1432843" y="361113"/>
                </a:cubicBezTo>
                <a:cubicBezTo>
                  <a:pt x="1435038" y="368796"/>
                  <a:pt x="1436136" y="373186"/>
                  <a:pt x="1436136" y="374284"/>
                </a:cubicBezTo>
                <a:cubicBezTo>
                  <a:pt x="1437599" y="376479"/>
                  <a:pt x="1439063" y="377577"/>
                  <a:pt x="1440526" y="377577"/>
                </a:cubicBezTo>
                <a:cubicBezTo>
                  <a:pt x="1474186" y="366967"/>
                  <a:pt x="1493211" y="359649"/>
                  <a:pt x="1497602" y="355625"/>
                </a:cubicBezTo>
                <a:cubicBezTo>
                  <a:pt x="1498333" y="354161"/>
                  <a:pt x="1498699" y="352698"/>
                  <a:pt x="1498699" y="351234"/>
                </a:cubicBezTo>
                <a:lnTo>
                  <a:pt x="1498699" y="347941"/>
                </a:lnTo>
                <a:cubicBezTo>
                  <a:pt x="1498699" y="336234"/>
                  <a:pt x="1497602" y="327453"/>
                  <a:pt x="1495406" y="321599"/>
                </a:cubicBezTo>
                <a:close/>
                <a:moveTo>
                  <a:pt x="1272592" y="312818"/>
                </a:moveTo>
                <a:cubicBezTo>
                  <a:pt x="1267104" y="315379"/>
                  <a:pt x="1259055" y="321965"/>
                  <a:pt x="1248445" y="332575"/>
                </a:cubicBezTo>
                <a:cubicBezTo>
                  <a:pt x="1246250" y="332575"/>
                  <a:pt x="1238566" y="337697"/>
                  <a:pt x="1225395" y="347941"/>
                </a:cubicBezTo>
                <a:cubicBezTo>
                  <a:pt x="1225395" y="349039"/>
                  <a:pt x="1214419" y="358917"/>
                  <a:pt x="1192467" y="377577"/>
                </a:cubicBezTo>
                <a:lnTo>
                  <a:pt x="1191369" y="383065"/>
                </a:lnTo>
                <a:lnTo>
                  <a:pt x="1191369" y="385260"/>
                </a:lnTo>
                <a:lnTo>
                  <a:pt x="1193564" y="385260"/>
                </a:lnTo>
                <a:cubicBezTo>
                  <a:pt x="1207467" y="378674"/>
                  <a:pt x="1225395" y="368430"/>
                  <a:pt x="1247347" y="354527"/>
                </a:cubicBezTo>
                <a:cubicBezTo>
                  <a:pt x="1247713" y="353429"/>
                  <a:pt x="1253201" y="350136"/>
                  <a:pt x="1263811" y="344648"/>
                </a:cubicBezTo>
                <a:cubicBezTo>
                  <a:pt x="1271860" y="339892"/>
                  <a:pt x="1275885" y="336234"/>
                  <a:pt x="1275885" y="333672"/>
                </a:cubicBezTo>
                <a:cubicBezTo>
                  <a:pt x="1276617" y="332575"/>
                  <a:pt x="1276983" y="330014"/>
                  <a:pt x="1276983" y="325989"/>
                </a:cubicBezTo>
                <a:lnTo>
                  <a:pt x="1276983" y="312818"/>
                </a:lnTo>
                <a:close/>
                <a:moveTo>
                  <a:pt x="1586508" y="287573"/>
                </a:moveTo>
                <a:cubicBezTo>
                  <a:pt x="1569678" y="295622"/>
                  <a:pt x="1558336" y="299647"/>
                  <a:pt x="1552482" y="299647"/>
                </a:cubicBezTo>
                <a:cubicBezTo>
                  <a:pt x="1545165" y="302939"/>
                  <a:pt x="1541506" y="308062"/>
                  <a:pt x="1541506" y="315013"/>
                </a:cubicBezTo>
                <a:cubicBezTo>
                  <a:pt x="1541506" y="319404"/>
                  <a:pt x="1545896" y="322331"/>
                  <a:pt x="1554677" y="323794"/>
                </a:cubicBezTo>
                <a:cubicBezTo>
                  <a:pt x="1568214" y="329648"/>
                  <a:pt x="1576995" y="332575"/>
                  <a:pt x="1581020" y="332575"/>
                </a:cubicBezTo>
                <a:cubicBezTo>
                  <a:pt x="1585776" y="332575"/>
                  <a:pt x="1588703" y="327087"/>
                  <a:pt x="1589801" y="316111"/>
                </a:cubicBezTo>
                <a:lnTo>
                  <a:pt x="1596386" y="297451"/>
                </a:lnTo>
                <a:lnTo>
                  <a:pt x="1596386" y="294158"/>
                </a:lnTo>
                <a:cubicBezTo>
                  <a:pt x="1594923" y="291232"/>
                  <a:pt x="1592728" y="289036"/>
                  <a:pt x="1589801" y="287573"/>
                </a:cubicBezTo>
                <a:close/>
                <a:moveTo>
                  <a:pt x="64759" y="285927"/>
                </a:moveTo>
                <a:cubicBezTo>
                  <a:pt x="62929" y="287390"/>
                  <a:pt x="61832" y="288122"/>
                  <a:pt x="61466" y="288122"/>
                </a:cubicBezTo>
                <a:lnTo>
                  <a:pt x="50490" y="288122"/>
                </a:lnTo>
                <a:cubicBezTo>
                  <a:pt x="48661" y="289585"/>
                  <a:pt x="46831" y="290317"/>
                  <a:pt x="45002" y="290317"/>
                </a:cubicBezTo>
                <a:lnTo>
                  <a:pt x="45002" y="343002"/>
                </a:lnTo>
                <a:cubicBezTo>
                  <a:pt x="46465" y="344831"/>
                  <a:pt x="47197" y="347027"/>
                  <a:pt x="47197" y="349588"/>
                </a:cubicBezTo>
                <a:lnTo>
                  <a:pt x="50490" y="349588"/>
                </a:lnTo>
                <a:cubicBezTo>
                  <a:pt x="57075" y="338978"/>
                  <a:pt x="60734" y="331294"/>
                  <a:pt x="61466" y="326538"/>
                </a:cubicBezTo>
                <a:cubicBezTo>
                  <a:pt x="64027" y="326172"/>
                  <a:pt x="66588" y="321782"/>
                  <a:pt x="69149" y="313367"/>
                </a:cubicBezTo>
                <a:cubicBezTo>
                  <a:pt x="75003" y="304586"/>
                  <a:pt x="77930" y="297634"/>
                  <a:pt x="77930" y="292512"/>
                </a:cubicBezTo>
                <a:lnTo>
                  <a:pt x="77930" y="291415"/>
                </a:lnTo>
                <a:lnTo>
                  <a:pt x="76833" y="285927"/>
                </a:lnTo>
                <a:close/>
                <a:moveTo>
                  <a:pt x="850878" y="281536"/>
                </a:moveTo>
                <a:cubicBezTo>
                  <a:pt x="850513" y="282268"/>
                  <a:pt x="843561" y="285561"/>
                  <a:pt x="830024" y="291415"/>
                </a:cubicBezTo>
                <a:lnTo>
                  <a:pt x="825633" y="291415"/>
                </a:lnTo>
                <a:lnTo>
                  <a:pt x="819048" y="290317"/>
                </a:lnTo>
                <a:cubicBezTo>
                  <a:pt x="812096" y="292512"/>
                  <a:pt x="802583" y="293610"/>
                  <a:pt x="790510" y="293610"/>
                </a:cubicBezTo>
                <a:lnTo>
                  <a:pt x="790510" y="294707"/>
                </a:lnTo>
                <a:cubicBezTo>
                  <a:pt x="791973" y="302025"/>
                  <a:pt x="792705" y="313732"/>
                  <a:pt x="792705" y="329831"/>
                </a:cubicBezTo>
                <a:cubicBezTo>
                  <a:pt x="793437" y="333489"/>
                  <a:pt x="793803" y="335685"/>
                  <a:pt x="793803" y="336416"/>
                </a:cubicBezTo>
                <a:cubicBezTo>
                  <a:pt x="808072" y="333855"/>
                  <a:pt x="819413" y="329831"/>
                  <a:pt x="827828" y="324343"/>
                </a:cubicBezTo>
                <a:cubicBezTo>
                  <a:pt x="833316" y="324343"/>
                  <a:pt x="838439" y="321782"/>
                  <a:pt x="843195" y="316659"/>
                </a:cubicBezTo>
                <a:lnTo>
                  <a:pt x="841000" y="312269"/>
                </a:lnTo>
                <a:lnTo>
                  <a:pt x="842098" y="304586"/>
                </a:lnTo>
                <a:cubicBezTo>
                  <a:pt x="842098" y="303488"/>
                  <a:pt x="839171" y="300195"/>
                  <a:pt x="833316" y="294707"/>
                </a:cubicBezTo>
                <a:lnTo>
                  <a:pt x="834414" y="292512"/>
                </a:lnTo>
                <a:cubicBezTo>
                  <a:pt x="838073" y="292512"/>
                  <a:pt x="843927" y="295439"/>
                  <a:pt x="851976" y="301293"/>
                </a:cubicBezTo>
                <a:cubicBezTo>
                  <a:pt x="851976" y="296171"/>
                  <a:pt x="852708" y="292878"/>
                  <a:pt x="854171" y="291415"/>
                </a:cubicBezTo>
                <a:lnTo>
                  <a:pt x="854171" y="281536"/>
                </a:lnTo>
                <a:close/>
                <a:moveTo>
                  <a:pt x="2622017" y="279341"/>
                </a:moveTo>
                <a:cubicBezTo>
                  <a:pt x="2620187" y="281902"/>
                  <a:pt x="2611772" y="287024"/>
                  <a:pt x="2596772" y="294707"/>
                </a:cubicBezTo>
                <a:cubicBezTo>
                  <a:pt x="2594210" y="302756"/>
                  <a:pt x="2592381" y="307879"/>
                  <a:pt x="2591284" y="310074"/>
                </a:cubicBezTo>
                <a:lnTo>
                  <a:pt x="2591284" y="319952"/>
                </a:lnTo>
                <a:cubicBezTo>
                  <a:pt x="2590186" y="320684"/>
                  <a:pt x="2589089" y="325074"/>
                  <a:pt x="2587991" y="333124"/>
                </a:cubicBezTo>
                <a:cubicBezTo>
                  <a:pt x="2587259" y="333124"/>
                  <a:pt x="2586893" y="333489"/>
                  <a:pt x="2586893" y="334221"/>
                </a:cubicBezTo>
                <a:lnTo>
                  <a:pt x="2586893" y="336416"/>
                </a:lnTo>
                <a:cubicBezTo>
                  <a:pt x="2588357" y="338246"/>
                  <a:pt x="2589089" y="339709"/>
                  <a:pt x="2589089" y="340807"/>
                </a:cubicBezTo>
                <a:lnTo>
                  <a:pt x="2592381" y="340807"/>
                </a:lnTo>
                <a:cubicBezTo>
                  <a:pt x="2602260" y="335685"/>
                  <a:pt x="2612138" y="327636"/>
                  <a:pt x="2622017" y="316659"/>
                </a:cubicBezTo>
                <a:lnTo>
                  <a:pt x="2632993" y="316659"/>
                </a:lnTo>
                <a:cubicBezTo>
                  <a:pt x="2634090" y="316659"/>
                  <a:pt x="2635188" y="315562"/>
                  <a:pt x="2636285" y="313367"/>
                </a:cubicBezTo>
                <a:lnTo>
                  <a:pt x="2636285" y="307879"/>
                </a:lnTo>
                <a:cubicBezTo>
                  <a:pt x="2635188" y="305683"/>
                  <a:pt x="2633725" y="300561"/>
                  <a:pt x="2631895" y="292512"/>
                </a:cubicBezTo>
                <a:cubicBezTo>
                  <a:pt x="2630432" y="283731"/>
                  <a:pt x="2627505" y="279341"/>
                  <a:pt x="2623114" y="279341"/>
                </a:cubicBezTo>
                <a:close/>
                <a:moveTo>
                  <a:pt x="131713" y="274950"/>
                </a:moveTo>
                <a:lnTo>
                  <a:pt x="115249" y="290317"/>
                </a:lnTo>
                <a:cubicBezTo>
                  <a:pt x="107931" y="290317"/>
                  <a:pt x="102077" y="295073"/>
                  <a:pt x="97687" y="304586"/>
                </a:cubicBezTo>
                <a:cubicBezTo>
                  <a:pt x="96589" y="304586"/>
                  <a:pt x="92931" y="308610"/>
                  <a:pt x="86711" y="316659"/>
                </a:cubicBezTo>
                <a:cubicBezTo>
                  <a:pt x="84516" y="317757"/>
                  <a:pt x="78662" y="326904"/>
                  <a:pt x="69149" y="344100"/>
                </a:cubicBezTo>
                <a:cubicBezTo>
                  <a:pt x="67686" y="344100"/>
                  <a:pt x="64759" y="349222"/>
                  <a:pt x="60368" y="359466"/>
                </a:cubicBezTo>
                <a:cubicBezTo>
                  <a:pt x="53783" y="364588"/>
                  <a:pt x="50490" y="367515"/>
                  <a:pt x="50490" y="368247"/>
                </a:cubicBezTo>
                <a:cubicBezTo>
                  <a:pt x="49758" y="369345"/>
                  <a:pt x="49392" y="371174"/>
                  <a:pt x="49392" y="373735"/>
                </a:cubicBezTo>
                <a:lnTo>
                  <a:pt x="49392" y="380321"/>
                </a:lnTo>
                <a:cubicBezTo>
                  <a:pt x="49392" y="388370"/>
                  <a:pt x="50490" y="395321"/>
                  <a:pt x="52685" y="401175"/>
                </a:cubicBezTo>
                <a:lnTo>
                  <a:pt x="54880" y="401175"/>
                </a:lnTo>
                <a:cubicBezTo>
                  <a:pt x="60368" y="397517"/>
                  <a:pt x="65856" y="393126"/>
                  <a:pt x="71344" y="388004"/>
                </a:cubicBezTo>
                <a:cubicBezTo>
                  <a:pt x="83052" y="378857"/>
                  <a:pt x="88906" y="371906"/>
                  <a:pt x="88906" y="367149"/>
                </a:cubicBezTo>
                <a:cubicBezTo>
                  <a:pt x="88906" y="366052"/>
                  <a:pt x="89638" y="364588"/>
                  <a:pt x="91101" y="362759"/>
                </a:cubicBezTo>
                <a:cubicBezTo>
                  <a:pt x="89638" y="362759"/>
                  <a:pt x="88906" y="361661"/>
                  <a:pt x="88906" y="359466"/>
                </a:cubicBezTo>
                <a:cubicBezTo>
                  <a:pt x="88906" y="347027"/>
                  <a:pt x="87077" y="338246"/>
                  <a:pt x="83418" y="333124"/>
                </a:cubicBezTo>
                <a:lnTo>
                  <a:pt x="83418" y="330928"/>
                </a:lnTo>
                <a:lnTo>
                  <a:pt x="84516" y="330928"/>
                </a:lnTo>
                <a:cubicBezTo>
                  <a:pt x="85979" y="330928"/>
                  <a:pt x="88540" y="333489"/>
                  <a:pt x="92199" y="338612"/>
                </a:cubicBezTo>
                <a:cubicBezTo>
                  <a:pt x="96589" y="338612"/>
                  <a:pt x="99516" y="343002"/>
                  <a:pt x="100980" y="351783"/>
                </a:cubicBezTo>
                <a:cubicBezTo>
                  <a:pt x="102443" y="352515"/>
                  <a:pt x="103541" y="352881"/>
                  <a:pt x="104273" y="352881"/>
                </a:cubicBezTo>
                <a:cubicBezTo>
                  <a:pt x="122200" y="340075"/>
                  <a:pt x="133542" y="329465"/>
                  <a:pt x="138299" y="321050"/>
                </a:cubicBezTo>
                <a:lnTo>
                  <a:pt x="138299" y="314464"/>
                </a:lnTo>
                <a:cubicBezTo>
                  <a:pt x="136835" y="312635"/>
                  <a:pt x="136103" y="311537"/>
                  <a:pt x="136103" y="311171"/>
                </a:cubicBezTo>
                <a:lnTo>
                  <a:pt x="136103" y="285927"/>
                </a:lnTo>
                <a:lnTo>
                  <a:pt x="135006" y="274950"/>
                </a:lnTo>
                <a:close/>
                <a:moveTo>
                  <a:pt x="938687" y="270560"/>
                </a:moveTo>
                <a:lnTo>
                  <a:pt x="940882" y="270560"/>
                </a:lnTo>
                <a:lnTo>
                  <a:pt x="940882" y="272755"/>
                </a:lnTo>
                <a:cubicBezTo>
                  <a:pt x="939418" y="272755"/>
                  <a:pt x="938687" y="272023"/>
                  <a:pt x="938687" y="270560"/>
                </a:cubicBezTo>
                <a:close/>
                <a:moveTo>
                  <a:pt x="742215" y="268365"/>
                </a:moveTo>
                <a:cubicBezTo>
                  <a:pt x="742215" y="270560"/>
                  <a:pt x="741849" y="271658"/>
                  <a:pt x="741117" y="271658"/>
                </a:cubicBezTo>
                <a:cubicBezTo>
                  <a:pt x="741117" y="272389"/>
                  <a:pt x="741484" y="272755"/>
                  <a:pt x="742215" y="272755"/>
                </a:cubicBezTo>
                <a:lnTo>
                  <a:pt x="741117" y="278243"/>
                </a:lnTo>
                <a:lnTo>
                  <a:pt x="741117" y="282634"/>
                </a:lnTo>
                <a:lnTo>
                  <a:pt x="743313" y="282634"/>
                </a:lnTo>
                <a:lnTo>
                  <a:pt x="743313" y="274950"/>
                </a:lnTo>
                <a:lnTo>
                  <a:pt x="744410" y="269462"/>
                </a:lnTo>
                <a:close/>
                <a:moveTo>
                  <a:pt x="1488821" y="242571"/>
                </a:moveTo>
                <a:cubicBezTo>
                  <a:pt x="1469064" y="251352"/>
                  <a:pt x="1459185" y="258303"/>
                  <a:pt x="1459185" y="263426"/>
                </a:cubicBezTo>
                <a:lnTo>
                  <a:pt x="1452600" y="267816"/>
                </a:lnTo>
                <a:lnTo>
                  <a:pt x="1442721" y="267816"/>
                </a:lnTo>
                <a:cubicBezTo>
                  <a:pt x="1441990" y="267816"/>
                  <a:pt x="1435404" y="263060"/>
                  <a:pt x="1422964" y="253547"/>
                </a:cubicBezTo>
                <a:lnTo>
                  <a:pt x="1415281" y="249157"/>
                </a:lnTo>
                <a:cubicBezTo>
                  <a:pt x="1412354" y="252449"/>
                  <a:pt x="1410891" y="254279"/>
                  <a:pt x="1410891" y="254645"/>
                </a:cubicBezTo>
                <a:lnTo>
                  <a:pt x="1410891" y="264523"/>
                </a:lnTo>
                <a:cubicBezTo>
                  <a:pt x="1410891" y="264889"/>
                  <a:pt x="1411622" y="265987"/>
                  <a:pt x="1413086" y="267816"/>
                </a:cubicBezTo>
                <a:lnTo>
                  <a:pt x="1413086" y="280987"/>
                </a:lnTo>
                <a:cubicBezTo>
                  <a:pt x="1413086" y="281353"/>
                  <a:pt x="1413818" y="282451"/>
                  <a:pt x="1415281" y="284280"/>
                </a:cubicBezTo>
                <a:lnTo>
                  <a:pt x="1415281" y="294158"/>
                </a:lnTo>
                <a:cubicBezTo>
                  <a:pt x="1415281" y="295256"/>
                  <a:pt x="1417476" y="296720"/>
                  <a:pt x="1421867" y="298549"/>
                </a:cubicBezTo>
                <a:lnTo>
                  <a:pt x="1430648" y="298549"/>
                </a:lnTo>
                <a:lnTo>
                  <a:pt x="1470162" y="275499"/>
                </a:lnTo>
                <a:cubicBezTo>
                  <a:pt x="1481503" y="271475"/>
                  <a:pt x="1489918" y="267816"/>
                  <a:pt x="1495406" y="264523"/>
                </a:cubicBezTo>
                <a:lnTo>
                  <a:pt x="1495406" y="250254"/>
                </a:lnTo>
                <a:cubicBezTo>
                  <a:pt x="1493577" y="245132"/>
                  <a:pt x="1491382" y="242571"/>
                  <a:pt x="1488821" y="242571"/>
                </a:cubicBezTo>
                <a:close/>
                <a:moveTo>
                  <a:pt x="1551384" y="226107"/>
                </a:moveTo>
                <a:lnTo>
                  <a:pt x="1537115" y="231595"/>
                </a:lnTo>
                <a:lnTo>
                  <a:pt x="1536018" y="237083"/>
                </a:lnTo>
                <a:lnTo>
                  <a:pt x="1536018" y="238181"/>
                </a:lnTo>
                <a:cubicBezTo>
                  <a:pt x="1536018" y="244034"/>
                  <a:pt x="1539311" y="247693"/>
                  <a:pt x="1545896" y="249157"/>
                </a:cubicBezTo>
                <a:cubicBezTo>
                  <a:pt x="1550287" y="251718"/>
                  <a:pt x="1556141" y="253913"/>
                  <a:pt x="1563458" y="255742"/>
                </a:cubicBezTo>
                <a:lnTo>
                  <a:pt x="1563458" y="256840"/>
                </a:lnTo>
                <a:lnTo>
                  <a:pt x="1572239" y="256840"/>
                </a:lnTo>
                <a:cubicBezTo>
                  <a:pt x="1586874" y="261962"/>
                  <a:pt x="1594191" y="266353"/>
                  <a:pt x="1594191" y="270011"/>
                </a:cubicBezTo>
                <a:lnTo>
                  <a:pt x="1594191" y="278792"/>
                </a:lnTo>
                <a:cubicBezTo>
                  <a:pt x="1594191" y="279890"/>
                  <a:pt x="1596021" y="281719"/>
                  <a:pt x="1599679" y="284280"/>
                </a:cubicBezTo>
                <a:lnTo>
                  <a:pt x="1601874" y="284280"/>
                </a:lnTo>
                <a:lnTo>
                  <a:pt x="1601874" y="270011"/>
                </a:lnTo>
                <a:cubicBezTo>
                  <a:pt x="1604070" y="267816"/>
                  <a:pt x="1605167" y="260133"/>
                  <a:pt x="1605167" y="246961"/>
                </a:cubicBezTo>
                <a:cubicBezTo>
                  <a:pt x="1606631" y="246961"/>
                  <a:pt x="1607362" y="246230"/>
                  <a:pt x="1607362" y="244766"/>
                </a:cubicBezTo>
                <a:lnTo>
                  <a:pt x="1607362" y="238181"/>
                </a:lnTo>
                <a:cubicBezTo>
                  <a:pt x="1604801" y="231229"/>
                  <a:pt x="1602972" y="227205"/>
                  <a:pt x="1601874" y="226107"/>
                </a:cubicBezTo>
                <a:close/>
                <a:moveTo>
                  <a:pt x="1275885" y="215131"/>
                </a:moveTo>
                <a:cubicBezTo>
                  <a:pt x="1264909" y="237449"/>
                  <a:pt x="1259421" y="252815"/>
                  <a:pt x="1259421" y="261230"/>
                </a:cubicBezTo>
                <a:lnTo>
                  <a:pt x="1259421" y="264523"/>
                </a:lnTo>
                <a:lnTo>
                  <a:pt x="1261616" y="264523"/>
                </a:lnTo>
                <a:cubicBezTo>
                  <a:pt x="1275519" y="257572"/>
                  <a:pt x="1282471" y="250620"/>
                  <a:pt x="1282471" y="243669"/>
                </a:cubicBezTo>
                <a:lnTo>
                  <a:pt x="1282471" y="239278"/>
                </a:lnTo>
                <a:cubicBezTo>
                  <a:pt x="1282471" y="228302"/>
                  <a:pt x="1281373" y="220253"/>
                  <a:pt x="1279178" y="215131"/>
                </a:cubicBezTo>
                <a:close/>
                <a:moveTo>
                  <a:pt x="350137" y="204704"/>
                </a:moveTo>
                <a:cubicBezTo>
                  <a:pt x="341356" y="212387"/>
                  <a:pt x="330380" y="220436"/>
                  <a:pt x="317208" y="228851"/>
                </a:cubicBezTo>
                <a:cubicBezTo>
                  <a:pt x="305866" y="236534"/>
                  <a:pt x="294159" y="243486"/>
                  <a:pt x="282085" y="249705"/>
                </a:cubicBezTo>
                <a:lnTo>
                  <a:pt x="282085" y="252998"/>
                </a:lnTo>
                <a:cubicBezTo>
                  <a:pt x="287939" y="252998"/>
                  <a:pt x="302208" y="266901"/>
                  <a:pt x="324892" y="294707"/>
                </a:cubicBezTo>
                <a:cubicBezTo>
                  <a:pt x="331478" y="305318"/>
                  <a:pt x="334770" y="311171"/>
                  <a:pt x="334770" y="312269"/>
                </a:cubicBezTo>
                <a:lnTo>
                  <a:pt x="334770" y="334221"/>
                </a:lnTo>
                <a:lnTo>
                  <a:pt x="336966" y="337514"/>
                </a:lnTo>
                <a:lnTo>
                  <a:pt x="336966" y="344100"/>
                </a:lnTo>
                <a:lnTo>
                  <a:pt x="332575" y="350685"/>
                </a:lnTo>
                <a:lnTo>
                  <a:pt x="332575" y="359466"/>
                </a:lnTo>
                <a:cubicBezTo>
                  <a:pt x="332575" y="370442"/>
                  <a:pt x="329648" y="381418"/>
                  <a:pt x="323794" y="392394"/>
                </a:cubicBezTo>
                <a:cubicBezTo>
                  <a:pt x="323794" y="393858"/>
                  <a:pt x="325989" y="395321"/>
                  <a:pt x="330380" y="396785"/>
                </a:cubicBezTo>
                <a:cubicBezTo>
                  <a:pt x="344283" y="392394"/>
                  <a:pt x="351234" y="388004"/>
                  <a:pt x="351234" y="383614"/>
                </a:cubicBezTo>
                <a:lnTo>
                  <a:pt x="351234" y="284829"/>
                </a:lnTo>
                <a:cubicBezTo>
                  <a:pt x="352698" y="283000"/>
                  <a:pt x="353429" y="281902"/>
                  <a:pt x="353429" y="281536"/>
                </a:cubicBezTo>
                <a:cubicBezTo>
                  <a:pt x="354161" y="249340"/>
                  <a:pt x="354527" y="224095"/>
                  <a:pt x="354527" y="205801"/>
                </a:cubicBezTo>
                <a:lnTo>
                  <a:pt x="352332" y="204704"/>
                </a:lnTo>
                <a:close/>
                <a:moveTo>
                  <a:pt x="846488" y="186044"/>
                </a:moveTo>
                <a:cubicBezTo>
                  <a:pt x="831121" y="190435"/>
                  <a:pt x="823438" y="194825"/>
                  <a:pt x="823438" y="199216"/>
                </a:cubicBezTo>
                <a:lnTo>
                  <a:pt x="821243" y="198118"/>
                </a:lnTo>
                <a:lnTo>
                  <a:pt x="815755" y="198118"/>
                </a:lnTo>
                <a:cubicBezTo>
                  <a:pt x="815755" y="200313"/>
                  <a:pt x="807706" y="205069"/>
                  <a:pt x="791608" y="212387"/>
                </a:cubicBezTo>
                <a:cubicBezTo>
                  <a:pt x="791608" y="213850"/>
                  <a:pt x="790510" y="214582"/>
                  <a:pt x="788315" y="214582"/>
                </a:cubicBezTo>
                <a:cubicBezTo>
                  <a:pt x="785754" y="213850"/>
                  <a:pt x="783193" y="213484"/>
                  <a:pt x="780631" y="213484"/>
                </a:cubicBezTo>
                <a:cubicBezTo>
                  <a:pt x="785022" y="226656"/>
                  <a:pt x="787217" y="236534"/>
                  <a:pt x="787217" y="243120"/>
                </a:cubicBezTo>
                <a:lnTo>
                  <a:pt x="787217" y="245315"/>
                </a:lnTo>
                <a:lnTo>
                  <a:pt x="786119" y="247510"/>
                </a:lnTo>
                <a:cubicBezTo>
                  <a:pt x="786851" y="247510"/>
                  <a:pt x="787217" y="247876"/>
                  <a:pt x="787217" y="248608"/>
                </a:cubicBezTo>
                <a:cubicBezTo>
                  <a:pt x="789046" y="248608"/>
                  <a:pt x="798925" y="243486"/>
                  <a:pt x="816853" y="233241"/>
                </a:cubicBezTo>
                <a:lnTo>
                  <a:pt x="827828" y="233241"/>
                </a:lnTo>
                <a:lnTo>
                  <a:pt x="831121" y="235437"/>
                </a:lnTo>
                <a:lnTo>
                  <a:pt x="849781" y="235437"/>
                </a:lnTo>
                <a:lnTo>
                  <a:pt x="855269" y="236534"/>
                </a:lnTo>
                <a:lnTo>
                  <a:pt x="855269" y="235437"/>
                </a:lnTo>
                <a:cubicBezTo>
                  <a:pt x="852708" y="202508"/>
                  <a:pt x="849781" y="186044"/>
                  <a:pt x="846488" y="186044"/>
                </a:cubicBezTo>
                <a:close/>
                <a:moveTo>
                  <a:pt x="1309911" y="117444"/>
                </a:moveTo>
                <a:lnTo>
                  <a:pt x="1308813" y="125127"/>
                </a:lnTo>
                <a:lnTo>
                  <a:pt x="1312106" y="125127"/>
                </a:lnTo>
                <a:cubicBezTo>
                  <a:pt x="1312106" y="123298"/>
                  <a:pt x="1312838" y="121468"/>
                  <a:pt x="1314301" y="119639"/>
                </a:cubicBezTo>
                <a:lnTo>
                  <a:pt x="1314301" y="117444"/>
                </a:lnTo>
                <a:close/>
                <a:moveTo>
                  <a:pt x="138299" y="113602"/>
                </a:moveTo>
                <a:lnTo>
                  <a:pt x="147079" y="113602"/>
                </a:lnTo>
                <a:cubicBezTo>
                  <a:pt x="148909" y="115431"/>
                  <a:pt x="153299" y="116895"/>
                  <a:pt x="160251" y="117993"/>
                </a:cubicBezTo>
                <a:cubicBezTo>
                  <a:pt x="171959" y="125310"/>
                  <a:pt x="177812" y="131530"/>
                  <a:pt x="177812" y="136652"/>
                </a:cubicBezTo>
                <a:lnTo>
                  <a:pt x="177812" y="145433"/>
                </a:lnTo>
                <a:cubicBezTo>
                  <a:pt x="177812" y="148360"/>
                  <a:pt x="177446" y="152384"/>
                  <a:pt x="176715" y="157506"/>
                </a:cubicBezTo>
                <a:lnTo>
                  <a:pt x="177812" y="159702"/>
                </a:lnTo>
                <a:cubicBezTo>
                  <a:pt x="177081" y="165556"/>
                  <a:pt x="175983" y="169214"/>
                  <a:pt x="174520" y="170678"/>
                </a:cubicBezTo>
                <a:lnTo>
                  <a:pt x="174520" y="180556"/>
                </a:lnTo>
                <a:lnTo>
                  <a:pt x="172324" y="183849"/>
                </a:lnTo>
                <a:lnTo>
                  <a:pt x="172324" y="186044"/>
                </a:lnTo>
                <a:cubicBezTo>
                  <a:pt x="172324" y="197752"/>
                  <a:pt x="171227" y="204704"/>
                  <a:pt x="169032" y="206899"/>
                </a:cubicBezTo>
                <a:lnTo>
                  <a:pt x="169032" y="215680"/>
                </a:lnTo>
                <a:lnTo>
                  <a:pt x="171227" y="218972"/>
                </a:lnTo>
                <a:lnTo>
                  <a:pt x="171227" y="222265"/>
                </a:lnTo>
                <a:lnTo>
                  <a:pt x="169032" y="225558"/>
                </a:lnTo>
                <a:lnTo>
                  <a:pt x="169032" y="239827"/>
                </a:lnTo>
                <a:lnTo>
                  <a:pt x="171227" y="243120"/>
                </a:lnTo>
                <a:lnTo>
                  <a:pt x="171227" y="283731"/>
                </a:lnTo>
                <a:cubicBezTo>
                  <a:pt x="171227" y="284829"/>
                  <a:pt x="172690" y="286292"/>
                  <a:pt x="175617" y="288122"/>
                </a:cubicBezTo>
                <a:lnTo>
                  <a:pt x="189886" y="277146"/>
                </a:lnTo>
                <a:lnTo>
                  <a:pt x="190984" y="279341"/>
                </a:lnTo>
                <a:lnTo>
                  <a:pt x="190984" y="280438"/>
                </a:lnTo>
                <a:cubicBezTo>
                  <a:pt x="188057" y="287024"/>
                  <a:pt x="185130" y="291780"/>
                  <a:pt x="182203" y="294707"/>
                </a:cubicBezTo>
                <a:cubicBezTo>
                  <a:pt x="182203" y="296171"/>
                  <a:pt x="180739" y="298732"/>
                  <a:pt x="177812" y="302391"/>
                </a:cubicBezTo>
                <a:cubicBezTo>
                  <a:pt x="177812" y="304952"/>
                  <a:pt x="176715" y="307879"/>
                  <a:pt x="174520" y="311171"/>
                </a:cubicBezTo>
                <a:lnTo>
                  <a:pt x="174520" y="330928"/>
                </a:lnTo>
                <a:cubicBezTo>
                  <a:pt x="175983" y="332758"/>
                  <a:pt x="176715" y="334221"/>
                  <a:pt x="176715" y="335319"/>
                </a:cubicBezTo>
                <a:cubicBezTo>
                  <a:pt x="176715" y="338246"/>
                  <a:pt x="177081" y="355076"/>
                  <a:pt x="177812" y="385809"/>
                </a:cubicBezTo>
                <a:cubicBezTo>
                  <a:pt x="179276" y="386175"/>
                  <a:pt x="180008" y="386906"/>
                  <a:pt x="180008" y="388004"/>
                </a:cubicBezTo>
                <a:lnTo>
                  <a:pt x="180008" y="400078"/>
                </a:lnTo>
                <a:cubicBezTo>
                  <a:pt x="180374" y="401541"/>
                  <a:pt x="181105" y="402273"/>
                  <a:pt x="182203" y="402273"/>
                </a:cubicBezTo>
                <a:cubicBezTo>
                  <a:pt x="182935" y="418005"/>
                  <a:pt x="183300" y="429713"/>
                  <a:pt x="183300" y="437396"/>
                </a:cubicBezTo>
                <a:lnTo>
                  <a:pt x="183300" y="451665"/>
                </a:lnTo>
                <a:cubicBezTo>
                  <a:pt x="183300" y="454226"/>
                  <a:pt x="182203" y="456787"/>
                  <a:pt x="180008" y="459349"/>
                </a:cubicBezTo>
                <a:lnTo>
                  <a:pt x="180008" y="462641"/>
                </a:lnTo>
                <a:lnTo>
                  <a:pt x="182203" y="465934"/>
                </a:lnTo>
                <a:lnTo>
                  <a:pt x="182203" y="471422"/>
                </a:lnTo>
                <a:cubicBezTo>
                  <a:pt x="182203" y="472886"/>
                  <a:pt x="181471" y="473617"/>
                  <a:pt x="180008" y="473617"/>
                </a:cubicBezTo>
                <a:cubicBezTo>
                  <a:pt x="174520" y="468495"/>
                  <a:pt x="170129" y="465568"/>
                  <a:pt x="166836" y="464836"/>
                </a:cubicBezTo>
                <a:cubicBezTo>
                  <a:pt x="165373" y="463739"/>
                  <a:pt x="159885" y="456056"/>
                  <a:pt x="150372" y="441787"/>
                </a:cubicBezTo>
                <a:cubicBezTo>
                  <a:pt x="137933" y="431542"/>
                  <a:pt x="130249" y="422030"/>
                  <a:pt x="127322" y="413249"/>
                </a:cubicBezTo>
                <a:lnTo>
                  <a:pt x="118542" y="407761"/>
                </a:lnTo>
                <a:lnTo>
                  <a:pt x="114151" y="407761"/>
                </a:lnTo>
                <a:lnTo>
                  <a:pt x="74637" y="453860"/>
                </a:lnTo>
                <a:cubicBezTo>
                  <a:pt x="74637" y="454592"/>
                  <a:pt x="73905" y="454958"/>
                  <a:pt x="72442" y="454958"/>
                </a:cubicBezTo>
                <a:lnTo>
                  <a:pt x="72442" y="467032"/>
                </a:lnTo>
                <a:cubicBezTo>
                  <a:pt x="72442" y="468495"/>
                  <a:pt x="71710" y="469227"/>
                  <a:pt x="70247" y="469227"/>
                </a:cubicBezTo>
                <a:lnTo>
                  <a:pt x="61466" y="469227"/>
                </a:lnTo>
                <a:cubicBezTo>
                  <a:pt x="31099" y="443250"/>
                  <a:pt x="13903" y="430079"/>
                  <a:pt x="9878" y="429713"/>
                </a:cubicBezTo>
                <a:cubicBezTo>
                  <a:pt x="6220" y="424225"/>
                  <a:pt x="2927" y="417273"/>
                  <a:pt x="0" y="408858"/>
                </a:cubicBezTo>
                <a:lnTo>
                  <a:pt x="0" y="407761"/>
                </a:lnTo>
                <a:cubicBezTo>
                  <a:pt x="0" y="406663"/>
                  <a:pt x="4390" y="401541"/>
                  <a:pt x="13171" y="392394"/>
                </a:cubicBezTo>
                <a:cubicBezTo>
                  <a:pt x="13171" y="391663"/>
                  <a:pt x="13537" y="390565"/>
                  <a:pt x="14269" y="389102"/>
                </a:cubicBezTo>
                <a:cubicBezTo>
                  <a:pt x="13537" y="372637"/>
                  <a:pt x="13171" y="359466"/>
                  <a:pt x="13171" y="349588"/>
                </a:cubicBezTo>
                <a:lnTo>
                  <a:pt x="13171" y="336416"/>
                </a:lnTo>
                <a:cubicBezTo>
                  <a:pt x="11708" y="334587"/>
                  <a:pt x="10976" y="333489"/>
                  <a:pt x="10976" y="333124"/>
                </a:cubicBezTo>
                <a:lnTo>
                  <a:pt x="10976" y="329831"/>
                </a:lnTo>
                <a:cubicBezTo>
                  <a:pt x="12440" y="328001"/>
                  <a:pt x="13171" y="326904"/>
                  <a:pt x="13171" y="326538"/>
                </a:cubicBezTo>
                <a:lnTo>
                  <a:pt x="13171" y="323245"/>
                </a:lnTo>
                <a:cubicBezTo>
                  <a:pt x="11708" y="321416"/>
                  <a:pt x="10976" y="320318"/>
                  <a:pt x="10976" y="319952"/>
                </a:cubicBezTo>
                <a:lnTo>
                  <a:pt x="10976" y="304586"/>
                </a:lnTo>
                <a:cubicBezTo>
                  <a:pt x="12440" y="302756"/>
                  <a:pt x="13171" y="301293"/>
                  <a:pt x="13171" y="300195"/>
                </a:cubicBezTo>
                <a:cubicBezTo>
                  <a:pt x="13171" y="292512"/>
                  <a:pt x="13537" y="268731"/>
                  <a:pt x="14269" y="228851"/>
                </a:cubicBezTo>
                <a:cubicBezTo>
                  <a:pt x="15732" y="228851"/>
                  <a:pt x="16464" y="228119"/>
                  <a:pt x="16464" y="226656"/>
                </a:cubicBezTo>
                <a:lnTo>
                  <a:pt x="16464" y="207996"/>
                </a:lnTo>
                <a:lnTo>
                  <a:pt x="18659" y="204704"/>
                </a:lnTo>
                <a:lnTo>
                  <a:pt x="18659" y="201411"/>
                </a:lnTo>
                <a:lnTo>
                  <a:pt x="16464" y="198118"/>
                </a:lnTo>
                <a:lnTo>
                  <a:pt x="16464" y="187142"/>
                </a:lnTo>
                <a:lnTo>
                  <a:pt x="14269" y="183849"/>
                </a:lnTo>
                <a:lnTo>
                  <a:pt x="14269" y="181654"/>
                </a:lnTo>
                <a:cubicBezTo>
                  <a:pt x="14269" y="180190"/>
                  <a:pt x="16830" y="177995"/>
                  <a:pt x="21952" y="175068"/>
                </a:cubicBezTo>
                <a:lnTo>
                  <a:pt x="34026" y="175068"/>
                </a:lnTo>
                <a:cubicBezTo>
                  <a:pt x="42441" y="179459"/>
                  <a:pt x="46831" y="183117"/>
                  <a:pt x="47197" y="186044"/>
                </a:cubicBezTo>
                <a:lnTo>
                  <a:pt x="47197" y="249705"/>
                </a:lnTo>
                <a:cubicBezTo>
                  <a:pt x="47197" y="250071"/>
                  <a:pt x="46465" y="251169"/>
                  <a:pt x="45002" y="252998"/>
                </a:cubicBezTo>
                <a:lnTo>
                  <a:pt x="45002" y="262877"/>
                </a:lnTo>
                <a:lnTo>
                  <a:pt x="50490" y="263974"/>
                </a:lnTo>
                <a:cubicBezTo>
                  <a:pt x="57442" y="263974"/>
                  <a:pt x="71344" y="255925"/>
                  <a:pt x="92199" y="239827"/>
                </a:cubicBezTo>
                <a:cubicBezTo>
                  <a:pt x="100248" y="228119"/>
                  <a:pt x="106834" y="222265"/>
                  <a:pt x="111956" y="222265"/>
                </a:cubicBezTo>
                <a:cubicBezTo>
                  <a:pt x="125859" y="221899"/>
                  <a:pt x="132810" y="221168"/>
                  <a:pt x="132810" y="220070"/>
                </a:cubicBezTo>
                <a:lnTo>
                  <a:pt x="135006" y="214582"/>
                </a:lnTo>
                <a:cubicBezTo>
                  <a:pt x="135006" y="209826"/>
                  <a:pt x="135372" y="190069"/>
                  <a:pt x="136103" y="155311"/>
                </a:cubicBezTo>
                <a:cubicBezTo>
                  <a:pt x="136103" y="149457"/>
                  <a:pt x="133908" y="146530"/>
                  <a:pt x="129518" y="146530"/>
                </a:cubicBezTo>
                <a:lnTo>
                  <a:pt x="120737" y="146530"/>
                </a:lnTo>
                <a:cubicBezTo>
                  <a:pt x="111224" y="146530"/>
                  <a:pt x="92931" y="152384"/>
                  <a:pt x="65856" y="164092"/>
                </a:cubicBezTo>
                <a:cubicBezTo>
                  <a:pt x="62929" y="164092"/>
                  <a:pt x="59637" y="165556"/>
                  <a:pt x="55978" y="168482"/>
                </a:cubicBezTo>
                <a:lnTo>
                  <a:pt x="52685" y="168482"/>
                </a:lnTo>
                <a:lnTo>
                  <a:pt x="52685" y="166287"/>
                </a:lnTo>
                <a:cubicBezTo>
                  <a:pt x="67686" y="152384"/>
                  <a:pt x="83052" y="140676"/>
                  <a:pt x="98785" y="131164"/>
                </a:cubicBezTo>
                <a:cubicBezTo>
                  <a:pt x="100248" y="131164"/>
                  <a:pt x="110858" y="126407"/>
                  <a:pt x="130615" y="116895"/>
                </a:cubicBezTo>
                <a:cubicBezTo>
                  <a:pt x="132445" y="116895"/>
                  <a:pt x="135006" y="115797"/>
                  <a:pt x="138299" y="113602"/>
                </a:cubicBezTo>
                <a:close/>
                <a:moveTo>
                  <a:pt x="2553965" y="40062"/>
                </a:moveTo>
                <a:cubicBezTo>
                  <a:pt x="2553965" y="41526"/>
                  <a:pt x="2560551" y="43355"/>
                  <a:pt x="2573722" y="45550"/>
                </a:cubicBezTo>
                <a:cubicBezTo>
                  <a:pt x="2580673" y="45550"/>
                  <a:pt x="2587259" y="52502"/>
                  <a:pt x="2593479" y="66405"/>
                </a:cubicBezTo>
                <a:cubicBezTo>
                  <a:pt x="2593479" y="68234"/>
                  <a:pt x="2595674" y="74088"/>
                  <a:pt x="2600065" y="83967"/>
                </a:cubicBezTo>
                <a:cubicBezTo>
                  <a:pt x="2607382" y="91284"/>
                  <a:pt x="2615797" y="108480"/>
                  <a:pt x="2625310" y="135554"/>
                </a:cubicBezTo>
                <a:lnTo>
                  <a:pt x="2628602" y="135554"/>
                </a:lnTo>
                <a:cubicBezTo>
                  <a:pt x="2630798" y="135554"/>
                  <a:pt x="2638115" y="132627"/>
                  <a:pt x="2650555" y="126773"/>
                </a:cubicBezTo>
                <a:lnTo>
                  <a:pt x="2651652" y="126773"/>
                </a:lnTo>
                <a:cubicBezTo>
                  <a:pt x="2655310" y="126773"/>
                  <a:pt x="2658970" y="127139"/>
                  <a:pt x="2662628" y="127871"/>
                </a:cubicBezTo>
                <a:cubicBezTo>
                  <a:pt x="2666287" y="127139"/>
                  <a:pt x="2670677" y="126773"/>
                  <a:pt x="2675800" y="126773"/>
                </a:cubicBezTo>
                <a:cubicBezTo>
                  <a:pt x="2676531" y="128969"/>
                  <a:pt x="2679092" y="131164"/>
                  <a:pt x="2683483" y="133359"/>
                </a:cubicBezTo>
                <a:lnTo>
                  <a:pt x="2683483" y="134457"/>
                </a:lnTo>
                <a:lnTo>
                  <a:pt x="2687873" y="134457"/>
                </a:lnTo>
                <a:cubicBezTo>
                  <a:pt x="2699215" y="136652"/>
                  <a:pt x="2715313" y="141042"/>
                  <a:pt x="2736168" y="147628"/>
                </a:cubicBezTo>
                <a:cubicBezTo>
                  <a:pt x="2740924" y="147628"/>
                  <a:pt x="2744217" y="152750"/>
                  <a:pt x="2746046" y="162994"/>
                </a:cubicBezTo>
                <a:cubicBezTo>
                  <a:pt x="2754095" y="168848"/>
                  <a:pt x="2758120" y="172141"/>
                  <a:pt x="2758120" y="172873"/>
                </a:cubicBezTo>
                <a:lnTo>
                  <a:pt x="2758120" y="178361"/>
                </a:lnTo>
                <a:cubicBezTo>
                  <a:pt x="2758120" y="179459"/>
                  <a:pt x="2753730" y="182385"/>
                  <a:pt x="2744949" y="187142"/>
                </a:cubicBezTo>
                <a:lnTo>
                  <a:pt x="2735070" y="187142"/>
                </a:lnTo>
                <a:cubicBezTo>
                  <a:pt x="2718972" y="187142"/>
                  <a:pt x="2707264" y="187874"/>
                  <a:pt x="2699947" y="189337"/>
                </a:cubicBezTo>
                <a:cubicBezTo>
                  <a:pt x="2699947" y="187874"/>
                  <a:pt x="2697020" y="185678"/>
                  <a:pt x="2691166" y="182751"/>
                </a:cubicBezTo>
                <a:lnTo>
                  <a:pt x="2690069" y="182751"/>
                </a:lnTo>
                <a:cubicBezTo>
                  <a:pt x="2671775" y="192996"/>
                  <a:pt x="2660799" y="200313"/>
                  <a:pt x="2657140" y="204704"/>
                </a:cubicBezTo>
                <a:lnTo>
                  <a:pt x="2657140" y="215680"/>
                </a:lnTo>
                <a:cubicBezTo>
                  <a:pt x="2658238" y="217875"/>
                  <a:pt x="2659701" y="222997"/>
                  <a:pt x="2661531" y="231046"/>
                </a:cubicBezTo>
                <a:cubicBezTo>
                  <a:pt x="2663360" y="235437"/>
                  <a:pt x="2666287" y="244949"/>
                  <a:pt x="2670312" y="259584"/>
                </a:cubicBezTo>
                <a:cubicBezTo>
                  <a:pt x="2671409" y="260316"/>
                  <a:pt x="2673970" y="267999"/>
                  <a:pt x="2677995" y="282634"/>
                </a:cubicBezTo>
                <a:cubicBezTo>
                  <a:pt x="2683117" y="293976"/>
                  <a:pt x="2687873" y="307879"/>
                  <a:pt x="2692264" y="324343"/>
                </a:cubicBezTo>
                <a:cubicBezTo>
                  <a:pt x="2694459" y="324709"/>
                  <a:pt x="2697752" y="332026"/>
                  <a:pt x="2702142" y="346295"/>
                </a:cubicBezTo>
                <a:cubicBezTo>
                  <a:pt x="2703605" y="346295"/>
                  <a:pt x="2705069" y="350685"/>
                  <a:pt x="2706532" y="359466"/>
                </a:cubicBezTo>
                <a:cubicBezTo>
                  <a:pt x="2713484" y="371906"/>
                  <a:pt x="2717875" y="381784"/>
                  <a:pt x="2719704" y="389102"/>
                </a:cubicBezTo>
                <a:cubicBezTo>
                  <a:pt x="2722265" y="389833"/>
                  <a:pt x="2724826" y="394590"/>
                  <a:pt x="2727387" y="403371"/>
                </a:cubicBezTo>
                <a:cubicBezTo>
                  <a:pt x="2728850" y="403371"/>
                  <a:pt x="2731046" y="407761"/>
                  <a:pt x="2733973" y="416542"/>
                </a:cubicBezTo>
                <a:cubicBezTo>
                  <a:pt x="2735070" y="416542"/>
                  <a:pt x="2739461" y="423493"/>
                  <a:pt x="2747144" y="437396"/>
                </a:cubicBezTo>
                <a:lnTo>
                  <a:pt x="2751535" y="437396"/>
                </a:lnTo>
                <a:cubicBezTo>
                  <a:pt x="2751535" y="435567"/>
                  <a:pt x="2753730" y="429713"/>
                  <a:pt x="2758120" y="419835"/>
                </a:cubicBezTo>
                <a:cubicBezTo>
                  <a:pt x="2762511" y="408858"/>
                  <a:pt x="2766169" y="397517"/>
                  <a:pt x="2769096" y="385809"/>
                </a:cubicBezTo>
                <a:cubicBezTo>
                  <a:pt x="2773487" y="375199"/>
                  <a:pt x="2777145" y="363491"/>
                  <a:pt x="2780072" y="350685"/>
                </a:cubicBezTo>
                <a:cubicBezTo>
                  <a:pt x="2780804" y="350685"/>
                  <a:pt x="2781170" y="350320"/>
                  <a:pt x="2781170" y="349588"/>
                </a:cubicBezTo>
                <a:lnTo>
                  <a:pt x="2781170" y="339709"/>
                </a:lnTo>
                <a:cubicBezTo>
                  <a:pt x="2783365" y="333124"/>
                  <a:pt x="2785194" y="329831"/>
                  <a:pt x="2786658" y="329831"/>
                </a:cubicBezTo>
                <a:cubicBezTo>
                  <a:pt x="2788121" y="330197"/>
                  <a:pt x="2788853" y="330928"/>
                  <a:pt x="2788853" y="332026"/>
                </a:cubicBezTo>
                <a:cubicBezTo>
                  <a:pt x="2787390" y="332026"/>
                  <a:pt x="2786292" y="335685"/>
                  <a:pt x="2785560" y="343002"/>
                </a:cubicBezTo>
                <a:cubicBezTo>
                  <a:pt x="2784828" y="343002"/>
                  <a:pt x="2784462" y="343368"/>
                  <a:pt x="2784462" y="344100"/>
                </a:cubicBezTo>
                <a:cubicBezTo>
                  <a:pt x="2789585" y="349222"/>
                  <a:pt x="2792146" y="357637"/>
                  <a:pt x="2792146" y="369345"/>
                </a:cubicBezTo>
                <a:lnTo>
                  <a:pt x="2792146" y="384711"/>
                </a:lnTo>
                <a:cubicBezTo>
                  <a:pt x="2792146" y="389102"/>
                  <a:pt x="2791780" y="394956"/>
                  <a:pt x="2791048" y="402273"/>
                </a:cubicBezTo>
                <a:cubicBezTo>
                  <a:pt x="2791048" y="404102"/>
                  <a:pt x="2793244" y="406297"/>
                  <a:pt x="2797634" y="408858"/>
                </a:cubicBezTo>
                <a:lnTo>
                  <a:pt x="2797634" y="416542"/>
                </a:lnTo>
                <a:cubicBezTo>
                  <a:pt x="2802024" y="417273"/>
                  <a:pt x="2804219" y="418371"/>
                  <a:pt x="2804219" y="419835"/>
                </a:cubicBezTo>
                <a:lnTo>
                  <a:pt x="2804219" y="433006"/>
                </a:lnTo>
                <a:lnTo>
                  <a:pt x="2799829" y="439592"/>
                </a:lnTo>
                <a:lnTo>
                  <a:pt x="2799829" y="442884"/>
                </a:lnTo>
                <a:lnTo>
                  <a:pt x="2804219" y="453860"/>
                </a:lnTo>
                <a:lnTo>
                  <a:pt x="2804219" y="467032"/>
                </a:lnTo>
                <a:cubicBezTo>
                  <a:pt x="2809708" y="467032"/>
                  <a:pt x="2813367" y="468861"/>
                  <a:pt x="2815196" y="472520"/>
                </a:cubicBezTo>
                <a:lnTo>
                  <a:pt x="2815196" y="494472"/>
                </a:lnTo>
                <a:cubicBezTo>
                  <a:pt x="2817757" y="501423"/>
                  <a:pt x="2821050" y="505082"/>
                  <a:pt x="2825074" y="505448"/>
                </a:cubicBezTo>
                <a:cubicBezTo>
                  <a:pt x="2829464" y="508009"/>
                  <a:pt x="2831660" y="509838"/>
                  <a:pt x="2831660" y="510936"/>
                </a:cubicBezTo>
                <a:lnTo>
                  <a:pt x="2831660" y="526302"/>
                </a:lnTo>
                <a:lnTo>
                  <a:pt x="2836050" y="532888"/>
                </a:lnTo>
                <a:lnTo>
                  <a:pt x="2836050" y="538376"/>
                </a:lnTo>
                <a:cubicBezTo>
                  <a:pt x="2832392" y="547157"/>
                  <a:pt x="2828001" y="551548"/>
                  <a:pt x="2822879" y="551548"/>
                </a:cubicBezTo>
                <a:cubicBezTo>
                  <a:pt x="2819586" y="551548"/>
                  <a:pt x="2817025" y="552279"/>
                  <a:pt x="2815196" y="553743"/>
                </a:cubicBezTo>
                <a:lnTo>
                  <a:pt x="2807513" y="553743"/>
                </a:lnTo>
                <a:lnTo>
                  <a:pt x="2800927" y="549352"/>
                </a:lnTo>
                <a:lnTo>
                  <a:pt x="2795439" y="549352"/>
                </a:lnTo>
                <a:cubicBezTo>
                  <a:pt x="2791414" y="554474"/>
                  <a:pt x="2787024" y="557767"/>
                  <a:pt x="2782267" y="559231"/>
                </a:cubicBezTo>
                <a:cubicBezTo>
                  <a:pt x="2776779" y="556304"/>
                  <a:pt x="2772023" y="553011"/>
                  <a:pt x="2767999" y="549352"/>
                </a:cubicBezTo>
                <a:cubicBezTo>
                  <a:pt x="2763974" y="545694"/>
                  <a:pt x="2760681" y="543864"/>
                  <a:pt x="2758120" y="543864"/>
                </a:cubicBezTo>
                <a:cubicBezTo>
                  <a:pt x="2741656" y="531791"/>
                  <a:pt x="2729948" y="522644"/>
                  <a:pt x="2722997" y="516424"/>
                </a:cubicBezTo>
                <a:cubicBezTo>
                  <a:pt x="2712752" y="512399"/>
                  <a:pt x="2707630" y="506546"/>
                  <a:pt x="2707630" y="498862"/>
                </a:cubicBezTo>
                <a:cubicBezTo>
                  <a:pt x="2705435" y="490447"/>
                  <a:pt x="2703606" y="485325"/>
                  <a:pt x="2702142" y="483496"/>
                </a:cubicBezTo>
                <a:lnTo>
                  <a:pt x="2702142" y="471422"/>
                </a:lnTo>
                <a:cubicBezTo>
                  <a:pt x="2686410" y="442153"/>
                  <a:pt x="2676166" y="420200"/>
                  <a:pt x="2671409" y="405566"/>
                </a:cubicBezTo>
                <a:cubicBezTo>
                  <a:pt x="2660433" y="384711"/>
                  <a:pt x="2651286" y="360564"/>
                  <a:pt x="2643969" y="333124"/>
                </a:cubicBezTo>
                <a:cubicBezTo>
                  <a:pt x="2642871" y="333124"/>
                  <a:pt x="2641408" y="330197"/>
                  <a:pt x="2639579" y="324343"/>
                </a:cubicBezTo>
                <a:lnTo>
                  <a:pt x="2638481" y="324343"/>
                </a:lnTo>
                <a:lnTo>
                  <a:pt x="2638481" y="335319"/>
                </a:lnTo>
                <a:cubicBezTo>
                  <a:pt x="2634456" y="338978"/>
                  <a:pt x="2628968" y="347758"/>
                  <a:pt x="2622017" y="361661"/>
                </a:cubicBezTo>
                <a:cubicBezTo>
                  <a:pt x="2608480" y="373003"/>
                  <a:pt x="2598601" y="382882"/>
                  <a:pt x="2592381" y="391297"/>
                </a:cubicBezTo>
                <a:cubicBezTo>
                  <a:pt x="2578113" y="403371"/>
                  <a:pt x="2568600" y="411786"/>
                  <a:pt x="2563844" y="416542"/>
                </a:cubicBezTo>
                <a:cubicBezTo>
                  <a:pt x="2560551" y="416542"/>
                  <a:pt x="2555429" y="419103"/>
                  <a:pt x="2548477" y="424225"/>
                </a:cubicBezTo>
                <a:cubicBezTo>
                  <a:pt x="2547380" y="424225"/>
                  <a:pt x="2544087" y="426420"/>
                  <a:pt x="2538599" y="430811"/>
                </a:cubicBezTo>
                <a:cubicBezTo>
                  <a:pt x="2521403" y="439592"/>
                  <a:pt x="2501280" y="449104"/>
                  <a:pt x="2478230" y="459349"/>
                </a:cubicBezTo>
                <a:cubicBezTo>
                  <a:pt x="2478230" y="460446"/>
                  <a:pt x="2476767" y="461910"/>
                  <a:pt x="2473840" y="463739"/>
                </a:cubicBezTo>
                <a:lnTo>
                  <a:pt x="2465059" y="463739"/>
                </a:lnTo>
                <a:cubicBezTo>
                  <a:pt x="2459937" y="460080"/>
                  <a:pt x="2454083" y="450202"/>
                  <a:pt x="2447497" y="434104"/>
                </a:cubicBezTo>
                <a:cubicBezTo>
                  <a:pt x="2446400" y="434104"/>
                  <a:pt x="2443473" y="430445"/>
                  <a:pt x="2438716" y="423127"/>
                </a:cubicBezTo>
                <a:lnTo>
                  <a:pt x="2438716" y="419835"/>
                </a:lnTo>
                <a:cubicBezTo>
                  <a:pt x="2442375" y="413981"/>
                  <a:pt x="2447131" y="411054"/>
                  <a:pt x="2452985" y="411054"/>
                </a:cubicBezTo>
                <a:cubicBezTo>
                  <a:pt x="2456278" y="411420"/>
                  <a:pt x="2459571" y="415810"/>
                  <a:pt x="2462864" y="424225"/>
                </a:cubicBezTo>
                <a:lnTo>
                  <a:pt x="2467254" y="424225"/>
                </a:lnTo>
                <a:cubicBezTo>
                  <a:pt x="2480791" y="419103"/>
                  <a:pt x="2493231" y="413249"/>
                  <a:pt x="2504573" y="406663"/>
                </a:cubicBezTo>
                <a:lnTo>
                  <a:pt x="2504573" y="402273"/>
                </a:lnTo>
                <a:lnTo>
                  <a:pt x="2502378" y="398980"/>
                </a:lnTo>
                <a:lnTo>
                  <a:pt x="2502378" y="397882"/>
                </a:lnTo>
                <a:cubicBezTo>
                  <a:pt x="2507500" y="394224"/>
                  <a:pt x="2513353" y="389833"/>
                  <a:pt x="2519939" y="384711"/>
                </a:cubicBezTo>
                <a:cubicBezTo>
                  <a:pt x="2519939" y="381418"/>
                  <a:pt x="2522500" y="371540"/>
                  <a:pt x="2527623" y="355076"/>
                </a:cubicBezTo>
                <a:cubicBezTo>
                  <a:pt x="2532013" y="338246"/>
                  <a:pt x="2534208" y="328367"/>
                  <a:pt x="2534208" y="325440"/>
                </a:cubicBezTo>
                <a:lnTo>
                  <a:pt x="2529818" y="325440"/>
                </a:lnTo>
                <a:cubicBezTo>
                  <a:pt x="2519573" y="332758"/>
                  <a:pt x="2510061" y="336416"/>
                  <a:pt x="2501280" y="336416"/>
                </a:cubicBezTo>
                <a:cubicBezTo>
                  <a:pt x="2501280" y="337880"/>
                  <a:pt x="2495792" y="338612"/>
                  <a:pt x="2484816" y="338612"/>
                </a:cubicBezTo>
                <a:cubicBezTo>
                  <a:pt x="2475669" y="338612"/>
                  <a:pt x="2469815" y="337514"/>
                  <a:pt x="2467254" y="335319"/>
                </a:cubicBezTo>
                <a:lnTo>
                  <a:pt x="2456278" y="335319"/>
                </a:lnTo>
                <a:cubicBezTo>
                  <a:pt x="2450790" y="333489"/>
                  <a:pt x="2445668" y="329099"/>
                  <a:pt x="2440912" y="322147"/>
                </a:cubicBezTo>
                <a:cubicBezTo>
                  <a:pt x="2440912" y="319221"/>
                  <a:pt x="2435790" y="313367"/>
                  <a:pt x="2425545" y="304586"/>
                </a:cubicBezTo>
                <a:lnTo>
                  <a:pt x="2422252" y="300195"/>
                </a:lnTo>
                <a:lnTo>
                  <a:pt x="2422252" y="287024"/>
                </a:lnTo>
                <a:cubicBezTo>
                  <a:pt x="2422618" y="285561"/>
                  <a:pt x="2423350" y="284829"/>
                  <a:pt x="2424448" y="284829"/>
                </a:cubicBezTo>
                <a:lnTo>
                  <a:pt x="2426643" y="284829"/>
                </a:lnTo>
                <a:cubicBezTo>
                  <a:pt x="2430301" y="284829"/>
                  <a:pt x="2437619" y="288488"/>
                  <a:pt x="2448595" y="295805"/>
                </a:cubicBezTo>
                <a:cubicBezTo>
                  <a:pt x="2449692" y="295805"/>
                  <a:pt x="2451156" y="296537"/>
                  <a:pt x="2452985" y="298000"/>
                </a:cubicBezTo>
                <a:lnTo>
                  <a:pt x="2461766" y="298000"/>
                </a:lnTo>
                <a:cubicBezTo>
                  <a:pt x="2462864" y="296903"/>
                  <a:pt x="2467620" y="295805"/>
                  <a:pt x="2476035" y="294707"/>
                </a:cubicBezTo>
                <a:cubicBezTo>
                  <a:pt x="2488474" y="288488"/>
                  <a:pt x="2500548" y="280438"/>
                  <a:pt x="2512256" y="270560"/>
                </a:cubicBezTo>
                <a:cubicBezTo>
                  <a:pt x="2515183" y="256657"/>
                  <a:pt x="2519939" y="249705"/>
                  <a:pt x="2526525" y="249705"/>
                </a:cubicBezTo>
                <a:cubicBezTo>
                  <a:pt x="2533476" y="243852"/>
                  <a:pt x="2537867" y="240925"/>
                  <a:pt x="2539696" y="240925"/>
                </a:cubicBezTo>
                <a:cubicBezTo>
                  <a:pt x="2542257" y="240925"/>
                  <a:pt x="2551404" y="240559"/>
                  <a:pt x="2567136" y="239827"/>
                </a:cubicBezTo>
                <a:cubicBezTo>
                  <a:pt x="2573356" y="243486"/>
                  <a:pt x="2582503" y="246047"/>
                  <a:pt x="2594577" y="247510"/>
                </a:cubicBezTo>
                <a:cubicBezTo>
                  <a:pt x="2608480" y="250803"/>
                  <a:pt x="2615431" y="254828"/>
                  <a:pt x="2615431" y="259584"/>
                </a:cubicBezTo>
                <a:lnTo>
                  <a:pt x="2620919" y="263974"/>
                </a:lnTo>
                <a:lnTo>
                  <a:pt x="2620919" y="261779"/>
                </a:lnTo>
                <a:cubicBezTo>
                  <a:pt x="2620919" y="247876"/>
                  <a:pt x="2617260" y="232875"/>
                  <a:pt x="2609943" y="216777"/>
                </a:cubicBezTo>
                <a:lnTo>
                  <a:pt x="2609943" y="206899"/>
                </a:lnTo>
                <a:cubicBezTo>
                  <a:pt x="2607748" y="206899"/>
                  <a:pt x="2606650" y="205801"/>
                  <a:pt x="2606650" y="203606"/>
                </a:cubicBezTo>
                <a:lnTo>
                  <a:pt x="2603358" y="203606"/>
                </a:lnTo>
                <a:cubicBezTo>
                  <a:pt x="2598601" y="206533"/>
                  <a:pt x="2592381" y="208728"/>
                  <a:pt x="2584698" y="210192"/>
                </a:cubicBezTo>
                <a:cubicBezTo>
                  <a:pt x="2583235" y="211655"/>
                  <a:pt x="2578113" y="213484"/>
                  <a:pt x="2569332" y="215680"/>
                </a:cubicBezTo>
                <a:cubicBezTo>
                  <a:pt x="2569332" y="216411"/>
                  <a:pt x="2560551" y="219704"/>
                  <a:pt x="2542989" y="225558"/>
                </a:cubicBezTo>
                <a:cubicBezTo>
                  <a:pt x="2542989" y="226290"/>
                  <a:pt x="2542623" y="226656"/>
                  <a:pt x="2541892" y="226656"/>
                </a:cubicBezTo>
                <a:lnTo>
                  <a:pt x="2536403" y="226656"/>
                </a:lnTo>
                <a:cubicBezTo>
                  <a:pt x="2528720" y="226656"/>
                  <a:pt x="2523598" y="227753"/>
                  <a:pt x="2521037" y="229948"/>
                </a:cubicBezTo>
                <a:lnTo>
                  <a:pt x="2478230" y="229948"/>
                </a:lnTo>
                <a:cubicBezTo>
                  <a:pt x="2476401" y="228485"/>
                  <a:pt x="2471278" y="227022"/>
                  <a:pt x="2462864" y="225558"/>
                </a:cubicBezTo>
                <a:cubicBezTo>
                  <a:pt x="2454448" y="221533"/>
                  <a:pt x="2446766" y="215314"/>
                  <a:pt x="2439814" y="206899"/>
                </a:cubicBezTo>
                <a:cubicBezTo>
                  <a:pt x="2430667" y="202874"/>
                  <a:pt x="2422618" y="197386"/>
                  <a:pt x="2415667" y="190435"/>
                </a:cubicBezTo>
                <a:lnTo>
                  <a:pt x="2415667" y="187142"/>
                </a:lnTo>
                <a:cubicBezTo>
                  <a:pt x="2416032" y="185678"/>
                  <a:pt x="2416764" y="184947"/>
                  <a:pt x="2417862" y="184947"/>
                </a:cubicBezTo>
                <a:lnTo>
                  <a:pt x="2425545" y="184947"/>
                </a:lnTo>
                <a:cubicBezTo>
                  <a:pt x="2425911" y="184947"/>
                  <a:pt x="2427008" y="185678"/>
                  <a:pt x="2428838" y="187142"/>
                </a:cubicBezTo>
                <a:cubicBezTo>
                  <a:pt x="2433594" y="187142"/>
                  <a:pt x="2443107" y="187508"/>
                  <a:pt x="2457376" y="188239"/>
                </a:cubicBezTo>
                <a:cubicBezTo>
                  <a:pt x="2468352" y="187508"/>
                  <a:pt x="2476035" y="187142"/>
                  <a:pt x="2480425" y="187142"/>
                </a:cubicBezTo>
                <a:cubicBezTo>
                  <a:pt x="2480425" y="185678"/>
                  <a:pt x="2488108" y="183117"/>
                  <a:pt x="2503475" y="179459"/>
                </a:cubicBezTo>
                <a:cubicBezTo>
                  <a:pt x="2518110" y="175800"/>
                  <a:pt x="2534208" y="170678"/>
                  <a:pt x="2551770" y="164092"/>
                </a:cubicBezTo>
                <a:cubicBezTo>
                  <a:pt x="2560917" y="161897"/>
                  <a:pt x="2570429" y="158604"/>
                  <a:pt x="2580308" y="154214"/>
                </a:cubicBezTo>
                <a:cubicBezTo>
                  <a:pt x="2581405" y="154214"/>
                  <a:pt x="2585064" y="153116"/>
                  <a:pt x="2591284" y="150921"/>
                </a:cubicBezTo>
                <a:lnTo>
                  <a:pt x="2591284" y="142140"/>
                </a:lnTo>
                <a:cubicBezTo>
                  <a:pt x="2588357" y="137018"/>
                  <a:pt x="2586162" y="130066"/>
                  <a:pt x="2584698" y="121285"/>
                </a:cubicBezTo>
                <a:cubicBezTo>
                  <a:pt x="2583235" y="119822"/>
                  <a:pt x="2578479" y="106651"/>
                  <a:pt x="2570429" y="81771"/>
                </a:cubicBezTo>
                <a:cubicBezTo>
                  <a:pt x="2569332" y="81771"/>
                  <a:pt x="2567502" y="77381"/>
                  <a:pt x="2564941" y="68600"/>
                </a:cubicBezTo>
                <a:cubicBezTo>
                  <a:pt x="2563112" y="65307"/>
                  <a:pt x="2557258" y="59453"/>
                  <a:pt x="2547380" y="51039"/>
                </a:cubicBezTo>
                <a:lnTo>
                  <a:pt x="2547380" y="45550"/>
                </a:lnTo>
                <a:cubicBezTo>
                  <a:pt x="2547380" y="44453"/>
                  <a:pt x="2549575" y="42623"/>
                  <a:pt x="2553965" y="40062"/>
                </a:cubicBezTo>
                <a:close/>
                <a:moveTo>
                  <a:pt x="1290154" y="37318"/>
                </a:moveTo>
                <a:lnTo>
                  <a:pt x="1291251" y="37318"/>
                </a:lnTo>
                <a:lnTo>
                  <a:pt x="1294544" y="39514"/>
                </a:lnTo>
                <a:lnTo>
                  <a:pt x="1297837" y="37318"/>
                </a:lnTo>
                <a:lnTo>
                  <a:pt x="1302228" y="37318"/>
                </a:lnTo>
                <a:cubicBezTo>
                  <a:pt x="1316862" y="42441"/>
                  <a:pt x="1325277" y="47929"/>
                  <a:pt x="1327473" y="53782"/>
                </a:cubicBezTo>
                <a:cubicBezTo>
                  <a:pt x="1328204" y="53782"/>
                  <a:pt x="1329302" y="55246"/>
                  <a:pt x="1330765" y="58173"/>
                </a:cubicBezTo>
                <a:lnTo>
                  <a:pt x="1330765" y="59271"/>
                </a:lnTo>
                <a:cubicBezTo>
                  <a:pt x="1323448" y="65490"/>
                  <a:pt x="1319789" y="73539"/>
                  <a:pt x="1319789" y="83418"/>
                </a:cubicBezTo>
                <a:cubicBezTo>
                  <a:pt x="1316131" y="93296"/>
                  <a:pt x="1314301" y="102077"/>
                  <a:pt x="1314301" y="109760"/>
                </a:cubicBezTo>
                <a:lnTo>
                  <a:pt x="1329668" y="109760"/>
                </a:lnTo>
                <a:lnTo>
                  <a:pt x="1332961" y="111956"/>
                </a:lnTo>
                <a:lnTo>
                  <a:pt x="1351620" y="111956"/>
                </a:lnTo>
                <a:cubicBezTo>
                  <a:pt x="1353449" y="113419"/>
                  <a:pt x="1361133" y="115249"/>
                  <a:pt x="1374670" y="117444"/>
                </a:cubicBezTo>
                <a:cubicBezTo>
                  <a:pt x="1376865" y="119273"/>
                  <a:pt x="1378328" y="124395"/>
                  <a:pt x="1379060" y="132810"/>
                </a:cubicBezTo>
                <a:cubicBezTo>
                  <a:pt x="1380523" y="132810"/>
                  <a:pt x="1381255" y="134640"/>
                  <a:pt x="1381255" y="138298"/>
                </a:cubicBezTo>
                <a:lnTo>
                  <a:pt x="1381255" y="139396"/>
                </a:lnTo>
                <a:cubicBezTo>
                  <a:pt x="1381255" y="142323"/>
                  <a:pt x="1373938" y="144884"/>
                  <a:pt x="1359303" y="147079"/>
                </a:cubicBezTo>
                <a:cubicBezTo>
                  <a:pt x="1359303" y="147811"/>
                  <a:pt x="1355278" y="150372"/>
                  <a:pt x="1347229" y="154762"/>
                </a:cubicBezTo>
                <a:lnTo>
                  <a:pt x="1325277" y="167934"/>
                </a:lnTo>
                <a:cubicBezTo>
                  <a:pt x="1305520" y="182568"/>
                  <a:pt x="1293813" y="190983"/>
                  <a:pt x="1290154" y="193179"/>
                </a:cubicBezTo>
                <a:lnTo>
                  <a:pt x="1290154" y="197569"/>
                </a:lnTo>
                <a:cubicBezTo>
                  <a:pt x="1290154" y="199398"/>
                  <a:pt x="1294910" y="201228"/>
                  <a:pt x="1304423" y="203057"/>
                </a:cubicBezTo>
                <a:cubicBezTo>
                  <a:pt x="1309911" y="207082"/>
                  <a:pt x="1313204" y="210740"/>
                  <a:pt x="1314301" y="214033"/>
                </a:cubicBezTo>
                <a:cubicBezTo>
                  <a:pt x="1311740" y="215863"/>
                  <a:pt x="1309911" y="218790"/>
                  <a:pt x="1308813" y="222814"/>
                </a:cubicBezTo>
                <a:cubicBezTo>
                  <a:pt x="1309545" y="224278"/>
                  <a:pt x="1309911" y="225375"/>
                  <a:pt x="1309911" y="226107"/>
                </a:cubicBezTo>
                <a:lnTo>
                  <a:pt x="1311008" y="226107"/>
                </a:lnTo>
                <a:lnTo>
                  <a:pt x="1314301" y="223912"/>
                </a:lnTo>
                <a:lnTo>
                  <a:pt x="1323082" y="223912"/>
                </a:lnTo>
                <a:lnTo>
                  <a:pt x="1326375" y="226107"/>
                </a:lnTo>
                <a:lnTo>
                  <a:pt x="1340644" y="226107"/>
                </a:lnTo>
                <a:cubicBezTo>
                  <a:pt x="1341741" y="227570"/>
                  <a:pt x="1347229" y="228668"/>
                  <a:pt x="1357108" y="229400"/>
                </a:cubicBezTo>
                <a:cubicBezTo>
                  <a:pt x="1362230" y="232327"/>
                  <a:pt x="1364791" y="234156"/>
                  <a:pt x="1364791" y="234888"/>
                </a:cubicBezTo>
                <a:cubicBezTo>
                  <a:pt x="1364791" y="240742"/>
                  <a:pt x="1365523" y="244400"/>
                  <a:pt x="1366986" y="245864"/>
                </a:cubicBezTo>
                <a:lnTo>
                  <a:pt x="1366986" y="254645"/>
                </a:lnTo>
                <a:cubicBezTo>
                  <a:pt x="1366986" y="258669"/>
                  <a:pt x="1358937" y="262694"/>
                  <a:pt x="1342839" y="266718"/>
                </a:cubicBezTo>
                <a:cubicBezTo>
                  <a:pt x="1334058" y="274402"/>
                  <a:pt x="1325277" y="279890"/>
                  <a:pt x="1316496" y="283183"/>
                </a:cubicBezTo>
                <a:lnTo>
                  <a:pt x="1314301" y="286475"/>
                </a:lnTo>
                <a:lnTo>
                  <a:pt x="1314301" y="288670"/>
                </a:lnTo>
                <a:cubicBezTo>
                  <a:pt x="1314667" y="290134"/>
                  <a:pt x="1315399" y="290866"/>
                  <a:pt x="1316496" y="290866"/>
                </a:cubicBezTo>
                <a:lnTo>
                  <a:pt x="1324180" y="289768"/>
                </a:lnTo>
                <a:cubicBezTo>
                  <a:pt x="1335522" y="293427"/>
                  <a:pt x="1346132" y="295988"/>
                  <a:pt x="1356010" y="297451"/>
                </a:cubicBezTo>
                <a:cubicBezTo>
                  <a:pt x="1356010" y="298183"/>
                  <a:pt x="1356376" y="298549"/>
                  <a:pt x="1357108" y="298549"/>
                </a:cubicBezTo>
                <a:lnTo>
                  <a:pt x="1380158" y="298549"/>
                </a:lnTo>
                <a:cubicBezTo>
                  <a:pt x="1381255" y="298549"/>
                  <a:pt x="1383085" y="295622"/>
                  <a:pt x="1385646" y="289768"/>
                </a:cubicBezTo>
                <a:lnTo>
                  <a:pt x="1385646" y="283183"/>
                </a:lnTo>
                <a:lnTo>
                  <a:pt x="1383451" y="279890"/>
                </a:lnTo>
                <a:lnTo>
                  <a:pt x="1383451" y="243669"/>
                </a:lnTo>
                <a:cubicBezTo>
                  <a:pt x="1381255" y="237083"/>
                  <a:pt x="1379792" y="233790"/>
                  <a:pt x="1379060" y="233790"/>
                </a:cubicBezTo>
                <a:cubicBezTo>
                  <a:pt x="1373206" y="233790"/>
                  <a:pt x="1370279" y="232327"/>
                  <a:pt x="1370279" y="229400"/>
                </a:cubicBezTo>
                <a:lnTo>
                  <a:pt x="1370279" y="225009"/>
                </a:lnTo>
                <a:cubicBezTo>
                  <a:pt x="1370279" y="223912"/>
                  <a:pt x="1372474" y="221716"/>
                  <a:pt x="1376865" y="218424"/>
                </a:cubicBezTo>
                <a:lnTo>
                  <a:pt x="1383451" y="218424"/>
                </a:lnTo>
                <a:cubicBezTo>
                  <a:pt x="1384548" y="219521"/>
                  <a:pt x="1388938" y="220619"/>
                  <a:pt x="1396622" y="221716"/>
                </a:cubicBezTo>
                <a:cubicBezTo>
                  <a:pt x="1406134" y="223912"/>
                  <a:pt x="1410891" y="226473"/>
                  <a:pt x="1410891" y="229400"/>
                </a:cubicBezTo>
                <a:lnTo>
                  <a:pt x="1410891" y="239278"/>
                </a:lnTo>
                <a:cubicBezTo>
                  <a:pt x="1410891" y="240376"/>
                  <a:pt x="1411988" y="241473"/>
                  <a:pt x="1414183" y="242571"/>
                </a:cubicBezTo>
                <a:lnTo>
                  <a:pt x="1422964" y="242571"/>
                </a:lnTo>
                <a:cubicBezTo>
                  <a:pt x="1457356" y="225741"/>
                  <a:pt x="1475650" y="217326"/>
                  <a:pt x="1477845" y="217326"/>
                </a:cubicBezTo>
                <a:cubicBezTo>
                  <a:pt x="1487723" y="212570"/>
                  <a:pt x="1492845" y="208911"/>
                  <a:pt x="1493211" y="206350"/>
                </a:cubicBezTo>
                <a:lnTo>
                  <a:pt x="1493211" y="204155"/>
                </a:lnTo>
                <a:cubicBezTo>
                  <a:pt x="1492479" y="190983"/>
                  <a:pt x="1492114" y="180007"/>
                  <a:pt x="1492114" y="171227"/>
                </a:cubicBezTo>
                <a:lnTo>
                  <a:pt x="1492114" y="169031"/>
                </a:lnTo>
                <a:lnTo>
                  <a:pt x="1489918" y="165738"/>
                </a:lnTo>
                <a:lnTo>
                  <a:pt x="1489918" y="149274"/>
                </a:lnTo>
                <a:cubicBezTo>
                  <a:pt x="1486991" y="143055"/>
                  <a:pt x="1484065" y="138664"/>
                  <a:pt x="1481138" y="136103"/>
                </a:cubicBezTo>
                <a:lnTo>
                  <a:pt x="1478942" y="132810"/>
                </a:lnTo>
                <a:lnTo>
                  <a:pt x="1478942" y="128420"/>
                </a:lnTo>
                <a:cubicBezTo>
                  <a:pt x="1478942" y="126591"/>
                  <a:pt x="1484065" y="125127"/>
                  <a:pt x="1494309" y="124029"/>
                </a:cubicBezTo>
                <a:cubicBezTo>
                  <a:pt x="1497236" y="119639"/>
                  <a:pt x="1499065" y="117444"/>
                  <a:pt x="1499797" y="117444"/>
                </a:cubicBezTo>
                <a:lnTo>
                  <a:pt x="1501992" y="117444"/>
                </a:lnTo>
                <a:cubicBezTo>
                  <a:pt x="1502358" y="117444"/>
                  <a:pt x="1503455" y="118175"/>
                  <a:pt x="1505285" y="119639"/>
                </a:cubicBezTo>
                <a:lnTo>
                  <a:pt x="1514066" y="119639"/>
                </a:lnTo>
                <a:cubicBezTo>
                  <a:pt x="1519920" y="119639"/>
                  <a:pt x="1526505" y="125127"/>
                  <a:pt x="1533823" y="136103"/>
                </a:cubicBezTo>
                <a:lnTo>
                  <a:pt x="1533823" y="138298"/>
                </a:lnTo>
                <a:lnTo>
                  <a:pt x="1526139" y="151470"/>
                </a:lnTo>
                <a:lnTo>
                  <a:pt x="1526139" y="183300"/>
                </a:lnTo>
                <a:cubicBezTo>
                  <a:pt x="1527237" y="184032"/>
                  <a:pt x="1528335" y="188422"/>
                  <a:pt x="1529432" y="196471"/>
                </a:cubicBezTo>
                <a:cubicBezTo>
                  <a:pt x="1530896" y="196837"/>
                  <a:pt x="1531628" y="197569"/>
                  <a:pt x="1531628" y="198667"/>
                </a:cubicBezTo>
                <a:lnTo>
                  <a:pt x="1537115" y="197569"/>
                </a:lnTo>
                <a:lnTo>
                  <a:pt x="1545896" y="197569"/>
                </a:lnTo>
                <a:cubicBezTo>
                  <a:pt x="1547360" y="196106"/>
                  <a:pt x="1556141" y="194276"/>
                  <a:pt x="1572239" y="192081"/>
                </a:cubicBezTo>
                <a:lnTo>
                  <a:pt x="1576629" y="192081"/>
                </a:lnTo>
                <a:cubicBezTo>
                  <a:pt x="1579556" y="188788"/>
                  <a:pt x="1589069" y="185861"/>
                  <a:pt x="1605167" y="183300"/>
                </a:cubicBezTo>
                <a:cubicBezTo>
                  <a:pt x="1605167" y="182568"/>
                  <a:pt x="1605533" y="182203"/>
                  <a:pt x="1606265" y="182203"/>
                </a:cubicBezTo>
                <a:lnTo>
                  <a:pt x="1620534" y="182203"/>
                </a:lnTo>
                <a:lnTo>
                  <a:pt x="1632607" y="186593"/>
                </a:lnTo>
                <a:cubicBezTo>
                  <a:pt x="1635900" y="189886"/>
                  <a:pt x="1644681" y="194642"/>
                  <a:pt x="1658950" y="200862"/>
                </a:cubicBezTo>
                <a:lnTo>
                  <a:pt x="1672121" y="218424"/>
                </a:lnTo>
                <a:cubicBezTo>
                  <a:pt x="1674316" y="223546"/>
                  <a:pt x="1676146" y="230497"/>
                  <a:pt x="1677609" y="239278"/>
                </a:cubicBezTo>
                <a:cubicBezTo>
                  <a:pt x="1678341" y="239278"/>
                  <a:pt x="1678707" y="239644"/>
                  <a:pt x="1678707" y="240376"/>
                </a:cubicBezTo>
                <a:lnTo>
                  <a:pt x="1678707" y="250254"/>
                </a:lnTo>
                <a:lnTo>
                  <a:pt x="1686390" y="267816"/>
                </a:lnTo>
                <a:lnTo>
                  <a:pt x="1686390" y="287573"/>
                </a:lnTo>
                <a:cubicBezTo>
                  <a:pt x="1684927" y="290500"/>
                  <a:pt x="1677609" y="312452"/>
                  <a:pt x="1664438" y="353429"/>
                </a:cubicBezTo>
                <a:cubicBezTo>
                  <a:pt x="1663340" y="353429"/>
                  <a:pt x="1661145" y="358552"/>
                  <a:pt x="1657852" y="368796"/>
                </a:cubicBezTo>
                <a:cubicBezTo>
                  <a:pt x="1649437" y="383431"/>
                  <a:pt x="1644315" y="391480"/>
                  <a:pt x="1642486" y="392943"/>
                </a:cubicBezTo>
                <a:lnTo>
                  <a:pt x="1643583" y="395138"/>
                </a:lnTo>
                <a:lnTo>
                  <a:pt x="1643583" y="398431"/>
                </a:lnTo>
                <a:cubicBezTo>
                  <a:pt x="1641388" y="400261"/>
                  <a:pt x="1639925" y="405017"/>
                  <a:pt x="1639193" y="412700"/>
                </a:cubicBezTo>
                <a:cubicBezTo>
                  <a:pt x="1634071" y="412700"/>
                  <a:pt x="1631510" y="414530"/>
                  <a:pt x="1631510" y="418188"/>
                </a:cubicBezTo>
                <a:lnTo>
                  <a:pt x="1634803" y="423676"/>
                </a:lnTo>
                <a:lnTo>
                  <a:pt x="1634803" y="432457"/>
                </a:lnTo>
                <a:lnTo>
                  <a:pt x="1626022" y="456604"/>
                </a:lnTo>
                <a:lnTo>
                  <a:pt x="1615046" y="466483"/>
                </a:lnTo>
                <a:lnTo>
                  <a:pt x="1613948" y="466483"/>
                </a:lnTo>
                <a:cubicBezTo>
                  <a:pt x="1609923" y="466483"/>
                  <a:pt x="1605899" y="464654"/>
                  <a:pt x="1601874" y="460995"/>
                </a:cubicBezTo>
                <a:cubicBezTo>
                  <a:pt x="1591630" y="459897"/>
                  <a:pt x="1586508" y="456604"/>
                  <a:pt x="1586508" y="451116"/>
                </a:cubicBezTo>
                <a:cubicBezTo>
                  <a:pt x="1572605" y="432823"/>
                  <a:pt x="1564922" y="423676"/>
                  <a:pt x="1563458" y="423676"/>
                </a:cubicBezTo>
                <a:cubicBezTo>
                  <a:pt x="1563458" y="421115"/>
                  <a:pt x="1559800" y="413798"/>
                  <a:pt x="1552482" y="401724"/>
                </a:cubicBezTo>
                <a:cubicBezTo>
                  <a:pt x="1552482" y="400626"/>
                  <a:pt x="1550653" y="396968"/>
                  <a:pt x="1546994" y="390748"/>
                </a:cubicBezTo>
                <a:lnTo>
                  <a:pt x="1542604" y="390748"/>
                </a:lnTo>
                <a:cubicBezTo>
                  <a:pt x="1537115" y="396602"/>
                  <a:pt x="1530530" y="400261"/>
                  <a:pt x="1522847" y="401724"/>
                </a:cubicBezTo>
                <a:cubicBezTo>
                  <a:pt x="1522847" y="405017"/>
                  <a:pt x="1514432" y="409407"/>
                  <a:pt x="1497602" y="414895"/>
                </a:cubicBezTo>
                <a:lnTo>
                  <a:pt x="1467966" y="430262"/>
                </a:lnTo>
                <a:cubicBezTo>
                  <a:pt x="1466503" y="433555"/>
                  <a:pt x="1463942" y="436116"/>
                  <a:pt x="1460283" y="437945"/>
                </a:cubicBezTo>
                <a:lnTo>
                  <a:pt x="1456990" y="437945"/>
                </a:lnTo>
                <a:lnTo>
                  <a:pt x="1441624" y="430262"/>
                </a:lnTo>
                <a:lnTo>
                  <a:pt x="1439428" y="430262"/>
                </a:lnTo>
                <a:lnTo>
                  <a:pt x="1436136" y="432457"/>
                </a:lnTo>
                <a:lnTo>
                  <a:pt x="1433940" y="432457"/>
                </a:lnTo>
                <a:cubicBezTo>
                  <a:pt x="1420769" y="424042"/>
                  <a:pt x="1407598" y="410139"/>
                  <a:pt x="1394427" y="390748"/>
                </a:cubicBezTo>
                <a:lnTo>
                  <a:pt x="1394427" y="377577"/>
                </a:lnTo>
                <a:cubicBezTo>
                  <a:pt x="1393329" y="375747"/>
                  <a:pt x="1391134" y="365137"/>
                  <a:pt x="1387841" y="345746"/>
                </a:cubicBezTo>
                <a:cubicBezTo>
                  <a:pt x="1387109" y="345746"/>
                  <a:pt x="1386743" y="345380"/>
                  <a:pt x="1386743" y="344648"/>
                </a:cubicBezTo>
                <a:lnTo>
                  <a:pt x="1386743" y="340258"/>
                </a:lnTo>
                <a:cubicBezTo>
                  <a:pt x="1386743" y="330746"/>
                  <a:pt x="1384914" y="325989"/>
                  <a:pt x="1381255" y="325989"/>
                </a:cubicBezTo>
                <a:cubicBezTo>
                  <a:pt x="1370645" y="325989"/>
                  <a:pt x="1360401" y="331111"/>
                  <a:pt x="1350522" y="341356"/>
                </a:cubicBezTo>
                <a:cubicBezTo>
                  <a:pt x="1342473" y="347575"/>
                  <a:pt x="1336253" y="351600"/>
                  <a:pt x="1331863" y="353429"/>
                </a:cubicBezTo>
                <a:cubicBezTo>
                  <a:pt x="1325643" y="359283"/>
                  <a:pt x="1320155" y="362942"/>
                  <a:pt x="1315399" y="364405"/>
                </a:cubicBezTo>
                <a:cubicBezTo>
                  <a:pt x="1311008" y="367698"/>
                  <a:pt x="1308813" y="372820"/>
                  <a:pt x="1308813" y="379772"/>
                </a:cubicBezTo>
                <a:lnTo>
                  <a:pt x="1308813" y="385260"/>
                </a:lnTo>
                <a:lnTo>
                  <a:pt x="1306618" y="388553"/>
                </a:lnTo>
                <a:lnTo>
                  <a:pt x="1306618" y="405017"/>
                </a:lnTo>
                <a:lnTo>
                  <a:pt x="1304423" y="408310"/>
                </a:lnTo>
                <a:lnTo>
                  <a:pt x="1304423" y="434652"/>
                </a:lnTo>
                <a:cubicBezTo>
                  <a:pt x="1304789" y="434652"/>
                  <a:pt x="1306252" y="435018"/>
                  <a:pt x="1308813" y="435750"/>
                </a:cubicBezTo>
                <a:cubicBezTo>
                  <a:pt x="1317594" y="425140"/>
                  <a:pt x="1321985" y="417822"/>
                  <a:pt x="1321985" y="413798"/>
                </a:cubicBezTo>
                <a:cubicBezTo>
                  <a:pt x="1323814" y="413798"/>
                  <a:pt x="1326741" y="408310"/>
                  <a:pt x="1330765" y="397334"/>
                </a:cubicBezTo>
                <a:lnTo>
                  <a:pt x="1332961" y="396236"/>
                </a:lnTo>
                <a:lnTo>
                  <a:pt x="1336253" y="401724"/>
                </a:lnTo>
                <a:lnTo>
                  <a:pt x="1336253" y="407212"/>
                </a:lnTo>
                <a:lnTo>
                  <a:pt x="1331863" y="413798"/>
                </a:lnTo>
                <a:lnTo>
                  <a:pt x="1331863" y="423676"/>
                </a:lnTo>
                <a:lnTo>
                  <a:pt x="1334058" y="426969"/>
                </a:lnTo>
                <a:lnTo>
                  <a:pt x="1334058" y="428067"/>
                </a:lnTo>
                <a:lnTo>
                  <a:pt x="1326375" y="447824"/>
                </a:lnTo>
                <a:lnTo>
                  <a:pt x="1326375" y="453312"/>
                </a:lnTo>
                <a:cubicBezTo>
                  <a:pt x="1326375" y="459166"/>
                  <a:pt x="1323448" y="467581"/>
                  <a:pt x="1317594" y="478557"/>
                </a:cubicBezTo>
                <a:lnTo>
                  <a:pt x="1317594" y="493923"/>
                </a:lnTo>
                <a:lnTo>
                  <a:pt x="1315399" y="497216"/>
                </a:lnTo>
                <a:cubicBezTo>
                  <a:pt x="1319058" y="501606"/>
                  <a:pt x="1320887" y="506729"/>
                  <a:pt x="1320887" y="512582"/>
                </a:cubicBezTo>
                <a:cubicBezTo>
                  <a:pt x="1320887" y="524290"/>
                  <a:pt x="1318326" y="532705"/>
                  <a:pt x="1313204" y="537827"/>
                </a:cubicBezTo>
                <a:lnTo>
                  <a:pt x="1311008" y="537827"/>
                </a:lnTo>
                <a:cubicBezTo>
                  <a:pt x="1305886" y="536364"/>
                  <a:pt x="1294910" y="527217"/>
                  <a:pt x="1278080" y="510387"/>
                </a:cubicBezTo>
                <a:lnTo>
                  <a:pt x="1268202" y="504899"/>
                </a:lnTo>
                <a:cubicBezTo>
                  <a:pt x="1262348" y="503802"/>
                  <a:pt x="1259421" y="500875"/>
                  <a:pt x="1259421" y="496118"/>
                </a:cubicBezTo>
                <a:lnTo>
                  <a:pt x="1259421" y="473069"/>
                </a:lnTo>
                <a:lnTo>
                  <a:pt x="1257226" y="469776"/>
                </a:lnTo>
                <a:lnTo>
                  <a:pt x="1257226" y="467581"/>
                </a:lnTo>
                <a:cubicBezTo>
                  <a:pt x="1261982" y="460263"/>
                  <a:pt x="1265275" y="451482"/>
                  <a:pt x="1267104" y="441238"/>
                </a:cubicBezTo>
                <a:cubicBezTo>
                  <a:pt x="1270031" y="441238"/>
                  <a:pt x="1271495" y="437213"/>
                  <a:pt x="1271495" y="429164"/>
                </a:cubicBezTo>
                <a:lnTo>
                  <a:pt x="1271495" y="423676"/>
                </a:lnTo>
                <a:lnTo>
                  <a:pt x="1273690" y="420383"/>
                </a:lnTo>
                <a:lnTo>
                  <a:pt x="1273690" y="406114"/>
                </a:lnTo>
                <a:cubicBezTo>
                  <a:pt x="1272226" y="404651"/>
                  <a:pt x="1271129" y="400626"/>
                  <a:pt x="1270397" y="394041"/>
                </a:cubicBezTo>
                <a:lnTo>
                  <a:pt x="1266006" y="394041"/>
                </a:lnTo>
                <a:cubicBezTo>
                  <a:pt x="1253933" y="400626"/>
                  <a:pt x="1242957" y="405749"/>
                  <a:pt x="1233078" y="409407"/>
                </a:cubicBezTo>
                <a:cubicBezTo>
                  <a:pt x="1223931" y="412700"/>
                  <a:pt x="1213687" y="419652"/>
                  <a:pt x="1202345" y="430262"/>
                </a:cubicBezTo>
                <a:lnTo>
                  <a:pt x="1200150" y="430262"/>
                </a:lnTo>
                <a:cubicBezTo>
                  <a:pt x="1191735" y="430262"/>
                  <a:pt x="1182954" y="423676"/>
                  <a:pt x="1173807" y="410505"/>
                </a:cubicBezTo>
                <a:cubicBezTo>
                  <a:pt x="1171612" y="410139"/>
                  <a:pt x="1168685" y="405383"/>
                  <a:pt x="1165027" y="396236"/>
                </a:cubicBezTo>
                <a:lnTo>
                  <a:pt x="1165027" y="395138"/>
                </a:lnTo>
                <a:cubicBezTo>
                  <a:pt x="1170515" y="385626"/>
                  <a:pt x="1175637" y="380869"/>
                  <a:pt x="1180393" y="380869"/>
                </a:cubicBezTo>
                <a:cubicBezTo>
                  <a:pt x="1186247" y="373918"/>
                  <a:pt x="1192833" y="368796"/>
                  <a:pt x="1200150" y="365503"/>
                </a:cubicBezTo>
                <a:cubicBezTo>
                  <a:pt x="1208199" y="355990"/>
                  <a:pt x="1214419" y="350136"/>
                  <a:pt x="1218809" y="347941"/>
                </a:cubicBezTo>
                <a:cubicBezTo>
                  <a:pt x="1226858" y="338429"/>
                  <a:pt x="1230883" y="332209"/>
                  <a:pt x="1230883" y="329282"/>
                </a:cubicBezTo>
                <a:lnTo>
                  <a:pt x="1230883" y="328184"/>
                </a:lnTo>
                <a:lnTo>
                  <a:pt x="1217712" y="301842"/>
                </a:lnTo>
                <a:cubicBezTo>
                  <a:pt x="1214785" y="301842"/>
                  <a:pt x="1213321" y="295988"/>
                  <a:pt x="1213321" y="284280"/>
                </a:cubicBezTo>
                <a:cubicBezTo>
                  <a:pt x="1217712" y="267084"/>
                  <a:pt x="1223566" y="256108"/>
                  <a:pt x="1230883" y="251352"/>
                </a:cubicBezTo>
                <a:lnTo>
                  <a:pt x="1238566" y="232693"/>
                </a:lnTo>
                <a:lnTo>
                  <a:pt x="1238566" y="229400"/>
                </a:lnTo>
                <a:cubicBezTo>
                  <a:pt x="1238566" y="228302"/>
                  <a:pt x="1237469" y="227205"/>
                  <a:pt x="1235274" y="226107"/>
                </a:cubicBezTo>
                <a:cubicBezTo>
                  <a:pt x="1230883" y="230131"/>
                  <a:pt x="1228688" y="232693"/>
                  <a:pt x="1228688" y="233790"/>
                </a:cubicBezTo>
                <a:cubicBezTo>
                  <a:pt x="1224297" y="236717"/>
                  <a:pt x="1221005" y="238181"/>
                  <a:pt x="1218809" y="238181"/>
                </a:cubicBezTo>
                <a:lnTo>
                  <a:pt x="1215516" y="238181"/>
                </a:lnTo>
                <a:cubicBezTo>
                  <a:pt x="1206004" y="231595"/>
                  <a:pt x="1193930" y="220253"/>
                  <a:pt x="1179296" y="204155"/>
                </a:cubicBezTo>
                <a:cubicBezTo>
                  <a:pt x="1176369" y="204155"/>
                  <a:pt x="1174905" y="203057"/>
                  <a:pt x="1174905" y="200862"/>
                </a:cubicBezTo>
                <a:lnTo>
                  <a:pt x="1174905" y="182203"/>
                </a:lnTo>
                <a:cubicBezTo>
                  <a:pt x="1174905" y="181105"/>
                  <a:pt x="1176003" y="180007"/>
                  <a:pt x="1178198" y="178910"/>
                </a:cubicBezTo>
                <a:lnTo>
                  <a:pt x="1179296" y="178910"/>
                </a:lnTo>
                <a:cubicBezTo>
                  <a:pt x="1185515" y="184764"/>
                  <a:pt x="1192833" y="187691"/>
                  <a:pt x="1201248" y="187691"/>
                </a:cubicBezTo>
                <a:cubicBezTo>
                  <a:pt x="1219541" y="184764"/>
                  <a:pt x="1241493" y="173056"/>
                  <a:pt x="1267104" y="152567"/>
                </a:cubicBezTo>
                <a:cubicBezTo>
                  <a:pt x="1273690" y="145982"/>
                  <a:pt x="1276983" y="135737"/>
                  <a:pt x="1276983" y="121834"/>
                </a:cubicBezTo>
                <a:cubicBezTo>
                  <a:pt x="1278812" y="121834"/>
                  <a:pt x="1281007" y="114883"/>
                  <a:pt x="1283568" y="100980"/>
                </a:cubicBezTo>
                <a:cubicBezTo>
                  <a:pt x="1285763" y="96589"/>
                  <a:pt x="1287593" y="89272"/>
                  <a:pt x="1289056" y="79028"/>
                </a:cubicBezTo>
                <a:cubicBezTo>
                  <a:pt x="1289788" y="79028"/>
                  <a:pt x="1290154" y="78662"/>
                  <a:pt x="1290154" y="77930"/>
                </a:cubicBezTo>
                <a:lnTo>
                  <a:pt x="1290154" y="43904"/>
                </a:lnTo>
                <a:lnTo>
                  <a:pt x="1287959" y="40611"/>
                </a:lnTo>
                <a:lnTo>
                  <a:pt x="1287959" y="39514"/>
                </a:lnTo>
                <a:cubicBezTo>
                  <a:pt x="1288325" y="38050"/>
                  <a:pt x="1289056" y="37318"/>
                  <a:pt x="1290154" y="37318"/>
                </a:cubicBezTo>
                <a:close/>
                <a:moveTo>
                  <a:pt x="629162" y="34574"/>
                </a:moveTo>
                <a:lnTo>
                  <a:pt x="634650" y="34574"/>
                </a:lnTo>
                <a:cubicBezTo>
                  <a:pt x="644162" y="34574"/>
                  <a:pt x="656968" y="39331"/>
                  <a:pt x="673066" y="48843"/>
                </a:cubicBezTo>
                <a:cubicBezTo>
                  <a:pt x="688432" y="53965"/>
                  <a:pt x="700140" y="62746"/>
                  <a:pt x="708189" y="75186"/>
                </a:cubicBezTo>
                <a:cubicBezTo>
                  <a:pt x="718434" y="85796"/>
                  <a:pt x="723556" y="91650"/>
                  <a:pt x="723556" y="92748"/>
                </a:cubicBezTo>
                <a:cubicBezTo>
                  <a:pt x="724287" y="93845"/>
                  <a:pt x="724653" y="95309"/>
                  <a:pt x="724653" y="97138"/>
                </a:cubicBezTo>
                <a:lnTo>
                  <a:pt x="724653" y="104821"/>
                </a:lnTo>
                <a:lnTo>
                  <a:pt x="721361" y="111407"/>
                </a:lnTo>
                <a:cubicBezTo>
                  <a:pt x="724287" y="115797"/>
                  <a:pt x="725751" y="120554"/>
                  <a:pt x="725751" y="125676"/>
                </a:cubicBezTo>
                <a:cubicBezTo>
                  <a:pt x="725751" y="130798"/>
                  <a:pt x="721361" y="135188"/>
                  <a:pt x="712580" y="138847"/>
                </a:cubicBezTo>
                <a:cubicBezTo>
                  <a:pt x="712580" y="139945"/>
                  <a:pt x="711848" y="142140"/>
                  <a:pt x="710384" y="145433"/>
                </a:cubicBezTo>
                <a:cubicBezTo>
                  <a:pt x="706360" y="145433"/>
                  <a:pt x="699409" y="143238"/>
                  <a:pt x="689530" y="138847"/>
                </a:cubicBezTo>
                <a:lnTo>
                  <a:pt x="684042" y="137749"/>
                </a:lnTo>
                <a:cubicBezTo>
                  <a:pt x="682579" y="138481"/>
                  <a:pt x="681481" y="138847"/>
                  <a:pt x="680749" y="138847"/>
                </a:cubicBezTo>
                <a:cubicBezTo>
                  <a:pt x="680749" y="137749"/>
                  <a:pt x="676359" y="133725"/>
                  <a:pt x="667578" y="126773"/>
                </a:cubicBezTo>
                <a:cubicBezTo>
                  <a:pt x="667578" y="122383"/>
                  <a:pt x="663919" y="118358"/>
                  <a:pt x="656602" y="114700"/>
                </a:cubicBezTo>
                <a:lnTo>
                  <a:pt x="656602" y="111407"/>
                </a:lnTo>
                <a:cubicBezTo>
                  <a:pt x="658431" y="111407"/>
                  <a:pt x="661358" y="108114"/>
                  <a:pt x="665383" y="101528"/>
                </a:cubicBezTo>
                <a:lnTo>
                  <a:pt x="665383" y="94943"/>
                </a:lnTo>
                <a:cubicBezTo>
                  <a:pt x="651114" y="70429"/>
                  <a:pt x="641235" y="54331"/>
                  <a:pt x="635747" y="46648"/>
                </a:cubicBezTo>
                <a:cubicBezTo>
                  <a:pt x="636479" y="45185"/>
                  <a:pt x="636845" y="44087"/>
                  <a:pt x="636845" y="43355"/>
                </a:cubicBezTo>
                <a:cubicBezTo>
                  <a:pt x="636479" y="43355"/>
                  <a:pt x="633918" y="40794"/>
                  <a:pt x="629162" y="35672"/>
                </a:cubicBezTo>
                <a:close/>
                <a:moveTo>
                  <a:pt x="929906" y="27989"/>
                </a:moveTo>
                <a:lnTo>
                  <a:pt x="931004" y="27989"/>
                </a:lnTo>
                <a:cubicBezTo>
                  <a:pt x="935760" y="27989"/>
                  <a:pt x="946736" y="32745"/>
                  <a:pt x="963932" y="42258"/>
                </a:cubicBezTo>
                <a:cubicBezTo>
                  <a:pt x="970152" y="43355"/>
                  <a:pt x="978933" y="48477"/>
                  <a:pt x="990274" y="57624"/>
                </a:cubicBezTo>
                <a:cubicBezTo>
                  <a:pt x="990274" y="59819"/>
                  <a:pt x="995397" y="64576"/>
                  <a:pt x="1005641" y="71893"/>
                </a:cubicBezTo>
                <a:cubicBezTo>
                  <a:pt x="1014422" y="79576"/>
                  <a:pt x="1018812" y="95309"/>
                  <a:pt x="1018812" y="119090"/>
                </a:cubicBezTo>
                <a:cubicBezTo>
                  <a:pt x="1018080" y="119090"/>
                  <a:pt x="1017715" y="119456"/>
                  <a:pt x="1017715" y="120188"/>
                </a:cubicBezTo>
                <a:cubicBezTo>
                  <a:pt x="1019178" y="120554"/>
                  <a:pt x="1019910" y="121285"/>
                  <a:pt x="1019910" y="122383"/>
                </a:cubicBezTo>
                <a:lnTo>
                  <a:pt x="1019910" y="130066"/>
                </a:lnTo>
                <a:cubicBezTo>
                  <a:pt x="1019910" y="132627"/>
                  <a:pt x="1019544" y="135920"/>
                  <a:pt x="1018812" y="139945"/>
                </a:cubicBezTo>
                <a:cubicBezTo>
                  <a:pt x="1018812" y="140676"/>
                  <a:pt x="1019178" y="141042"/>
                  <a:pt x="1019910" y="141042"/>
                </a:cubicBezTo>
                <a:lnTo>
                  <a:pt x="1017715" y="154214"/>
                </a:lnTo>
                <a:lnTo>
                  <a:pt x="1018812" y="161897"/>
                </a:lnTo>
                <a:lnTo>
                  <a:pt x="1017715" y="172873"/>
                </a:lnTo>
                <a:lnTo>
                  <a:pt x="1018812" y="182751"/>
                </a:lnTo>
                <a:cubicBezTo>
                  <a:pt x="1018812" y="184581"/>
                  <a:pt x="1018080" y="189703"/>
                  <a:pt x="1016617" y="198118"/>
                </a:cubicBezTo>
                <a:cubicBezTo>
                  <a:pt x="1016617" y="199581"/>
                  <a:pt x="1016983" y="200313"/>
                  <a:pt x="1017715" y="200313"/>
                </a:cubicBezTo>
                <a:lnTo>
                  <a:pt x="1016617" y="213484"/>
                </a:lnTo>
                <a:lnTo>
                  <a:pt x="1016617" y="214582"/>
                </a:lnTo>
                <a:cubicBezTo>
                  <a:pt x="1016617" y="225924"/>
                  <a:pt x="1016983" y="243120"/>
                  <a:pt x="1017715" y="266170"/>
                </a:cubicBezTo>
                <a:cubicBezTo>
                  <a:pt x="1019178" y="266535"/>
                  <a:pt x="1019910" y="267267"/>
                  <a:pt x="1019910" y="268365"/>
                </a:cubicBezTo>
                <a:lnTo>
                  <a:pt x="1019910" y="270560"/>
                </a:lnTo>
                <a:cubicBezTo>
                  <a:pt x="1019910" y="271658"/>
                  <a:pt x="1018812" y="272755"/>
                  <a:pt x="1016617" y="273853"/>
                </a:cubicBezTo>
                <a:cubicBezTo>
                  <a:pt x="1018080" y="276414"/>
                  <a:pt x="1018812" y="278609"/>
                  <a:pt x="1018812" y="280438"/>
                </a:cubicBezTo>
                <a:cubicBezTo>
                  <a:pt x="1018812" y="281170"/>
                  <a:pt x="1018446" y="282268"/>
                  <a:pt x="1017715" y="283731"/>
                </a:cubicBezTo>
                <a:cubicBezTo>
                  <a:pt x="1018446" y="285195"/>
                  <a:pt x="1018812" y="286292"/>
                  <a:pt x="1018812" y="287024"/>
                </a:cubicBezTo>
                <a:cubicBezTo>
                  <a:pt x="1018812" y="287756"/>
                  <a:pt x="1018446" y="288122"/>
                  <a:pt x="1017715" y="288122"/>
                </a:cubicBezTo>
                <a:lnTo>
                  <a:pt x="1018812" y="293610"/>
                </a:lnTo>
                <a:lnTo>
                  <a:pt x="1018812" y="303488"/>
                </a:lnTo>
                <a:lnTo>
                  <a:pt x="1019910" y="310074"/>
                </a:lnTo>
                <a:cubicBezTo>
                  <a:pt x="1019910" y="310806"/>
                  <a:pt x="1019544" y="311171"/>
                  <a:pt x="1018812" y="311171"/>
                </a:cubicBezTo>
                <a:lnTo>
                  <a:pt x="1023203" y="347393"/>
                </a:lnTo>
                <a:cubicBezTo>
                  <a:pt x="1023203" y="348124"/>
                  <a:pt x="1022837" y="348490"/>
                  <a:pt x="1022105" y="348490"/>
                </a:cubicBezTo>
                <a:cubicBezTo>
                  <a:pt x="1023568" y="356173"/>
                  <a:pt x="1025032" y="371906"/>
                  <a:pt x="1026495" y="395687"/>
                </a:cubicBezTo>
                <a:lnTo>
                  <a:pt x="1025398" y="405566"/>
                </a:lnTo>
                <a:cubicBezTo>
                  <a:pt x="1026861" y="409956"/>
                  <a:pt x="1029422" y="435201"/>
                  <a:pt x="1033081" y="481301"/>
                </a:cubicBezTo>
                <a:lnTo>
                  <a:pt x="1030886" y="488984"/>
                </a:lnTo>
                <a:lnTo>
                  <a:pt x="1031983" y="494472"/>
                </a:lnTo>
                <a:cubicBezTo>
                  <a:pt x="1031983" y="495204"/>
                  <a:pt x="1028691" y="502521"/>
                  <a:pt x="1022105" y="516424"/>
                </a:cubicBezTo>
                <a:cubicBezTo>
                  <a:pt x="1022105" y="521546"/>
                  <a:pt x="1018812" y="526302"/>
                  <a:pt x="1012227" y="530693"/>
                </a:cubicBezTo>
                <a:cubicBezTo>
                  <a:pt x="1007470" y="536913"/>
                  <a:pt x="1004909" y="542401"/>
                  <a:pt x="1004543" y="547157"/>
                </a:cubicBezTo>
                <a:lnTo>
                  <a:pt x="1002348" y="547157"/>
                </a:lnTo>
                <a:cubicBezTo>
                  <a:pt x="996860" y="547157"/>
                  <a:pt x="992835" y="543133"/>
                  <a:pt x="990274" y="535083"/>
                </a:cubicBezTo>
                <a:cubicBezTo>
                  <a:pt x="986250" y="535083"/>
                  <a:pt x="983689" y="532156"/>
                  <a:pt x="982591" y="526302"/>
                </a:cubicBezTo>
                <a:lnTo>
                  <a:pt x="978201" y="530693"/>
                </a:lnTo>
                <a:cubicBezTo>
                  <a:pt x="978201" y="524107"/>
                  <a:pt x="975274" y="520814"/>
                  <a:pt x="969420" y="520814"/>
                </a:cubicBezTo>
                <a:lnTo>
                  <a:pt x="962834" y="506546"/>
                </a:lnTo>
                <a:cubicBezTo>
                  <a:pt x="962834" y="504350"/>
                  <a:pt x="959907" y="502155"/>
                  <a:pt x="954053" y="499960"/>
                </a:cubicBezTo>
                <a:cubicBezTo>
                  <a:pt x="954053" y="497765"/>
                  <a:pt x="952224" y="494472"/>
                  <a:pt x="948565" y="490082"/>
                </a:cubicBezTo>
                <a:lnTo>
                  <a:pt x="949663" y="487886"/>
                </a:lnTo>
                <a:cubicBezTo>
                  <a:pt x="949663" y="486789"/>
                  <a:pt x="946736" y="482398"/>
                  <a:pt x="940882" y="474715"/>
                </a:cubicBezTo>
                <a:lnTo>
                  <a:pt x="940882" y="471422"/>
                </a:lnTo>
                <a:lnTo>
                  <a:pt x="939785" y="471422"/>
                </a:lnTo>
                <a:lnTo>
                  <a:pt x="936492" y="473617"/>
                </a:lnTo>
                <a:lnTo>
                  <a:pt x="922223" y="462641"/>
                </a:lnTo>
                <a:lnTo>
                  <a:pt x="924418" y="462641"/>
                </a:lnTo>
                <a:lnTo>
                  <a:pt x="926613" y="463739"/>
                </a:lnTo>
                <a:cubicBezTo>
                  <a:pt x="927711" y="463007"/>
                  <a:pt x="929540" y="462641"/>
                  <a:pt x="932101" y="462641"/>
                </a:cubicBezTo>
                <a:lnTo>
                  <a:pt x="931004" y="458251"/>
                </a:lnTo>
                <a:lnTo>
                  <a:pt x="932101" y="456056"/>
                </a:lnTo>
                <a:cubicBezTo>
                  <a:pt x="932101" y="455324"/>
                  <a:pt x="931735" y="454958"/>
                  <a:pt x="931004" y="454958"/>
                </a:cubicBezTo>
                <a:lnTo>
                  <a:pt x="932101" y="449470"/>
                </a:lnTo>
                <a:lnTo>
                  <a:pt x="932101" y="447275"/>
                </a:lnTo>
                <a:lnTo>
                  <a:pt x="926613" y="453860"/>
                </a:lnTo>
                <a:lnTo>
                  <a:pt x="925516" y="451665"/>
                </a:lnTo>
                <a:lnTo>
                  <a:pt x="925516" y="450568"/>
                </a:lnTo>
                <a:cubicBezTo>
                  <a:pt x="925516" y="449836"/>
                  <a:pt x="925881" y="449470"/>
                  <a:pt x="926613" y="449470"/>
                </a:cubicBezTo>
                <a:cubicBezTo>
                  <a:pt x="924784" y="445080"/>
                  <a:pt x="923320" y="442884"/>
                  <a:pt x="922223" y="442884"/>
                </a:cubicBezTo>
                <a:lnTo>
                  <a:pt x="923320" y="435201"/>
                </a:lnTo>
                <a:lnTo>
                  <a:pt x="923320" y="429713"/>
                </a:lnTo>
                <a:lnTo>
                  <a:pt x="918930" y="431908"/>
                </a:lnTo>
                <a:lnTo>
                  <a:pt x="920028" y="434104"/>
                </a:lnTo>
                <a:lnTo>
                  <a:pt x="920028" y="440689"/>
                </a:lnTo>
                <a:lnTo>
                  <a:pt x="917832" y="440689"/>
                </a:lnTo>
                <a:lnTo>
                  <a:pt x="912344" y="433006"/>
                </a:lnTo>
                <a:cubicBezTo>
                  <a:pt x="912344" y="429713"/>
                  <a:pt x="910515" y="427152"/>
                  <a:pt x="906856" y="425323"/>
                </a:cubicBezTo>
                <a:cubicBezTo>
                  <a:pt x="906856" y="422030"/>
                  <a:pt x="903929" y="419835"/>
                  <a:pt x="898075" y="418737"/>
                </a:cubicBezTo>
                <a:lnTo>
                  <a:pt x="894783" y="415444"/>
                </a:lnTo>
                <a:lnTo>
                  <a:pt x="895880" y="413249"/>
                </a:lnTo>
                <a:cubicBezTo>
                  <a:pt x="895148" y="411786"/>
                  <a:pt x="894783" y="410688"/>
                  <a:pt x="894783" y="409956"/>
                </a:cubicBezTo>
                <a:lnTo>
                  <a:pt x="895880" y="405566"/>
                </a:lnTo>
                <a:cubicBezTo>
                  <a:pt x="894783" y="401907"/>
                  <a:pt x="893685" y="400078"/>
                  <a:pt x="892587" y="400078"/>
                </a:cubicBezTo>
                <a:cubicBezTo>
                  <a:pt x="884904" y="404834"/>
                  <a:pt x="879416" y="408858"/>
                  <a:pt x="876123" y="412151"/>
                </a:cubicBezTo>
                <a:cubicBezTo>
                  <a:pt x="873928" y="407395"/>
                  <a:pt x="872831" y="404102"/>
                  <a:pt x="872831" y="402273"/>
                </a:cubicBezTo>
                <a:cubicBezTo>
                  <a:pt x="873562" y="400809"/>
                  <a:pt x="873928" y="399712"/>
                  <a:pt x="873928" y="398980"/>
                </a:cubicBezTo>
                <a:cubicBezTo>
                  <a:pt x="871001" y="394590"/>
                  <a:pt x="868440" y="392394"/>
                  <a:pt x="866245" y="392394"/>
                </a:cubicBezTo>
                <a:cubicBezTo>
                  <a:pt x="865513" y="387272"/>
                  <a:pt x="862586" y="384711"/>
                  <a:pt x="857464" y="384711"/>
                </a:cubicBezTo>
                <a:lnTo>
                  <a:pt x="837707" y="401175"/>
                </a:lnTo>
                <a:cubicBezTo>
                  <a:pt x="837341" y="403005"/>
                  <a:pt x="831121" y="406297"/>
                  <a:pt x="819048" y="411054"/>
                </a:cubicBezTo>
                <a:cubicBezTo>
                  <a:pt x="819048" y="413615"/>
                  <a:pt x="818316" y="415810"/>
                  <a:pt x="816853" y="417639"/>
                </a:cubicBezTo>
                <a:cubicBezTo>
                  <a:pt x="812828" y="417639"/>
                  <a:pt x="804779" y="414712"/>
                  <a:pt x="792705" y="408858"/>
                </a:cubicBezTo>
                <a:cubicBezTo>
                  <a:pt x="791608" y="408127"/>
                  <a:pt x="790144" y="407761"/>
                  <a:pt x="788315" y="407761"/>
                </a:cubicBezTo>
                <a:lnTo>
                  <a:pt x="789412" y="409956"/>
                </a:lnTo>
                <a:lnTo>
                  <a:pt x="789412" y="411054"/>
                </a:lnTo>
                <a:cubicBezTo>
                  <a:pt x="789412" y="412517"/>
                  <a:pt x="788681" y="413249"/>
                  <a:pt x="787217" y="413249"/>
                </a:cubicBezTo>
                <a:lnTo>
                  <a:pt x="786119" y="413249"/>
                </a:lnTo>
                <a:cubicBezTo>
                  <a:pt x="779899" y="405932"/>
                  <a:pt x="774046" y="396785"/>
                  <a:pt x="768558" y="385809"/>
                </a:cubicBezTo>
                <a:cubicBezTo>
                  <a:pt x="765996" y="385809"/>
                  <a:pt x="761240" y="381784"/>
                  <a:pt x="754289" y="373735"/>
                </a:cubicBezTo>
                <a:cubicBezTo>
                  <a:pt x="745874" y="373735"/>
                  <a:pt x="740386" y="363491"/>
                  <a:pt x="737825" y="343002"/>
                </a:cubicBezTo>
                <a:cubicBezTo>
                  <a:pt x="738556" y="340075"/>
                  <a:pt x="739288" y="338612"/>
                  <a:pt x="740020" y="338612"/>
                </a:cubicBezTo>
                <a:cubicBezTo>
                  <a:pt x="737825" y="334587"/>
                  <a:pt x="736727" y="330197"/>
                  <a:pt x="736727" y="325440"/>
                </a:cubicBezTo>
                <a:cubicBezTo>
                  <a:pt x="740386" y="318855"/>
                  <a:pt x="742215" y="314830"/>
                  <a:pt x="742215" y="313367"/>
                </a:cubicBezTo>
                <a:lnTo>
                  <a:pt x="742215" y="295805"/>
                </a:lnTo>
                <a:lnTo>
                  <a:pt x="743313" y="288122"/>
                </a:lnTo>
                <a:lnTo>
                  <a:pt x="741117" y="287024"/>
                </a:lnTo>
                <a:lnTo>
                  <a:pt x="729044" y="319952"/>
                </a:lnTo>
                <a:cubicBezTo>
                  <a:pt x="724287" y="333124"/>
                  <a:pt x="720995" y="339709"/>
                  <a:pt x="719166" y="339709"/>
                </a:cubicBezTo>
                <a:cubicBezTo>
                  <a:pt x="719166" y="341173"/>
                  <a:pt x="721726" y="344466"/>
                  <a:pt x="726849" y="349588"/>
                </a:cubicBezTo>
                <a:cubicBezTo>
                  <a:pt x="725385" y="349588"/>
                  <a:pt x="723922" y="352515"/>
                  <a:pt x="722458" y="358369"/>
                </a:cubicBezTo>
                <a:lnTo>
                  <a:pt x="723556" y="358369"/>
                </a:lnTo>
                <a:lnTo>
                  <a:pt x="725751" y="357271"/>
                </a:lnTo>
                <a:cubicBezTo>
                  <a:pt x="725751" y="358003"/>
                  <a:pt x="726117" y="358369"/>
                  <a:pt x="726849" y="358369"/>
                </a:cubicBezTo>
                <a:cubicBezTo>
                  <a:pt x="726849" y="360930"/>
                  <a:pt x="723922" y="369710"/>
                  <a:pt x="718068" y="384711"/>
                </a:cubicBezTo>
                <a:lnTo>
                  <a:pt x="718068" y="385809"/>
                </a:lnTo>
                <a:lnTo>
                  <a:pt x="720263" y="389102"/>
                </a:lnTo>
                <a:cubicBezTo>
                  <a:pt x="720263" y="393858"/>
                  <a:pt x="719166" y="398614"/>
                  <a:pt x="716970" y="403371"/>
                </a:cubicBezTo>
                <a:lnTo>
                  <a:pt x="718068" y="411054"/>
                </a:lnTo>
                <a:cubicBezTo>
                  <a:pt x="713677" y="422762"/>
                  <a:pt x="711482" y="430445"/>
                  <a:pt x="711482" y="434104"/>
                </a:cubicBezTo>
                <a:cubicBezTo>
                  <a:pt x="711848" y="435567"/>
                  <a:pt x="712580" y="436299"/>
                  <a:pt x="713677" y="436299"/>
                </a:cubicBezTo>
                <a:lnTo>
                  <a:pt x="714775" y="436299"/>
                </a:lnTo>
                <a:lnTo>
                  <a:pt x="715873" y="430811"/>
                </a:lnTo>
                <a:lnTo>
                  <a:pt x="718068" y="430811"/>
                </a:lnTo>
                <a:cubicBezTo>
                  <a:pt x="718068" y="436299"/>
                  <a:pt x="716239" y="440689"/>
                  <a:pt x="712580" y="443982"/>
                </a:cubicBezTo>
                <a:cubicBezTo>
                  <a:pt x="712580" y="443250"/>
                  <a:pt x="712214" y="442884"/>
                  <a:pt x="711482" y="442884"/>
                </a:cubicBezTo>
                <a:lnTo>
                  <a:pt x="711482" y="446177"/>
                </a:lnTo>
                <a:cubicBezTo>
                  <a:pt x="715873" y="446177"/>
                  <a:pt x="718799" y="450933"/>
                  <a:pt x="720263" y="460446"/>
                </a:cubicBezTo>
                <a:cubicBezTo>
                  <a:pt x="720995" y="460446"/>
                  <a:pt x="723190" y="464471"/>
                  <a:pt x="726849" y="472520"/>
                </a:cubicBezTo>
                <a:cubicBezTo>
                  <a:pt x="725751" y="477276"/>
                  <a:pt x="721361" y="482764"/>
                  <a:pt x="713677" y="488984"/>
                </a:cubicBezTo>
                <a:cubicBezTo>
                  <a:pt x="713677" y="494472"/>
                  <a:pt x="711116" y="498131"/>
                  <a:pt x="705994" y="499960"/>
                </a:cubicBezTo>
                <a:cubicBezTo>
                  <a:pt x="700506" y="497033"/>
                  <a:pt x="697213" y="495204"/>
                  <a:pt x="696116" y="494472"/>
                </a:cubicBezTo>
                <a:cubicBezTo>
                  <a:pt x="693554" y="495204"/>
                  <a:pt x="692091" y="495570"/>
                  <a:pt x="691725" y="495570"/>
                </a:cubicBezTo>
                <a:cubicBezTo>
                  <a:pt x="684774" y="491911"/>
                  <a:pt x="679286" y="486789"/>
                  <a:pt x="675261" y="480203"/>
                </a:cubicBezTo>
                <a:lnTo>
                  <a:pt x="667578" y="474715"/>
                </a:lnTo>
                <a:cubicBezTo>
                  <a:pt x="665383" y="474715"/>
                  <a:pt x="663187" y="471056"/>
                  <a:pt x="660992" y="463739"/>
                </a:cubicBezTo>
                <a:lnTo>
                  <a:pt x="658797" y="462641"/>
                </a:lnTo>
                <a:lnTo>
                  <a:pt x="659894" y="457153"/>
                </a:lnTo>
                <a:lnTo>
                  <a:pt x="659894" y="456056"/>
                </a:lnTo>
                <a:cubicBezTo>
                  <a:pt x="658431" y="456056"/>
                  <a:pt x="653675" y="448738"/>
                  <a:pt x="645626" y="434104"/>
                </a:cubicBezTo>
                <a:cubicBezTo>
                  <a:pt x="641235" y="428981"/>
                  <a:pt x="637211" y="423127"/>
                  <a:pt x="633552" y="416542"/>
                </a:cubicBezTo>
                <a:cubicBezTo>
                  <a:pt x="632089" y="417273"/>
                  <a:pt x="630991" y="417639"/>
                  <a:pt x="630259" y="417639"/>
                </a:cubicBezTo>
                <a:lnTo>
                  <a:pt x="629162" y="415444"/>
                </a:lnTo>
                <a:lnTo>
                  <a:pt x="629162" y="412151"/>
                </a:lnTo>
                <a:cubicBezTo>
                  <a:pt x="622576" y="412151"/>
                  <a:pt x="619283" y="407395"/>
                  <a:pt x="619283" y="397882"/>
                </a:cubicBezTo>
                <a:lnTo>
                  <a:pt x="618186" y="392394"/>
                </a:lnTo>
                <a:lnTo>
                  <a:pt x="619283" y="388004"/>
                </a:lnTo>
                <a:lnTo>
                  <a:pt x="618186" y="383614"/>
                </a:lnTo>
                <a:cubicBezTo>
                  <a:pt x="618917" y="378491"/>
                  <a:pt x="619649" y="375199"/>
                  <a:pt x="620381" y="373735"/>
                </a:cubicBezTo>
                <a:cubicBezTo>
                  <a:pt x="619649" y="372272"/>
                  <a:pt x="619283" y="370808"/>
                  <a:pt x="619283" y="369345"/>
                </a:cubicBezTo>
                <a:cubicBezTo>
                  <a:pt x="619283" y="364954"/>
                  <a:pt x="625137" y="354344"/>
                  <a:pt x="636845" y="337514"/>
                </a:cubicBezTo>
                <a:cubicBezTo>
                  <a:pt x="639406" y="328733"/>
                  <a:pt x="641601" y="306781"/>
                  <a:pt x="643431" y="271658"/>
                </a:cubicBezTo>
                <a:cubicBezTo>
                  <a:pt x="642699" y="270194"/>
                  <a:pt x="642333" y="269096"/>
                  <a:pt x="642333" y="268365"/>
                </a:cubicBezTo>
                <a:cubicBezTo>
                  <a:pt x="643796" y="268365"/>
                  <a:pt x="644528" y="267633"/>
                  <a:pt x="644528" y="266170"/>
                </a:cubicBezTo>
                <a:cubicBezTo>
                  <a:pt x="644528" y="259584"/>
                  <a:pt x="646357" y="237998"/>
                  <a:pt x="650016" y="201411"/>
                </a:cubicBezTo>
                <a:cubicBezTo>
                  <a:pt x="649284" y="173239"/>
                  <a:pt x="648187" y="156409"/>
                  <a:pt x="646723" y="150921"/>
                </a:cubicBezTo>
                <a:lnTo>
                  <a:pt x="647821" y="150921"/>
                </a:lnTo>
                <a:cubicBezTo>
                  <a:pt x="651479" y="154580"/>
                  <a:pt x="656236" y="162994"/>
                  <a:pt x="662090" y="176166"/>
                </a:cubicBezTo>
                <a:cubicBezTo>
                  <a:pt x="663553" y="176532"/>
                  <a:pt x="667944" y="191166"/>
                  <a:pt x="675261" y="220070"/>
                </a:cubicBezTo>
                <a:cubicBezTo>
                  <a:pt x="678920" y="235071"/>
                  <a:pt x="681847" y="250803"/>
                  <a:pt x="684042" y="267267"/>
                </a:cubicBezTo>
                <a:cubicBezTo>
                  <a:pt x="684774" y="267267"/>
                  <a:pt x="685140" y="267633"/>
                  <a:pt x="685140" y="268365"/>
                </a:cubicBezTo>
                <a:lnTo>
                  <a:pt x="685140" y="269462"/>
                </a:lnTo>
                <a:cubicBezTo>
                  <a:pt x="685140" y="272023"/>
                  <a:pt x="684774" y="273853"/>
                  <a:pt x="684042" y="274950"/>
                </a:cubicBezTo>
                <a:cubicBezTo>
                  <a:pt x="685140" y="284097"/>
                  <a:pt x="686237" y="289951"/>
                  <a:pt x="687335" y="292512"/>
                </a:cubicBezTo>
                <a:cubicBezTo>
                  <a:pt x="686603" y="297634"/>
                  <a:pt x="686237" y="301659"/>
                  <a:pt x="686237" y="304586"/>
                </a:cubicBezTo>
                <a:cubicBezTo>
                  <a:pt x="686603" y="306049"/>
                  <a:pt x="687335" y="306781"/>
                  <a:pt x="688432" y="306781"/>
                </a:cubicBezTo>
                <a:cubicBezTo>
                  <a:pt x="705994" y="288488"/>
                  <a:pt x="716239" y="275316"/>
                  <a:pt x="719166" y="267267"/>
                </a:cubicBezTo>
                <a:cubicBezTo>
                  <a:pt x="726483" y="258852"/>
                  <a:pt x="733434" y="243852"/>
                  <a:pt x="740020" y="222265"/>
                </a:cubicBezTo>
                <a:lnTo>
                  <a:pt x="740020" y="220070"/>
                </a:lnTo>
                <a:lnTo>
                  <a:pt x="742215" y="220070"/>
                </a:lnTo>
                <a:lnTo>
                  <a:pt x="742215" y="225558"/>
                </a:lnTo>
                <a:cubicBezTo>
                  <a:pt x="742581" y="227022"/>
                  <a:pt x="743313" y="227753"/>
                  <a:pt x="744410" y="227753"/>
                </a:cubicBezTo>
                <a:lnTo>
                  <a:pt x="748801" y="227753"/>
                </a:lnTo>
                <a:cubicBezTo>
                  <a:pt x="751728" y="209460"/>
                  <a:pt x="753191" y="198484"/>
                  <a:pt x="753191" y="194825"/>
                </a:cubicBezTo>
                <a:cubicBezTo>
                  <a:pt x="752459" y="194825"/>
                  <a:pt x="750630" y="192264"/>
                  <a:pt x="747703" y="187142"/>
                </a:cubicBezTo>
                <a:lnTo>
                  <a:pt x="747703" y="184947"/>
                </a:lnTo>
                <a:cubicBezTo>
                  <a:pt x="748069" y="183483"/>
                  <a:pt x="748801" y="182751"/>
                  <a:pt x="749899" y="182751"/>
                </a:cubicBezTo>
                <a:lnTo>
                  <a:pt x="752094" y="182751"/>
                </a:lnTo>
                <a:cubicBezTo>
                  <a:pt x="756850" y="185678"/>
                  <a:pt x="762338" y="190069"/>
                  <a:pt x="768558" y="195923"/>
                </a:cubicBezTo>
                <a:lnTo>
                  <a:pt x="770753" y="195923"/>
                </a:lnTo>
                <a:cubicBezTo>
                  <a:pt x="782095" y="186776"/>
                  <a:pt x="788681" y="180922"/>
                  <a:pt x="790510" y="178361"/>
                </a:cubicBezTo>
                <a:cubicBezTo>
                  <a:pt x="799656" y="172507"/>
                  <a:pt x="809535" y="164824"/>
                  <a:pt x="820145" y="155311"/>
                </a:cubicBezTo>
                <a:cubicBezTo>
                  <a:pt x="824901" y="155311"/>
                  <a:pt x="829658" y="154945"/>
                  <a:pt x="834414" y="154214"/>
                </a:cubicBezTo>
                <a:cubicBezTo>
                  <a:pt x="842098" y="157872"/>
                  <a:pt x="855269" y="161165"/>
                  <a:pt x="873928" y="164092"/>
                </a:cubicBezTo>
                <a:cubicBezTo>
                  <a:pt x="873928" y="165556"/>
                  <a:pt x="877221" y="168482"/>
                  <a:pt x="883806" y="172873"/>
                </a:cubicBezTo>
                <a:cubicBezTo>
                  <a:pt x="883806" y="179824"/>
                  <a:pt x="886002" y="186776"/>
                  <a:pt x="890392" y="193727"/>
                </a:cubicBezTo>
                <a:cubicBezTo>
                  <a:pt x="895514" y="214216"/>
                  <a:pt x="899539" y="233973"/>
                  <a:pt x="902466" y="252998"/>
                </a:cubicBezTo>
                <a:cubicBezTo>
                  <a:pt x="902466" y="255194"/>
                  <a:pt x="903198" y="262511"/>
                  <a:pt x="904661" y="274950"/>
                </a:cubicBezTo>
                <a:cubicBezTo>
                  <a:pt x="902832" y="296537"/>
                  <a:pt x="900271" y="311903"/>
                  <a:pt x="896978" y="321050"/>
                </a:cubicBezTo>
                <a:cubicBezTo>
                  <a:pt x="897710" y="322147"/>
                  <a:pt x="898075" y="323611"/>
                  <a:pt x="898075" y="325440"/>
                </a:cubicBezTo>
                <a:lnTo>
                  <a:pt x="898075" y="326538"/>
                </a:lnTo>
                <a:cubicBezTo>
                  <a:pt x="896612" y="328367"/>
                  <a:pt x="895880" y="329831"/>
                  <a:pt x="895880" y="330928"/>
                </a:cubicBezTo>
                <a:lnTo>
                  <a:pt x="896978" y="333124"/>
                </a:lnTo>
                <a:cubicBezTo>
                  <a:pt x="895514" y="335685"/>
                  <a:pt x="894783" y="338612"/>
                  <a:pt x="894783" y="341905"/>
                </a:cubicBezTo>
                <a:lnTo>
                  <a:pt x="894783" y="355076"/>
                </a:lnTo>
                <a:cubicBezTo>
                  <a:pt x="892587" y="357637"/>
                  <a:pt x="891490" y="362027"/>
                  <a:pt x="891490" y="368247"/>
                </a:cubicBezTo>
                <a:lnTo>
                  <a:pt x="891490" y="371540"/>
                </a:lnTo>
                <a:lnTo>
                  <a:pt x="893685" y="371540"/>
                </a:lnTo>
                <a:cubicBezTo>
                  <a:pt x="899905" y="371540"/>
                  <a:pt x="904295" y="372637"/>
                  <a:pt x="906856" y="374833"/>
                </a:cubicBezTo>
                <a:lnTo>
                  <a:pt x="917832" y="374833"/>
                </a:lnTo>
                <a:lnTo>
                  <a:pt x="917832" y="377028"/>
                </a:lnTo>
                <a:lnTo>
                  <a:pt x="928808" y="375930"/>
                </a:lnTo>
                <a:cubicBezTo>
                  <a:pt x="931369" y="375930"/>
                  <a:pt x="934662" y="376296"/>
                  <a:pt x="938687" y="377028"/>
                </a:cubicBezTo>
                <a:cubicBezTo>
                  <a:pt x="941248" y="376296"/>
                  <a:pt x="944541" y="375930"/>
                  <a:pt x="948565" y="375930"/>
                </a:cubicBezTo>
                <a:cubicBezTo>
                  <a:pt x="947834" y="342270"/>
                  <a:pt x="947468" y="316659"/>
                  <a:pt x="947468" y="299098"/>
                </a:cubicBezTo>
                <a:lnTo>
                  <a:pt x="947468" y="298000"/>
                </a:lnTo>
                <a:cubicBezTo>
                  <a:pt x="947468" y="296171"/>
                  <a:pt x="946736" y="292878"/>
                  <a:pt x="945273" y="288122"/>
                </a:cubicBezTo>
                <a:cubicBezTo>
                  <a:pt x="946004" y="283000"/>
                  <a:pt x="946370" y="278609"/>
                  <a:pt x="946370" y="274950"/>
                </a:cubicBezTo>
                <a:cubicBezTo>
                  <a:pt x="945273" y="274950"/>
                  <a:pt x="944175" y="273853"/>
                  <a:pt x="943077" y="271658"/>
                </a:cubicBezTo>
                <a:lnTo>
                  <a:pt x="943077" y="269462"/>
                </a:lnTo>
                <a:cubicBezTo>
                  <a:pt x="945273" y="267633"/>
                  <a:pt x="946736" y="263243"/>
                  <a:pt x="947468" y="256291"/>
                </a:cubicBezTo>
                <a:cubicBezTo>
                  <a:pt x="948200" y="256291"/>
                  <a:pt x="948565" y="255925"/>
                  <a:pt x="948565" y="255194"/>
                </a:cubicBezTo>
                <a:cubicBezTo>
                  <a:pt x="947102" y="253364"/>
                  <a:pt x="946370" y="252267"/>
                  <a:pt x="946370" y="251901"/>
                </a:cubicBezTo>
                <a:lnTo>
                  <a:pt x="946370" y="222265"/>
                </a:lnTo>
                <a:cubicBezTo>
                  <a:pt x="946370" y="190069"/>
                  <a:pt x="946736" y="146896"/>
                  <a:pt x="947468" y="92748"/>
                </a:cubicBezTo>
                <a:cubicBezTo>
                  <a:pt x="945638" y="76649"/>
                  <a:pt x="938687" y="68600"/>
                  <a:pt x="926613" y="68600"/>
                </a:cubicBezTo>
                <a:cubicBezTo>
                  <a:pt x="910149" y="68600"/>
                  <a:pt x="891856" y="74454"/>
                  <a:pt x="871733" y="86162"/>
                </a:cubicBezTo>
                <a:cubicBezTo>
                  <a:pt x="870269" y="86162"/>
                  <a:pt x="867708" y="89821"/>
                  <a:pt x="864050" y="97138"/>
                </a:cubicBezTo>
                <a:lnTo>
                  <a:pt x="859659" y="99333"/>
                </a:lnTo>
                <a:cubicBezTo>
                  <a:pt x="850146" y="99333"/>
                  <a:pt x="841000" y="96040"/>
                  <a:pt x="832219" y="89455"/>
                </a:cubicBezTo>
                <a:cubicBezTo>
                  <a:pt x="828194" y="85430"/>
                  <a:pt x="820877" y="81040"/>
                  <a:pt x="810267" y="76283"/>
                </a:cubicBezTo>
                <a:cubicBezTo>
                  <a:pt x="810267" y="74088"/>
                  <a:pt x="807706" y="71527"/>
                  <a:pt x="802583" y="68600"/>
                </a:cubicBezTo>
                <a:cubicBezTo>
                  <a:pt x="802949" y="67137"/>
                  <a:pt x="803681" y="66405"/>
                  <a:pt x="804779" y="66405"/>
                </a:cubicBezTo>
                <a:lnTo>
                  <a:pt x="806974" y="67503"/>
                </a:lnTo>
                <a:cubicBezTo>
                  <a:pt x="815755" y="65307"/>
                  <a:pt x="823804" y="61649"/>
                  <a:pt x="831121" y="56527"/>
                </a:cubicBezTo>
                <a:cubicBezTo>
                  <a:pt x="832585" y="56527"/>
                  <a:pt x="843561" y="51770"/>
                  <a:pt x="864050" y="42258"/>
                </a:cubicBezTo>
                <a:cubicBezTo>
                  <a:pt x="869903" y="39331"/>
                  <a:pt x="886368" y="34940"/>
                  <a:pt x="913442" y="29086"/>
                </a:cubicBezTo>
                <a:cubicBezTo>
                  <a:pt x="914174" y="29086"/>
                  <a:pt x="914540" y="29452"/>
                  <a:pt x="914540" y="30184"/>
                </a:cubicBezTo>
                <a:cubicBezTo>
                  <a:pt x="920028" y="28720"/>
                  <a:pt x="925150" y="27989"/>
                  <a:pt x="929906" y="27989"/>
                </a:cubicBezTo>
                <a:close/>
                <a:moveTo>
                  <a:pt x="361113" y="22501"/>
                </a:moveTo>
                <a:lnTo>
                  <a:pt x="363308" y="22501"/>
                </a:lnTo>
                <a:cubicBezTo>
                  <a:pt x="365869" y="23598"/>
                  <a:pt x="371357" y="25062"/>
                  <a:pt x="379772" y="26891"/>
                </a:cubicBezTo>
                <a:cubicBezTo>
                  <a:pt x="388187" y="26891"/>
                  <a:pt x="394407" y="30550"/>
                  <a:pt x="398431" y="37867"/>
                </a:cubicBezTo>
                <a:lnTo>
                  <a:pt x="398431" y="40062"/>
                </a:lnTo>
                <a:cubicBezTo>
                  <a:pt x="396236" y="42623"/>
                  <a:pt x="395139" y="47014"/>
                  <a:pt x="395139" y="53234"/>
                </a:cubicBezTo>
                <a:lnTo>
                  <a:pt x="395139" y="66405"/>
                </a:lnTo>
                <a:cubicBezTo>
                  <a:pt x="395139" y="73722"/>
                  <a:pt x="395505" y="82503"/>
                  <a:pt x="396236" y="92748"/>
                </a:cubicBezTo>
                <a:cubicBezTo>
                  <a:pt x="395505" y="94211"/>
                  <a:pt x="395139" y="95309"/>
                  <a:pt x="395139" y="96040"/>
                </a:cubicBezTo>
                <a:cubicBezTo>
                  <a:pt x="395870" y="97138"/>
                  <a:pt x="396236" y="98602"/>
                  <a:pt x="396236" y="100431"/>
                </a:cubicBezTo>
                <a:lnTo>
                  <a:pt x="395139" y="104821"/>
                </a:lnTo>
                <a:cubicBezTo>
                  <a:pt x="395139" y="112870"/>
                  <a:pt x="402822" y="116895"/>
                  <a:pt x="418188" y="116895"/>
                </a:cubicBezTo>
                <a:cubicBezTo>
                  <a:pt x="437580" y="126407"/>
                  <a:pt x="448190" y="131164"/>
                  <a:pt x="450019" y="131164"/>
                </a:cubicBezTo>
                <a:lnTo>
                  <a:pt x="451117" y="133359"/>
                </a:lnTo>
                <a:lnTo>
                  <a:pt x="451117" y="134457"/>
                </a:lnTo>
                <a:cubicBezTo>
                  <a:pt x="449653" y="138115"/>
                  <a:pt x="445995" y="141042"/>
                  <a:pt x="440140" y="143238"/>
                </a:cubicBezTo>
                <a:cubicBezTo>
                  <a:pt x="440140" y="144335"/>
                  <a:pt x="439409" y="145799"/>
                  <a:pt x="437945" y="147628"/>
                </a:cubicBezTo>
                <a:lnTo>
                  <a:pt x="437945" y="148726"/>
                </a:lnTo>
                <a:cubicBezTo>
                  <a:pt x="437945" y="149091"/>
                  <a:pt x="441604" y="152384"/>
                  <a:pt x="448921" y="158604"/>
                </a:cubicBezTo>
                <a:lnTo>
                  <a:pt x="448921" y="160799"/>
                </a:lnTo>
                <a:cubicBezTo>
                  <a:pt x="448921" y="162263"/>
                  <a:pt x="448190" y="162994"/>
                  <a:pt x="446726" y="162994"/>
                </a:cubicBezTo>
                <a:lnTo>
                  <a:pt x="445629" y="162994"/>
                </a:lnTo>
                <a:lnTo>
                  <a:pt x="439043" y="158604"/>
                </a:lnTo>
                <a:lnTo>
                  <a:pt x="426969" y="158604"/>
                </a:lnTo>
                <a:lnTo>
                  <a:pt x="408310" y="165190"/>
                </a:lnTo>
                <a:cubicBezTo>
                  <a:pt x="401724" y="171044"/>
                  <a:pt x="398431" y="174336"/>
                  <a:pt x="398431" y="175068"/>
                </a:cubicBezTo>
                <a:lnTo>
                  <a:pt x="398431" y="191532"/>
                </a:lnTo>
                <a:lnTo>
                  <a:pt x="396236" y="194825"/>
                </a:lnTo>
                <a:lnTo>
                  <a:pt x="396236" y="202508"/>
                </a:lnTo>
                <a:cubicBezTo>
                  <a:pt x="396236" y="213850"/>
                  <a:pt x="395870" y="232144"/>
                  <a:pt x="395139" y="257389"/>
                </a:cubicBezTo>
                <a:cubicBezTo>
                  <a:pt x="393675" y="257755"/>
                  <a:pt x="392943" y="258486"/>
                  <a:pt x="392943" y="259584"/>
                </a:cubicBezTo>
                <a:lnTo>
                  <a:pt x="392943" y="274950"/>
                </a:lnTo>
                <a:lnTo>
                  <a:pt x="390748" y="278243"/>
                </a:lnTo>
                <a:lnTo>
                  <a:pt x="390748" y="285927"/>
                </a:lnTo>
                <a:cubicBezTo>
                  <a:pt x="390748" y="302391"/>
                  <a:pt x="388919" y="314464"/>
                  <a:pt x="385260" y="322147"/>
                </a:cubicBezTo>
                <a:cubicBezTo>
                  <a:pt x="386724" y="322513"/>
                  <a:pt x="387456" y="323245"/>
                  <a:pt x="387456" y="324343"/>
                </a:cubicBezTo>
                <a:lnTo>
                  <a:pt x="387456" y="353978"/>
                </a:lnTo>
                <a:lnTo>
                  <a:pt x="389651" y="357271"/>
                </a:lnTo>
                <a:lnTo>
                  <a:pt x="389651" y="360564"/>
                </a:lnTo>
                <a:cubicBezTo>
                  <a:pt x="389651" y="368979"/>
                  <a:pt x="390016" y="382516"/>
                  <a:pt x="390748" y="401175"/>
                </a:cubicBezTo>
                <a:cubicBezTo>
                  <a:pt x="392212" y="401541"/>
                  <a:pt x="392943" y="402273"/>
                  <a:pt x="392943" y="403371"/>
                </a:cubicBezTo>
                <a:lnTo>
                  <a:pt x="392943" y="420932"/>
                </a:lnTo>
                <a:cubicBezTo>
                  <a:pt x="394407" y="422762"/>
                  <a:pt x="395139" y="424225"/>
                  <a:pt x="395139" y="425323"/>
                </a:cubicBezTo>
                <a:cubicBezTo>
                  <a:pt x="395139" y="438860"/>
                  <a:pt x="399163" y="460812"/>
                  <a:pt x="407212" y="491179"/>
                </a:cubicBezTo>
                <a:lnTo>
                  <a:pt x="418188" y="524107"/>
                </a:lnTo>
                <a:lnTo>
                  <a:pt x="418188" y="530693"/>
                </a:lnTo>
                <a:cubicBezTo>
                  <a:pt x="414895" y="532522"/>
                  <a:pt x="411237" y="539840"/>
                  <a:pt x="407212" y="552645"/>
                </a:cubicBezTo>
                <a:cubicBezTo>
                  <a:pt x="399895" y="548255"/>
                  <a:pt x="393309" y="545694"/>
                  <a:pt x="387456" y="544962"/>
                </a:cubicBezTo>
                <a:cubicBezTo>
                  <a:pt x="377577" y="541669"/>
                  <a:pt x="368064" y="532888"/>
                  <a:pt x="358918" y="518619"/>
                </a:cubicBezTo>
                <a:cubicBezTo>
                  <a:pt x="358918" y="517522"/>
                  <a:pt x="353429" y="512765"/>
                  <a:pt x="342453" y="504350"/>
                </a:cubicBezTo>
                <a:cubicBezTo>
                  <a:pt x="342453" y="500692"/>
                  <a:pt x="335136" y="493740"/>
                  <a:pt x="320501" y="483496"/>
                </a:cubicBezTo>
                <a:cubicBezTo>
                  <a:pt x="320501" y="480203"/>
                  <a:pt x="309891" y="470324"/>
                  <a:pt x="288671" y="453860"/>
                </a:cubicBezTo>
                <a:cubicBezTo>
                  <a:pt x="287207" y="453860"/>
                  <a:pt x="285744" y="450202"/>
                  <a:pt x="284280" y="442884"/>
                </a:cubicBezTo>
                <a:cubicBezTo>
                  <a:pt x="276231" y="438128"/>
                  <a:pt x="272207" y="433738"/>
                  <a:pt x="272207" y="429713"/>
                </a:cubicBezTo>
                <a:cubicBezTo>
                  <a:pt x="265621" y="426054"/>
                  <a:pt x="262328" y="422396"/>
                  <a:pt x="262328" y="418737"/>
                </a:cubicBezTo>
                <a:lnTo>
                  <a:pt x="255743" y="418737"/>
                </a:lnTo>
                <a:cubicBezTo>
                  <a:pt x="253181" y="420932"/>
                  <a:pt x="250620" y="422030"/>
                  <a:pt x="248059" y="422030"/>
                </a:cubicBezTo>
                <a:lnTo>
                  <a:pt x="239278" y="422030"/>
                </a:lnTo>
                <a:cubicBezTo>
                  <a:pt x="236717" y="422030"/>
                  <a:pt x="233059" y="419835"/>
                  <a:pt x="228302" y="415444"/>
                </a:cubicBezTo>
                <a:cubicBezTo>
                  <a:pt x="218058" y="411054"/>
                  <a:pt x="211106" y="408858"/>
                  <a:pt x="207448" y="408858"/>
                </a:cubicBezTo>
                <a:cubicBezTo>
                  <a:pt x="205984" y="407029"/>
                  <a:pt x="205253" y="405932"/>
                  <a:pt x="205253" y="405566"/>
                </a:cubicBezTo>
                <a:cubicBezTo>
                  <a:pt x="210009" y="398980"/>
                  <a:pt x="216594" y="395687"/>
                  <a:pt x="225009" y="395687"/>
                </a:cubicBezTo>
                <a:lnTo>
                  <a:pt x="227205" y="395687"/>
                </a:lnTo>
                <a:cubicBezTo>
                  <a:pt x="231229" y="395687"/>
                  <a:pt x="237449" y="396053"/>
                  <a:pt x="245864" y="396785"/>
                </a:cubicBezTo>
                <a:cubicBezTo>
                  <a:pt x="247693" y="392760"/>
                  <a:pt x="250986" y="390199"/>
                  <a:pt x="255743" y="389102"/>
                </a:cubicBezTo>
                <a:cubicBezTo>
                  <a:pt x="258669" y="389102"/>
                  <a:pt x="263060" y="391663"/>
                  <a:pt x="268914" y="396785"/>
                </a:cubicBezTo>
                <a:cubicBezTo>
                  <a:pt x="275865" y="396419"/>
                  <a:pt x="280256" y="395321"/>
                  <a:pt x="282085" y="393492"/>
                </a:cubicBezTo>
                <a:lnTo>
                  <a:pt x="299647" y="393492"/>
                </a:lnTo>
                <a:lnTo>
                  <a:pt x="302940" y="395687"/>
                </a:lnTo>
                <a:lnTo>
                  <a:pt x="312818" y="395687"/>
                </a:lnTo>
                <a:cubicBezTo>
                  <a:pt x="312818" y="393858"/>
                  <a:pt x="313550" y="392029"/>
                  <a:pt x="315013" y="390199"/>
                </a:cubicBezTo>
                <a:lnTo>
                  <a:pt x="315013" y="374833"/>
                </a:lnTo>
                <a:cubicBezTo>
                  <a:pt x="312086" y="369710"/>
                  <a:pt x="309891" y="363857"/>
                  <a:pt x="308428" y="357271"/>
                </a:cubicBezTo>
                <a:cubicBezTo>
                  <a:pt x="305866" y="354344"/>
                  <a:pt x="300744" y="343368"/>
                  <a:pt x="293061" y="324343"/>
                </a:cubicBezTo>
                <a:lnTo>
                  <a:pt x="276597" y="293610"/>
                </a:lnTo>
                <a:cubicBezTo>
                  <a:pt x="270377" y="284097"/>
                  <a:pt x="262328" y="276048"/>
                  <a:pt x="252450" y="269462"/>
                </a:cubicBezTo>
                <a:cubicBezTo>
                  <a:pt x="252450" y="266170"/>
                  <a:pt x="246596" y="263609"/>
                  <a:pt x="234888" y="261779"/>
                </a:cubicBezTo>
                <a:cubicBezTo>
                  <a:pt x="215131" y="239827"/>
                  <a:pt x="205253" y="228485"/>
                  <a:pt x="205253" y="227753"/>
                </a:cubicBezTo>
                <a:cubicBezTo>
                  <a:pt x="204155" y="227753"/>
                  <a:pt x="203057" y="226656"/>
                  <a:pt x="201960" y="224460"/>
                </a:cubicBezTo>
                <a:lnTo>
                  <a:pt x="201960" y="218972"/>
                </a:lnTo>
                <a:cubicBezTo>
                  <a:pt x="204155" y="215680"/>
                  <a:pt x="205253" y="213119"/>
                  <a:pt x="205253" y="211289"/>
                </a:cubicBezTo>
                <a:lnTo>
                  <a:pt x="207448" y="211289"/>
                </a:lnTo>
                <a:cubicBezTo>
                  <a:pt x="215497" y="216411"/>
                  <a:pt x="220253" y="219704"/>
                  <a:pt x="221717" y="221168"/>
                </a:cubicBezTo>
                <a:lnTo>
                  <a:pt x="230498" y="221168"/>
                </a:lnTo>
                <a:cubicBezTo>
                  <a:pt x="232327" y="220070"/>
                  <a:pt x="237449" y="218607"/>
                  <a:pt x="245864" y="216777"/>
                </a:cubicBezTo>
                <a:cubicBezTo>
                  <a:pt x="261231" y="208728"/>
                  <a:pt x="275865" y="199947"/>
                  <a:pt x="289768" y="190435"/>
                </a:cubicBezTo>
                <a:cubicBezTo>
                  <a:pt x="296354" y="186044"/>
                  <a:pt x="300378" y="182385"/>
                  <a:pt x="301842" y="179459"/>
                </a:cubicBezTo>
                <a:cubicBezTo>
                  <a:pt x="304037" y="179459"/>
                  <a:pt x="315379" y="170678"/>
                  <a:pt x="335868" y="153116"/>
                </a:cubicBezTo>
                <a:cubicBezTo>
                  <a:pt x="351966" y="143603"/>
                  <a:pt x="360015" y="133725"/>
                  <a:pt x="360015" y="123481"/>
                </a:cubicBezTo>
                <a:lnTo>
                  <a:pt x="360015" y="121285"/>
                </a:lnTo>
                <a:cubicBezTo>
                  <a:pt x="359283" y="112870"/>
                  <a:pt x="358918" y="104821"/>
                  <a:pt x="358918" y="97138"/>
                </a:cubicBezTo>
                <a:lnTo>
                  <a:pt x="358918" y="90552"/>
                </a:lnTo>
                <a:cubicBezTo>
                  <a:pt x="357454" y="88723"/>
                  <a:pt x="356722" y="87625"/>
                  <a:pt x="356722" y="87260"/>
                </a:cubicBezTo>
                <a:lnTo>
                  <a:pt x="356722" y="71893"/>
                </a:lnTo>
                <a:lnTo>
                  <a:pt x="358918" y="68600"/>
                </a:lnTo>
                <a:lnTo>
                  <a:pt x="358918" y="62015"/>
                </a:lnTo>
                <a:cubicBezTo>
                  <a:pt x="357088" y="55429"/>
                  <a:pt x="354527" y="50673"/>
                  <a:pt x="351234" y="47746"/>
                </a:cubicBezTo>
                <a:cubicBezTo>
                  <a:pt x="349405" y="47746"/>
                  <a:pt x="347941" y="43721"/>
                  <a:pt x="346844" y="35672"/>
                </a:cubicBezTo>
                <a:cubicBezTo>
                  <a:pt x="346112" y="35672"/>
                  <a:pt x="345746" y="35306"/>
                  <a:pt x="345746" y="34574"/>
                </a:cubicBezTo>
                <a:lnTo>
                  <a:pt x="345746" y="30184"/>
                </a:lnTo>
                <a:cubicBezTo>
                  <a:pt x="345746" y="27257"/>
                  <a:pt x="350503" y="25062"/>
                  <a:pt x="360015" y="23598"/>
                </a:cubicBezTo>
                <a:cubicBezTo>
                  <a:pt x="360015" y="22867"/>
                  <a:pt x="360381" y="22501"/>
                  <a:pt x="361113" y="22501"/>
                </a:cubicBezTo>
                <a:close/>
                <a:moveTo>
                  <a:pt x="2627505" y="15915"/>
                </a:moveTo>
                <a:lnTo>
                  <a:pt x="2657140" y="22501"/>
                </a:lnTo>
                <a:lnTo>
                  <a:pt x="2663726" y="22501"/>
                </a:lnTo>
                <a:cubicBezTo>
                  <a:pt x="2669946" y="24696"/>
                  <a:pt x="2673604" y="26891"/>
                  <a:pt x="2674702" y="29086"/>
                </a:cubicBezTo>
                <a:cubicBezTo>
                  <a:pt x="2695922" y="34208"/>
                  <a:pt x="2706532" y="40062"/>
                  <a:pt x="2706532" y="46648"/>
                </a:cubicBezTo>
                <a:cubicBezTo>
                  <a:pt x="2712752" y="46648"/>
                  <a:pt x="2720070" y="60551"/>
                  <a:pt x="2728485" y="88357"/>
                </a:cubicBezTo>
                <a:cubicBezTo>
                  <a:pt x="2729948" y="88723"/>
                  <a:pt x="2730680" y="89455"/>
                  <a:pt x="2730680" y="90552"/>
                </a:cubicBezTo>
                <a:lnTo>
                  <a:pt x="2730680" y="98236"/>
                </a:lnTo>
                <a:cubicBezTo>
                  <a:pt x="2730680" y="99333"/>
                  <a:pt x="2728485" y="101163"/>
                  <a:pt x="2724094" y="103724"/>
                </a:cubicBezTo>
                <a:lnTo>
                  <a:pt x="2722997" y="103724"/>
                </a:lnTo>
                <a:lnTo>
                  <a:pt x="2704337" y="92748"/>
                </a:lnTo>
                <a:lnTo>
                  <a:pt x="2703240" y="92748"/>
                </a:lnTo>
                <a:lnTo>
                  <a:pt x="2699947" y="94943"/>
                </a:lnTo>
                <a:lnTo>
                  <a:pt x="2696654" y="94943"/>
                </a:lnTo>
                <a:cubicBezTo>
                  <a:pt x="2691532" y="89821"/>
                  <a:pt x="2687873" y="87260"/>
                  <a:pt x="2685678" y="87260"/>
                </a:cubicBezTo>
                <a:cubicBezTo>
                  <a:pt x="2685678" y="84333"/>
                  <a:pt x="2683117" y="82503"/>
                  <a:pt x="2677995" y="81771"/>
                </a:cubicBezTo>
                <a:cubicBezTo>
                  <a:pt x="2677995" y="79576"/>
                  <a:pt x="2673604" y="77747"/>
                  <a:pt x="2664824" y="76283"/>
                </a:cubicBezTo>
                <a:cubicBezTo>
                  <a:pt x="2661896" y="74820"/>
                  <a:pt x="2659336" y="69698"/>
                  <a:pt x="2657140" y="60917"/>
                </a:cubicBezTo>
                <a:cubicBezTo>
                  <a:pt x="2651652" y="58722"/>
                  <a:pt x="2648359" y="56527"/>
                  <a:pt x="2647262" y="54331"/>
                </a:cubicBezTo>
                <a:cubicBezTo>
                  <a:pt x="2648359" y="54331"/>
                  <a:pt x="2649823" y="52868"/>
                  <a:pt x="2651652" y="49941"/>
                </a:cubicBezTo>
                <a:lnTo>
                  <a:pt x="2651652" y="47746"/>
                </a:lnTo>
                <a:lnTo>
                  <a:pt x="2641774" y="47746"/>
                </a:lnTo>
                <a:cubicBezTo>
                  <a:pt x="2635920" y="44087"/>
                  <a:pt x="2632993" y="39331"/>
                  <a:pt x="2632993" y="33477"/>
                </a:cubicBezTo>
                <a:cubicBezTo>
                  <a:pt x="2632993" y="28720"/>
                  <a:pt x="2630432" y="24330"/>
                  <a:pt x="2625310" y="20305"/>
                </a:cubicBezTo>
                <a:lnTo>
                  <a:pt x="2625310" y="18110"/>
                </a:lnTo>
                <a:cubicBezTo>
                  <a:pt x="2625675" y="16647"/>
                  <a:pt x="2626407" y="15915"/>
                  <a:pt x="2627505" y="15915"/>
                </a:cubicBezTo>
                <a:close/>
                <a:moveTo>
                  <a:pt x="2119629" y="0"/>
                </a:moveTo>
                <a:lnTo>
                  <a:pt x="2124019" y="0"/>
                </a:lnTo>
                <a:cubicBezTo>
                  <a:pt x="2136825" y="3658"/>
                  <a:pt x="2150362" y="11707"/>
                  <a:pt x="2164631" y="24147"/>
                </a:cubicBezTo>
                <a:cubicBezTo>
                  <a:pt x="2171948" y="31099"/>
                  <a:pt x="2175606" y="35855"/>
                  <a:pt x="2175606" y="38416"/>
                </a:cubicBezTo>
                <a:cubicBezTo>
                  <a:pt x="2175973" y="38416"/>
                  <a:pt x="2177070" y="40611"/>
                  <a:pt x="2178900" y="45002"/>
                </a:cubicBezTo>
                <a:lnTo>
                  <a:pt x="2178900" y="52685"/>
                </a:lnTo>
                <a:cubicBezTo>
                  <a:pt x="2177802" y="54880"/>
                  <a:pt x="2176339" y="60734"/>
                  <a:pt x="2174509" y="70247"/>
                </a:cubicBezTo>
                <a:cubicBezTo>
                  <a:pt x="2166826" y="83418"/>
                  <a:pt x="2161704" y="91101"/>
                  <a:pt x="2159143" y="93296"/>
                </a:cubicBezTo>
                <a:cubicBezTo>
                  <a:pt x="2143410" y="108297"/>
                  <a:pt x="2131703" y="116712"/>
                  <a:pt x="2124019" y="118541"/>
                </a:cubicBezTo>
                <a:cubicBezTo>
                  <a:pt x="2114873" y="126956"/>
                  <a:pt x="2104994" y="132444"/>
                  <a:pt x="2094384" y="135005"/>
                </a:cubicBezTo>
                <a:lnTo>
                  <a:pt x="2088896" y="142689"/>
                </a:lnTo>
                <a:lnTo>
                  <a:pt x="2088896" y="143786"/>
                </a:lnTo>
                <a:cubicBezTo>
                  <a:pt x="2091823" y="148177"/>
                  <a:pt x="2094384" y="150372"/>
                  <a:pt x="2096579" y="150372"/>
                </a:cubicBezTo>
                <a:cubicBezTo>
                  <a:pt x="2099506" y="150372"/>
                  <a:pt x="2104628" y="146713"/>
                  <a:pt x="2111946" y="139396"/>
                </a:cubicBezTo>
                <a:lnTo>
                  <a:pt x="2139386" y="139396"/>
                </a:lnTo>
                <a:cubicBezTo>
                  <a:pt x="2144508" y="141957"/>
                  <a:pt x="2151460" y="144518"/>
                  <a:pt x="2160240" y="147079"/>
                </a:cubicBezTo>
                <a:cubicBezTo>
                  <a:pt x="2160240" y="148543"/>
                  <a:pt x="2164265" y="149640"/>
                  <a:pt x="2172314" y="150372"/>
                </a:cubicBezTo>
                <a:cubicBezTo>
                  <a:pt x="2178900" y="155860"/>
                  <a:pt x="2182192" y="159153"/>
                  <a:pt x="2182192" y="160250"/>
                </a:cubicBezTo>
                <a:lnTo>
                  <a:pt x="2182192" y="164641"/>
                </a:lnTo>
                <a:lnTo>
                  <a:pt x="2178900" y="170129"/>
                </a:lnTo>
                <a:lnTo>
                  <a:pt x="2179997" y="176715"/>
                </a:lnTo>
                <a:cubicBezTo>
                  <a:pt x="2179997" y="177812"/>
                  <a:pt x="2178900" y="178910"/>
                  <a:pt x="2176704" y="180007"/>
                </a:cubicBezTo>
                <a:lnTo>
                  <a:pt x="2155850" y="180007"/>
                </a:lnTo>
                <a:cubicBezTo>
                  <a:pt x="2155850" y="182203"/>
                  <a:pt x="2154021" y="183666"/>
                  <a:pt x="2150362" y="184398"/>
                </a:cubicBezTo>
                <a:cubicBezTo>
                  <a:pt x="2150362" y="185130"/>
                  <a:pt x="2145606" y="188422"/>
                  <a:pt x="2136093" y="194276"/>
                </a:cubicBezTo>
                <a:cubicBezTo>
                  <a:pt x="2120726" y="205984"/>
                  <a:pt x="2113043" y="212570"/>
                  <a:pt x="2113043" y="214033"/>
                </a:cubicBezTo>
                <a:lnTo>
                  <a:pt x="2113043" y="218424"/>
                </a:lnTo>
                <a:cubicBezTo>
                  <a:pt x="2119263" y="217692"/>
                  <a:pt x="2124019" y="217326"/>
                  <a:pt x="2127312" y="217326"/>
                </a:cubicBezTo>
                <a:cubicBezTo>
                  <a:pt x="2150362" y="228668"/>
                  <a:pt x="2164265" y="234522"/>
                  <a:pt x="2169021" y="234888"/>
                </a:cubicBezTo>
                <a:cubicBezTo>
                  <a:pt x="2170851" y="234888"/>
                  <a:pt x="2175973" y="238181"/>
                  <a:pt x="2184388" y="244766"/>
                </a:cubicBezTo>
                <a:cubicBezTo>
                  <a:pt x="2186217" y="244766"/>
                  <a:pt x="2188047" y="246596"/>
                  <a:pt x="2189876" y="250254"/>
                </a:cubicBezTo>
                <a:cubicBezTo>
                  <a:pt x="2185851" y="253913"/>
                  <a:pt x="2183656" y="255742"/>
                  <a:pt x="2183290" y="255742"/>
                </a:cubicBezTo>
                <a:lnTo>
                  <a:pt x="2176704" y="255742"/>
                </a:lnTo>
                <a:lnTo>
                  <a:pt x="2176704" y="261230"/>
                </a:lnTo>
                <a:cubicBezTo>
                  <a:pt x="2178900" y="261230"/>
                  <a:pt x="2179997" y="261962"/>
                  <a:pt x="2179997" y="263426"/>
                </a:cubicBezTo>
                <a:cubicBezTo>
                  <a:pt x="2167192" y="266353"/>
                  <a:pt x="2159509" y="267816"/>
                  <a:pt x="2156948" y="267816"/>
                </a:cubicBezTo>
                <a:lnTo>
                  <a:pt x="2150362" y="267816"/>
                </a:lnTo>
                <a:cubicBezTo>
                  <a:pt x="2136459" y="272938"/>
                  <a:pt x="2128410" y="277329"/>
                  <a:pt x="2126215" y="280987"/>
                </a:cubicBezTo>
                <a:cubicBezTo>
                  <a:pt x="2125483" y="295622"/>
                  <a:pt x="2125117" y="305500"/>
                  <a:pt x="2125117" y="310623"/>
                </a:cubicBezTo>
                <a:lnTo>
                  <a:pt x="2136093" y="310623"/>
                </a:lnTo>
                <a:cubicBezTo>
                  <a:pt x="2137191" y="309159"/>
                  <a:pt x="2143044" y="307696"/>
                  <a:pt x="2153655" y="306232"/>
                </a:cubicBezTo>
                <a:cubicBezTo>
                  <a:pt x="2161704" y="302208"/>
                  <a:pt x="2165728" y="299647"/>
                  <a:pt x="2165728" y="298549"/>
                </a:cubicBezTo>
                <a:cubicBezTo>
                  <a:pt x="2168290" y="292695"/>
                  <a:pt x="2171948" y="288670"/>
                  <a:pt x="2176704" y="286475"/>
                </a:cubicBezTo>
                <a:lnTo>
                  <a:pt x="2182192" y="286475"/>
                </a:lnTo>
                <a:lnTo>
                  <a:pt x="2185485" y="288670"/>
                </a:lnTo>
                <a:lnTo>
                  <a:pt x="2188778" y="288670"/>
                </a:lnTo>
                <a:lnTo>
                  <a:pt x="2197559" y="283183"/>
                </a:lnTo>
                <a:lnTo>
                  <a:pt x="2198656" y="283183"/>
                </a:lnTo>
                <a:cubicBezTo>
                  <a:pt x="2201583" y="284646"/>
                  <a:pt x="2203047" y="286475"/>
                  <a:pt x="2203047" y="288670"/>
                </a:cubicBezTo>
                <a:lnTo>
                  <a:pt x="2209633" y="288670"/>
                </a:lnTo>
                <a:cubicBezTo>
                  <a:pt x="2213292" y="290500"/>
                  <a:pt x="2215121" y="292329"/>
                  <a:pt x="2215121" y="294158"/>
                </a:cubicBezTo>
                <a:lnTo>
                  <a:pt x="2216218" y="294158"/>
                </a:lnTo>
                <a:lnTo>
                  <a:pt x="2219511" y="291963"/>
                </a:lnTo>
                <a:lnTo>
                  <a:pt x="2220608" y="291963"/>
                </a:lnTo>
                <a:cubicBezTo>
                  <a:pt x="2232317" y="300378"/>
                  <a:pt x="2243293" y="306598"/>
                  <a:pt x="2253537" y="310623"/>
                </a:cubicBezTo>
                <a:cubicBezTo>
                  <a:pt x="2269635" y="320867"/>
                  <a:pt x="2278050" y="327819"/>
                  <a:pt x="2278782" y="331477"/>
                </a:cubicBezTo>
                <a:lnTo>
                  <a:pt x="2265611" y="338063"/>
                </a:lnTo>
                <a:lnTo>
                  <a:pt x="2265611" y="340258"/>
                </a:lnTo>
                <a:lnTo>
                  <a:pt x="2271098" y="347941"/>
                </a:lnTo>
                <a:lnTo>
                  <a:pt x="2271098" y="349039"/>
                </a:lnTo>
                <a:cubicBezTo>
                  <a:pt x="2271098" y="350136"/>
                  <a:pt x="2268538" y="351966"/>
                  <a:pt x="2263415" y="354527"/>
                </a:cubicBezTo>
                <a:lnTo>
                  <a:pt x="2249146" y="354527"/>
                </a:lnTo>
                <a:cubicBezTo>
                  <a:pt x="2241829" y="348673"/>
                  <a:pt x="2233780" y="345746"/>
                  <a:pt x="2224999" y="345746"/>
                </a:cubicBezTo>
                <a:lnTo>
                  <a:pt x="2211828" y="345746"/>
                </a:lnTo>
                <a:lnTo>
                  <a:pt x="2208535" y="343551"/>
                </a:lnTo>
                <a:lnTo>
                  <a:pt x="2201949" y="343551"/>
                </a:lnTo>
                <a:cubicBezTo>
                  <a:pt x="2184022" y="349405"/>
                  <a:pt x="2171216" y="354161"/>
                  <a:pt x="2163533" y="357820"/>
                </a:cubicBezTo>
                <a:cubicBezTo>
                  <a:pt x="2158045" y="363674"/>
                  <a:pt x="2148898" y="368430"/>
                  <a:pt x="2136093" y="372089"/>
                </a:cubicBezTo>
                <a:lnTo>
                  <a:pt x="2128410" y="379772"/>
                </a:lnTo>
                <a:lnTo>
                  <a:pt x="2128410" y="397334"/>
                </a:lnTo>
                <a:cubicBezTo>
                  <a:pt x="2128776" y="398797"/>
                  <a:pt x="2129507" y="399529"/>
                  <a:pt x="2130605" y="399529"/>
                </a:cubicBezTo>
                <a:cubicBezTo>
                  <a:pt x="2131337" y="416725"/>
                  <a:pt x="2131703" y="429530"/>
                  <a:pt x="2131703" y="437945"/>
                </a:cubicBezTo>
                <a:lnTo>
                  <a:pt x="2131703" y="448921"/>
                </a:lnTo>
                <a:lnTo>
                  <a:pt x="2133898" y="452214"/>
                </a:lnTo>
                <a:lnTo>
                  <a:pt x="2133898" y="460995"/>
                </a:lnTo>
                <a:cubicBezTo>
                  <a:pt x="2133898" y="461361"/>
                  <a:pt x="2133166" y="462458"/>
                  <a:pt x="2131703" y="464288"/>
                </a:cubicBezTo>
                <a:lnTo>
                  <a:pt x="2131703" y="474166"/>
                </a:lnTo>
                <a:cubicBezTo>
                  <a:pt x="2131703" y="476361"/>
                  <a:pt x="2132068" y="477459"/>
                  <a:pt x="2132800" y="477459"/>
                </a:cubicBezTo>
                <a:lnTo>
                  <a:pt x="2131703" y="482947"/>
                </a:lnTo>
                <a:lnTo>
                  <a:pt x="2131703" y="500509"/>
                </a:lnTo>
                <a:lnTo>
                  <a:pt x="2133898" y="503802"/>
                </a:lnTo>
                <a:lnTo>
                  <a:pt x="2133898" y="516973"/>
                </a:lnTo>
                <a:cubicBezTo>
                  <a:pt x="2135361" y="516973"/>
                  <a:pt x="2136459" y="523924"/>
                  <a:pt x="2137191" y="537827"/>
                </a:cubicBezTo>
                <a:cubicBezTo>
                  <a:pt x="2137191" y="538925"/>
                  <a:pt x="2134264" y="542584"/>
                  <a:pt x="2128410" y="548803"/>
                </a:cubicBezTo>
                <a:lnTo>
                  <a:pt x="2128410" y="552096"/>
                </a:lnTo>
                <a:cubicBezTo>
                  <a:pt x="2130605" y="554657"/>
                  <a:pt x="2131703" y="559048"/>
                  <a:pt x="2131703" y="565268"/>
                </a:cubicBezTo>
                <a:lnTo>
                  <a:pt x="2131703" y="572951"/>
                </a:lnTo>
                <a:cubicBezTo>
                  <a:pt x="2131703" y="574414"/>
                  <a:pt x="2130971" y="575146"/>
                  <a:pt x="2129507" y="575146"/>
                </a:cubicBezTo>
                <a:lnTo>
                  <a:pt x="2127312" y="575146"/>
                </a:lnTo>
                <a:cubicBezTo>
                  <a:pt x="2121824" y="573317"/>
                  <a:pt x="2116336" y="568926"/>
                  <a:pt x="2110848" y="561975"/>
                </a:cubicBezTo>
                <a:cubicBezTo>
                  <a:pt x="2106824" y="559048"/>
                  <a:pt x="2102067" y="553194"/>
                  <a:pt x="2096579" y="544413"/>
                </a:cubicBezTo>
                <a:cubicBezTo>
                  <a:pt x="2095481" y="544413"/>
                  <a:pt x="2093652" y="540023"/>
                  <a:pt x="2091091" y="531242"/>
                </a:cubicBezTo>
                <a:cubicBezTo>
                  <a:pt x="2086335" y="528315"/>
                  <a:pt x="2077554" y="526120"/>
                  <a:pt x="2064749" y="524656"/>
                </a:cubicBezTo>
                <a:cubicBezTo>
                  <a:pt x="2064749" y="524290"/>
                  <a:pt x="2062553" y="523193"/>
                  <a:pt x="2058163" y="521363"/>
                </a:cubicBezTo>
                <a:lnTo>
                  <a:pt x="2046089" y="521363"/>
                </a:lnTo>
                <a:cubicBezTo>
                  <a:pt x="2039870" y="514046"/>
                  <a:pt x="2035845" y="510387"/>
                  <a:pt x="2034016" y="510387"/>
                </a:cubicBezTo>
                <a:lnTo>
                  <a:pt x="2024137" y="510387"/>
                </a:lnTo>
                <a:cubicBezTo>
                  <a:pt x="2022674" y="510387"/>
                  <a:pt x="2021942" y="509655"/>
                  <a:pt x="2021942" y="508192"/>
                </a:cubicBezTo>
                <a:cubicBezTo>
                  <a:pt x="2042064" y="495752"/>
                  <a:pt x="2052309" y="489533"/>
                  <a:pt x="2052675" y="489533"/>
                </a:cubicBezTo>
                <a:cubicBezTo>
                  <a:pt x="2070603" y="476727"/>
                  <a:pt x="2079749" y="469776"/>
                  <a:pt x="2080115" y="468678"/>
                </a:cubicBezTo>
                <a:cubicBezTo>
                  <a:pt x="2084505" y="463556"/>
                  <a:pt x="2086701" y="456970"/>
                  <a:pt x="2086701" y="448921"/>
                </a:cubicBezTo>
                <a:cubicBezTo>
                  <a:pt x="2087432" y="448921"/>
                  <a:pt x="2087798" y="448555"/>
                  <a:pt x="2087798" y="447824"/>
                </a:cubicBezTo>
                <a:lnTo>
                  <a:pt x="2087798" y="399529"/>
                </a:lnTo>
                <a:cubicBezTo>
                  <a:pt x="2085969" y="395138"/>
                  <a:pt x="2083042" y="392943"/>
                  <a:pt x="2079017" y="392943"/>
                </a:cubicBezTo>
                <a:cubicBezTo>
                  <a:pt x="2076091" y="392943"/>
                  <a:pt x="2074627" y="392211"/>
                  <a:pt x="2074627" y="390748"/>
                </a:cubicBezTo>
                <a:cubicBezTo>
                  <a:pt x="2080847" y="384162"/>
                  <a:pt x="2084505" y="380869"/>
                  <a:pt x="2085603" y="380869"/>
                </a:cubicBezTo>
                <a:lnTo>
                  <a:pt x="2085603" y="379772"/>
                </a:lnTo>
                <a:cubicBezTo>
                  <a:pt x="2085603" y="378674"/>
                  <a:pt x="2084505" y="377577"/>
                  <a:pt x="2082310" y="376479"/>
                </a:cubicBezTo>
                <a:lnTo>
                  <a:pt x="2081213" y="376479"/>
                </a:lnTo>
                <a:cubicBezTo>
                  <a:pt x="2068773" y="383797"/>
                  <a:pt x="2054870" y="390016"/>
                  <a:pt x="2039504" y="395138"/>
                </a:cubicBezTo>
                <a:cubicBezTo>
                  <a:pt x="2036577" y="397699"/>
                  <a:pt x="2028527" y="400992"/>
                  <a:pt x="2015356" y="405017"/>
                </a:cubicBezTo>
                <a:cubicBezTo>
                  <a:pt x="2008404" y="410505"/>
                  <a:pt x="1998160" y="414164"/>
                  <a:pt x="1984623" y="415993"/>
                </a:cubicBezTo>
                <a:cubicBezTo>
                  <a:pt x="1983526" y="417456"/>
                  <a:pt x="1976574" y="419286"/>
                  <a:pt x="1963769" y="421481"/>
                </a:cubicBezTo>
                <a:cubicBezTo>
                  <a:pt x="1963769" y="422213"/>
                  <a:pt x="1963403" y="422579"/>
                  <a:pt x="1962671" y="422579"/>
                </a:cubicBezTo>
                <a:lnTo>
                  <a:pt x="1956085" y="422579"/>
                </a:lnTo>
                <a:cubicBezTo>
                  <a:pt x="1951695" y="422579"/>
                  <a:pt x="1948768" y="416725"/>
                  <a:pt x="1947304" y="405017"/>
                </a:cubicBezTo>
                <a:cubicBezTo>
                  <a:pt x="1944012" y="396236"/>
                  <a:pt x="1941084" y="389650"/>
                  <a:pt x="1938524" y="385260"/>
                </a:cubicBezTo>
                <a:lnTo>
                  <a:pt x="1938524" y="384162"/>
                </a:lnTo>
                <a:cubicBezTo>
                  <a:pt x="1938524" y="383065"/>
                  <a:pt x="1939621" y="381967"/>
                  <a:pt x="1941817" y="380869"/>
                </a:cubicBezTo>
                <a:lnTo>
                  <a:pt x="1949500" y="380869"/>
                </a:lnTo>
                <a:cubicBezTo>
                  <a:pt x="1953524" y="388187"/>
                  <a:pt x="1956451" y="391846"/>
                  <a:pt x="1958281" y="391846"/>
                </a:cubicBezTo>
                <a:cubicBezTo>
                  <a:pt x="1961939" y="388919"/>
                  <a:pt x="1967061" y="386724"/>
                  <a:pt x="1973647" y="385260"/>
                </a:cubicBezTo>
                <a:cubicBezTo>
                  <a:pt x="1993770" y="373918"/>
                  <a:pt x="2008039" y="365137"/>
                  <a:pt x="2016454" y="358917"/>
                </a:cubicBezTo>
                <a:cubicBezTo>
                  <a:pt x="2022308" y="357820"/>
                  <a:pt x="2027430" y="355259"/>
                  <a:pt x="2031820" y="351234"/>
                </a:cubicBezTo>
                <a:cubicBezTo>
                  <a:pt x="2042796" y="344283"/>
                  <a:pt x="2051211" y="340258"/>
                  <a:pt x="2057065" y="339160"/>
                </a:cubicBezTo>
                <a:cubicBezTo>
                  <a:pt x="2059626" y="337331"/>
                  <a:pt x="2068407" y="333672"/>
                  <a:pt x="2083408" y="328184"/>
                </a:cubicBezTo>
                <a:lnTo>
                  <a:pt x="2087798" y="322696"/>
                </a:lnTo>
                <a:lnTo>
                  <a:pt x="2087798" y="309525"/>
                </a:lnTo>
                <a:cubicBezTo>
                  <a:pt x="2086335" y="307696"/>
                  <a:pt x="2085603" y="306598"/>
                  <a:pt x="2085603" y="306232"/>
                </a:cubicBezTo>
                <a:lnTo>
                  <a:pt x="2085603" y="299647"/>
                </a:lnTo>
                <a:lnTo>
                  <a:pt x="2077920" y="299647"/>
                </a:lnTo>
                <a:lnTo>
                  <a:pt x="2065846" y="307330"/>
                </a:lnTo>
                <a:cubicBezTo>
                  <a:pt x="2064383" y="307330"/>
                  <a:pt x="2052309" y="313184"/>
                  <a:pt x="2029625" y="324892"/>
                </a:cubicBezTo>
                <a:cubicBezTo>
                  <a:pt x="2027796" y="324892"/>
                  <a:pt x="2019381" y="330380"/>
                  <a:pt x="2004380" y="341356"/>
                </a:cubicBezTo>
                <a:cubicBezTo>
                  <a:pt x="2003283" y="341356"/>
                  <a:pt x="2001819" y="342087"/>
                  <a:pt x="1999989" y="343551"/>
                </a:cubicBezTo>
                <a:lnTo>
                  <a:pt x="1998892" y="343551"/>
                </a:lnTo>
                <a:cubicBezTo>
                  <a:pt x="1997794" y="343551"/>
                  <a:pt x="1996331" y="342087"/>
                  <a:pt x="1994502" y="339160"/>
                </a:cubicBezTo>
                <a:cubicBezTo>
                  <a:pt x="1995965" y="339160"/>
                  <a:pt x="1996697" y="338429"/>
                  <a:pt x="1996697" y="336965"/>
                </a:cubicBezTo>
                <a:lnTo>
                  <a:pt x="1996697" y="335868"/>
                </a:lnTo>
                <a:cubicBezTo>
                  <a:pt x="1996697" y="334770"/>
                  <a:pt x="1995599" y="333672"/>
                  <a:pt x="1993404" y="332575"/>
                </a:cubicBezTo>
                <a:lnTo>
                  <a:pt x="1983526" y="332575"/>
                </a:lnTo>
                <a:cubicBezTo>
                  <a:pt x="1981696" y="332575"/>
                  <a:pt x="1974379" y="326355"/>
                  <a:pt x="1961573" y="313916"/>
                </a:cubicBezTo>
                <a:cubicBezTo>
                  <a:pt x="1959744" y="313916"/>
                  <a:pt x="1957549" y="312086"/>
                  <a:pt x="1954988" y="308427"/>
                </a:cubicBezTo>
                <a:cubicBezTo>
                  <a:pt x="1953524" y="308427"/>
                  <a:pt x="1948402" y="304769"/>
                  <a:pt x="1939621" y="297451"/>
                </a:cubicBezTo>
                <a:lnTo>
                  <a:pt x="1933036" y="296354"/>
                </a:lnTo>
                <a:cubicBezTo>
                  <a:pt x="1928645" y="296354"/>
                  <a:pt x="1926450" y="300012"/>
                  <a:pt x="1926450" y="307330"/>
                </a:cubicBezTo>
                <a:lnTo>
                  <a:pt x="1926450" y="328184"/>
                </a:lnTo>
                <a:cubicBezTo>
                  <a:pt x="1926450" y="328550"/>
                  <a:pt x="1925718" y="329648"/>
                  <a:pt x="1924255" y="331477"/>
                </a:cubicBezTo>
                <a:lnTo>
                  <a:pt x="1924255" y="368796"/>
                </a:lnTo>
                <a:cubicBezTo>
                  <a:pt x="1924255" y="369162"/>
                  <a:pt x="1923523" y="370259"/>
                  <a:pt x="1922059" y="372089"/>
                </a:cubicBezTo>
                <a:lnTo>
                  <a:pt x="1922059" y="428067"/>
                </a:lnTo>
                <a:lnTo>
                  <a:pt x="1919864" y="431360"/>
                </a:lnTo>
                <a:lnTo>
                  <a:pt x="1919864" y="445628"/>
                </a:lnTo>
                <a:cubicBezTo>
                  <a:pt x="1919864" y="452580"/>
                  <a:pt x="1918035" y="458068"/>
                  <a:pt x="1914376" y="462093"/>
                </a:cubicBezTo>
                <a:lnTo>
                  <a:pt x="1914376" y="467581"/>
                </a:lnTo>
                <a:cubicBezTo>
                  <a:pt x="1915840" y="471239"/>
                  <a:pt x="1917303" y="473069"/>
                  <a:pt x="1918767" y="473069"/>
                </a:cubicBezTo>
                <a:lnTo>
                  <a:pt x="1918767" y="480752"/>
                </a:lnTo>
                <a:cubicBezTo>
                  <a:pt x="1918767" y="482215"/>
                  <a:pt x="1918035" y="482947"/>
                  <a:pt x="1916571" y="482947"/>
                </a:cubicBezTo>
                <a:lnTo>
                  <a:pt x="1914376" y="482947"/>
                </a:lnTo>
                <a:cubicBezTo>
                  <a:pt x="1900473" y="478557"/>
                  <a:pt x="1885107" y="462824"/>
                  <a:pt x="1868277" y="435750"/>
                </a:cubicBezTo>
                <a:cubicBezTo>
                  <a:pt x="1846691" y="410139"/>
                  <a:pt x="1829860" y="397334"/>
                  <a:pt x="1817787" y="397334"/>
                </a:cubicBezTo>
                <a:cubicBezTo>
                  <a:pt x="1813396" y="403188"/>
                  <a:pt x="1806445" y="406114"/>
                  <a:pt x="1796932" y="406114"/>
                </a:cubicBezTo>
                <a:cubicBezTo>
                  <a:pt x="1796932" y="407578"/>
                  <a:pt x="1789981" y="408676"/>
                  <a:pt x="1776078" y="409407"/>
                </a:cubicBezTo>
                <a:lnTo>
                  <a:pt x="1772785" y="405017"/>
                </a:lnTo>
                <a:cubicBezTo>
                  <a:pt x="1783395" y="399529"/>
                  <a:pt x="1794371" y="391114"/>
                  <a:pt x="1805713" y="379772"/>
                </a:cubicBezTo>
                <a:cubicBezTo>
                  <a:pt x="1805713" y="377577"/>
                  <a:pt x="1808640" y="373918"/>
                  <a:pt x="1814494" y="368796"/>
                </a:cubicBezTo>
                <a:lnTo>
                  <a:pt x="1844129" y="319404"/>
                </a:lnTo>
                <a:cubicBezTo>
                  <a:pt x="1844129" y="317208"/>
                  <a:pt x="1849252" y="308062"/>
                  <a:pt x="1859496" y="291963"/>
                </a:cubicBezTo>
                <a:cubicBezTo>
                  <a:pt x="1859496" y="287573"/>
                  <a:pt x="1861325" y="283183"/>
                  <a:pt x="1864984" y="278792"/>
                </a:cubicBezTo>
                <a:lnTo>
                  <a:pt x="1864984" y="273304"/>
                </a:lnTo>
                <a:lnTo>
                  <a:pt x="1858398" y="273304"/>
                </a:lnTo>
                <a:cubicBezTo>
                  <a:pt x="1854008" y="276597"/>
                  <a:pt x="1848520" y="279524"/>
                  <a:pt x="1841934" y="282085"/>
                </a:cubicBezTo>
                <a:cubicBezTo>
                  <a:pt x="1841568" y="283548"/>
                  <a:pt x="1834617" y="286475"/>
                  <a:pt x="1821080" y="290866"/>
                </a:cubicBezTo>
                <a:lnTo>
                  <a:pt x="1809006" y="290866"/>
                </a:lnTo>
                <a:cubicBezTo>
                  <a:pt x="1798396" y="286109"/>
                  <a:pt x="1792176" y="282085"/>
                  <a:pt x="1790347" y="278792"/>
                </a:cubicBezTo>
                <a:cubicBezTo>
                  <a:pt x="1792908" y="276597"/>
                  <a:pt x="1799127" y="274402"/>
                  <a:pt x="1809006" y="272206"/>
                </a:cubicBezTo>
                <a:cubicBezTo>
                  <a:pt x="1821080" y="263060"/>
                  <a:pt x="1829129" y="255742"/>
                  <a:pt x="1833153" y="250254"/>
                </a:cubicBezTo>
                <a:cubicBezTo>
                  <a:pt x="1834251" y="250254"/>
                  <a:pt x="1835714" y="248425"/>
                  <a:pt x="1837544" y="244766"/>
                </a:cubicBezTo>
                <a:cubicBezTo>
                  <a:pt x="1852910" y="230863"/>
                  <a:pt x="1860593" y="220253"/>
                  <a:pt x="1860593" y="212936"/>
                </a:cubicBezTo>
                <a:cubicBezTo>
                  <a:pt x="1863520" y="211106"/>
                  <a:pt x="1868642" y="208911"/>
                  <a:pt x="1875960" y="206350"/>
                </a:cubicBezTo>
                <a:cubicBezTo>
                  <a:pt x="1876692" y="203789"/>
                  <a:pt x="1879619" y="201228"/>
                  <a:pt x="1884741" y="198667"/>
                </a:cubicBezTo>
                <a:cubicBezTo>
                  <a:pt x="1888400" y="195374"/>
                  <a:pt x="1891692" y="191349"/>
                  <a:pt x="1894619" y="186593"/>
                </a:cubicBezTo>
                <a:lnTo>
                  <a:pt x="1894619" y="151470"/>
                </a:lnTo>
                <a:cubicBezTo>
                  <a:pt x="1893156" y="149640"/>
                  <a:pt x="1892424" y="148543"/>
                  <a:pt x="1892424" y="148177"/>
                </a:cubicBezTo>
                <a:lnTo>
                  <a:pt x="1892424" y="98784"/>
                </a:lnTo>
                <a:cubicBezTo>
                  <a:pt x="1891327" y="97687"/>
                  <a:pt x="1889863" y="90004"/>
                  <a:pt x="1888034" y="75735"/>
                </a:cubicBezTo>
                <a:cubicBezTo>
                  <a:pt x="1884741" y="68051"/>
                  <a:pt x="1881814" y="62929"/>
                  <a:pt x="1879253" y="60368"/>
                </a:cubicBezTo>
                <a:lnTo>
                  <a:pt x="1879253" y="59271"/>
                </a:lnTo>
                <a:cubicBezTo>
                  <a:pt x="1879619" y="57807"/>
                  <a:pt x="1880350" y="57075"/>
                  <a:pt x="1881448" y="57075"/>
                </a:cubicBezTo>
                <a:lnTo>
                  <a:pt x="1882546" y="57075"/>
                </a:lnTo>
                <a:cubicBezTo>
                  <a:pt x="1887302" y="58539"/>
                  <a:pt x="1892424" y="62563"/>
                  <a:pt x="1897912" y="69149"/>
                </a:cubicBezTo>
                <a:cubicBezTo>
                  <a:pt x="1904864" y="80491"/>
                  <a:pt x="1908888" y="89638"/>
                  <a:pt x="1909986" y="96589"/>
                </a:cubicBezTo>
                <a:cubicBezTo>
                  <a:pt x="1911815" y="96589"/>
                  <a:pt x="1914376" y="104638"/>
                  <a:pt x="1917669" y="120737"/>
                </a:cubicBezTo>
                <a:cubicBezTo>
                  <a:pt x="1918401" y="120737"/>
                  <a:pt x="1918767" y="121102"/>
                  <a:pt x="1918767" y="121834"/>
                </a:cubicBezTo>
                <a:cubicBezTo>
                  <a:pt x="1919498" y="135005"/>
                  <a:pt x="1919864" y="145616"/>
                  <a:pt x="1919864" y="153665"/>
                </a:cubicBezTo>
                <a:lnTo>
                  <a:pt x="1919864" y="156958"/>
                </a:lnTo>
                <a:cubicBezTo>
                  <a:pt x="1922425" y="162812"/>
                  <a:pt x="1924255" y="165738"/>
                  <a:pt x="1925352" y="165738"/>
                </a:cubicBezTo>
                <a:lnTo>
                  <a:pt x="1941817" y="165738"/>
                </a:lnTo>
                <a:cubicBezTo>
                  <a:pt x="1963769" y="167934"/>
                  <a:pt x="1974744" y="170861"/>
                  <a:pt x="1974744" y="174519"/>
                </a:cubicBezTo>
                <a:lnTo>
                  <a:pt x="1970354" y="181105"/>
                </a:lnTo>
                <a:lnTo>
                  <a:pt x="1970354" y="184398"/>
                </a:lnTo>
                <a:lnTo>
                  <a:pt x="1975842" y="192081"/>
                </a:lnTo>
                <a:lnTo>
                  <a:pt x="1975842" y="194276"/>
                </a:lnTo>
                <a:cubicBezTo>
                  <a:pt x="1952061" y="208179"/>
                  <a:pt x="1939621" y="215131"/>
                  <a:pt x="1938524" y="215131"/>
                </a:cubicBezTo>
                <a:cubicBezTo>
                  <a:pt x="1938524" y="217326"/>
                  <a:pt x="1936694" y="218790"/>
                  <a:pt x="1933036" y="219521"/>
                </a:cubicBezTo>
                <a:cubicBezTo>
                  <a:pt x="1931572" y="222448"/>
                  <a:pt x="1929743" y="223912"/>
                  <a:pt x="1927548" y="223912"/>
                </a:cubicBezTo>
                <a:lnTo>
                  <a:pt x="1927548" y="255742"/>
                </a:lnTo>
                <a:cubicBezTo>
                  <a:pt x="1927548" y="258669"/>
                  <a:pt x="1933036" y="261230"/>
                  <a:pt x="1944012" y="263426"/>
                </a:cubicBezTo>
                <a:cubicBezTo>
                  <a:pt x="1944378" y="264157"/>
                  <a:pt x="1956451" y="271841"/>
                  <a:pt x="1980233" y="286475"/>
                </a:cubicBezTo>
                <a:cubicBezTo>
                  <a:pt x="1983160" y="285743"/>
                  <a:pt x="1986087" y="283914"/>
                  <a:pt x="1989014" y="280987"/>
                </a:cubicBezTo>
                <a:lnTo>
                  <a:pt x="1994502" y="280987"/>
                </a:lnTo>
                <a:cubicBezTo>
                  <a:pt x="1995599" y="280987"/>
                  <a:pt x="1999258" y="284280"/>
                  <a:pt x="2005478" y="290866"/>
                </a:cubicBezTo>
                <a:lnTo>
                  <a:pt x="2006575" y="290866"/>
                </a:lnTo>
                <a:cubicBezTo>
                  <a:pt x="2009137" y="288670"/>
                  <a:pt x="2016454" y="285378"/>
                  <a:pt x="2028527" y="280987"/>
                </a:cubicBezTo>
                <a:cubicBezTo>
                  <a:pt x="2035113" y="273670"/>
                  <a:pt x="2054870" y="261596"/>
                  <a:pt x="2087798" y="244766"/>
                </a:cubicBezTo>
                <a:lnTo>
                  <a:pt x="2087798" y="234888"/>
                </a:lnTo>
                <a:lnTo>
                  <a:pt x="2083408" y="234888"/>
                </a:lnTo>
                <a:cubicBezTo>
                  <a:pt x="2073895" y="238912"/>
                  <a:pt x="2064749" y="244400"/>
                  <a:pt x="2055968" y="251352"/>
                </a:cubicBezTo>
                <a:lnTo>
                  <a:pt x="2034016" y="264523"/>
                </a:lnTo>
                <a:lnTo>
                  <a:pt x="2027430" y="264523"/>
                </a:lnTo>
                <a:lnTo>
                  <a:pt x="2027430" y="263426"/>
                </a:lnTo>
                <a:cubicBezTo>
                  <a:pt x="2027796" y="260864"/>
                  <a:pt x="2035113" y="254279"/>
                  <a:pt x="2049382" y="243669"/>
                </a:cubicBezTo>
                <a:lnTo>
                  <a:pt x="2058163" y="231595"/>
                </a:lnTo>
                <a:cubicBezTo>
                  <a:pt x="2058163" y="230863"/>
                  <a:pt x="2058529" y="229766"/>
                  <a:pt x="2059261" y="228302"/>
                </a:cubicBezTo>
                <a:lnTo>
                  <a:pt x="2046089" y="229400"/>
                </a:lnTo>
                <a:lnTo>
                  <a:pt x="2032918" y="229400"/>
                </a:lnTo>
                <a:cubicBezTo>
                  <a:pt x="2024869" y="229400"/>
                  <a:pt x="2017551" y="220985"/>
                  <a:pt x="2010966" y="204155"/>
                </a:cubicBezTo>
                <a:cubicBezTo>
                  <a:pt x="2006575" y="198667"/>
                  <a:pt x="2004380" y="194642"/>
                  <a:pt x="2004380" y="192081"/>
                </a:cubicBezTo>
                <a:lnTo>
                  <a:pt x="2004380" y="186593"/>
                </a:lnTo>
                <a:cubicBezTo>
                  <a:pt x="2004380" y="185495"/>
                  <a:pt x="2005478" y="184398"/>
                  <a:pt x="2007673" y="183300"/>
                </a:cubicBezTo>
                <a:lnTo>
                  <a:pt x="2008771" y="183300"/>
                </a:lnTo>
                <a:cubicBezTo>
                  <a:pt x="2016088" y="192081"/>
                  <a:pt x="2021210" y="196471"/>
                  <a:pt x="2024137" y="196471"/>
                </a:cubicBezTo>
                <a:lnTo>
                  <a:pt x="2026332" y="196471"/>
                </a:lnTo>
                <a:cubicBezTo>
                  <a:pt x="2038040" y="191349"/>
                  <a:pt x="2053407" y="182934"/>
                  <a:pt x="2072432" y="171227"/>
                </a:cubicBezTo>
                <a:cubicBezTo>
                  <a:pt x="2073164" y="171227"/>
                  <a:pt x="2075725" y="169397"/>
                  <a:pt x="2080115" y="165738"/>
                </a:cubicBezTo>
                <a:lnTo>
                  <a:pt x="2080115" y="163543"/>
                </a:lnTo>
                <a:lnTo>
                  <a:pt x="2054870" y="163543"/>
                </a:lnTo>
                <a:cubicBezTo>
                  <a:pt x="2046821" y="169397"/>
                  <a:pt x="2040601" y="172324"/>
                  <a:pt x="2036211" y="172324"/>
                </a:cubicBezTo>
                <a:lnTo>
                  <a:pt x="2034016" y="172324"/>
                </a:lnTo>
                <a:cubicBezTo>
                  <a:pt x="2032552" y="172324"/>
                  <a:pt x="2031820" y="171592"/>
                  <a:pt x="2031820" y="170129"/>
                </a:cubicBezTo>
                <a:lnTo>
                  <a:pt x="2031820" y="169031"/>
                </a:lnTo>
                <a:cubicBezTo>
                  <a:pt x="2043894" y="158421"/>
                  <a:pt x="2050114" y="151835"/>
                  <a:pt x="2050480" y="149274"/>
                </a:cubicBezTo>
                <a:lnTo>
                  <a:pt x="2050480" y="145982"/>
                </a:lnTo>
                <a:cubicBezTo>
                  <a:pt x="2041699" y="132079"/>
                  <a:pt x="2034381" y="121468"/>
                  <a:pt x="2028527" y="114151"/>
                </a:cubicBezTo>
                <a:cubicBezTo>
                  <a:pt x="2028527" y="110126"/>
                  <a:pt x="2027064" y="106102"/>
                  <a:pt x="2024137" y="102077"/>
                </a:cubicBezTo>
                <a:lnTo>
                  <a:pt x="2024137" y="100980"/>
                </a:lnTo>
                <a:cubicBezTo>
                  <a:pt x="2025966" y="98418"/>
                  <a:pt x="2028527" y="93662"/>
                  <a:pt x="2031820" y="86711"/>
                </a:cubicBezTo>
                <a:lnTo>
                  <a:pt x="2031820" y="76832"/>
                </a:lnTo>
                <a:cubicBezTo>
                  <a:pt x="2030357" y="76832"/>
                  <a:pt x="2029625" y="76466"/>
                  <a:pt x="2029625" y="75735"/>
                </a:cubicBezTo>
                <a:cubicBezTo>
                  <a:pt x="2028893" y="64027"/>
                  <a:pt x="2028527" y="57075"/>
                  <a:pt x="2028527" y="54880"/>
                </a:cubicBezTo>
                <a:lnTo>
                  <a:pt x="2030723" y="53782"/>
                </a:lnTo>
                <a:lnTo>
                  <a:pt x="2032918" y="53782"/>
                </a:lnTo>
                <a:cubicBezTo>
                  <a:pt x="2040967" y="68051"/>
                  <a:pt x="2045357" y="79028"/>
                  <a:pt x="2046089" y="86711"/>
                </a:cubicBezTo>
                <a:lnTo>
                  <a:pt x="2052675" y="86711"/>
                </a:lnTo>
                <a:cubicBezTo>
                  <a:pt x="2059992" y="75369"/>
                  <a:pt x="2066212" y="63661"/>
                  <a:pt x="2071334" y="51587"/>
                </a:cubicBezTo>
                <a:cubicBezTo>
                  <a:pt x="2073895" y="43904"/>
                  <a:pt x="2075725" y="39514"/>
                  <a:pt x="2076822" y="38416"/>
                </a:cubicBezTo>
                <a:lnTo>
                  <a:pt x="2077920" y="38416"/>
                </a:lnTo>
                <a:lnTo>
                  <a:pt x="2085603" y="51587"/>
                </a:lnTo>
                <a:lnTo>
                  <a:pt x="2085603" y="54880"/>
                </a:lnTo>
                <a:lnTo>
                  <a:pt x="2083408" y="58173"/>
                </a:lnTo>
                <a:lnTo>
                  <a:pt x="2083408" y="84516"/>
                </a:lnTo>
                <a:cubicBezTo>
                  <a:pt x="2083408" y="85979"/>
                  <a:pt x="2083774" y="87442"/>
                  <a:pt x="2084505" y="88906"/>
                </a:cubicBezTo>
                <a:cubicBezTo>
                  <a:pt x="2083774" y="90004"/>
                  <a:pt x="2083408" y="91467"/>
                  <a:pt x="2083408" y="93296"/>
                </a:cubicBezTo>
                <a:lnTo>
                  <a:pt x="2083408" y="103175"/>
                </a:lnTo>
                <a:lnTo>
                  <a:pt x="2087798" y="103175"/>
                </a:lnTo>
                <a:cubicBezTo>
                  <a:pt x="2089628" y="98418"/>
                  <a:pt x="2096945" y="85979"/>
                  <a:pt x="2109750" y="65856"/>
                </a:cubicBezTo>
                <a:cubicBezTo>
                  <a:pt x="2119995" y="50490"/>
                  <a:pt x="2126946" y="37318"/>
                  <a:pt x="2130605" y="26342"/>
                </a:cubicBezTo>
                <a:lnTo>
                  <a:pt x="2130605" y="25245"/>
                </a:lnTo>
                <a:cubicBezTo>
                  <a:pt x="2126581" y="15366"/>
                  <a:pt x="2122190" y="7683"/>
                  <a:pt x="2117434" y="2195"/>
                </a:cubicBezTo>
                <a:cubicBezTo>
                  <a:pt x="2117800" y="731"/>
                  <a:pt x="2118531" y="0"/>
                  <a:pt x="2119629"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4400" dirty="0">
              <a:gradFill>
                <a:gsLst>
                  <a:gs pos="96000">
                    <a:srgbClr val="325E3C"/>
                  </a:gs>
                  <a:gs pos="0">
                    <a:srgbClr val="3AA32F"/>
                  </a:gs>
                </a:gsLst>
                <a:lin ang="5400000" scaled="0"/>
              </a:gradFill>
              <a:effectLst/>
              <a:ea typeface="微软雅黑" panose="020B0503020204020204" pitchFamily="34" charset="-122"/>
              <a:sym typeface="Arial" panose="020B0604020202020204" pitchFamily="34" charset="0"/>
            </a:endParaRPr>
          </a:p>
        </p:txBody>
      </p:sp>
      <p:sp>
        <p:nvSpPr>
          <p:cNvPr id="61" name="文本框 60"/>
          <p:cNvSpPr txBox="1"/>
          <p:nvPr/>
        </p:nvSpPr>
        <p:spPr>
          <a:xfrm>
            <a:off x="3668018" y="550545"/>
            <a:ext cx="2139950" cy="392430"/>
          </a:xfrm>
          <a:prstGeom prst="rect">
            <a:avLst/>
          </a:prstGeom>
          <a:noFill/>
        </p:spPr>
        <p:txBody>
          <a:bodyPr wrap="square" rtlCol="0">
            <a:noAutofit/>
          </a:bodyPr>
          <a:lstStyle/>
          <a:p>
            <a:pPr algn="dist"/>
            <a:r>
              <a:rPr lang="zh-CN" altLang="en-US"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Timeline style</a:t>
            </a:r>
          </a:p>
        </p:txBody>
      </p:sp>
      <p:sp>
        <p:nvSpPr>
          <p:cNvPr id="62" name="流程图: 联系 26"/>
          <p:cNvSpPr/>
          <p:nvPr/>
        </p:nvSpPr>
        <p:spPr>
          <a:xfrm>
            <a:off x="718503" y="2420620"/>
            <a:ext cx="10754995" cy="2368550"/>
          </a:xfrm>
          <a:prstGeom prst="flowChartConnector">
            <a:avLst/>
          </a:prstGeom>
          <a:noFill/>
          <a:ln w="47625">
            <a:gradFill>
              <a:gsLst>
                <a:gs pos="81000">
                  <a:srgbClr val="CBD705">
                    <a:alpha val="0"/>
                  </a:srgbClr>
                </a:gs>
                <a:gs pos="31000">
                  <a:srgbClr val="3AA32F">
                    <a:alpha val="92000"/>
                  </a:srgbClr>
                </a:gs>
              </a:gsLst>
              <a:lin ang="16200000" scaled="1"/>
            </a:gra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3" name="组合 62"/>
          <p:cNvGrpSpPr/>
          <p:nvPr/>
        </p:nvGrpSpPr>
        <p:grpSpPr>
          <a:xfrm rot="2520000">
            <a:off x="2578653" y="1000784"/>
            <a:ext cx="422295" cy="3221543"/>
            <a:chOff x="11074" y="1291"/>
            <a:chExt cx="665" cy="5073"/>
          </a:xfrm>
        </p:grpSpPr>
        <p:sp>
          <p:nvSpPr>
            <p:cNvPr id="64" name="菱形 63"/>
            <p:cNvSpPr/>
            <p:nvPr/>
          </p:nvSpPr>
          <p:spPr>
            <a:xfrm>
              <a:off x="11074" y="4806"/>
              <a:ext cx="665" cy="1558"/>
            </a:xfrm>
            <a:prstGeom prst="diamond">
              <a:avLst/>
            </a:prstGeom>
            <a:noFill/>
            <a:ln w="76200">
              <a:gradFill>
                <a:gsLst>
                  <a:gs pos="100000">
                    <a:srgbClr val="267A12"/>
                  </a:gs>
                  <a:gs pos="0">
                    <a:srgbClr val="74B62F"/>
                  </a:gs>
                </a:gsLst>
                <a:lin ang="16200000" scaled="1"/>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65" name="直接连接符 64"/>
            <p:cNvCxnSpPr/>
            <p:nvPr/>
          </p:nvCxnSpPr>
          <p:spPr>
            <a:xfrm flipH="1" flipV="1">
              <a:off x="11360" y="1291"/>
              <a:ext cx="47" cy="3515"/>
            </a:xfrm>
            <a:prstGeom prst="line">
              <a:avLst/>
            </a:prstGeom>
            <a:ln w="76200">
              <a:gradFill>
                <a:gsLst>
                  <a:gs pos="2000">
                    <a:schemeClr val="bg1">
                      <a:alpha val="0"/>
                    </a:schemeClr>
                  </a:gs>
                  <a:gs pos="100000">
                    <a:srgbClr val="267A12"/>
                  </a:gs>
                </a:gsLst>
                <a:lin ang="16200000" scaled="1"/>
              </a:gradFill>
            </a:ln>
          </p:spPr>
          <p:style>
            <a:lnRef idx="2">
              <a:schemeClr val="accent1"/>
            </a:lnRef>
            <a:fillRef idx="0">
              <a:srgbClr val="FFFFFF"/>
            </a:fillRef>
            <a:effectRef idx="0">
              <a:srgbClr val="FFFFFF"/>
            </a:effectRef>
            <a:fontRef idx="minor">
              <a:schemeClr val="tx1"/>
            </a:fontRef>
          </p:style>
        </p:cxnSp>
      </p:grpSp>
      <p:grpSp>
        <p:nvGrpSpPr>
          <p:cNvPr id="66" name="组合 65"/>
          <p:cNvGrpSpPr/>
          <p:nvPr/>
        </p:nvGrpSpPr>
        <p:grpSpPr>
          <a:xfrm rot="2460000">
            <a:off x="2552700" y="985310"/>
            <a:ext cx="422275" cy="3221355"/>
            <a:chOff x="4211" y="1204"/>
            <a:chExt cx="665" cy="5073"/>
          </a:xfrm>
        </p:grpSpPr>
        <p:sp>
          <p:nvSpPr>
            <p:cNvPr id="69" name="菱形 68"/>
            <p:cNvSpPr/>
            <p:nvPr/>
          </p:nvSpPr>
          <p:spPr>
            <a:xfrm>
              <a:off x="4211" y="4719"/>
              <a:ext cx="665" cy="1558"/>
            </a:xfrm>
            <a:prstGeom prst="diamond">
              <a:avLst/>
            </a:prstGeom>
            <a:noFill/>
            <a:ln w="76200">
              <a:solidFill>
                <a:srgbClr val="B3D1AA">
                  <a:alpha val="66000"/>
                </a:srgbClr>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70" name="直接连接符 69"/>
            <p:cNvCxnSpPr/>
            <p:nvPr/>
          </p:nvCxnSpPr>
          <p:spPr>
            <a:xfrm flipH="1" flipV="1">
              <a:off x="4497" y="1204"/>
              <a:ext cx="47" cy="3515"/>
            </a:xfrm>
            <a:prstGeom prst="line">
              <a:avLst/>
            </a:prstGeom>
            <a:ln w="76200">
              <a:gradFill>
                <a:gsLst>
                  <a:gs pos="2000">
                    <a:schemeClr val="bg1">
                      <a:alpha val="0"/>
                    </a:schemeClr>
                  </a:gs>
                  <a:gs pos="100000">
                    <a:srgbClr val="B3D1AA"/>
                  </a:gs>
                </a:gsLst>
                <a:lin ang="16200000" scaled="1"/>
              </a:gradFill>
            </a:ln>
          </p:spPr>
          <p:style>
            <a:lnRef idx="2">
              <a:schemeClr val="accent1"/>
            </a:lnRef>
            <a:fillRef idx="0">
              <a:srgbClr val="FFFFFF"/>
            </a:fillRef>
            <a:effectRef idx="0">
              <a:srgbClr val="FFFFFF"/>
            </a:effectRef>
            <a:fontRef idx="minor">
              <a:schemeClr val="tx1"/>
            </a:fontRef>
          </p:style>
        </p:cxnSp>
      </p:grpSp>
      <p:sp>
        <p:nvSpPr>
          <p:cNvPr id="71" name="文本框 70"/>
          <p:cNvSpPr txBox="1"/>
          <p:nvPr/>
        </p:nvSpPr>
        <p:spPr>
          <a:xfrm>
            <a:off x="38100" y="4509135"/>
            <a:ext cx="2553335" cy="1779270"/>
          </a:xfrm>
          <a:prstGeom prst="rect">
            <a:avLst/>
          </a:prstGeom>
          <a:noFill/>
        </p:spPr>
        <p:txBody>
          <a:bodyPr wrap="square" rtlCol="0" anchor="t">
            <a:noAutofit/>
          </a:bodyPr>
          <a:lstStyle/>
          <a:p>
            <a:pPr algn="ctr"/>
            <a:r>
              <a:rPr lang="zh-CN" altLang="en-US"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2002年</a:t>
            </a:r>
            <a:r>
              <a:rPr lang="en-US" altLang="zh-CN"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0</a:t>
            </a:r>
            <a:r>
              <a:rPr lang="zh-CN" altLang="en-US"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月</a:t>
            </a:r>
          </a:p>
          <a:p>
            <a:pPr algn="ctr"/>
            <a:r>
              <a:rPr lang="zh-CN" altLang="en-US" sz="2800" dirty="0">
                <a:gradFill>
                  <a:gsLst>
                    <a:gs pos="96000">
                      <a:srgbClr val="325E3C"/>
                    </a:gs>
                    <a:gs pos="0">
                      <a:srgbClr val="3AA32F"/>
                    </a:gs>
                  </a:gsLst>
                  <a:lin ang="5400000" scaled="0"/>
                </a:gradFill>
                <a:effectLst/>
                <a:ea typeface="微软雅黑" panose="020B0503020204020204" pitchFamily="34" charset="-122"/>
                <a:sym typeface="Arial" panose="020B0604020202020204" pitchFamily="34" charset="0"/>
              </a:rPr>
              <a:t>旭日初升</a:t>
            </a:r>
          </a:p>
          <a:p>
            <a:pPr algn="ctr"/>
            <a:r>
              <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rPr>
              <a:t>经广东省人民政府批准、国家教育部备案综合性公办高等院校</a:t>
            </a:r>
          </a:p>
          <a:p>
            <a:pPr algn="ctr"/>
            <a:endPar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endParaRPr>
          </a:p>
        </p:txBody>
      </p:sp>
      <p:grpSp>
        <p:nvGrpSpPr>
          <p:cNvPr id="72" name="组合 71"/>
          <p:cNvGrpSpPr/>
          <p:nvPr/>
        </p:nvGrpSpPr>
        <p:grpSpPr>
          <a:xfrm>
            <a:off x="9601200" y="3950335"/>
            <a:ext cx="2553335" cy="2338070"/>
            <a:chOff x="9601200" y="3950335"/>
            <a:chExt cx="2553335" cy="2338070"/>
          </a:xfrm>
        </p:grpSpPr>
        <p:sp>
          <p:nvSpPr>
            <p:cNvPr id="73" name="文本框 72"/>
            <p:cNvSpPr txBox="1"/>
            <p:nvPr/>
          </p:nvSpPr>
          <p:spPr>
            <a:xfrm>
              <a:off x="9601200" y="4509135"/>
              <a:ext cx="2553335" cy="1779270"/>
            </a:xfrm>
            <a:prstGeom prst="rect">
              <a:avLst/>
            </a:prstGeom>
            <a:noFill/>
          </p:spPr>
          <p:txBody>
            <a:bodyPr wrap="square" rtlCol="0" anchor="t">
              <a:noAutofit/>
            </a:bodyPr>
            <a:lstStyle/>
            <a:p>
              <a:pPr algn="ctr"/>
              <a:r>
                <a:rPr lang="zh-CN" altLang="en-US"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2002年</a:t>
              </a:r>
              <a:r>
                <a:rPr lang="en-US" altLang="zh-CN"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0</a:t>
              </a:r>
              <a:r>
                <a:rPr lang="zh-CN" altLang="en-US"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月</a:t>
              </a:r>
            </a:p>
            <a:p>
              <a:pPr algn="ctr"/>
              <a:r>
                <a:rPr lang="zh-CN" altLang="en-US" sz="2800" dirty="0">
                  <a:gradFill>
                    <a:gsLst>
                      <a:gs pos="96000">
                        <a:srgbClr val="325E3C"/>
                      </a:gs>
                      <a:gs pos="0">
                        <a:srgbClr val="3AA32F"/>
                      </a:gs>
                    </a:gsLst>
                    <a:lin ang="5400000" scaled="0"/>
                  </a:gradFill>
                  <a:effectLst/>
                  <a:ea typeface="微软雅黑" panose="020B0503020204020204" pitchFamily="34" charset="-122"/>
                  <a:sym typeface="Arial" panose="020B0604020202020204" pitchFamily="34" charset="0"/>
                </a:rPr>
                <a:t>旭日初升</a:t>
              </a:r>
            </a:p>
            <a:p>
              <a:pPr algn="ctr"/>
              <a:r>
                <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rPr>
                <a:t>经广东省人民政府批准、国家教育部备案综合性公办高等院校</a:t>
              </a:r>
            </a:p>
            <a:p>
              <a:pPr algn="ctr"/>
              <a:endPar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endParaRPr>
            </a:p>
          </p:txBody>
        </p:sp>
        <p:sp>
          <p:nvSpPr>
            <p:cNvPr id="74" name="椭圆 73"/>
            <p:cNvSpPr/>
            <p:nvPr/>
          </p:nvSpPr>
          <p:spPr>
            <a:xfrm>
              <a:off x="10623550" y="3950335"/>
              <a:ext cx="359410" cy="360045"/>
            </a:xfrm>
            <a:prstGeom prst="ellipse">
              <a:avLst/>
            </a:prstGeom>
            <a:solidFill>
              <a:srgbClr val="70B32E"/>
            </a:solidFill>
            <a:ln w="635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a:off x="6557010" y="4509135"/>
            <a:ext cx="2553335" cy="2211070"/>
            <a:chOff x="6557010" y="4509135"/>
            <a:chExt cx="2553335" cy="2211070"/>
          </a:xfrm>
        </p:grpSpPr>
        <p:sp>
          <p:nvSpPr>
            <p:cNvPr id="76" name="文本框 75"/>
            <p:cNvSpPr txBox="1"/>
            <p:nvPr/>
          </p:nvSpPr>
          <p:spPr>
            <a:xfrm>
              <a:off x="6557010" y="4940935"/>
              <a:ext cx="2553335" cy="1779270"/>
            </a:xfrm>
            <a:prstGeom prst="rect">
              <a:avLst/>
            </a:prstGeom>
            <a:noFill/>
          </p:spPr>
          <p:txBody>
            <a:bodyPr wrap="square" rtlCol="0" anchor="t">
              <a:noAutofit/>
            </a:bodyPr>
            <a:lstStyle/>
            <a:p>
              <a:pPr algn="ctr"/>
              <a:r>
                <a:rPr lang="zh-CN" altLang="en-US"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2002年</a:t>
              </a:r>
              <a:r>
                <a:rPr lang="en-US" altLang="zh-CN"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0</a:t>
              </a:r>
              <a:r>
                <a:rPr lang="zh-CN" altLang="en-US"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月</a:t>
              </a:r>
            </a:p>
            <a:p>
              <a:pPr algn="ctr"/>
              <a:r>
                <a:rPr lang="zh-CN" altLang="en-US" sz="2800" dirty="0">
                  <a:gradFill>
                    <a:gsLst>
                      <a:gs pos="96000">
                        <a:srgbClr val="325E3C"/>
                      </a:gs>
                      <a:gs pos="0">
                        <a:srgbClr val="3AA32F"/>
                      </a:gs>
                    </a:gsLst>
                    <a:lin ang="5400000" scaled="0"/>
                  </a:gradFill>
                  <a:effectLst/>
                  <a:ea typeface="微软雅黑" panose="020B0503020204020204" pitchFamily="34" charset="-122"/>
                  <a:sym typeface="Arial" panose="020B0604020202020204" pitchFamily="34" charset="0"/>
                </a:rPr>
                <a:t>旭日初升</a:t>
              </a:r>
            </a:p>
            <a:p>
              <a:pPr algn="ctr"/>
              <a:r>
                <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rPr>
                <a:t>经广东省人民政府批准、国家教育部备案综合性公办高等院校</a:t>
              </a:r>
            </a:p>
            <a:p>
              <a:pPr algn="ctr"/>
              <a:endPar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endParaRPr>
            </a:p>
          </p:txBody>
        </p:sp>
        <p:sp>
          <p:nvSpPr>
            <p:cNvPr id="77" name="椭圆 76"/>
            <p:cNvSpPr/>
            <p:nvPr/>
          </p:nvSpPr>
          <p:spPr>
            <a:xfrm>
              <a:off x="7622540" y="4509135"/>
              <a:ext cx="359410" cy="360045"/>
            </a:xfrm>
            <a:prstGeom prst="ellipse">
              <a:avLst/>
            </a:prstGeom>
            <a:solidFill>
              <a:srgbClr val="70B32E"/>
            </a:solidFill>
            <a:ln w="635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8" name="组合 77"/>
          <p:cNvGrpSpPr/>
          <p:nvPr/>
        </p:nvGrpSpPr>
        <p:grpSpPr>
          <a:xfrm>
            <a:off x="3082290" y="4509135"/>
            <a:ext cx="2553335" cy="2211070"/>
            <a:chOff x="3082290" y="4509135"/>
            <a:chExt cx="2553335" cy="2211070"/>
          </a:xfrm>
        </p:grpSpPr>
        <p:sp>
          <p:nvSpPr>
            <p:cNvPr id="79" name="文本框 78"/>
            <p:cNvSpPr txBox="1"/>
            <p:nvPr/>
          </p:nvSpPr>
          <p:spPr>
            <a:xfrm>
              <a:off x="3082290" y="4940935"/>
              <a:ext cx="2553335" cy="1779270"/>
            </a:xfrm>
            <a:prstGeom prst="rect">
              <a:avLst/>
            </a:prstGeom>
            <a:noFill/>
          </p:spPr>
          <p:txBody>
            <a:bodyPr wrap="square" rtlCol="0" anchor="t">
              <a:noAutofit/>
            </a:bodyPr>
            <a:lstStyle/>
            <a:p>
              <a:pPr algn="ctr"/>
              <a:r>
                <a:rPr lang="zh-CN" altLang="en-US"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2002年</a:t>
              </a:r>
              <a:r>
                <a:rPr lang="en-US" altLang="zh-CN"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0</a:t>
              </a:r>
              <a:r>
                <a:rPr lang="zh-CN" altLang="en-US" sz="2000" dirty="0">
                  <a:gradFill>
                    <a:gsLst>
                      <a:gs pos="96000">
                        <a:srgbClr val="325E3C"/>
                      </a:gs>
                      <a:gs pos="0">
                        <a:srgbClr val="3AA32F"/>
                      </a:gs>
                    </a:gsLst>
                    <a:lin ang="5400000" scaled="0"/>
                  </a:gradFill>
                  <a:effectLst/>
                  <a:ea typeface="微软雅黑" panose="020B0503020204020204" pitchFamily="34" charset="-122"/>
                  <a:cs typeface="Malgun Gothic Semilight" panose="020B0502040204020203" pitchFamily="34" charset="-122"/>
                  <a:sym typeface="Arial" panose="020B0604020202020204" pitchFamily="34" charset="0"/>
                </a:rPr>
                <a:t>月</a:t>
              </a:r>
            </a:p>
            <a:p>
              <a:pPr algn="ctr"/>
              <a:r>
                <a:rPr lang="zh-CN" altLang="en-US" sz="2800" dirty="0">
                  <a:gradFill>
                    <a:gsLst>
                      <a:gs pos="96000">
                        <a:srgbClr val="325E3C"/>
                      </a:gs>
                      <a:gs pos="0">
                        <a:srgbClr val="3AA32F"/>
                      </a:gs>
                    </a:gsLst>
                    <a:lin ang="5400000" scaled="0"/>
                  </a:gradFill>
                  <a:effectLst/>
                  <a:ea typeface="微软雅黑" panose="020B0503020204020204" pitchFamily="34" charset="-122"/>
                  <a:sym typeface="Arial" panose="020B0604020202020204" pitchFamily="34" charset="0"/>
                </a:rPr>
                <a:t>旭日初升</a:t>
              </a:r>
            </a:p>
            <a:p>
              <a:pPr algn="ctr"/>
              <a:r>
                <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rPr>
                <a:t>经广东省人民政府批准、国家教育部备案综合性公办高等院校</a:t>
              </a:r>
            </a:p>
            <a:p>
              <a:pPr algn="ctr"/>
              <a:endParaRPr lang="zh-CN" altLang="en-US" sz="2000" dirty="0">
                <a:solidFill>
                  <a:schemeClr val="tx1">
                    <a:lumMod val="65000"/>
                    <a:lumOff val="35000"/>
                  </a:schemeClr>
                </a:solidFill>
                <a:ea typeface="微软雅黑" panose="020B0503020204020204" pitchFamily="34" charset="-122"/>
                <a:cs typeface="Malgun Gothic Semilight" panose="020B0502040204020203" pitchFamily="34" charset="-122"/>
                <a:sym typeface="Arial" panose="020B0604020202020204" pitchFamily="34" charset="0"/>
              </a:endParaRPr>
            </a:p>
          </p:txBody>
        </p:sp>
        <p:sp>
          <p:nvSpPr>
            <p:cNvPr id="80" name="椭圆 79"/>
            <p:cNvSpPr/>
            <p:nvPr/>
          </p:nvSpPr>
          <p:spPr>
            <a:xfrm>
              <a:off x="4191000" y="4509135"/>
              <a:ext cx="359410" cy="360045"/>
            </a:xfrm>
            <a:prstGeom prst="ellipse">
              <a:avLst/>
            </a:prstGeom>
            <a:solidFill>
              <a:srgbClr val="70B32E"/>
            </a:solidFill>
            <a:ln w="635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1" name="椭圆 80"/>
          <p:cNvSpPr/>
          <p:nvPr/>
        </p:nvSpPr>
        <p:spPr>
          <a:xfrm>
            <a:off x="1189355" y="4077335"/>
            <a:ext cx="360045" cy="360045"/>
          </a:xfrm>
          <a:prstGeom prst="ellipse">
            <a:avLst/>
          </a:prstGeom>
          <a:solidFill>
            <a:srgbClr val="70B32E"/>
          </a:solidFill>
          <a:ln w="635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5" name="组合 84"/>
          <p:cNvGrpSpPr/>
          <p:nvPr/>
        </p:nvGrpSpPr>
        <p:grpSpPr>
          <a:xfrm rot="19084788">
            <a:off x="9176365" y="830169"/>
            <a:ext cx="422295" cy="3221543"/>
            <a:chOff x="11074" y="1291"/>
            <a:chExt cx="665" cy="5073"/>
          </a:xfrm>
        </p:grpSpPr>
        <p:sp>
          <p:nvSpPr>
            <p:cNvPr id="86" name="菱形 85"/>
            <p:cNvSpPr/>
            <p:nvPr/>
          </p:nvSpPr>
          <p:spPr>
            <a:xfrm>
              <a:off x="11074" y="4806"/>
              <a:ext cx="665" cy="1558"/>
            </a:xfrm>
            <a:prstGeom prst="diamond">
              <a:avLst/>
            </a:prstGeom>
            <a:noFill/>
            <a:ln w="76200">
              <a:gradFill>
                <a:gsLst>
                  <a:gs pos="100000">
                    <a:srgbClr val="267A12"/>
                  </a:gs>
                  <a:gs pos="0">
                    <a:srgbClr val="74B62F"/>
                  </a:gs>
                </a:gsLst>
                <a:lin ang="16200000" scaled="1"/>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87" name="直接连接符 86"/>
            <p:cNvCxnSpPr/>
            <p:nvPr/>
          </p:nvCxnSpPr>
          <p:spPr>
            <a:xfrm flipH="1" flipV="1">
              <a:off x="11360" y="1291"/>
              <a:ext cx="47" cy="3515"/>
            </a:xfrm>
            <a:prstGeom prst="line">
              <a:avLst/>
            </a:prstGeom>
            <a:ln w="76200">
              <a:gradFill>
                <a:gsLst>
                  <a:gs pos="2000">
                    <a:schemeClr val="bg1">
                      <a:alpha val="0"/>
                    </a:schemeClr>
                  </a:gs>
                  <a:gs pos="100000">
                    <a:srgbClr val="267A12"/>
                  </a:gs>
                </a:gsLst>
                <a:lin ang="16200000" scaled="1"/>
              </a:gradFill>
            </a:ln>
          </p:spPr>
          <p:style>
            <a:lnRef idx="2">
              <a:schemeClr val="accent1"/>
            </a:lnRef>
            <a:fillRef idx="0">
              <a:srgbClr val="FFFFFF"/>
            </a:fillRef>
            <a:effectRef idx="0">
              <a:srgbClr val="FFFFFF"/>
            </a:effectRef>
            <a:fontRef idx="minor">
              <a:schemeClr val="tx1"/>
            </a:fontRef>
          </p:style>
        </p:cxnSp>
      </p:grpSp>
      <p:grpSp>
        <p:nvGrpSpPr>
          <p:cNvPr id="88" name="组合 87"/>
          <p:cNvGrpSpPr/>
          <p:nvPr/>
        </p:nvGrpSpPr>
        <p:grpSpPr>
          <a:xfrm rot="19140000" flipH="1">
            <a:off x="9183370" y="831215"/>
            <a:ext cx="422275" cy="3221355"/>
            <a:chOff x="4211" y="1204"/>
            <a:chExt cx="665" cy="5073"/>
          </a:xfrm>
        </p:grpSpPr>
        <p:sp>
          <p:nvSpPr>
            <p:cNvPr id="89" name="菱形 88"/>
            <p:cNvSpPr/>
            <p:nvPr/>
          </p:nvSpPr>
          <p:spPr>
            <a:xfrm>
              <a:off x="4211" y="4719"/>
              <a:ext cx="665" cy="1558"/>
            </a:xfrm>
            <a:prstGeom prst="diamond">
              <a:avLst/>
            </a:prstGeom>
            <a:noFill/>
            <a:ln w="76200">
              <a:solidFill>
                <a:srgbClr val="B3D1AA">
                  <a:alpha val="66000"/>
                </a:srgbClr>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90" name="直接连接符 89"/>
            <p:cNvCxnSpPr/>
            <p:nvPr/>
          </p:nvCxnSpPr>
          <p:spPr>
            <a:xfrm flipH="1" flipV="1">
              <a:off x="4497" y="1204"/>
              <a:ext cx="47" cy="3515"/>
            </a:xfrm>
            <a:prstGeom prst="line">
              <a:avLst/>
            </a:prstGeom>
            <a:ln w="76200">
              <a:gradFill>
                <a:gsLst>
                  <a:gs pos="2000">
                    <a:schemeClr val="bg1">
                      <a:alpha val="0"/>
                    </a:schemeClr>
                  </a:gs>
                  <a:gs pos="100000">
                    <a:srgbClr val="B3D1AA"/>
                  </a:gs>
                </a:gsLst>
                <a:lin ang="16200000" scaled="1"/>
              </a:gradFill>
            </a:ln>
          </p:spPr>
          <p:style>
            <a:lnRef idx="2">
              <a:schemeClr val="accent1"/>
            </a:lnRef>
            <a:fillRef idx="0">
              <a:srgbClr val="FFFFFF"/>
            </a:fillRef>
            <a:effectRef idx="0">
              <a:srgbClr val="FFFFFF"/>
            </a:effectRef>
            <a:fontRef idx="minor">
              <a:schemeClr val="tx1"/>
            </a:fontRef>
          </p:style>
        </p:cxnSp>
      </p:grpSp>
      <p:grpSp>
        <p:nvGrpSpPr>
          <p:cNvPr id="91" name="组合 90"/>
          <p:cNvGrpSpPr/>
          <p:nvPr/>
        </p:nvGrpSpPr>
        <p:grpSpPr>
          <a:xfrm rot="1128227">
            <a:off x="4803728" y="1178841"/>
            <a:ext cx="422295" cy="3221543"/>
            <a:chOff x="11074" y="1291"/>
            <a:chExt cx="665" cy="5073"/>
          </a:xfrm>
        </p:grpSpPr>
        <p:sp>
          <p:nvSpPr>
            <p:cNvPr id="92" name="菱形 91"/>
            <p:cNvSpPr/>
            <p:nvPr/>
          </p:nvSpPr>
          <p:spPr>
            <a:xfrm>
              <a:off x="11074" y="4806"/>
              <a:ext cx="665" cy="1558"/>
            </a:xfrm>
            <a:prstGeom prst="diamond">
              <a:avLst/>
            </a:prstGeom>
            <a:noFill/>
            <a:ln w="76200">
              <a:gradFill>
                <a:gsLst>
                  <a:gs pos="100000">
                    <a:srgbClr val="267A12"/>
                  </a:gs>
                  <a:gs pos="0">
                    <a:srgbClr val="74B62F"/>
                  </a:gs>
                </a:gsLst>
                <a:lin ang="16200000" scaled="1"/>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93" name="直接连接符 92"/>
            <p:cNvCxnSpPr/>
            <p:nvPr/>
          </p:nvCxnSpPr>
          <p:spPr>
            <a:xfrm flipH="1" flipV="1">
              <a:off x="11360" y="1291"/>
              <a:ext cx="47" cy="3515"/>
            </a:xfrm>
            <a:prstGeom prst="line">
              <a:avLst/>
            </a:prstGeom>
            <a:ln w="76200">
              <a:gradFill>
                <a:gsLst>
                  <a:gs pos="2000">
                    <a:schemeClr val="bg1">
                      <a:alpha val="0"/>
                    </a:schemeClr>
                  </a:gs>
                  <a:gs pos="100000">
                    <a:srgbClr val="267A12"/>
                  </a:gs>
                </a:gsLst>
                <a:lin ang="16200000" scaled="1"/>
              </a:gradFill>
            </a:ln>
          </p:spPr>
          <p:style>
            <a:lnRef idx="2">
              <a:schemeClr val="accent1"/>
            </a:lnRef>
            <a:fillRef idx="0">
              <a:srgbClr val="FFFFFF"/>
            </a:fillRef>
            <a:effectRef idx="0">
              <a:srgbClr val="FFFFFF"/>
            </a:effectRef>
            <a:fontRef idx="minor">
              <a:schemeClr val="tx1"/>
            </a:fontRef>
          </p:style>
        </p:cxnSp>
      </p:grpSp>
      <p:grpSp>
        <p:nvGrpSpPr>
          <p:cNvPr id="94" name="组合 93"/>
          <p:cNvGrpSpPr/>
          <p:nvPr/>
        </p:nvGrpSpPr>
        <p:grpSpPr>
          <a:xfrm rot="1020000">
            <a:off x="4806950" y="1116330"/>
            <a:ext cx="422275" cy="3221355"/>
            <a:chOff x="4211" y="1204"/>
            <a:chExt cx="665" cy="5073"/>
          </a:xfrm>
        </p:grpSpPr>
        <p:sp>
          <p:nvSpPr>
            <p:cNvPr id="95" name="菱形 94"/>
            <p:cNvSpPr/>
            <p:nvPr/>
          </p:nvSpPr>
          <p:spPr>
            <a:xfrm>
              <a:off x="4211" y="4719"/>
              <a:ext cx="665" cy="1558"/>
            </a:xfrm>
            <a:prstGeom prst="diamond">
              <a:avLst/>
            </a:prstGeom>
            <a:noFill/>
            <a:ln w="76200">
              <a:solidFill>
                <a:srgbClr val="B3D1AA">
                  <a:alpha val="66000"/>
                </a:srgbClr>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96" name="直接连接符 95"/>
            <p:cNvCxnSpPr/>
            <p:nvPr/>
          </p:nvCxnSpPr>
          <p:spPr>
            <a:xfrm flipH="1" flipV="1">
              <a:off x="4497" y="1204"/>
              <a:ext cx="47" cy="3515"/>
            </a:xfrm>
            <a:prstGeom prst="line">
              <a:avLst/>
            </a:prstGeom>
            <a:ln w="76200">
              <a:gradFill>
                <a:gsLst>
                  <a:gs pos="2000">
                    <a:schemeClr val="bg1">
                      <a:alpha val="0"/>
                    </a:schemeClr>
                  </a:gs>
                  <a:gs pos="100000">
                    <a:srgbClr val="B3D1AA"/>
                  </a:gs>
                </a:gsLst>
                <a:lin ang="16200000" scaled="1"/>
              </a:gradFill>
            </a:ln>
          </p:spPr>
          <p:style>
            <a:lnRef idx="2">
              <a:schemeClr val="accent1"/>
            </a:lnRef>
            <a:fillRef idx="0">
              <a:srgbClr val="FFFFFF"/>
            </a:fillRef>
            <a:effectRef idx="0">
              <a:srgbClr val="FFFFFF"/>
            </a:effectRef>
            <a:fontRef idx="minor">
              <a:schemeClr val="tx1"/>
            </a:fontRef>
          </p:style>
        </p:cxnSp>
      </p:grpSp>
      <p:grpSp>
        <p:nvGrpSpPr>
          <p:cNvPr id="97" name="组合 96"/>
          <p:cNvGrpSpPr/>
          <p:nvPr/>
        </p:nvGrpSpPr>
        <p:grpSpPr>
          <a:xfrm rot="20617121">
            <a:off x="7028192" y="1140952"/>
            <a:ext cx="422295" cy="3221543"/>
            <a:chOff x="11074" y="1291"/>
            <a:chExt cx="665" cy="5073"/>
          </a:xfrm>
        </p:grpSpPr>
        <p:sp>
          <p:nvSpPr>
            <p:cNvPr id="98" name="菱形 97"/>
            <p:cNvSpPr/>
            <p:nvPr/>
          </p:nvSpPr>
          <p:spPr>
            <a:xfrm>
              <a:off x="11074" y="4806"/>
              <a:ext cx="665" cy="1558"/>
            </a:xfrm>
            <a:prstGeom prst="diamond">
              <a:avLst/>
            </a:prstGeom>
            <a:noFill/>
            <a:ln w="76200">
              <a:gradFill>
                <a:gsLst>
                  <a:gs pos="100000">
                    <a:srgbClr val="267A12"/>
                  </a:gs>
                  <a:gs pos="0">
                    <a:srgbClr val="74B62F"/>
                  </a:gs>
                </a:gsLst>
                <a:lin ang="16200000" scaled="1"/>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99" name="直接连接符 98"/>
            <p:cNvCxnSpPr/>
            <p:nvPr/>
          </p:nvCxnSpPr>
          <p:spPr>
            <a:xfrm flipH="1" flipV="1">
              <a:off x="11360" y="1291"/>
              <a:ext cx="47" cy="3515"/>
            </a:xfrm>
            <a:prstGeom prst="line">
              <a:avLst/>
            </a:prstGeom>
            <a:ln w="76200">
              <a:gradFill>
                <a:gsLst>
                  <a:gs pos="2000">
                    <a:schemeClr val="bg1">
                      <a:alpha val="0"/>
                    </a:schemeClr>
                  </a:gs>
                  <a:gs pos="100000">
                    <a:srgbClr val="267A12"/>
                  </a:gs>
                </a:gsLst>
                <a:lin ang="16200000" scaled="1"/>
              </a:gradFill>
            </a:ln>
          </p:spPr>
          <p:style>
            <a:lnRef idx="2">
              <a:schemeClr val="accent1"/>
            </a:lnRef>
            <a:fillRef idx="0">
              <a:srgbClr val="FFFFFF"/>
            </a:fillRef>
            <a:effectRef idx="0">
              <a:srgbClr val="FFFFFF"/>
            </a:effectRef>
            <a:fontRef idx="minor">
              <a:schemeClr val="tx1"/>
            </a:fontRef>
          </p:style>
        </p:cxnSp>
      </p:grpSp>
      <p:grpSp>
        <p:nvGrpSpPr>
          <p:cNvPr id="100" name="组合 99"/>
          <p:cNvGrpSpPr/>
          <p:nvPr/>
        </p:nvGrpSpPr>
        <p:grpSpPr>
          <a:xfrm rot="20580000" flipH="1">
            <a:off x="6995160" y="1097915"/>
            <a:ext cx="422275" cy="3221355"/>
            <a:chOff x="4211" y="1204"/>
            <a:chExt cx="665" cy="5073"/>
          </a:xfrm>
        </p:grpSpPr>
        <p:sp>
          <p:nvSpPr>
            <p:cNvPr id="101" name="菱形 100"/>
            <p:cNvSpPr/>
            <p:nvPr/>
          </p:nvSpPr>
          <p:spPr>
            <a:xfrm>
              <a:off x="4211" y="4719"/>
              <a:ext cx="665" cy="1558"/>
            </a:xfrm>
            <a:prstGeom prst="diamond">
              <a:avLst/>
            </a:prstGeom>
            <a:noFill/>
            <a:ln w="76200">
              <a:solidFill>
                <a:srgbClr val="B3D1AA">
                  <a:alpha val="66000"/>
                </a:srgbClr>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02" name="直接连接符 101"/>
            <p:cNvCxnSpPr/>
            <p:nvPr/>
          </p:nvCxnSpPr>
          <p:spPr>
            <a:xfrm flipH="1" flipV="1">
              <a:off x="4497" y="1204"/>
              <a:ext cx="47" cy="3515"/>
            </a:xfrm>
            <a:prstGeom prst="line">
              <a:avLst/>
            </a:prstGeom>
            <a:ln w="76200">
              <a:gradFill>
                <a:gsLst>
                  <a:gs pos="2000">
                    <a:schemeClr val="bg1">
                      <a:alpha val="0"/>
                    </a:schemeClr>
                  </a:gs>
                  <a:gs pos="100000">
                    <a:srgbClr val="B3D1AA"/>
                  </a:gs>
                </a:gsLst>
                <a:lin ang="16200000" scaled="1"/>
              </a:gradFill>
            </a:ln>
          </p:spPr>
          <p:style>
            <a:lnRef idx="2">
              <a:schemeClr val="accent1"/>
            </a:lnRef>
            <a:fillRef idx="0">
              <a:srgbClr val="FFFFFF"/>
            </a:fillRef>
            <a:effectRef idx="0">
              <a:srgbClr val="FFFFFF"/>
            </a:effectRef>
            <a:fontRef idx="minor">
              <a:schemeClr val="tx1"/>
            </a:fontRef>
          </p:style>
        </p:cxnSp>
      </p:grpSp>
      <p:grpSp>
        <p:nvGrpSpPr>
          <p:cNvPr id="104" name="组合 103"/>
          <p:cNvGrpSpPr/>
          <p:nvPr/>
        </p:nvGrpSpPr>
        <p:grpSpPr>
          <a:xfrm>
            <a:off x="3048000" y="1578610"/>
            <a:ext cx="6096000" cy="1457325"/>
            <a:chOff x="4801" y="3015"/>
            <a:chExt cx="9600" cy="2295"/>
          </a:xfrm>
        </p:grpSpPr>
        <p:sp>
          <p:nvSpPr>
            <p:cNvPr id="105" name="文本框 104"/>
            <p:cNvSpPr txBox="1"/>
            <p:nvPr/>
          </p:nvSpPr>
          <p:spPr>
            <a:xfrm>
              <a:off x="5097" y="4488"/>
              <a:ext cx="9008" cy="822"/>
            </a:xfrm>
            <a:prstGeom prst="rect">
              <a:avLst/>
            </a:prstGeom>
            <a:noFill/>
          </p:spPr>
          <p:txBody>
            <a:bodyPr wrap="square" rtlCol="0">
              <a:spAutoFit/>
            </a:bodyPr>
            <a:lstStyle/>
            <a:p>
              <a:pPr algn="ctr"/>
              <a:r>
                <a:rPr lang="zh-CN" altLang="en-US" sz="2800" dirty="0">
                  <a:gradFill>
                    <a:gsLst>
                      <a:gs pos="96000">
                        <a:srgbClr val="325E3C"/>
                      </a:gs>
                      <a:gs pos="0">
                        <a:srgbClr val="3AA32F"/>
                      </a:gs>
                    </a:gsLst>
                    <a:lin ang="5400000" scaled="0"/>
                  </a:gradFill>
                  <a:effectLst/>
                  <a:ea typeface="微软雅黑" panose="020B0503020204020204" pitchFamily="34" charset="-122"/>
                  <a:sym typeface="Arial" panose="020B0604020202020204" pitchFamily="34" charset="0"/>
                </a:rPr>
                <a:t>从未长大，因为一直在成长</a:t>
              </a:r>
            </a:p>
          </p:txBody>
        </p:sp>
        <p:cxnSp>
          <p:nvCxnSpPr>
            <p:cNvPr id="106" name="直接连接符 105"/>
            <p:cNvCxnSpPr/>
            <p:nvPr/>
          </p:nvCxnSpPr>
          <p:spPr>
            <a:xfrm flipV="1">
              <a:off x="5745" y="4261"/>
              <a:ext cx="7711" cy="112"/>
            </a:xfrm>
            <a:prstGeom prst="line">
              <a:avLst/>
            </a:prstGeom>
            <a:ln w="22225">
              <a:gradFill>
                <a:gsLst>
                  <a:gs pos="81000">
                    <a:srgbClr val="CBD705">
                      <a:alpha val="0"/>
                    </a:srgbClr>
                  </a:gs>
                  <a:gs pos="31000">
                    <a:srgbClr val="3AA32F">
                      <a:alpha val="83000"/>
                    </a:srgb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sp>
          <p:nvSpPr>
            <p:cNvPr id="107" name="文本框 106"/>
            <p:cNvSpPr txBox="1"/>
            <p:nvPr/>
          </p:nvSpPr>
          <p:spPr>
            <a:xfrm>
              <a:off x="4801" y="3015"/>
              <a:ext cx="9600" cy="1598"/>
            </a:xfrm>
            <a:prstGeom prst="rect">
              <a:avLst/>
            </a:prstGeom>
            <a:noFill/>
          </p:spPr>
          <p:txBody>
            <a:bodyPr wrap="square" rtlCol="0" anchor="t">
              <a:spAutoFit/>
            </a:bodyPr>
            <a:lstStyle/>
            <a:p>
              <a:pPr algn="ctr"/>
              <a:r>
                <a:rPr lang="zh-CN" altLang="en-US" sz="6000">
                  <a:gradFill>
                    <a:gsLst>
                      <a:gs pos="96000">
                        <a:srgbClr val="325E3C"/>
                      </a:gs>
                      <a:gs pos="0">
                        <a:srgbClr val="3AA32F"/>
                      </a:gs>
                    </a:gsLst>
                    <a:lin ang="5400000" scaled="0"/>
                  </a:gradFill>
                  <a:effectLst/>
                  <a:ea typeface="微软雅黑" panose="020B0503020204020204" pitchFamily="34" charset="-122"/>
                  <a:sym typeface="Arial" panose="020B0604020202020204" pitchFamily="34" charset="0"/>
                </a:rPr>
                <a:t>历史回眸</a:t>
              </a:r>
            </a:p>
          </p:txBody>
        </p:sp>
      </p:grpSp>
      <p:grpSp>
        <p:nvGrpSpPr>
          <p:cNvPr id="4" name="组合 3"/>
          <p:cNvGrpSpPr>
            <a:grpSpLocks noRot="1" noChangeAspect="1"/>
          </p:cNvGrpSpPr>
          <p:nvPr/>
        </p:nvGrpSpPr>
        <p:grpSpPr>
          <a:xfrm>
            <a:off x="7851668" y="245988"/>
            <a:ext cx="4376943" cy="874489"/>
            <a:chOff x="0" y="0"/>
            <a:chExt cx="7395" cy="1277"/>
          </a:xfrm>
        </p:grpSpPr>
        <p:sp>
          <p:nvSpPr>
            <p:cNvPr id="9"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10" name="图片 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11" name="图片 10"/>
            <p:cNvPicPr>
              <a:picLocks noChangeAspect="1"/>
            </p:cNvPicPr>
            <p:nvPr/>
          </p:nvPicPr>
          <p:blipFill>
            <a:blip r:embed="rId9"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2225" y="-587375"/>
            <a:ext cx="12236450" cy="8032750"/>
          </a:xfrm>
          <a:prstGeom prst="rect">
            <a:avLst/>
          </a:prstGeom>
        </p:spPr>
      </p:pic>
      <p:sp>
        <p:nvSpPr>
          <p:cNvPr id="89" name="矩形 88"/>
          <p:cNvSpPr/>
          <p:nvPr/>
        </p:nvSpPr>
        <p:spPr>
          <a:xfrm>
            <a:off x="-427672" y="-747395"/>
            <a:ext cx="13047345" cy="5684520"/>
          </a:xfrm>
          <a:prstGeom prst="rect">
            <a:avLst/>
          </a:prstGeom>
          <a:solidFill>
            <a:schemeClr val="accent4">
              <a:lumMod val="20000"/>
              <a:lumOff val="80000"/>
              <a:alpha val="6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7" name="椭圆 86"/>
          <p:cNvSpPr/>
          <p:nvPr/>
        </p:nvSpPr>
        <p:spPr>
          <a:xfrm>
            <a:off x="3961765" y="-1020127"/>
            <a:ext cx="4268470" cy="3444875"/>
          </a:xfrm>
          <a:prstGeom prst="ellipse">
            <a:avLst/>
          </a:prstGeom>
          <a:gradFill>
            <a:gsLst>
              <a:gs pos="3000">
                <a:srgbClr val="FFFFFF">
                  <a:alpha val="57000"/>
                </a:srgbClr>
              </a:gs>
              <a:gs pos="43000">
                <a:schemeClr val="bg1">
                  <a:alpha val="27000"/>
                </a:schemeClr>
              </a:gs>
              <a:gs pos="66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5" name="矩形 84"/>
          <p:cNvSpPr/>
          <p:nvPr userDrawn="1"/>
        </p:nvSpPr>
        <p:spPr>
          <a:xfrm flipV="1">
            <a:off x="-2328545" y="1344930"/>
            <a:ext cx="15914370" cy="6325870"/>
          </a:xfrm>
          <a:prstGeom prst="rect">
            <a:avLst/>
          </a:prstGeom>
          <a:gradFill>
            <a:gsLst>
              <a:gs pos="22000">
                <a:srgbClr val="FFFFFF">
                  <a:alpha val="100000"/>
                </a:srgbClr>
              </a:gs>
              <a:gs pos="54000">
                <a:srgbClr val="FFFFFF">
                  <a:alpha val="87000"/>
                </a:srgbClr>
              </a:gs>
              <a:gs pos="80000">
                <a:schemeClr val="bg1">
                  <a:alpha val="55000"/>
                </a:schemeClr>
              </a:gs>
              <a:gs pos="100000">
                <a:schemeClr val="bg1">
                  <a:alpha val="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7" name="矩形 6"/>
          <p:cNvSpPr/>
          <p:nvPr userDrawn="1"/>
        </p:nvSpPr>
        <p:spPr>
          <a:xfrm>
            <a:off x="-1861185" y="-6190615"/>
            <a:ext cx="15914370" cy="13785850"/>
          </a:xfrm>
          <a:prstGeom prst="rect">
            <a:avLst/>
          </a:prstGeom>
          <a:gradFill rotWithShape="0">
            <a:gsLst>
              <a:gs pos="47000">
                <a:srgbClr val="FFFFFF">
                  <a:alpha val="69000"/>
                </a:srgbClr>
              </a:gs>
              <a:gs pos="32000">
                <a:srgbClr val="FFFFFF">
                  <a:alpha val="79000"/>
                </a:srgbClr>
              </a:gs>
              <a:gs pos="57000">
                <a:srgbClr val="FFFFFF">
                  <a:alpha val="55000"/>
                </a:srgbClr>
              </a:gs>
              <a:gs pos="0">
                <a:srgbClr val="FFFFFF">
                  <a:alpha val="0"/>
                </a:srgbClr>
              </a:gs>
              <a:gs pos="89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14" name="图片 13"/>
          <p:cNvPicPr>
            <a:picLocks noChangeAspect="1"/>
          </p:cNvPicPr>
          <p:nvPr/>
        </p:nvPicPr>
        <p:blipFill>
          <a:blip r:embed="rId16" cstate="email">
            <a:clrChange>
              <a:clrFrom>
                <a:srgbClr val="F4F9F5">
                  <a:alpha val="100000"/>
                </a:srgbClr>
              </a:clrFrom>
              <a:clrTo>
                <a:srgbClr val="F4F9F5">
                  <a:alpha val="100000"/>
                  <a:alpha val="0"/>
                </a:srgbClr>
              </a:clrTo>
            </a:clrChange>
            <a:extLst>
              <a:ext uri="{28A0092B-C50C-407E-A947-70E740481C1C}">
                <a14:useLocalDpi xmlns:a14="http://schemas.microsoft.com/office/drawing/2010/main"/>
              </a:ext>
            </a:extLst>
          </a:blip>
          <a:stretch>
            <a:fillRect/>
          </a:stretch>
        </p:blipFill>
        <p:spPr>
          <a:xfrm>
            <a:off x="39370" y="2623820"/>
            <a:ext cx="12192000" cy="4883150"/>
          </a:xfrm>
          <a:prstGeom prst="rect">
            <a:avLst/>
          </a:prstGeom>
        </p:spPr>
      </p:pic>
      <p:sp>
        <p:nvSpPr>
          <p:cNvPr id="11" name="文本框 10">
            <a:extLst>
              <a:ext uri="{FF2B5EF4-FFF2-40B4-BE49-F238E27FC236}">
                <a16:creationId xmlns:a16="http://schemas.microsoft.com/office/drawing/2014/main" id="{B81C6F9E-B71D-72DF-9393-A8E8AE3E11D5}"/>
              </a:ext>
            </a:extLst>
          </p:cNvPr>
          <p:cNvSpPr txBox="1"/>
          <p:nvPr/>
        </p:nvSpPr>
        <p:spPr>
          <a:xfrm>
            <a:off x="5135960" y="284956"/>
            <a:ext cx="2043113" cy="1171575"/>
          </a:xfrm>
          <a:custGeom>
            <a:avLst/>
            <a:gdLst/>
            <a:ahLst/>
            <a:cxnLst/>
            <a:rect l="l" t="t" r="r" b="b"/>
            <a:pathLst>
              <a:path w="2043113" h="1171575">
                <a:moveTo>
                  <a:pt x="159544" y="604838"/>
                </a:moveTo>
                <a:lnTo>
                  <a:pt x="159544" y="645319"/>
                </a:lnTo>
                <a:lnTo>
                  <a:pt x="164306" y="652463"/>
                </a:lnTo>
                <a:lnTo>
                  <a:pt x="164306" y="678657"/>
                </a:lnTo>
                <a:lnTo>
                  <a:pt x="159544" y="685800"/>
                </a:lnTo>
                <a:lnTo>
                  <a:pt x="159544" y="745332"/>
                </a:lnTo>
                <a:lnTo>
                  <a:pt x="154781" y="752475"/>
                </a:lnTo>
                <a:lnTo>
                  <a:pt x="154781" y="831057"/>
                </a:lnTo>
                <a:lnTo>
                  <a:pt x="166688" y="831057"/>
                </a:lnTo>
                <a:cubicBezTo>
                  <a:pt x="212725" y="816769"/>
                  <a:pt x="237331" y="809625"/>
                  <a:pt x="240506" y="809625"/>
                </a:cubicBezTo>
                <a:cubicBezTo>
                  <a:pt x="261144" y="806450"/>
                  <a:pt x="277813" y="801688"/>
                  <a:pt x="290513" y="795338"/>
                </a:cubicBezTo>
                <a:cubicBezTo>
                  <a:pt x="304006" y="793750"/>
                  <a:pt x="315913" y="792957"/>
                  <a:pt x="326231" y="792957"/>
                </a:cubicBezTo>
                <a:lnTo>
                  <a:pt x="352425" y="792957"/>
                </a:lnTo>
                <a:lnTo>
                  <a:pt x="359569" y="788194"/>
                </a:lnTo>
                <a:lnTo>
                  <a:pt x="383381" y="788194"/>
                </a:lnTo>
                <a:lnTo>
                  <a:pt x="390526" y="783432"/>
                </a:lnTo>
                <a:lnTo>
                  <a:pt x="416719" y="783432"/>
                </a:lnTo>
                <a:cubicBezTo>
                  <a:pt x="423863" y="770732"/>
                  <a:pt x="428625" y="764382"/>
                  <a:pt x="431006" y="764382"/>
                </a:cubicBezTo>
                <a:lnTo>
                  <a:pt x="433388" y="764382"/>
                </a:lnTo>
                <a:lnTo>
                  <a:pt x="445294" y="773907"/>
                </a:lnTo>
                <a:lnTo>
                  <a:pt x="447675" y="773907"/>
                </a:lnTo>
                <a:cubicBezTo>
                  <a:pt x="454025" y="771525"/>
                  <a:pt x="457200" y="765969"/>
                  <a:pt x="457200" y="757238"/>
                </a:cubicBezTo>
                <a:cubicBezTo>
                  <a:pt x="455613" y="681038"/>
                  <a:pt x="454819" y="635794"/>
                  <a:pt x="454819" y="621507"/>
                </a:cubicBezTo>
                <a:cubicBezTo>
                  <a:pt x="450850" y="618332"/>
                  <a:pt x="448469" y="616744"/>
                  <a:pt x="447675" y="616744"/>
                </a:cubicBezTo>
                <a:lnTo>
                  <a:pt x="445294" y="616744"/>
                </a:lnTo>
                <a:cubicBezTo>
                  <a:pt x="392113" y="643732"/>
                  <a:pt x="357981" y="657225"/>
                  <a:pt x="342901" y="657225"/>
                </a:cubicBezTo>
                <a:cubicBezTo>
                  <a:pt x="312738" y="674688"/>
                  <a:pt x="292100" y="683419"/>
                  <a:pt x="280988" y="683419"/>
                </a:cubicBezTo>
                <a:cubicBezTo>
                  <a:pt x="267494" y="685800"/>
                  <a:pt x="250825" y="694532"/>
                  <a:pt x="230981" y="709613"/>
                </a:cubicBezTo>
                <a:cubicBezTo>
                  <a:pt x="229394" y="709613"/>
                  <a:pt x="224631" y="713582"/>
                  <a:pt x="216694" y="721519"/>
                </a:cubicBezTo>
                <a:lnTo>
                  <a:pt x="214313" y="721519"/>
                </a:lnTo>
                <a:cubicBezTo>
                  <a:pt x="211138" y="721519"/>
                  <a:pt x="209550" y="719932"/>
                  <a:pt x="209550" y="716757"/>
                </a:cubicBezTo>
                <a:cubicBezTo>
                  <a:pt x="220663" y="704850"/>
                  <a:pt x="226219" y="695325"/>
                  <a:pt x="226219" y="688182"/>
                </a:cubicBezTo>
                <a:lnTo>
                  <a:pt x="226219" y="685800"/>
                </a:lnTo>
                <a:cubicBezTo>
                  <a:pt x="191294" y="681832"/>
                  <a:pt x="173831" y="665957"/>
                  <a:pt x="173831" y="638175"/>
                </a:cubicBezTo>
                <a:lnTo>
                  <a:pt x="164306" y="604838"/>
                </a:lnTo>
                <a:close/>
                <a:moveTo>
                  <a:pt x="211931" y="535782"/>
                </a:moveTo>
                <a:lnTo>
                  <a:pt x="211931" y="540544"/>
                </a:lnTo>
                <a:lnTo>
                  <a:pt x="207169" y="540544"/>
                </a:lnTo>
                <a:cubicBezTo>
                  <a:pt x="207963" y="537369"/>
                  <a:pt x="209550" y="535782"/>
                  <a:pt x="211931" y="535782"/>
                </a:cubicBezTo>
                <a:close/>
                <a:moveTo>
                  <a:pt x="1554956" y="490538"/>
                </a:moveTo>
                <a:cubicBezTo>
                  <a:pt x="1510506" y="507207"/>
                  <a:pt x="1480344" y="519907"/>
                  <a:pt x="1464469" y="528638"/>
                </a:cubicBezTo>
                <a:lnTo>
                  <a:pt x="1345406" y="576263"/>
                </a:lnTo>
                <a:lnTo>
                  <a:pt x="1345406" y="583407"/>
                </a:lnTo>
                <a:cubicBezTo>
                  <a:pt x="1346994" y="588169"/>
                  <a:pt x="1369219" y="595313"/>
                  <a:pt x="1412081" y="604838"/>
                </a:cubicBezTo>
                <a:cubicBezTo>
                  <a:pt x="1415256" y="608807"/>
                  <a:pt x="1424781" y="614363"/>
                  <a:pt x="1440656" y="621507"/>
                </a:cubicBezTo>
                <a:cubicBezTo>
                  <a:pt x="1467644" y="641350"/>
                  <a:pt x="1481138" y="659607"/>
                  <a:pt x="1481138" y="676275"/>
                </a:cubicBezTo>
                <a:lnTo>
                  <a:pt x="1500188" y="707232"/>
                </a:lnTo>
                <a:lnTo>
                  <a:pt x="1500188" y="714375"/>
                </a:lnTo>
                <a:lnTo>
                  <a:pt x="1490663" y="731044"/>
                </a:lnTo>
                <a:lnTo>
                  <a:pt x="1490663" y="738188"/>
                </a:lnTo>
                <a:cubicBezTo>
                  <a:pt x="1493837" y="742157"/>
                  <a:pt x="1495425" y="745332"/>
                  <a:pt x="1495425" y="747713"/>
                </a:cubicBezTo>
                <a:lnTo>
                  <a:pt x="1528763" y="747713"/>
                </a:lnTo>
                <a:cubicBezTo>
                  <a:pt x="1531937" y="748507"/>
                  <a:pt x="1533525" y="750094"/>
                  <a:pt x="1533525" y="752475"/>
                </a:cubicBezTo>
                <a:lnTo>
                  <a:pt x="1533525" y="771525"/>
                </a:lnTo>
                <a:cubicBezTo>
                  <a:pt x="1519238" y="802482"/>
                  <a:pt x="1506538" y="827088"/>
                  <a:pt x="1495425" y="845344"/>
                </a:cubicBezTo>
                <a:lnTo>
                  <a:pt x="1495425" y="854869"/>
                </a:lnTo>
                <a:lnTo>
                  <a:pt x="1509713" y="854869"/>
                </a:lnTo>
                <a:cubicBezTo>
                  <a:pt x="1525588" y="849313"/>
                  <a:pt x="1535906" y="844550"/>
                  <a:pt x="1540669" y="840582"/>
                </a:cubicBezTo>
                <a:cubicBezTo>
                  <a:pt x="1547813" y="831057"/>
                  <a:pt x="1553369" y="826294"/>
                  <a:pt x="1557338" y="826294"/>
                </a:cubicBezTo>
                <a:lnTo>
                  <a:pt x="1557338" y="802482"/>
                </a:lnTo>
                <a:cubicBezTo>
                  <a:pt x="1560512" y="798513"/>
                  <a:pt x="1562100" y="796132"/>
                  <a:pt x="1562100" y="795338"/>
                </a:cubicBezTo>
                <a:lnTo>
                  <a:pt x="1562100" y="728663"/>
                </a:lnTo>
                <a:cubicBezTo>
                  <a:pt x="1562100" y="690563"/>
                  <a:pt x="1562894" y="631032"/>
                  <a:pt x="1564481" y="550069"/>
                </a:cubicBezTo>
                <a:cubicBezTo>
                  <a:pt x="1567656" y="550069"/>
                  <a:pt x="1569244" y="548482"/>
                  <a:pt x="1569244" y="545307"/>
                </a:cubicBezTo>
                <a:lnTo>
                  <a:pt x="1569244" y="504825"/>
                </a:lnTo>
                <a:cubicBezTo>
                  <a:pt x="1564481" y="498475"/>
                  <a:pt x="1562100" y="493713"/>
                  <a:pt x="1562100" y="490538"/>
                </a:cubicBezTo>
                <a:close/>
                <a:moveTo>
                  <a:pt x="438151" y="440532"/>
                </a:moveTo>
                <a:cubicBezTo>
                  <a:pt x="438151" y="444500"/>
                  <a:pt x="425451" y="447675"/>
                  <a:pt x="400050" y="450057"/>
                </a:cubicBezTo>
                <a:cubicBezTo>
                  <a:pt x="375444" y="468313"/>
                  <a:pt x="357981" y="483394"/>
                  <a:pt x="347663" y="495300"/>
                </a:cubicBezTo>
                <a:cubicBezTo>
                  <a:pt x="345281" y="495300"/>
                  <a:pt x="341313" y="497682"/>
                  <a:pt x="335756" y="502444"/>
                </a:cubicBezTo>
                <a:lnTo>
                  <a:pt x="333375" y="502444"/>
                </a:lnTo>
                <a:cubicBezTo>
                  <a:pt x="327025" y="502444"/>
                  <a:pt x="320675" y="501650"/>
                  <a:pt x="314325" y="500063"/>
                </a:cubicBezTo>
                <a:cubicBezTo>
                  <a:pt x="310356" y="500063"/>
                  <a:pt x="297656" y="504825"/>
                  <a:pt x="276225" y="514350"/>
                </a:cubicBezTo>
                <a:lnTo>
                  <a:pt x="257175" y="514350"/>
                </a:lnTo>
                <a:cubicBezTo>
                  <a:pt x="247651" y="522288"/>
                  <a:pt x="238125" y="526257"/>
                  <a:pt x="228600" y="526257"/>
                </a:cubicBezTo>
                <a:lnTo>
                  <a:pt x="223838" y="511969"/>
                </a:lnTo>
                <a:lnTo>
                  <a:pt x="211931" y="514350"/>
                </a:lnTo>
                <a:lnTo>
                  <a:pt x="197644" y="514350"/>
                </a:lnTo>
                <a:cubicBezTo>
                  <a:pt x="187326" y="514350"/>
                  <a:pt x="177006" y="505619"/>
                  <a:pt x="166688" y="488157"/>
                </a:cubicBezTo>
                <a:lnTo>
                  <a:pt x="159544" y="488157"/>
                </a:lnTo>
                <a:lnTo>
                  <a:pt x="159544" y="507207"/>
                </a:lnTo>
                <a:lnTo>
                  <a:pt x="154781" y="514350"/>
                </a:lnTo>
                <a:lnTo>
                  <a:pt x="154781" y="552450"/>
                </a:lnTo>
                <a:cubicBezTo>
                  <a:pt x="157956" y="556419"/>
                  <a:pt x="159544" y="559594"/>
                  <a:pt x="159544" y="561975"/>
                </a:cubicBezTo>
                <a:lnTo>
                  <a:pt x="169069" y="561975"/>
                </a:lnTo>
                <a:cubicBezTo>
                  <a:pt x="184150" y="556419"/>
                  <a:pt x="194469" y="550863"/>
                  <a:pt x="200026" y="545307"/>
                </a:cubicBezTo>
                <a:cubicBezTo>
                  <a:pt x="200026" y="546894"/>
                  <a:pt x="200819" y="547688"/>
                  <a:pt x="202406" y="547688"/>
                </a:cubicBezTo>
                <a:cubicBezTo>
                  <a:pt x="192881" y="559594"/>
                  <a:pt x="188119" y="569913"/>
                  <a:pt x="188119" y="578644"/>
                </a:cubicBezTo>
                <a:cubicBezTo>
                  <a:pt x="188119" y="588169"/>
                  <a:pt x="193675" y="592932"/>
                  <a:pt x="204788" y="592932"/>
                </a:cubicBezTo>
                <a:cubicBezTo>
                  <a:pt x="210344" y="592932"/>
                  <a:pt x="233363" y="584200"/>
                  <a:pt x="273844" y="566738"/>
                </a:cubicBezTo>
                <a:cubicBezTo>
                  <a:pt x="287338" y="558800"/>
                  <a:pt x="298450" y="554832"/>
                  <a:pt x="307181" y="554832"/>
                </a:cubicBezTo>
                <a:cubicBezTo>
                  <a:pt x="307181" y="548482"/>
                  <a:pt x="317500" y="540544"/>
                  <a:pt x="338138" y="531019"/>
                </a:cubicBezTo>
                <a:cubicBezTo>
                  <a:pt x="354013" y="538163"/>
                  <a:pt x="377826" y="543719"/>
                  <a:pt x="409575" y="547688"/>
                </a:cubicBezTo>
                <a:cubicBezTo>
                  <a:pt x="415925" y="554038"/>
                  <a:pt x="428625" y="557213"/>
                  <a:pt x="447675" y="557213"/>
                </a:cubicBezTo>
                <a:lnTo>
                  <a:pt x="454819" y="557213"/>
                </a:lnTo>
                <a:lnTo>
                  <a:pt x="454819" y="554832"/>
                </a:lnTo>
                <a:cubicBezTo>
                  <a:pt x="456406" y="490538"/>
                  <a:pt x="457200" y="454819"/>
                  <a:pt x="457200" y="447675"/>
                </a:cubicBezTo>
                <a:cubicBezTo>
                  <a:pt x="449263" y="442913"/>
                  <a:pt x="442913" y="440532"/>
                  <a:pt x="438151" y="440532"/>
                </a:cubicBezTo>
                <a:close/>
                <a:moveTo>
                  <a:pt x="471488" y="104775"/>
                </a:moveTo>
                <a:cubicBezTo>
                  <a:pt x="471488" y="107157"/>
                  <a:pt x="490538" y="116682"/>
                  <a:pt x="528638" y="133350"/>
                </a:cubicBezTo>
                <a:cubicBezTo>
                  <a:pt x="548481" y="153194"/>
                  <a:pt x="561182" y="174625"/>
                  <a:pt x="566738" y="197644"/>
                </a:cubicBezTo>
                <a:cubicBezTo>
                  <a:pt x="569913" y="197644"/>
                  <a:pt x="575469" y="218282"/>
                  <a:pt x="583406" y="259557"/>
                </a:cubicBezTo>
                <a:cubicBezTo>
                  <a:pt x="586581" y="259557"/>
                  <a:pt x="588169" y="277019"/>
                  <a:pt x="588169" y="311944"/>
                </a:cubicBezTo>
                <a:lnTo>
                  <a:pt x="588169" y="314325"/>
                </a:lnTo>
                <a:cubicBezTo>
                  <a:pt x="588169" y="323057"/>
                  <a:pt x="584200" y="338932"/>
                  <a:pt x="576263" y="361950"/>
                </a:cubicBezTo>
                <a:cubicBezTo>
                  <a:pt x="574675" y="370682"/>
                  <a:pt x="573881" y="383382"/>
                  <a:pt x="573881" y="400050"/>
                </a:cubicBezTo>
                <a:lnTo>
                  <a:pt x="573881" y="459582"/>
                </a:lnTo>
                <a:lnTo>
                  <a:pt x="569119" y="466725"/>
                </a:lnTo>
                <a:lnTo>
                  <a:pt x="569119" y="490538"/>
                </a:lnTo>
                <a:lnTo>
                  <a:pt x="564356" y="497682"/>
                </a:lnTo>
                <a:lnTo>
                  <a:pt x="564356" y="583407"/>
                </a:lnTo>
                <a:lnTo>
                  <a:pt x="569119" y="590550"/>
                </a:lnTo>
                <a:lnTo>
                  <a:pt x="569119" y="623888"/>
                </a:lnTo>
                <a:lnTo>
                  <a:pt x="564356" y="631032"/>
                </a:lnTo>
                <a:lnTo>
                  <a:pt x="564356" y="638175"/>
                </a:lnTo>
                <a:lnTo>
                  <a:pt x="569119" y="645319"/>
                </a:lnTo>
                <a:lnTo>
                  <a:pt x="569119" y="692944"/>
                </a:lnTo>
                <a:lnTo>
                  <a:pt x="573881" y="700088"/>
                </a:lnTo>
                <a:lnTo>
                  <a:pt x="573881" y="788194"/>
                </a:lnTo>
                <a:lnTo>
                  <a:pt x="569119" y="795338"/>
                </a:lnTo>
                <a:lnTo>
                  <a:pt x="569119" y="814388"/>
                </a:lnTo>
                <a:lnTo>
                  <a:pt x="573881" y="821532"/>
                </a:lnTo>
                <a:lnTo>
                  <a:pt x="573881" y="842963"/>
                </a:lnTo>
                <a:cubicBezTo>
                  <a:pt x="573881" y="858838"/>
                  <a:pt x="574675" y="882650"/>
                  <a:pt x="576263" y="914400"/>
                </a:cubicBezTo>
                <a:cubicBezTo>
                  <a:pt x="579438" y="915194"/>
                  <a:pt x="581026" y="916782"/>
                  <a:pt x="581026" y="919163"/>
                </a:cubicBezTo>
                <a:lnTo>
                  <a:pt x="581026" y="950119"/>
                </a:lnTo>
                <a:cubicBezTo>
                  <a:pt x="584200" y="954088"/>
                  <a:pt x="585788" y="957263"/>
                  <a:pt x="585788" y="959644"/>
                </a:cubicBezTo>
                <a:cubicBezTo>
                  <a:pt x="585788" y="964407"/>
                  <a:pt x="586581" y="979488"/>
                  <a:pt x="588169" y="1004888"/>
                </a:cubicBezTo>
                <a:lnTo>
                  <a:pt x="581026" y="1016794"/>
                </a:lnTo>
                <a:lnTo>
                  <a:pt x="581026" y="1040607"/>
                </a:lnTo>
                <a:lnTo>
                  <a:pt x="585788" y="1047750"/>
                </a:lnTo>
                <a:lnTo>
                  <a:pt x="585788" y="1052513"/>
                </a:lnTo>
                <a:cubicBezTo>
                  <a:pt x="581819" y="1062038"/>
                  <a:pt x="578644" y="1066800"/>
                  <a:pt x="576263" y="1066800"/>
                </a:cubicBezTo>
                <a:lnTo>
                  <a:pt x="573881" y="1066800"/>
                </a:lnTo>
                <a:cubicBezTo>
                  <a:pt x="542925" y="1031875"/>
                  <a:pt x="524669" y="1014413"/>
                  <a:pt x="519113" y="1014413"/>
                </a:cubicBezTo>
                <a:cubicBezTo>
                  <a:pt x="500063" y="996950"/>
                  <a:pt x="481806" y="970757"/>
                  <a:pt x="464344" y="935832"/>
                </a:cubicBezTo>
                <a:cubicBezTo>
                  <a:pt x="434181" y="904875"/>
                  <a:pt x="419100" y="883444"/>
                  <a:pt x="419100" y="871538"/>
                </a:cubicBezTo>
                <a:lnTo>
                  <a:pt x="419100" y="862013"/>
                </a:lnTo>
                <a:cubicBezTo>
                  <a:pt x="416719" y="862013"/>
                  <a:pt x="412750" y="859632"/>
                  <a:pt x="407194" y="854869"/>
                </a:cubicBezTo>
                <a:lnTo>
                  <a:pt x="397669" y="854869"/>
                </a:lnTo>
                <a:cubicBezTo>
                  <a:pt x="382588" y="862807"/>
                  <a:pt x="356394" y="872332"/>
                  <a:pt x="319088" y="883444"/>
                </a:cubicBezTo>
                <a:cubicBezTo>
                  <a:pt x="311150" y="891382"/>
                  <a:pt x="300831" y="895350"/>
                  <a:pt x="288131" y="895350"/>
                </a:cubicBezTo>
                <a:cubicBezTo>
                  <a:pt x="284163" y="900113"/>
                  <a:pt x="261938" y="908050"/>
                  <a:pt x="221456" y="919163"/>
                </a:cubicBezTo>
                <a:cubicBezTo>
                  <a:pt x="192088" y="927100"/>
                  <a:pt x="167481" y="938213"/>
                  <a:pt x="147638" y="952500"/>
                </a:cubicBezTo>
                <a:cubicBezTo>
                  <a:pt x="145256" y="952500"/>
                  <a:pt x="142081" y="954882"/>
                  <a:pt x="138113" y="959644"/>
                </a:cubicBezTo>
                <a:lnTo>
                  <a:pt x="121444" y="959644"/>
                </a:lnTo>
                <a:cubicBezTo>
                  <a:pt x="83344" y="942975"/>
                  <a:pt x="64294" y="920750"/>
                  <a:pt x="64294" y="892969"/>
                </a:cubicBezTo>
                <a:cubicBezTo>
                  <a:pt x="59531" y="892969"/>
                  <a:pt x="53975" y="885032"/>
                  <a:pt x="47625" y="869157"/>
                </a:cubicBezTo>
                <a:lnTo>
                  <a:pt x="47625" y="845344"/>
                </a:lnTo>
                <a:cubicBezTo>
                  <a:pt x="31750" y="830263"/>
                  <a:pt x="23813" y="819150"/>
                  <a:pt x="23813" y="812007"/>
                </a:cubicBezTo>
                <a:cubicBezTo>
                  <a:pt x="15875" y="796925"/>
                  <a:pt x="7938" y="785813"/>
                  <a:pt x="0" y="778669"/>
                </a:cubicBezTo>
                <a:lnTo>
                  <a:pt x="19050" y="754857"/>
                </a:lnTo>
                <a:lnTo>
                  <a:pt x="16669" y="740569"/>
                </a:lnTo>
                <a:cubicBezTo>
                  <a:pt x="23813" y="728663"/>
                  <a:pt x="32544" y="715963"/>
                  <a:pt x="42863" y="702469"/>
                </a:cubicBezTo>
                <a:cubicBezTo>
                  <a:pt x="42863" y="700088"/>
                  <a:pt x="44451" y="696913"/>
                  <a:pt x="47625" y="692944"/>
                </a:cubicBezTo>
                <a:lnTo>
                  <a:pt x="47625" y="640557"/>
                </a:lnTo>
                <a:lnTo>
                  <a:pt x="52388" y="633413"/>
                </a:lnTo>
                <a:cubicBezTo>
                  <a:pt x="53975" y="588963"/>
                  <a:pt x="54769" y="552450"/>
                  <a:pt x="54769" y="523875"/>
                </a:cubicBezTo>
                <a:lnTo>
                  <a:pt x="54769" y="516732"/>
                </a:lnTo>
                <a:lnTo>
                  <a:pt x="59531" y="509588"/>
                </a:lnTo>
                <a:lnTo>
                  <a:pt x="59531" y="426244"/>
                </a:lnTo>
                <a:cubicBezTo>
                  <a:pt x="62706" y="422275"/>
                  <a:pt x="64294" y="419100"/>
                  <a:pt x="64294" y="416719"/>
                </a:cubicBezTo>
                <a:cubicBezTo>
                  <a:pt x="65881" y="355600"/>
                  <a:pt x="66675" y="321469"/>
                  <a:pt x="66675" y="314325"/>
                </a:cubicBezTo>
                <a:cubicBezTo>
                  <a:pt x="69850" y="314325"/>
                  <a:pt x="71438" y="312738"/>
                  <a:pt x="71438" y="309563"/>
                </a:cubicBezTo>
                <a:lnTo>
                  <a:pt x="71438" y="271463"/>
                </a:lnTo>
                <a:cubicBezTo>
                  <a:pt x="61119" y="250825"/>
                  <a:pt x="50800" y="236538"/>
                  <a:pt x="40481" y="228600"/>
                </a:cubicBezTo>
                <a:lnTo>
                  <a:pt x="40481" y="219075"/>
                </a:lnTo>
                <a:cubicBezTo>
                  <a:pt x="41275" y="215900"/>
                  <a:pt x="42863" y="214313"/>
                  <a:pt x="45244" y="214313"/>
                </a:cubicBezTo>
                <a:lnTo>
                  <a:pt x="50006" y="214313"/>
                </a:lnTo>
                <a:cubicBezTo>
                  <a:pt x="56356" y="217488"/>
                  <a:pt x="72231" y="221457"/>
                  <a:pt x="97631" y="226219"/>
                </a:cubicBezTo>
                <a:lnTo>
                  <a:pt x="119063" y="238125"/>
                </a:lnTo>
                <a:cubicBezTo>
                  <a:pt x="130969" y="238125"/>
                  <a:pt x="146844" y="265907"/>
                  <a:pt x="166688" y="321469"/>
                </a:cubicBezTo>
                <a:cubicBezTo>
                  <a:pt x="166688" y="327025"/>
                  <a:pt x="168275" y="331788"/>
                  <a:pt x="171450" y="335757"/>
                </a:cubicBezTo>
                <a:lnTo>
                  <a:pt x="171450" y="354807"/>
                </a:lnTo>
                <a:cubicBezTo>
                  <a:pt x="166688" y="358775"/>
                  <a:pt x="164306" y="378619"/>
                  <a:pt x="164306" y="414338"/>
                </a:cubicBezTo>
                <a:cubicBezTo>
                  <a:pt x="164306" y="424657"/>
                  <a:pt x="169069" y="432594"/>
                  <a:pt x="178594" y="438150"/>
                </a:cubicBezTo>
                <a:lnTo>
                  <a:pt x="188119" y="438150"/>
                </a:lnTo>
                <a:cubicBezTo>
                  <a:pt x="199231" y="432594"/>
                  <a:pt x="223838" y="422275"/>
                  <a:pt x="261938" y="407194"/>
                </a:cubicBezTo>
                <a:cubicBezTo>
                  <a:pt x="277019" y="402432"/>
                  <a:pt x="288131" y="394494"/>
                  <a:pt x="295276" y="383382"/>
                </a:cubicBezTo>
                <a:cubicBezTo>
                  <a:pt x="295276" y="375444"/>
                  <a:pt x="305594" y="365919"/>
                  <a:pt x="326231" y="354807"/>
                </a:cubicBezTo>
                <a:cubicBezTo>
                  <a:pt x="326231" y="350044"/>
                  <a:pt x="327819" y="347663"/>
                  <a:pt x="330994" y="347663"/>
                </a:cubicBezTo>
                <a:cubicBezTo>
                  <a:pt x="330994" y="351632"/>
                  <a:pt x="342901" y="354807"/>
                  <a:pt x="366713" y="357188"/>
                </a:cubicBezTo>
                <a:cubicBezTo>
                  <a:pt x="366713" y="358775"/>
                  <a:pt x="367506" y="359569"/>
                  <a:pt x="369094" y="359569"/>
                </a:cubicBezTo>
                <a:lnTo>
                  <a:pt x="388144" y="359569"/>
                </a:lnTo>
                <a:cubicBezTo>
                  <a:pt x="401638" y="359569"/>
                  <a:pt x="411163" y="361950"/>
                  <a:pt x="416719" y="366713"/>
                </a:cubicBezTo>
                <a:lnTo>
                  <a:pt x="450056" y="366713"/>
                </a:lnTo>
                <a:cubicBezTo>
                  <a:pt x="450850" y="366713"/>
                  <a:pt x="453231" y="368300"/>
                  <a:pt x="457200" y="371475"/>
                </a:cubicBezTo>
                <a:lnTo>
                  <a:pt x="459581" y="371475"/>
                </a:lnTo>
                <a:cubicBezTo>
                  <a:pt x="465932" y="369094"/>
                  <a:pt x="469106" y="361950"/>
                  <a:pt x="469106" y="350044"/>
                </a:cubicBezTo>
                <a:lnTo>
                  <a:pt x="469106" y="328613"/>
                </a:lnTo>
                <a:cubicBezTo>
                  <a:pt x="472281" y="324644"/>
                  <a:pt x="473869" y="322263"/>
                  <a:pt x="473869" y="321469"/>
                </a:cubicBezTo>
                <a:cubicBezTo>
                  <a:pt x="470694" y="318294"/>
                  <a:pt x="466725" y="296863"/>
                  <a:pt x="461963" y="257175"/>
                </a:cubicBezTo>
                <a:cubicBezTo>
                  <a:pt x="458788" y="257175"/>
                  <a:pt x="455613" y="243682"/>
                  <a:pt x="452438" y="216694"/>
                </a:cubicBezTo>
                <a:cubicBezTo>
                  <a:pt x="446088" y="209550"/>
                  <a:pt x="442913" y="204788"/>
                  <a:pt x="442913" y="202407"/>
                </a:cubicBezTo>
                <a:lnTo>
                  <a:pt x="423863" y="202407"/>
                </a:lnTo>
                <a:cubicBezTo>
                  <a:pt x="418307" y="205582"/>
                  <a:pt x="392906" y="212725"/>
                  <a:pt x="347663" y="223838"/>
                </a:cubicBezTo>
                <a:cubicBezTo>
                  <a:pt x="330994" y="232569"/>
                  <a:pt x="319088" y="239713"/>
                  <a:pt x="311944" y="245269"/>
                </a:cubicBezTo>
                <a:lnTo>
                  <a:pt x="304800" y="245269"/>
                </a:lnTo>
                <a:cubicBezTo>
                  <a:pt x="296069" y="245269"/>
                  <a:pt x="287338" y="241300"/>
                  <a:pt x="278606" y="233363"/>
                </a:cubicBezTo>
                <a:cubicBezTo>
                  <a:pt x="267494" y="225425"/>
                  <a:pt x="254000" y="219869"/>
                  <a:pt x="238125" y="216694"/>
                </a:cubicBezTo>
                <a:cubicBezTo>
                  <a:pt x="238125" y="214313"/>
                  <a:pt x="233363" y="210344"/>
                  <a:pt x="223838" y="204788"/>
                </a:cubicBezTo>
                <a:lnTo>
                  <a:pt x="223838" y="202407"/>
                </a:lnTo>
                <a:lnTo>
                  <a:pt x="207169" y="202407"/>
                </a:lnTo>
                <a:cubicBezTo>
                  <a:pt x="203994" y="202407"/>
                  <a:pt x="202406" y="200819"/>
                  <a:pt x="202406" y="197644"/>
                </a:cubicBezTo>
                <a:lnTo>
                  <a:pt x="202406" y="195263"/>
                </a:lnTo>
                <a:cubicBezTo>
                  <a:pt x="215106" y="185738"/>
                  <a:pt x="229394" y="180975"/>
                  <a:pt x="245269" y="180975"/>
                </a:cubicBezTo>
                <a:cubicBezTo>
                  <a:pt x="307181" y="164307"/>
                  <a:pt x="348456" y="149225"/>
                  <a:pt x="369094" y="135732"/>
                </a:cubicBezTo>
                <a:cubicBezTo>
                  <a:pt x="381000" y="123032"/>
                  <a:pt x="392113" y="114300"/>
                  <a:pt x="402431" y="109538"/>
                </a:cubicBezTo>
                <a:lnTo>
                  <a:pt x="416719" y="109538"/>
                </a:lnTo>
                <a:cubicBezTo>
                  <a:pt x="423069" y="114300"/>
                  <a:pt x="434975" y="116682"/>
                  <a:pt x="452438" y="116682"/>
                </a:cubicBezTo>
                <a:cubicBezTo>
                  <a:pt x="457200" y="115888"/>
                  <a:pt x="463550" y="111919"/>
                  <a:pt x="471488" y="104775"/>
                </a:cubicBezTo>
                <a:close/>
                <a:moveTo>
                  <a:pt x="1631156" y="0"/>
                </a:moveTo>
                <a:lnTo>
                  <a:pt x="1662113" y="0"/>
                </a:lnTo>
                <a:lnTo>
                  <a:pt x="1681163" y="9525"/>
                </a:lnTo>
                <a:lnTo>
                  <a:pt x="1714500" y="9525"/>
                </a:lnTo>
                <a:cubicBezTo>
                  <a:pt x="1736725" y="17463"/>
                  <a:pt x="1751806" y="21432"/>
                  <a:pt x="1759744" y="21432"/>
                </a:cubicBezTo>
                <a:cubicBezTo>
                  <a:pt x="1772444" y="29369"/>
                  <a:pt x="1778794" y="36513"/>
                  <a:pt x="1778794" y="42863"/>
                </a:cubicBezTo>
                <a:cubicBezTo>
                  <a:pt x="1781175" y="42863"/>
                  <a:pt x="1785144" y="48419"/>
                  <a:pt x="1790700" y="59532"/>
                </a:cubicBezTo>
                <a:lnTo>
                  <a:pt x="1790700" y="69057"/>
                </a:lnTo>
                <a:lnTo>
                  <a:pt x="1774031" y="104775"/>
                </a:lnTo>
                <a:cubicBezTo>
                  <a:pt x="1775619" y="125413"/>
                  <a:pt x="1776413" y="142082"/>
                  <a:pt x="1776413" y="154782"/>
                </a:cubicBezTo>
                <a:lnTo>
                  <a:pt x="1776413" y="161925"/>
                </a:lnTo>
                <a:cubicBezTo>
                  <a:pt x="1776413" y="195263"/>
                  <a:pt x="1772444" y="223044"/>
                  <a:pt x="1764506" y="245269"/>
                </a:cubicBezTo>
                <a:lnTo>
                  <a:pt x="1764506" y="247650"/>
                </a:lnTo>
                <a:cubicBezTo>
                  <a:pt x="1777206" y="275432"/>
                  <a:pt x="1801813" y="295275"/>
                  <a:pt x="1838325" y="307182"/>
                </a:cubicBezTo>
                <a:lnTo>
                  <a:pt x="1871663" y="314325"/>
                </a:lnTo>
                <a:lnTo>
                  <a:pt x="1902619" y="314325"/>
                </a:lnTo>
                <a:cubicBezTo>
                  <a:pt x="1910556" y="319882"/>
                  <a:pt x="1920081" y="323850"/>
                  <a:pt x="1931194" y="326232"/>
                </a:cubicBezTo>
                <a:cubicBezTo>
                  <a:pt x="1958181" y="334169"/>
                  <a:pt x="1978819" y="350838"/>
                  <a:pt x="1993106" y="376238"/>
                </a:cubicBezTo>
                <a:cubicBezTo>
                  <a:pt x="1993106" y="382588"/>
                  <a:pt x="1996281" y="389732"/>
                  <a:pt x="2002631" y="397669"/>
                </a:cubicBezTo>
                <a:lnTo>
                  <a:pt x="2002631" y="411957"/>
                </a:lnTo>
                <a:cubicBezTo>
                  <a:pt x="1993106" y="427038"/>
                  <a:pt x="1984375" y="435769"/>
                  <a:pt x="1976438" y="438150"/>
                </a:cubicBezTo>
                <a:lnTo>
                  <a:pt x="1921669" y="438150"/>
                </a:lnTo>
                <a:lnTo>
                  <a:pt x="1885950" y="426244"/>
                </a:lnTo>
                <a:cubicBezTo>
                  <a:pt x="1883569" y="426244"/>
                  <a:pt x="1880394" y="424657"/>
                  <a:pt x="1876425" y="421482"/>
                </a:cubicBezTo>
                <a:lnTo>
                  <a:pt x="1840706" y="421482"/>
                </a:lnTo>
                <a:lnTo>
                  <a:pt x="1833563" y="426244"/>
                </a:lnTo>
                <a:lnTo>
                  <a:pt x="1819275" y="426244"/>
                </a:lnTo>
                <a:cubicBezTo>
                  <a:pt x="1809750" y="426244"/>
                  <a:pt x="1793875" y="435769"/>
                  <a:pt x="1771650" y="454819"/>
                </a:cubicBezTo>
                <a:lnTo>
                  <a:pt x="1766888" y="454819"/>
                </a:lnTo>
                <a:cubicBezTo>
                  <a:pt x="1763713" y="454819"/>
                  <a:pt x="1762125" y="451644"/>
                  <a:pt x="1762125" y="445294"/>
                </a:cubicBezTo>
                <a:lnTo>
                  <a:pt x="1759744" y="445294"/>
                </a:lnTo>
                <a:cubicBezTo>
                  <a:pt x="1755775" y="445294"/>
                  <a:pt x="1740694" y="458788"/>
                  <a:pt x="1714500" y="485775"/>
                </a:cubicBezTo>
                <a:cubicBezTo>
                  <a:pt x="1708150" y="485775"/>
                  <a:pt x="1701006" y="481807"/>
                  <a:pt x="1693069" y="473869"/>
                </a:cubicBezTo>
                <a:lnTo>
                  <a:pt x="1690688" y="473869"/>
                </a:lnTo>
                <a:lnTo>
                  <a:pt x="1674019" y="483394"/>
                </a:lnTo>
                <a:lnTo>
                  <a:pt x="1659731" y="483394"/>
                </a:lnTo>
                <a:lnTo>
                  <a:pt x="1652588" y="478632"/>
                </a:lnTo>
                <a:lnTo>
                  <a:pt x="1640681" y="478632"/>
                </a:lnTo>
                <a:cubicBezTo>
                  <a:pt x="1638300" y="478632"/>
                  <a:pt x="1635919" y="481013"/>
                  <a:pt x="1633538" y="485775"/>
                </a:cubicBezTo>
                <a:lnTo>
                  <a:pt x="1633538" y="511969"/>
                </a:lnTo>
                <a:lnTo>
                  <a:pt x="1643063" y="535782"/>
                </a:lnTo>
                <a:lnTo>
                  <a:pt x="1643063" y="557213"/>
                </a:lnTo>
                <a:cubicBezTo>
                  <a:pt x="1647825" y="562769"/>
                  <a:pt x="1650206" y="576263"/>
                  <a:pt x="1650206" y="597694"/>
                </a:cubicBezTo>
                <a:lnTo>
                  <a:pt x="1650206" y="631032"/>
                </a:lnTo>
                <a:lnTo>
                  <a:pt x="1654969" y="638175"/>
                </a:lnTo>
                <a:lnTo>
                  <a:pt x="1654969" y="683419"/>
                </a:lnTo>
                <a:cubicBezTo>
                  <a:pt x="1659731" y="690563"/>
                  <a:pt x="1662113" y="696119"/>
                  <a:pt x="1662113" y="700088"/>
                </a:cubicBezTo>
                <a:lnTo>
                  <a:pt x="1681163" y="700088"/>
                </a:lnTo>
                <a:cubicBezTo>
                  <a:pt x="1702594" y="680244"/>
                  <a:pt x="1716088" y="665163"/>
                  <a:pt x="1721644" y="654844"/>
                </a:cubicBezTo>
                <a:cubicBezTo>
                  <a:pt x="1733550" y="647700"/>
                  <a:pt x="1748631" y="632619"/>
                  <a:pt x="1766888" y="609600"/>
                </a:cubicBezTo>
                <a:cubicBezTo>
                  <a:pt x="1792288" y="580232"/>
                  <a:pt x="1804988" y="557213"/>
                  <a:pt x="1804988" y="540544"/>
                </a:cubicBezTo>
                <a:cubicBezTo>
                  <a:pt x="1804988" y="531813"/>
                  <a:pt x="1794669" y="521494"/>
                  <a:pt x="1774031" y="509588"/>
                </a:cubicBezTo>
                <a:lnTo>
                  <a:pt x="1774031" y="504825"/>
                </a:lnTo>
                <a:cubicBezTo>
                  <a:pt x="1774031" y="492125"/>
                  <a:pt x="1779587" y="483394"/>
                  <a:pt x="1790700" y="478632"/>
                </a:cubicBezTo>
                <a:lnTo>
                  <a:pt x="1804988" y="478632"/>
                </a:lnTo>
                <a:cubicBezTo>
                  <a:pt x="1827212" y="497682"/>
                  <a:pt x="1851025" y="508794"/>
                  <a:pt x="1876425" y="511969"/>
                </a:cubicBezTo>
                <a:cubicBezTo>
                  <a:pt x="1876425" y="513557"/>
                  <a:pt x="1881188" y="514350"/>
                  <a:pt x="1890713" y="514350"/>
                </a:cubicBezTo>
                <a:lnTo>
                  <a:pt x="1900238" y="514350"/>
                </a:lnTo>
                <a:cubicBezTo>
                  <a:pt x="1931987" y="526257"/>
                  <a:pt x="1947863" y="534988"/>
                  <a:pt x="1947863" y="540544"/>
                </a:cubicBezTo>
                <a:cubicBezTo>
                  <a:pt x="1947863" y="544513"/>
                  <a:pt x="1949450" y="548482"/>
                  <a:pt x="1952625" y="552450"/>
                </a:cubicBezTo>
                <a:lnTo>
                  <a:pt x="1952625" y="566738"/>
                </a:lnTo>
                <a:cubicBezTo>
                  <a:pt x="1948656" y="570707"/>
                  <a:pt x="1946275" y="581025"/>
                  <a:pt x="1945481" y="597694"/>
                </a:cubicBezTo>
                <a:cubicBezTo>
                  <a:pt x="1943894" y="597694"/>
                  <a:pt x="1940719" y="604044"/>
                  <a:pt x="1935956" y="616744"/>
                </a:cubicBezTo>
                <a:cubicBezTo>
                  <a:pt x="1921669" y="623094"/>
                  <a:pt x="1914525" y="631825"/>
                  <a:pt x="1914525" y="642938"/>
                </a:cubicBezTo>
                <a:cubicBezTo>
                  <a:pt x="1912144" y="642938"/>
                  <a:pt x="1908175" y="647700"/>
                  <a:pt x="1902619" y="657225"/>
                </a:cubicBezTo>
                <a:lnTo>
                  <a:pt x="1874044" y="673894"/>
                </a:lnTo>
                <a:cubicBezTo>
                  <a:pt x="1870869" y="673894"/>
                  <a:pt x="1862138" y="673100"/>
                  <a:pt x="1847850" y="671513"/>
                </a:cubicBezTo>
                <a:cubicBezTo>
                  <a:pt x="1837531" y="671513"/>
                  <a:pt x="1819275" y="685800"/>
                  <a:pt x="1793081" y="714375"/>
                </a:cubicBezTo>
                <a:lnTo>
                  <a:pt x="1793081" y="716757"/>
                </a:lnTo>
                <a:cubicBezTo>
                  <a:pt x="1793081" y="720725"/>
                  <a:pt x="1807369" y="727075"/>
                  <a:pt x="1835944" y="735807"/>
                </a:cubicBezTo>
                <a:lnTo>
                  <a:pt x="1916906" y="778669"/>
                </a:lnTo>
                <a:cubicBezTo>
                  <a:pt x="1916906" y="781050"/>
                  <a:pt x="1927225" y="791369"/>
                  <a:pt x="1947863" y="809625"/>
                </a:cubicBezTo>
                <a:cubicBezTo>
                  <a:pt x="1947863" y="812007"/>
                  <a:pt x="1955800" y="818357"/>
                  <a:pt x="1971675" y="828675"/>
                </a:cubicBezTo>
                <a:cubicBezTo>
                  <a:pt x="2005013" y="863600"/>
                  <a:pt x="2021681" y="887413"/>
                  <a:pt x="2021681" y="900113"/>
                </a:cubicBezTo>
                <a:lnTo>
                  <a:pt x="2043113" y="947738"/>
                </a:lnTo>
                <a:lnTo>
                  <a:pt x="2043113" y="966788"/>
                </a:lnTo>
                <a:cubicBezTo>
                  <a:pt x="2030413" y="996950"/>
                  <a:pt x="2020888" y="1013619"/>
                  <a:pt x="2014538" y="1016794"/>
                </a:cubicBezTo>
                <a:cubicBezTo>
                  <a:pt x="2012156" y="1016794"/>
                  <a:pt x="2008981" y="1018382"/>
                  <a:pt x="2005013" y="1021557"/>
                </a:cubicBezTo>
                <a:lnTo>
                  <a:pt x="1990725" y="1021557"/>
                </a:lnTo>
                <a:cubicBezTo>
                  <a:pt x="1977231" y="1016000"/>
                  <a:pt x="1967706" y="1009650"/>
                  <a:pt x="1962150" y="1002507"/>
                </a:cubicBezTo>
                <a:cubicBezTo>
                  <a:pt x="1956594" y="1001713"/>
                  <a:pt x="1945481" y="991394"/>
                  <a:pt x="1928813" y="971550"/>
                </a:cubicBezTo>
                <a:lnTo>
                  <a:pt x="1883569" y="971550"/>
                </a:lnTo>
                <a:cubicBezTo>
                  <a:pt x="1881981" y="971550"/>
                  <a:pt x="1877219" y="962025"/>
                  <a:pt x="1869281" y="942975"/>
                </a:cubicBezTo>
                <a:cubicBezTo>
                  <a:pt x="1865312" y="942975"/>
                  <a:pt x="1857375" y="939007"/>
                  <a:pt x="1845469" y="931069"/>
                </a:cubicBezTo>
                <a:cubicBezTo>
                  <a:pt x="1835944" y="931069"/>
                  <a:pt x="1827212" y="925513"/>
                  <a:pt x="1819275" y="914400"/>
                </a:cubicBezTo>
                <a:cubicBezTo>
                  <a:pt x="1804988" y="914400"/>
                  <a:pt x="1797844" y="912813"/>
                  <a:pt x="1797844" y="909638"/>
                </a:cubicBezTo>
                <a:cubicBezTo>
                  <a:pt x="1808162" y="909638"/>
                  <a:pt x="1824831" y="900907"/>
                  <a:pt x="1847850" y="883444"/>
                </a:cubicBezTo>
                <a:cubicBezTo>
                  <a:pt x="1848644" y="883444"/>
                  <a:pt x="1851025" y="879475"/>
                  <a:pt x="1854994" y="871538"/>
                </a:cubicBezTo>
                <a:lnTo>
                  <a:pt x="1854994" y="869157"/>
                </a:lnTo>
                <a:cubicBezTo>
                  <a:pt x="1836737" y="841375"/>
                  <a:pt x="1812131" y="818357"/>
                  <a:pt x="1781175" y="800100"/>
                </a:cubicBezTo>
                <a:cubicBezTo>
                  <a:pt x="1769269" y="790575"/>
                  <a:pt x="1757363" y="783432"/>
                  <a:pt x="1745456" y="778669"/>
                </a:cubicBezTo>
                <a:cubicBezTo>
                  <a:pt x="1721644" y="766763"/>
                  <a:pt x="1704181" y="756444"/>
                  <a:pt x="1693069" y="747713"/>
                </a:cubicBezTo>
                <a:lnTo>
                  <a:pt x="1669256" y="747713"/>
                </a:lnTo>
                <a:cubicBezTo>
                  <a:pt x="1667669" y="747713"/>
                  <a:pt x="1664494" y="750888"/>
                  <a:pt x="1659731" y="757238"/>
                </a:cubicBezTo>
                <a:lnTo>
                  <a:pt x="1662113" y="785813"/>
                </a:lnTo>
                <a:lnTo>
                  <a:pt x="1662113" y="823913"/>
                </a:lnTo>
                <a:lnTo>
                  <a:pt x="1671638" y="850107"/>
                </a:lnTo>
                <a:lnTo>
                  <a:pt x="1671638" y="912019"/>
                </a:lnTo>
                <a:lnTo>
                  <a:pt x="1676400" y="919163"/>
                </a:lnTo>
                <a:lnTo>
                  <a:pt x="1676400" y="1002507"/>
                </a:lnTo>
                <a:cubicBezTo>
                  <a:pt x="1676400" y="1041400"/>
                  <a:pt x="1678781" y="1062832"/>
                  <a:pt x="1683544" y="1066800"/>
                </a:cubicBezTo>
                <a:lnTo>
                  <a:pt x="1683544" y="1114425"/>
                </a:lnTo>
                <a:cubicBezTo>
                  <a:pt x="1670844" y="1131888"/>
                  <a:pt x="1664494" y="1148557"/>
                  <a:pt x="1664494" y="1164432"/>
                </a:cubicBezTo>
                <a:cubicBezTo>
                  <a:pt x="1660525" y="1169194"/>
                  <a:pt x="1658144" y="1171575"/>
                  <a:pt x="1657350" y="1171575"/>
                </a:cubicBezTo>
                <a:cubicBezTo>
                  <a:pt x="1643856" y="1171575"/>
                  <a:pt x="1631950" y="1162050"/>
                  <a:pt x="1621631" y="1143000"/>
                </a:cubicBezTo>
                <a:cubicBezTo>
                  <a:pt x="1615281" y="1143000"/>
                  <a:pt x="1595438" y="1126332"/>
                  <a:pt x="1562100" y="1092994"/>
                </a:cubicBezTo>
                <a:cubicBezTo>
                  <a:pt x="1562100" y="1089025"/>
                  <a:pt x="1558925" y="1084263"/>
                  <a:pt x="1552575" y="1078707"/>
                </a:cubicBezTo>
                <a:cubicBezTo>
                  <a:pt x="1552575" y="1073944"/>
                  <a:pt x="1543050" y="1061244"/>
                  <a:pt x="1524000" y="1040607"/>
                </a:cubicBezTo>
                <a:lnTo>
                  <a:pt x="1524000" y="1016794"/>
                </a:lnTo>
                <a:cubicBezTo>
                  <a:pt x="1497806" y="958057"/>
                  <a:pt x="1476375" y="928688"/>
                  <a:pt x="1459706" y="928688"/>
                </a:cubicBezTo>
                <a:cubicBezTo>
                  <a:pt x="1435100" y="928688"/>
                  <a:pt x="1408112" y="942182"/>
                  <a:pt x="1378744" y="969169"/>
                </a:cubicBezTo>
                <a:cubicBezTo>
                  <a:pt x="1373981" y="969169"/>
                  <a:pt x="1363663" y="974725"/>
                  <a:pt x="1347788" y="985838"/>
                </a:cubicBezTo>
                <a:cubicBezTo>
                  <a:pt x="1325563" y="990600"/>
                  <a:pt x="1308100" y="998538"/>
                  <a:pt x="1295400" y="1009650"/>
                </a:cubicBezTo>
                <a:lnTo>
                  <a:pt x="1264444" y="1009650"/>
                </a:lnTo>
                <a:cubicBezTo>
                  <a:pt x="1234281" y="991394"/>
                  <a:pt x="1212056" y="966788"/>
                  <a:pt x="1197769" y="935832"/>
                </a:cubicBezTo>
                <a:lnTo>
                  <a:pt x="1197769" y="904875"/>
                </a:lnTo>
                <a:cubicBezTo>
                  <a:pt x="1197769" y="902494"/>
                  <a:pt x="1200944" y="899319"/>
                  <a:pt x="1207294" y="895350"/>
                </a:cubicBezTo>
                <a:lnTo>
                  <a:pt x="1214437" y="895350"/>
                </a:lnTo>
                <a:lnTo>
                  <a:pt x="1228725" y="907257"/>
                </a:lnTo>
                <a:lnTo>
                  <a:pt x="1235869" y="907257"/>
                </a:lnTo>
                <a:cubicBezTo>
                  <a:pt x="1250950" y="900113"/>
                  <a:pt x="1317625" y="862013"/>
                  <a:pt x="1435894" y="792957"/>
                </a:cubicBezTo>
                <a:cubicBezTo>
                  <a:pt x="1447800" y="785019"/>
                  <a:pt x="1455737" y="781050"/>
                  <a:pt x="1459706" y="781050"/>
                </a:cubicBezTo>
                <a:lnTo>
                  <a:pt x="1459706" y="769144"/>
                </a:lnTo>
                <a:cubicBezTo>
                  <a:pt x="1455737" y="769144"/>
                  <a:pt x="1451769" y="767557"/>
                  <a:pt x="1447800" y="764382"/>
                </a:cubicBezTo>
                <a:lnTo>
                  <a:pt x="1440656" y="764382"/>
                </a:lnTo>
                <a:lnTo>
                  <a:pt x="1397794" y="781050"/>
                </a:lnTo>
                <a:lnTo>
                  <a:pt x="1385888" y="781050"/>
                </a:lnTo>
                <a:lnTo>
                  <a:pt x="1378744" y="776288"/>
                </a:lnTo>
                <a:lnTo>
                  <a:pt x="1376363" y="776288"/>
                </a:lnTo>
                <a:cubicBezTo>
                  <a:pt x="1364456" y="784225"/>
                  <a:pt x="1355725" y="788194"/>
                  <a:pt x="1350169" y="788194"/>
                </a:cubicBezTo>
                <a:cubicBezTo>
                  <a:pt x="1323181" y="788194"/>
                  <a:pt x="1309687" y="785019"/>
                  <a:pt x="1309687" y="778669"/>
                </a:cubicBezTo>
                <a:cubicBezTo>
                  <a:pt x="1324769" y="758825"/>
                  <a:pt x="1334294" y="746919"/>
                  <a:pt x="1338263" y="742950"/>
                </a:cubicBezTo>
                <a:lnTo>
                  <a:pt x="1352550" y="704850"/>
                </a:lnTo>
                <a:lnTo>
                  <a:pt x="1352550" y="681038"/>
                </a:lnTo>
                <a:cubicBezTo>
                  <a:pt x="1310481" y="644525"/>
                  <a:pt x="1282700" y="619125"/>
                  <a:pt x="1269206" y="604838"/>
                </a:cubicBezTo>
                <a:cubicBezTo>
                  <a:pt x="1265237" y="604838"/>
                  <a:pt x="1261269" y="603250"/>
                  <a:pt x="1257300" y="600075"/>
                </a:cubicBezTo>
                <a:lnTo>
                  <a:pt x="1250156" y="600075"/>
                </a:lnTo>
                <a:cubicBezTo>
                  <a:pt x="1246188" y="603250"/>
                  <a:pt x="1243806" y="604838"/>
                  <a:pt x="1243012" y="604838"/>
                </a:cubicBezTo>
                <a:lnTo>
                  <a:pt x="1235869" y="604838"/>
                </a:lnTo>
                <a:cubicBezTo>
                  <a:pt x="1232694" y="601663"/>
                  <a:pt x="1224756" y="599282"/>
                  <a:pt x="1212056" y="597694"/>
                </a:cubicBezTo>
                <a:cubicBezTo>
                  <a:pt x="1200150" y="589757"/>
                  <a:pt x="1192213" y="581025"/>
                  <a:pt x="1188244" y="571500"/>
                </a:cubicBezTo>
                <a:cubicBezTo>
                  <a:pt x="1184275" y="571500"/>
                  <a:pt x="1179513" y="562769"/>
                  <a:pt x="1173956" y="545307"/>
                </a:cubicBezTo>
                <a:lnTo>
                  <a:pt x="1173956" y="521494"/>
                </a:lnTo>
                <a:cubicBezTo>
                  <a:pt x="1173956" y="519113"/>
                  <a:pt x="1176337" y="516732"/>
                  <a:pt x="1181100" y="514350"/>
                </a:cubicBezTo>
                <a:lnTo>
                  <a:pt x="1185862" y="514350"/>
                </a:lnTo>
                <a:cubicBezTo>
                  <a:pt x="1189038" y="514350"/>
                  <a:pt x="1192213" y="521494"/>
                  <a:pt x="1195387" y="535782"/>
                </a:cubicBezTo>
                <a:cubicBezTo>
                  <a:pt x="1197769" y="535782"/>
                  <a:pt x="1200944" y="537369"/>
                  <a:pt x="1204912" y="540544"/>
                </a:cubicBezTo>
                <a:cubicBezTo>
                  <a:pt x="1204912" y="537369"/>
                  <a:pt x="1212850" y="534988"/>
                  <a:pt x="1228725" y="533400"/>
                </a:cubicBezTo>
                <a:cubicBezTo>
                  <a:pt x="1231106" y="533400"/>
                  <a:pt x="1244600" y="527050"/>
                  <a:pt x="1269206" y="514350"/>
                </a:cubicBezTo>
                <a:cubicBezTo>
                  <a:pt x="1274762" y="514350"/>
                  <a:pt x="1303337" y="501650"/>
                  <a:pt x="1354931" y="476250"/>
                </a:cubicBezTo>
                <a:cubicBezTo>
                  <a:pt x="1369219" y="472282"/>
                  <a:pt x="1379537" y="467519"/>
                  <a:pt x="1385888" y="461963"/>
                </a:cubicBezTo>
                <a:lnTo>
                  <a:pt x="1504950" y="411957"/>
                </a:lnTo>
                <a:cubicBezTo>
                  <a:pt x="1513681" y="405607"/>
                  <a:pt x="1529556" y="399257"/>
                  <a:pt x="1552575" y="392907"/>
                </a:cubicBezTo>
                <a:cubicBezTo>
                  <a:pt x="1552575" y="389732"/>
                  <a:pt x="1569244" y="384175"/>
                  <a:pt x="1602581" y="376238"/>
                </a:cubicBezTo>
                <a:cubicBezTo>
                  <a:pt x="1602581" y="374650"/>
                  <a:pt x="1608137" y="371475"/>
                  <a:pt x="1619250" y="366713"/>
                </a:cubicBezTo>
                <a:cubicBezTo>
                  <a:pt x="1620838" y="363538"/>
                  <a:pt x="1621631" y="360363"/>
                  <a:pt x="1621631" y="357188"/>
                </a:cubicBezTo>
                <a:lnTo>
                  <a:pt x="1621631" y="354807"/>
                </a:lnTo>
                <a:lnTo>
                  <a:pt x="1619250" y="330994"/>
                </a:lnTo>
                <a:cubicBezTo>
                  <a:pt x="1639888" y="330994"/>
                  <a:pt x="1650206" y="319088"/>
                  <a:pt x="1650206" y="295275"/>
                </a:cubicBezTo>
                <a:cubicBezTo>
                  <a:pt x="1650206" y="289719"/>
                  <a:pt x="1651794" y="284957"/>
                  <a:pt x="1654969" y="280988"/>
                </a:cubicBezTo>
                <a:cubicBezTo>
                  <a:pt x="1651794" y="274638"/>
                  <a:pt x="1647825" y="271463"/>
                  <a:pt x="1643063" y="271463"/>
                </a:cubicBezTo>
                <a:cubicBezTo>
                  <a:pt x="1607344" y="287338"/>
                  <a:pt x="1583531" y="296069"/>
                  <a:pt x="1571625" y="297657"/>
                </a:cubicBezTo>
                <a:cubicBezTo>
                  <a:pt x="1556544" y="301625"/>
                  <a:pt x="1547019" y="304800"/>
                  <a:pt x="1543050" y="307182"/>
                </a:cubicBezTo>
                <a:lnTo>
                  <a:pt x="1521619" y="307182"/>
                </a:lnTo>
                <a:cubicBezTo>
                  <a:pt x="1489869" y="323057"/>
                  <a:pt x="1462881" y="330994"/>
                  <a:pt x="1440656" y="330994"/>
                </a:cubicBezTo>
                <a:cubicBezTo>
                  <a:pt x="1440656" y="327025"/>
                  <a:pt x="1426369" y="312738"/>
                  <a:pt x="1397794" y="288132"/>
                </a:cubicBezTo>
                <a:cubicBezTo>
                  <a:pt x="1386681" y="280988"/>
                  <a:pt x="1381125" y="276225"/>
                  <a:pt x="1381125" y="273844"/>
                </a:cubicBezTo>
                <a:lnTo>
                  <a:pt x="1385888" y="271463"/>
                </a:lnTo>
                <a:cubicBezTo>
                  <a:pt x="1387475" y="271463"/>
                  <a:pt x="1389856" y="272257"/>
                  <a:pt x="1393031" y="273844"/>
                </a:cubicBezTo>
                <a:cubicBezTo>
                  <a:pt x="1412081" y="273844"/>
                  <a:pt x="1443831" y="261938"/>
                  <a:pt x="1488281" y="238125"/>
                </a:cubicBezTo>
                <a:cubicBezTo>
                  <a:pt x="1512887" y="229394"/>
                  <a:pt x="1531937" y="220663"/>
                  <a:pt x="1545431" y="211932"/>
                </a:cubicBezTo>
                <a:cubicBezTo>
                  <a:pt x="1545431" y="204788"/>
                  <a:pt x="1552575" y="196850"/>
                  <a:pt x="1566863" y="188119"/>
                </a:cubicBezTo>
                <a:lnTo>
                  <a:pt x="1571625" y="188119"/>
                </a:lnTo>
                <a:cubicBezTo>
                  <a:pt x="1578769" y="191294"/>
                  <a:pt x="1594644" y="195263"/>
                  <a:pt x="1619250" y="200025"/>
                </a:cubicBezTo>
                <a:lnTo>
                  <a:pt x="1654969" y="200025"/>
                </a:lnTo>
                <a:lnTo>
                  <a:pt x="1666875" y="197644"/>
                </a:lnTo>
                <a:lnTo>
                  <a:pt x="1666875" y="185738"/>
                </a:lnTo>
                <a:lnTo>
                  <a:pt x="1671638" y="178594"/>
                </a:lnTo>
                <a:lnTo>
                  <a:pt x="1671638" y="119063"/>
                </a:lnTo>
                <a:lnTo>
                  <a:pt x="1676400" y="111919"/>
                </a:lnTo>
                <a:cubicBezTo>
                  <a:pt x="1673225" y="111919"/>
                  <a:pt x="1671638" y="110332"/>
                  <a:pt x="1671638" y="107157"/>
                </a:cubicBezTo>
                <a:lnTo>
                  <a:pt x="1671638" y="95250"/>
                </a:lnTo>
                <a:lnTo>
                  <a:pt x="1657350" y="95250"/>
                </a:lnTo>
                <a:lnTo>
                  <a:pt x="1564481" y="133350"/>
                </a:lnTo>
                <a:cubicBezTo>
                  <a:pt x="1539081" y="151607"/>
                  <a:pt x="1516856" y="164307"/>
                  <a:pt x="1497806" y="171450"/>
                </a:cubicBezTo>
                <a:lnTo>
                  <a:pt x="1490663" y="171450"/>
                </a:lnTo>
                <a:cubicBezTo>
                  <a:pt x="1467644" y="158750"/>
                  <a:pt x="1446212" y="133350"/>
                  <a:pt x="1426369" y="95250"/>
                </a:cubicBezTo>
                <a:cubicBezTo>
                  <a:pt x="1427162" y="92075"/>
                  <a:pt x="1428750" y="90488"/>
                  <a:pt x="1431131" y="90488"/>
                </a:cubicBezTo>
                <a:lnTo>
                  <a:pt x="1433513" y="90488"/>
                </a:lnTo>
                <a:lnTo>
                  <a:pt x="1440656" y="95250"/>
                </a:lnTo>
                <a:lnTo>
                  <a:pt x="1459706" y="95250"/>
                </a:lnTo>
                <a:cubicBezTo>
                  <a:pt x="1468438" y="89694"/>
                  <a:pt x="1482725" y="84932"/>
                  <a:pt x="1502569" y="80963"/>
                </a:cubicBezTo>
                <a:cubicBezTo>
                  <a:pt x="1505744" y="76994"/>
                  <a:pt x="1526381" y="67469"/>
                  <a:pt x="1564481" y="52388"/>
                </a:cubicBezTo>
                <a:cubicBezTo>
                  <a:pt x="1577975" y="46832"/>
                  <a:pt x="1600200" y="29369"/>
                  <a:pt x="1631156" y="0"/>
                </a:cubicBezTo>
                <a:close/>
              </a:path>
            </a:pathLst>
          </a:custGeom>
          <a:gradFill>
            <a:gsLst>
              <a:gs pos="96000">
                <a:srgbClr val="519C25"/>
              </a:gs>
              <a:gs pos="2000">
                <a:srgbClr val="5EB643"/>
              </a:gs>
              <a:gs pos="54000">
                <a:srgbClr val="74BD42"/>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9600" dirty="0">
              <a:gradFill>
                <a:gsLst>
                  <a:gs pos="96000">
                    <a:srgbClr val="4B9720"/>
                  </a:gs>
                  <a:gs pos="2000">
                    <a:srgbClr val="5DB643"/>
                  </a:gs>
                  <a:gs pos="54000">
                    <a:schemeClr val="accent4"/>
                  </a:gs>
                </a:gsLst>
                <a:lin ang="5400000" scaled="0"/>
              </a:gradFill>
              <a:effectLst>
                <a:outerShdw blurRad="457200" dist="38100" dir="2700000" algn="tl" rotWithShape="0">
                  <a:srgbClr val="84E41C">
                    <a:alpha val="40000"/>
                  </a:srgbClr>
                </a:outerShdw>
              </a:effectLst>
              <a:ea typeface="微软雅黑" panose="020B0503020204020204" pitchFamily="34" charset="-122"/>
              <a:cs typeface="Allan" panose="02000803000000000000" charset="0"/>
              <a:sym typeface="Arial" panose="020B0604020202020204" pitchFamily="34" charset="0"/>
            </a:endParaRPr>
          </a:p>
        </p:txBody>
      </p:sp>
      <p:sp>
        <p:nvSpPr>
          <p:cNvPr id="20" name="任意多边形: 形状 19">
            <a:extLst>
              <a:ext uri="{FF2B5EF4-FFF2-40B4-BE49-F238E27FC236}">
                <a16:creationId xmlns:a16="http://schemas.microsoft.com/office/drawing/2014/main" id="{C7D563E6-0375-99B9-1149-EB5BDBBB4EFE}"/>
              </a:ext>
            </a:extLst>
          </p:cNvPr>
          <p:cNvSpPr/>
          <p:nvPr>
            <p:custDataLst>
              <p:tags r:id="rId1"/>
            </p:custDataLst>
          </p:nvPr>
        </p:nvSpPr>
        <p:spPr>
          <a:xfrm>
            <a:off x="895350" y="1724660"/>
            <a:ext cx="1080000" cy="1080000"/>
          </a:xfrm>
          <a:custGeom>
            <a:avLst/>
            <a:gdLst>
              <a:gd name="connsiteX0" fmla="*/ 540000 w 1080000"/>
              <a:gd name="connsiteY0" fmla="*/ 0 h 1080000"/>
              <a:gd name="connsiteX1" fmla="*/ 1080000 w 1080000"/>
              <a:gd name="connsiteY1" fmla="*/ 540000 h 1080000"/>
              <a:gd name="connsiteX2" fmla="*/ 540000 w 1080000"/>
              <a:gd name="connsiteY2" fmla="*/ 1080000 h 1080000"/>
              <a:gd name="connsiteX3" fmla="*/ 0 w 1080000"/>
              <a:gd name="connsiteY3" fmla="*/ 540000 h 1080000"/>
              <a:gd name="connsiteX4" fmla="*/ 54000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540000" y="0"/>
                </a:moveTo>
                <a:cubicBezTo>
                  <a:pt x="838234" y="0"/>
                  <a:pt x="1080000" y="241766"/>
                  <a:pt x="1080000" y="540000"/>
                </a:cubicBezTo>
                <a:cubicBezTo>
                  <a:pt x="1080000" y="838234"/>
                  <a:pt x="838234" y="1080000"/>
                  <a:pt x="540000" y="1080000"/>
                </a:cubicBezTo>
                <a:cubicBezTo>
                  <a:pt x="241766" y="1080000"/>
                  <a:pt x="0" y="838234"/>
                  <a:pt x="0" y="540000"/>
                </a:cubicBezTo>
                <a:cubicBezTo>
                  <a:pt x="0" y="241766"/>
                  <a:pt x="241766" y="0"/>
                  <a:pt x="540000" y="0"/>
                </a:cubicBezTo>
                <a:close/>
              </a:path>
            </a:pathLst>
          </a:custGeom>
          <a:gradFill>
            <a:gsLst>
              <a:gs pos="0">
                <a:srgbClr val="70B32E"/>
              </a:gs>
              <a:gs pos="79000">
                <a:schemeClr val="bg1">
                  <a:alpha val="5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2" name="文本框 21">
            <a:extLst>
              <a:ext uri="{FF2B5EF4-FFF2-40B4-BE49-F238E27FC236}">
                <a16:creationId xmlns:a16="http://schemas.microsoft.com/office/drawing/2014/main" id="{E66ADF23-6825-DCA8-4CD9-8F8D9496C1BF}"/>
              </a:ext>
            </a:extLst>
          </p:cNvPr>
          <p:cNvSpPr txBox="1"/>
          <p:nvPr>
            <p:custDataLst>
              <p:tags r:id="rId2"/>
            </p:custDataLst>
          </p:nvPr>
        </p:nvSpPr>
        <p:spPr>
          <a:xfrm>
            <a:off x="1097668" y="1984296"/>
            <a:ext cx="692051" cy="782836"/>
          </a:xfrm>
          <a:custGeom>
            <a:avLst/>
            <a:gdLst/>
            <a:ahLst/>
            <a:cxnLst/>
            <a:rect l="l" t="t" r="r" b="b"/>
            <a:pathLst>
              <a:path w="692051" h="782836">
                <a:moveTo>
                  <a:pt x="244078" y="639961"/>
                </a:moveTo>
                <a:lnTo>
                  <a:pt x="242590" y="647402"/>
                </a:lnTo>
                <a:lnTo>
                  <a:pt x="242590" y="654844"/>
                </a:lnTo>
                <a:cubicBezTo>
                  <a:pt x="242590" y="660301"/>
                  <a:pt x="244574" y="663773"/>
                  <a:pt x="248543" y="665262"/>
                </a:cubicBezTo>
                <a:cubicBezTo>
                  <a:pt x="257473" y="660797"/>
                  <a:pt x="261938" y="655836"/>
                  <a:pt x="261938" y="650379"/>
                </a:cubicBezTo>
                <a:cubicBezTo>
                  <a:pt x="261938" y="646410"/>
                  <a:pt x="258465" y="642937"/>
                  <a:pt x="251520" y="639961"/>
                </a:cubicBezTo>
                <a:close/>
                <a:moveTo>
                  <a:pt x="391418" y="541734"/>
                </a:moveTo>
                <a:cubicBezTo>
                  <a:pt x="380008" y="552152"/>
                  <a:pt x="366117" y="560090"/>
                  <a:pt x="349746" y="565547"/>
                </a:cubicBezTo>
                <a:lnTo>
                  <a:pt x="297657" y="584894"/>
                </a:lnTo>
                <a:cubicBezTo>
                  <a:pt x="294184" y="587375"/>
                  <a:pt x="287239" y="590351"/>
                  <a:pt x="276821" y="593824"/>
                </a:cubicBezTo>
                <a:cubicBezTo>
                  <a:pt x="268883" y="596801"/>
                  <a:pt x="264914" y="599281"/>
                  <a:pt x="264914" y="601265"/>
                </a:cubicBezTo>
                <a:lnTo>
                  <a:pt x="264914" y="605730"/>
                </a:lnTo>
                <a:cubicBezTo>
                  <a:pt x="269875" y="611187"/>
                  <a:pt x="272356" y="618629"/>
                  <a:pt x="272356" y="628054"/>
                </a:cubicBezTo>
                <a:lnTo>
                  <a:pt x="272356" y="638472"/>
                </a:lnTo>
                <a:cubicBezTo>
                  <a:pt x="276821" y="647402"/>
                  <a:pt x="282278" y="653851"/>
                  <a:pt x="288727" y="657820"/>
                </a:cubicBezTo>
                <a:cubicBezTo>
                  <a:pt x="289719" y="667742"/>
                  <a:pt x="291703" y="672703"/>
                  <a:pt x="294680" y="672703"/>
                </a:cubicBezTo>
                <a:lnTo>
                  <a:pt x="296168" y="672703"/>
                </a:lnTo>
                <a:cubicBezTo>
                  <a:pt x="306586" y="666750"/>
                  <a:pt x="314027" y="661789"/>
                  <a:pt x="318492" y="657820"/>
                </a:cubicBezTo>
                <a:lnTo>
                  <a:pt x="343793" y="639961"/>
                </a:lnTo>
                <a:cubicBezTo>
                  <a:pt x="343793" y="637480"/>
                  <a:pt x="345777" y="634008"/>
                  <a:pt x="349746" y="629543"/>
                </a:cubicBezTo>
                <a:cubicBezTo>
                  <a:pt x="380504" y="592832"/>
                  <a:pt x="395883" y="571500"/>
                  <a:pt x="395883" y="565547"/>
                </a:cubicBezTo>
                <a:cubicBezTo>
                  <a:pt x="396875" y="561578"/>
                  <a:pt x="398363" y="558105"/>
                  <a:pt x="400348" y="555129"/>
                </a:cubicBezTo>
                <a:lnTo>
                  <a:pt x="400348" y="549176"/>
                </a:lnTo>
                <a:cubicBezTo>
                  <a:pt x="397371" y="545703"/>
                  <a:pt x="395883" y="543222"/>
                  <a:pt x="395883" y="541734"/>
                </a:cubicBezTo>
                <a:close/>
                <a:moveTo>
                  <a:pt x="327422" y="474762"/>
                </a:moveTo>
                <a:cubicBezTo>
                  <a:pt x="315020" y="481707"/>
                  <a:pt x="305098" y="486172"/>
                  <a:pt x="297657" y="488156"/>
                </a:cubicBezTo>
                <a:cubicBezTo>
                  <a:pt x="297657" y="489644"/>
                  <a:pt x="291703" y="493117"/>
                  <a:pt x="279797" y="498574"/>
                </a:cubicBezTo>
                <a:cubicBezTo>
                  <a:pt x="276324" y="504527"/>
                  <a:pt x="270371" y="508992"/>
                  <a:pt x="261938" y="511969"/>
                </a:cubicBezTo>
                <a:lnTo>
                  <a:pt x="250032" y="511969"/>
                </a:lnTo>
                <a:lnTo>
                  <a:pt x="238125" y="504527"/>
                </a:lnTo>
                <a:lnTo>
                  <a:pt x="232172" y="504527"/>
                </a:lnTo>
                <a:lnTo>
                  <a:pt x="232172" y="513457"/>
                </a:lnTo>
                <a:cubicBezTo>
                  <a:pt x="234157" y="515441"/>
                  <a:pt x="236637" y="525859"/>
                  <a:pt x="239614" y="544711"/>
                </a:cubicBezTo>
                <a:cubicBezTo>
                  <a:pt x="244574" y="551656"/>
                  <a:pt x="247551" y="555129"/>
                  <a:pt x="248543" y="555129"/>
                </a:cubicBezTo>
                <a:lnTo>
                  <a:pt x="255984" y="555129"/>
                </a:lnTo>
                <a:cubicBezTo>
                  <a:pt x="265410" y="552648"/>
                  <a:pt x="274836" y="545207"/>
                  <a:pt x="284262" y="532805"/>
                </a:cubicBezTo>
                <a:cubicBezTo>
                  <a:pt x="298152" y="530820"/>
                  <a:pt x="314524" y="513457"/>
                  <a:pt x="333375" y="480715"/>
                </a:cubicBezTo>
                <a:lnTo>
                  <a:pt x="333375" y="474762"/>
                </a:lnTo>
                <a:close/>
                <a:moveTo>
                  <a:pt x="315516" y="427136"/>
                </a:moveTo>
                <a:lnTo>
                  <a:pt x="294680" y="434578"/>
                </a:lnTo>
                <a:lnTo>
                  <a:pt x="282774" y="434578"/>
                </a:lnTo>
                <a:cubicBezTo>
                  <a:pt x="280293" y="432594"/>
                  <a:pt x="278805" y="431601"/>
                  <a:pt x="278309" y="431601"/>
                </a:cubicBezTo>
                <a:lnTo>
                  <a:pt x="273844" y="431601"/>
                </a:lnTo>
                <a:cubicBezTo>
                  <a:pt x="268387" y="435570"/>
                  <a:pt x="253008" y="439539"/>
                  <a:pt x="227707" y="443508"/>
                </a:cubicBezTo>
                <a:cubicBezTo>
                  <a:pt x="227707" y="444500"/>
                  <a:pt x="227211" y="444996"/>
                  <a:pt x="226219" y="444996"/>
                </a:cubicBezTo>
                <a:lnTo>
                  <a:pt x="206871" y="444996"/>
                </a:lnTo>
                <a:cubicBezTo>
                  <a:pt x="206871" y="450453"/>
                  <a:pt x="211832" y="454918"/>
                  <a:pt x="221754" y="458390"/>
                </a:cubicBezTo>
                <a:cubicBezTo>
                  <a:pt x="230684" y="466328"/>
                  <a:pt x="237133" y="470793"/>
                  <a:pt x="241102" y="471785"/>
                </a:cubicBezTo>
                <a:cubicBezTo>
                  <a:pt x="267395" y="459879"/>
                  <a:pt x="281782" y="453926"/>
                  <a:pt x="284262" y="453926"/>
                </a:cubicBezTo>
                <a:cubicBezTo>
                  <a:pt x="284758" y="450453"/>
                  <a:pt x="297657" y="444500"/>
                  <a:pt x="322957" y="436066"/>
                </a:cubicBezTo>
                <a:cubicBezTo>
                  <a:pt x="324942" y="433090"/>
                  <a:pt x="327918" y="431601"/>
                  <a:pt x="331887" y="431601"/>
                </a:cubicBezTo>
                <a:lnTo>
                  <a:pt x="331887" y="427136"/>
                </a:lnTo>
                <a:close/>
                <a:moveTo>
                  <a:pt x="657821" y="379511"/>
                </a:moveTo>
                <a:cubicBezTo>
                  <a:pt x="659805" y="380008"/>
                  <a:pt x="660797" y="381000"/>
                  <a:pt x="660797" y="382488"/>
                </a:cubicBezTo>
                <a:lnTo>
                  <a:pt x="657821" y="383976"/>
                </a:lnTo>
                <a:cubicBezTo>
                  <a:pt x="655836" y="383976"/>
                  <a:pt x="654844" y="382984"/>
                  <a:pt x="654844" y="381000"/>
                </a:cubicBezTo>
                <a:close/>
                <a:moveTo>
                  <a:pt x="5953" y="331886"/>
                </a:moveTo>
                <a:lnTo>
                  <a:pt x="7442" y="331886"/>
                </a:lnTo>
                <a:cubicBezTo>
                  <a:pt x="28277" y="342801"/>
                  <a:pt x="40184" y="348258"/>
                  <a:pt x="43160" y="348258"/>
                </a:cubicBezTo>
                <a:cubicBezTo>
                  <a:pt x="52090" y="350738"/>
                  <a:pt x="62508" y="357187"/>
                  <a:pt x="74414" y="367605"/>
                </a:cubicBezTo>
                <a:cubicBezTo>
                  <a:pt x="77887" y="367605"/>
                  <a:pt x="83840" y="371574"/>
                  <a:pt x="92274" y="379511"/>
                </a:cubicBezTo>
                <a:lnTo>
                  <a:pt x="92274" y="386953"/>
                </a:lnTo>
                <a:lnTo>
                  <a:pt x="89297" y="391418"/>
                </a:lnTo>
                <a:lnTo>
                  <a:pt x="89297" y="415230"/>
                </a:lnTo>
                <a:cubicBezTo>
                  <a:pt x="90785" y="418207"/>
                  <a:pt x="92770" y="425152"/>
                  <a:pt x="95250" y="436066"/>
                </a:cubicBezTo>
                <a:cubicBezTo>
                  <a:pt x="99219" y="450949"/>
                  <a:pt x="106660" y="470793"/>
                  <a:pt x="117574" y="495597"/>
                </a:cubicBezTo>
                <a:lnTo>
                  <a:pt x="117574" y="501551"/>
                </a:lnTo>
                <a:lnTo>
                  <a:pt x="114598" y="506015"/>
                </a:lnTo>
                <a:lnTo>
                  <a:pt x="114598" y="520898"/>
                </a:lnTo>
                <a:lnTo>
                  <a:pt x="117574" y="525363"/>
                </a:lnTo>
                <a:lnTo>
                  <a:pt x="117574" y="537269"/>
                </a:lnTo>
                <a:cubicBezTo>
                  <a:pt x="115094" y="544215"/>
                  <a:pt x="113110" y="547687"/>
                  <a:pt x="111621" y="547687"/>
                </a:cubicBezTo>
                <a:lnTo>
                  <a:pt x="110133" y="547687"/>
                </a:lnTo>
                <a:lnTo>
                  <a:pt x="92274" y="532805"/>
                </a:lnTo>
                <a:lnTo>
                  <a:pt x="84832" y="534293"/>
                </a:lnTo>
                <a:lnTo>
                  <a:pt x="77391" y="534293"/>
                </a:lnTo>
                <a:cubicBezTo>
                  <a:pt x="64492" y="522386"/>
                  <a:pt x="54571" y="506512"/>
                  <a:pt x="47625" y="486668"/>
                </a:cubicBezTo>
                <a:cubicBezTo>
                  <a:pt x="42664" y="474762"/>
                  <a:pt x="35719" y="445988"/>
                  <a:pt x="26789" y="400347"/>
                </a:cubicBezTo>
                <a:cubicBezTo>
                  <a:pt x="22820" y="385961"/>
                  <a:pt x="17363" y="370582"/>
                  <a:pt x="10418" y="354211"/>
                </a:cubicBezTo>
                <a:cubicBezTo>
                  <a:pt x="6946" y="350738"/>
                  <a:pt x="3473" y="344785"/>
                  <a:pt x="0" y="336352"/>
                </a:cubicBezTo>
                <a:close/>
                <a:moveTo>
                  <a:pt x="465832" y="319980"/>
                </a:moveTo>
                <a:cubicBezTo>
                  <a:pt x="448469" y="320973"/>
                  <a:pt x="437555" y="321469"/>
                  <a:pt x="433090" y="321469"/>
                </a:cubicBezTo>
                <a:cubicBezTo>
                  <a:pt x="428129" y="324941"/>
                  <a:pt x="410270" y="329902"/>
                  <a:pt x="379512" y="336352"/>
                </a:cubicBezTo>
                <a:cubicBezTo>
                  <a:pt x="368102" y="338336"/>
                  <a:pt x="357188" y="341312"/>
                  <a:pt x="346770" y="345281"/>
                </a:cubicBezTo>
                <a:cubicBezTo>
                  <a:pt x="337840" y="345777"/>
                  <a:pt x="333375" y="346770"/>
                  <a:pt x="333375" y="348258"/>
                </a:cubicBezTo>
                <a:cubicBezTo>
                  <a:pt x="332383" y="349746"/>
                  <a:pt x="331887" y="351730"/>
                  <a:pt x="331887" y="354211"/>
                </a:cubicBezTo>
                <a:lnTo>
                  <a:pt x="354211" y="354211"/>
                </a:lnTo>
                <a:cubicBezTo>
                  <a:pt x="356195" y="356195"/>
                  <a:pt x="368102" y="358676"/>
                  <a:pt x="389930" y="361652"/>
                </a:cubicBezTo>
                <a:lnTo>
                  <a:pt x="394395" y="361652"/>
                </a:lnTo>
                <a:lnTo>
                  <a:pt x="406301" y="367605"/>
                </a:lnTo>
                <a:lnTo>
                  <a:pt x="427137" y="367605"/>
                </a:lnTo>
                <a:cubicBezTo>
                  <a:pt x="429617" y="367605"/>
                  <a:pt x="442516" y="355203"/>
                  <a:pt x="465832" y="330398"/>
                </a:cubicBezTo>
                <a:cubicBezTo>
                  <a:pt x="467321" y="330398"/>
                  <a:pt x="468313" y="327422"/>
                  <a:pt x="468809" y="321469"/>
                </a:cubicBezTo>
                <a:close/>
                <a:moveTo>
                  <a:pt x="370582" y="284262"/>
                </a:moveTo>
                <a:cubicBezTo>
                  <a:pt x="368102" y="286246"/>
                  <a:pt x="364629" y="287238"/>
                  <a:pt x="360164" y="287238"/>
                </a:cubicBezTo>
                <a:lnTo>
                  <a:pt x="360164" y="291703"/>
                </a:lnTo>
                <a:lnTo>
                  <a:pt x="361652" y="291703"/>
                </a:lnTo>
                <a:cubicBezTo>
                  <a:pt x="370582" y="291207"/>
                  <a:pt x="375047" y="290215"/>
                  <a:pt x="375047" y="288727"/>
                </a:cubicBezTo>
                <a:cubicBezTo>
                  <a:pt x="374055" y="286742"/>
                  <a:pt x="373559" y="285254"/>
                  <a:pt x="373559" y="284262"/>
                </a:cubicBezTo>
                <a:close/>
                <a:moveTo>
                  <a:pt x="260449" y="0"/>
                </a:moveTo>
                <a:lnTo>
                  <a:pt x="266402" y="0"/>
                </a:lnTo>
                <a:cubicBezTo>
                  <a:pt x="275332" y="5953"/>
                  <a:pt x="283766" y="8929"/>
                  <a:pt x="291703" y="8929"/>
                </a:cubicBezTo>
                <a:lnTo>
                  <a:pt x="328910" y="32742"/>
                </a:lnTo>
                <a:cubicBezTo>
                  <a:pt x="335856" y="42168"/>
                  <a:pt x="339328" y="47129"/>
                  <a:pt x="339328" y="47625"/>
                </a:cubicBezTo>
                <a:lnTo>
                  <a:pt x="339328" y="61019"/>
                </a:lnTo>
                <a:cubicBezTo>
                  <a:pt x="341313" y="63004"/>
                  <a:pt x="343297" y="70445"/>
                  <a:pt x="345282" y="83343"/>
                </a:cubicBezTo>
                <a:cubicBezTo>
                  <a:pt x="345282" y="88801"/>
                  <a:pt x="356195" y="93762"/>
                  <a:pt x="378024" y="98226"/>
                </a:cubicBezTo>
                <a:cubicBezTo>
                  <a:pt x="382985" y="101203"/>
                  <a:pt x="392907" y="103683"/>
                  <a:pt x="407789" y="105668"/>
                </a:cubicBezTo>
                <a:cubicBezTo>
                  <a:pt x="407789" y="106164"/>
                  <a:pt x="410766" y="107652"/>
                  <a:pt x="416719" y="110133"/>
                </a:cubicBezTo>
                <a:lnTo>
                  <a:pt x="427137" y="110133"/>
                </a:lnTo>
                <a:cubicBezTo>
                  <a:pt x="449957" y="119559"/>
                  <a:pt x="461367" y="127496"/>
                  <a:pt x="461367" y="133945"/>
                </a:cubicBezTo>
                <a:cubicBezTo>
                  <a:pt x="463352" y="133945"/>
                  <a:pt x="464840" y="139898"/>
                  <a:pt x="465832" y="151804"/>
                </a:cubicBezTo>
                <a:cubicBezTo>
                  <a:pt x="467817" y="151804"/>
                  <a:pt x="468809" y="154285"/>
                  <a:pt x="468809" y="159246"/>
                </a:cubicBezTo>
                <a:lnTo>
                  <a:pt x="468809" y="165199"/>
                </a:lnTo>
                <a:cubicBezTo>
                  <a:pt x="468313" y="169168"/>
                  <a:pt x="458887" y="174129"/>
                  <a:pt x="440532" y="180082"/>
                </a:cubicBezTo>
                <a:lnTo>
                  <a:pt x="434578" y="180082"/>
                </a:lnTo>
                <a:lnTo>
                  <a:pt x="430114" y="177105"/>
                </a:lnTo>
                <a:lnTo>
                  <a:pt x="397371" y="177105"/>
                </a:lnTo>
                <a:cubicBezTo>
                  <a:pt x="393899" y="180082"/>
                  <a:pt x="386953" y="181570"/>
                  <a:pt x="376535" y="181570"/>
                </a:cubicBezTo>
                <a:lnTo>
                  <a:pt x="370582" y="181570"/>
                </a:lnTo>
                <a:cubicBezTo>
                  <a:pt x="363637" y="184051"/>
                  <a:pt x="360164" y="190004"/>
                  <a:pt x="360164" y="199429"/>
                </a:cubicBezTo>
                <a:cubicBezTo>
                  <a:pt x="360164" y="201910"/>
                  <a:pt x="359172" y="204390"/>
                  <a:pt x="357188" y="206871"/>
                </a:cubicBezTo>
                <a:lnTo>
                  <a:pt x="357188" y="235148"/>
                </a:lnTo>
                <a:cubicBezTo>
                  <a:pt x="357188" y="238125"/>
                  <a:pt x="366613" y="241598"/>
                  <a:pt x="385465" y="245566"/>
                </a:cubicBezTo>
                <a:cubicBezTo>
                  <a:pt x="407293" y="256480"/>
                  <a:pt x="418207" y="266402"/>
                  <a:pt x="418207" y="275332"/>
                </a:cubicBezTo>
                <a:cubicBezTo>
                  <a:pt x="421184" y="275332"/>
                  <a:pt x="422672" y="276820"/>
                  <a:pt x="422672" y="279797"/>
                </a:cubicBezTo>
                <a:lnTo>
                  <a:pt x="437555" y="279797"/>
                </a:lnTo>
                <a:cubicBezTo>
                  <a:pt x="441027" y="276820"/>
                  <a:pt x="449461" y="275332"/>
                  <a:pt x="462856" y="275332"/>
                </a:cubicBezTo>
                <a:lnTo>
                  <a:pt x="465832" y="275332"/>
                </a:lnTo>
                <a:cubicBezTo>
                  <a:pt x="471785" y="273844"/>
                  <a:pt x="479227" y="266898"/>
                  <a:pt x="488157" y="254496"/>
                </a:cubicBezTo>
                <a:cubicBezTo>
                  <a:pt x="490637" y="254496"/>
                  <a:pt x="493118" y="253504"/>
                  <a:pt x="495598" y="251519"/>
                </a:cubicBezTo>
                <a:lnTo>
                  <a:pt x="508992" y="251519"/>
                </a:lnTo>
                <a:lnTo>
                  <a:pt x="513457" y="254496"/>
                </a:lnTo>
                <a:lnTo>
                  <a:pt x="520899" y="254496"/>
                </a:lnTo>
                <a:cubicBezTo>
                  <a:pt x="521395" y="254496"/>
                  <a:pt x="522883" y="253504"/>
                  <a:pt x="525364" y="251519"/>
                </a:cubicBezTo>
                <a:lnTo>
                  <a:pt x="540246" y="251519"/>
                </a:lnTo>
                <a:cubicBezTo>
                  <a:pt x="545207" y="253504"/>
                  <a:pt x="551656" y="259457"/>
                  <a:pt x="559594" y="269379"/>
                </a:cubicBezTo>
                <a:cubicBezTo>
                  <a:pt x="588863" y="282277"/>
                  <a:pt x="608707" y="294183"/>
                  <a:pt x="619125" y="305097"/>
                </a:cubicBezTo>
                <a:cubicBezTo>
                  <a:pt x="622598" y="305097"/>
                  <a:pt x="628055" y="311547"/>
                  <a:pt x="635496" y="324445"/>
                </a:cubicBezTo>
                <a:lnTo>
                  <a:pt x="635496" y="331886"/>
                </a:lnTo>
                <a:cubicBezTo>
                  <a:pt x="635496" y="340320"/>
                  <a:pt x="635993" y="349250"/>
                  <a:pt x="636985" y="358676"/>
                </a:cubicBezTo>
                <a:cubicBezTo>
                  <a:pt x="636985" y="369094"/>
                  <a:pt x="629047" y="375543"/>
                  <a:pt x="613172" y="378023"/>
                </a:cubicBezTo>
                <a:cubicBezTo>
                  <a:pt x="609699" y="381992"/>
                  <a:pt x="605235" y="383976"/>
                  <a:pt x="599777" y="383976"/>
                </a:cubicBezTo>
                <a:cubicBezTo>
                  <a:pt x="598785" y="383976"/>
                  <a:pt x="593824" y="383480"/>
                  <a:pt x="584895" y="382488"/>
                </a:cubicBezTo>
                <a:cubicBezTo>
                  <a:pt x="572989" y="388937"/>
                  <a:pt x="563067" y="393402"/>
                  <a:pt x="555129" y="395883"/>
                </a:cubicBezTo>
                <a:cubicBezTo>
                  <a:pt x="549672" y="399851"/>
                  <a:pt x="545207" y="401836"/>
                  <a:pt x="541735" y="401836"/>
                </a:cubicBezTo>
                <a:lnTo>
                  <a:pt x="532805" y="401836"/>
                </a:lnTo>
                <a:cubicBezTo>
                  <a:pt x="528836" y="395883"/>
                  <a:pt x="524867" y="392906"/>
                  <a:pt x="520899" y="392906"/>
                </a:cubicBezTo>
                <a:lnTo>
                  <a:pt x="477739" y="392906"/>
                </a:lnTo>
                <a:cubicBezTo>
                  <a:pt x="469801" y="403820"/>
                  <a:pt x="463352" y="410269"/>
                  <a:pt x="458391" y="412254"/>
                </a:cubicBezTo>
                <a:lnTo>
                  <a:pt x="442020" y="412254"/>
                </a:lnTo>
                <a:cubicBezTo>
                  <a:pt x="439539" y="414238"/>
                  <a:pt x="438051" y="415230"/>
                  <a:pt x="437555" y="415230"/>
                </a:cubicBezTo>
                <a:lnTo>
                  <a:pt x="430114" y="415230"/>
                </a:lnTo>
                <a:cubicBezTo>
                  <a:pt x="420688" y="415230"/>
                  <a:pt x="409277" y="415726"/>
                  <a:pt x="395883" y="416719"/>
                </a:cubicBezTo>
                <a:lnTo>
                  <a:pt x="388442" y="415230"/>
                </a:lnTo>
                <a:cubicBezTo>
                  <a:pt x="378024" y="418207"/>
                  <a:pt x="371574" y="419695"/>
                  <a:pt x="369094" y="419695"/>
                </a:cubicBezTo>
                <a:lnTo>
                  <a:pt x="369094" y="424160"/>
                </a:lnTo>
                <a:cubicBezTo>
                  <a:pt x="371574" y="424160"/>
                  <a:pt x="374055" y="425152"/>
                  <a:pt x="376535" y="427136"/>
                </a:cubicBezTo>
                <a:lnTo>
                  <a:pt x="389930" y="427136"/>
                </a:lnTo>
                <a:lnTo>
                  <a:pt x="421184" y="437554"/>
                </a:lnTo>
                <a:cubicBezTo>
                  <a:pt x="430610" y="440531"/>
                  <a:pt x="441524" y="452933"/>
                  <a:pt x="453926" y="474762"/>
                </a:cubicBezTo>
                <a:lnTo>
                  <a:pt x="453926" y="482203"/>
                </a:lnTo>
                <a:cubicBezTo>
                  <a:pt x="448469" y="494109"/>
                  <a:pt x="443012" y="500558"/>
                  <a:pt x="437555" y="501551"/>
                </a:cubicBezTo>
                <a:cubicBezTo>
                  <a:pt x="434578" y="504527"/>
                  <a:pt x="426145" y="508992"/>
                  <a:pt x="412254" y="514945"/>
                </a:cubicBezTo>
                <a:lnTo>
                  <a:pt x="394395" y="514945"/>
                </a:lnTo>
                <a:cubicBezTo>
                  <a:pt x="379512" y="522883"/>
                  <a:pt x="371078" y="526852"/>
                  <a:pt x="369094" y="526852"/>
                </a:cubicBezTo>
                <a:lnTo>
                  <a:pt x="369094" y="529828"/>
                </a:lnTo>
                <a:lnTo>
                  <a:pt x="378024" y="529828"/>
                </a:lnTo>
                <a:lnTo>
                  <a:pt x="388442" y="522386"/>
                </a:lnTo>
                <a:lnTo>
                  <a:pt x="400348" y="522386"/>
                </a:lnTo>
                <a:lnTo>
                  <a:pt x="404813" y="525363"/>
                </a:lnTo>
                <a:lnTo>
                  <a:pt x="424160" y="525363"/>
                </a:lnTo>
                <a:cubicBezTo>
                  <a:pt x="439043" y="530324"/>
                  <a:pt x="450949" y="535781"/>
                  <a:pt x="459879" y="541734"/>
                </a:cubicBezTo>
                <a:cubicBezTo>
                  <a:pt x="462856" y="541734"/>
                  <a:pt x="468809" y="544215"/>
                  <a:pt x="477739" y="549176"/>
                </a:cubicBezTo>
                <a:cubicBezTo>
                  <a:pt x="481707" y="549176"/>
                  <a:pt x="485676" y="554633"/>
                  <a:pt x="489645" y="565547"/>
                </a:cubicBezTo>
                <a:lnTo>
                  <a:pt x="489645" y="574476"/>
                </a:lnTo>
                <a:cubicBezTo>
                  <a:pt x="489645" y="575965"/>
                  <a:pt x="482700" y="584894"/>
                  <a:pt x="468809" y="601265"/>
                </a:cubicBezTo>
                <a:cubicBezTo>
                  <a:pt x="468809" y="605730"/>
                  <a:pt x="464840" y="611683"/>
                  <a:pt x="456902" y="619125"/>
                </a:cubicBezTo>
                <a:cubicBezTo>
                  <a:pt x="444004" y="634008"/>
                  <a:pt x="432098" y="641945"/>
                  <a:pt x="421184" y="642937"/>
                </a:cubicBezTo>
                <a:cubicBezTo>
                  <a:pt x="416719" y="642937"/>
                  <a:pt x="400348" y="649386"/>
                  <a:pt x="372071" y="662285"/>
                </a:cubicBezTo>
                <a:cubicBezTo>
                  <a:pt x="366117" y="665262"/>
                  <a:pt x="362149" y="666750"/>
                  <a:pt x="360164" y="666750"/>
                </a:cubicBezTo>
                <a:lnTo>
                  <a:pt x="360164" y="672703"/>
                </a:lnTo>
                <a:cubicBezTo>
                  <a:pt x="386457" y="673695"/>
                  <a:pt x="407293" y="674191"/>
                  <a:pt x="422672" y="674191"/>
                </a:cubicBezTo>
                <a:lnTo>
                  <a:pt x="430114" y="674191"/>
                </a:lnTo>
                <a:lnTo>
                  <a:pt x="434578" y="677168"/>
                </a:lnTo>
                <a:lnTo>
                  <a:pt x="467321" y="677168"/>
                </a:lnTo>
                <a:cubicBezTo>
                  <a:pt x="476250" y="665262"/>
                  <a:pt x="482203" y="659309"/>
                  <a:pt x="485180" y="659309"/>
                </a:cubicBezTo>
                <a:lnTo>
                  <a:pt x="510481" y="659309"/>
                </a:lnTo>
                <a:cubicBezTo>
                  <a:pt x="512465" y="659309"/>
                  <a:pt x="519410" y="656828"/>
                  <a:pt x="531317" y="651867"/>
                </a:cubicBezTo>
                <a:lnTo>
                  <a:pt x="535782" y="651867"/>
                </a:lnTo>
                <a:cubicBezTo>
                  <a:pt x="540246" y="656828"/>
                  <a:pt x="551656" y="662781"/>
                  <a:pt x="570012" y="669726"/>
                </a:cubicBezTo>
                <a:cubicBezTo>
                  <a:pt x="570012" y="674687"/>
                  <a:pt x="593824" y="685602"/>
                  <a:pt x="641449" y="702469"/>
                </a:cubicBezTo>
                <a:cubicBezTo>
                  <a:pt x="660797" y="714375"/>
                  <a:pt x="673200" y="726281"/>
                  <a:pt x="678657" y="738187"/>
                </a:cubicBezTo>
                <a:lnTo>
                  <a:pt x="678657" y="763488"/>
                </a:lnTo>
                <a:cubicBezTo>
                  <a:pt x="679649" y="767457"/>
                  <a:pt x="683618" y="769937"/>
                  <a:pt x="690563" y="770930"/>
                </a:cubicBezTo>
                <a:lnTo>
                  <a:pt x="692051" y="773906"/>
                </a:lnTo>
                <a:lnTo>
                  <a:pt x="692051" y="775394"/>
                </a:lnTo>
                <a:lnTo>
                  <a:pt x="681633" y="775394"/>
                </a:lnTo>
                <a:cubicBezTo>
                  <a:pt x="670719" y="775394"/>
                  <a:pt x="660797" y="777875"/>
                  <a:pt x="651867" y="782836"/>
                </a:cubicBezTo>
                <a:lnTo>
                  <a:pt x="642938" y="782836"/>
                </a:lnTo>
                <a:cubicBezTo>
                  <a:pt x="638969" y="779363"/>
                  <a:pt x="631032" y="776387"/>
                  <a:pt x="619125" y="773906"/>
                </a:cubicBezTo>
                <a:cubicBezTo>
                  <a:pt x="586879" y="761008"/>
                  <a:pt x="561578" y="752574"/>
                  <a:pt x="543223" y="748605"/>
                </a:cubicBezTo>
                <a:cubicBezTo>
                  <a:pt x="543223" y="747613"/>
                  <a:pt x="542727" y="747117"/>
                  <a:pt x="541735" y="747117"/>
                </a:cubicBezTo>
                <a:lnTo>
                  <a:pt x="508992" y="747117"/>
                </a:lnTo>
                <a:cubicBezTo>
                  <a:pt x="505520" y="750094"/>
                  <a:pt x="502047" y="751582"/>
                  <a:pt x="498574" y="751582"/>
                </a:cubicBezTo>
                <a:lnTo>
                  <a:pt x="486668" y="751582"/>
                </a:lnTo>
                <a:cubicBezTo>
                  <a:pt x="482700" y="755551"/>
                  <a:pt x="471289" y="758527"/>
                  <a:pt x="452438" y="760512"/>
                </a:cubicBezTo>
                <a:cubicBezTo>
                  <a:pt x="440532" y="766465"/>
                  <a:pt x="432098" y="769441"/>
                  <a:pt x="427137" y="769441"/>
                </a:cubicBezTo>
                <a:lnTo>
                  <a:pt x="413742" y="769441"/>
                </a:lnTo>
                <a:cubicBezTo>
                  <a:pt x="411758" y="769441"/>
                  <a:pt x="410766" y="768449"/>
                  <a:pt x="410766" y="766465"/>
                </a:cubicBezTo>
                <a:cubicBezTo>
                  <a:pt x="414735" y="761504"/>
                  <a:pt x="424160" y="754062"/>
                  <a:pt x="439043" y="744140"/>
                </a:cubicBezTo>
                <a:lnTo>
                  <a:pt x="440532" y="741164"/>
                </a:lnTo>
                <a:lnTo>
                  <a:pt x="440532" y="735211"/>
                </a:lnTo>
                <a:lnTo>
                  <a:pt x="439043" y="735211"/>
                </a:lnTo>
                <a:cubicBezTo>
                  <a:pt x="404813" y="736203"/>
                  <a:pt x="386953" y="736699"/>
                  <a:pt x="385465" y="736699"/>
                </a:cubicBezTo>
                <a:cubicBezTo>
                  <a:pt x="385465" y="738684"/>
                  <a:pt x="379512" y="740172"/>
                  <a:pt x="367606" y="741164"/>
                </a:cubicBezTo>
                <a:cubicBezTo>
                  <a:pt x="367606" y="742156"/>
                  <a:pt x="367110" y="742652"/>
                  <a:pt x="366117" y="742652"/>
                </a:cubicBezTo>
                <a:lnTo>
                  <a:pt x="361652" y="742652"/>
                </a:lnTo>
                <a:cubicBezTo>
                  <a:pt x="351234" y="742652"/>
                  <a:pt x="344289" y="744140"/>
                  <a:pt x="340817" y="747117"/>
                </a:cubicBezTo>
                <a:lnTo>
                  <a:pt x="317004" y="747117"/>
                </a:lnTo>
                <a:cubicBezTo>
                  <a:pt x="313531" y="750094"/>
                  <a:pt x="307578" y="751582"/>
                  <a:pt x="299145" y="751582"/>
                </a:cubicBezTo>
                <a:lnTo>
                  <a:pt x="287239" y="751582"/>
                </a:lnTo>
                <a:cubicBezTo>
                  <a:pt x="276821" y="756543"/>
                  <a:pt x="260449" y="759023"/>
                  <a:pt x="238125" y="759023"/>
                </a:cubicBezTo>
                <a:lnTo>
                  <a:pt x="236637" y="759023"/>
                </a:lnTo>
                <a:lnTo>
                  <a:pt x="223242" y="764977"/>
                </a:lnTo>
                <a:lnTo>
                  <a:pt x="205383" y="764977"/>
                </a:lnTo>
                <a:cubicBezTo>
                  <a:pt x="203895" y="766961"/>
                  <a:pt x="194469" y="768945"/>
                  <a:pt x="177106" y="770930"/>
                </a:cubicBezTo>
                <a:cubicBezTo>
                  <a:pt x="177106" y="771922"/>
                  <a:pt x="176610" y="772418"/>
                  <a:pt x="175617" y="772418"/>
                </a:cubicBezTo>
                <a:lnTo>
                  <a:pt x="159246" y="772418"/>
                </a:lnTo>
                <a:cubicBezTo>
                  <a:pt x="156766" y="774402"/>
                  <a:pt x="155277" y="775394"/>
                  <a:pt x="154782" y="775394"/>
                </a:cubicBezTo>
                <a:lnTo>
                  <a:pt x="104180" y="775394"/>
                </a:lnTo>
                <a:lnTo>
                  <a:pt x="99715" y="772418"/>
                </a:lnTo>
                <a:lnTo>
                  <a:pt x="84832" y="772418"/>
                </a:lnTo>
                <a:cubicBezTo>
                  <a:pt x="69453" y="763984"/>
                  <a:pt x="56555" y="754558"/>
                  <a:pt x="46137" y="744140"/>
                </a:cubicBezTo>
                <a:lnTo>
                  <a:pt x="49114" y="742652"/>
                </a:lnTo>
                <a:lnTo>
                  <a:pt x="62508" y="742652"/>
                </a:lnTo>
                <a:cubicBezTo>
                  <a:pt x="64492" y="740668"/>
                  <a:pt x="77887" y="737691"/>
                  <a:pt x="102692" y="733722"/>
                </a:cubicBezTo>
                <a:cubicBezTo>
                  <a:pt x="109637" y="730746"/>
                  <a:pt x="122535" y="727273"/>
                  <a:pt x="141387" y="723305"/>
                </a:cubicBezTo>
                <a:cubicBezTo>
                  <a:pt x="168176" y="715367"/>
                  <a:pt x="182067" y="711398"/>
                  <a:pt x="183059" y="711398"/>
                </a:cubicBezTo>
                <a:cubicBezTo>
                  <a:pt x="187524" y="709910"/>
                  <a:pt x="190004" y="707926"/>
                  <a:pt x="190500" y="705445"/>
                </a:cubicBezTo>
                <a:cubicBezTo>
                  <a:pt x="190500" y="700980"/>
                  <a:pt x="185539" y="689074"/>
                  <a:pt x="175617" y="669726"/>
                </a:cubicBezTo>
                <a:lnTo>
                  <a:pt x="175617" y="635496"/>
                </a:lnTo>
                <a:cubicBezTo>
                  <a:pt x="177602" y="633015"/>
                  <a:pt x="178594" y="631527"/>
                  <a:pt x="178594" y="631031"/>
                </a:cubicBezTo>
                <a:lnTo>
                  <a:pt x="178594" y="617636"/>
                </a:lnTo>
                <a:lnTo>
                  <a:pt x="175617" y="617636"/>
                </a:lnTo>
                <a:lnTo>
                  <a:pt x="175617" y="601265"/>
                </a:lnTo>
                <a:cubicBezTo>
                  <a:pt x="163711" y="591840"/>
                  <a:pt x="157758" y="586383"/>
                  <a:pt x="157758" y="584894"/>
                </a:cubicBezTo>
                <a:lnTo>
                  <a:pt x="157758" y="583406"/>
                </a:lnTo>
                <a:cubicBezTo>
                  <a:pt x="157758" y="581918"/>
                  <a:pt x="160735" y="578941"/>
                  <a:pt x="166688" y="574476"/>
                </a:cubicBezTo>
                <a:lnTo>
                  <a:pt x="169664" y="574476"/>
                </a:lnTo>
                <a:lnTo>
                  <a:pt x="174129" y="577453"/>
                </a:lnTo>
                <a:lnTo>
                  <a:pt x="177106" y="577453"/>
                </a:lnTo>
                <a:cubicBezTo>
                  <a:pt x="186035" y="571996"/>
                  <a:pt x="190500" y="563066"/>
                  <a:pt x="190500" y="550664"/>
                </a:cubicBezTo>
                <a:cubicBezTo>
                  <a:pt x="189508" y="531316"/>
                  <a:pt x="189012" y="514449"/>
                  <a:pt x="189012" y="500062"/>
                </a:cubicBezTo>
                <a:cubicBezTo>
                  <a:pt x="187028" y="500062"/>
                  <a:pt x="186035" y="499070"/>
                  <a:pt x="186035" y="497086"/>
                </a:cubicBezTo>
                <a:lnTo>
                  <a:pt x="186035" y="492621"/>
                </a:lnTo>
                <a:cubicBezTo>
                  <a:pt x="188020" y="490141"/>
                  <a:pt x="189012" y="488652"/>
                  <a:pt x="189012" y="488156"/>
                </a:cubicBezTo>
                <a:lnTo>
                  <a:pt x="189012" y="453926"/>
                </a:lnTo>
                <a:cubicBezTo>
                  <a:pt x="184547" y="446484"/>
                  <a:pt x="179586" y="440035"/>
                  <a:pt x="174129" y="434578"/>
                </a:cubicBezTo>
                <a:cubicBezTo>
                  <a:pt x="170160" y="428129"/>
                  <a:pt x="166192" y="422672"/>
                  <a:pt x="162223" y="418207"/>
                </a:cubicBezTo>
                <a:lnTo>
                  <a:pt x="162223" y="416719"/>
                </a:lnTo>
                <a:lnTo>
                  <a:pt x="168176" y="416719"/>
                </a:lnTo>
                <a:lnTo>
                  <a:pt x="172641" y="419695"/>
                </a:lnTo>
                <a:lnTo>
                  <a:pt x="187524" y="419695"/>
                </a:lnTo>
                <a:cubicBezTo>
                  <a:pt x="190004" y="417215"/>
                  <a:pt x="197446" y="415230"/>
                  <a:pt x="209848" y="413742"/>
                </a:cubicBezTo>
                <a:cubicBezTo>
                  <a:pt x="226715" y="405804"/>
                  <a:pt x="245567" y="400347"/>
                  <a:pt x="266402" y="397371"/>
                </a:cubicBezTo>
                <a:cubicBezTo>
                  <a:pt x="269379" y="395387"/>
                  <a:pt x="280789" y="391914"/>
                  <a:pt x="300633" y="386953"/>
                </a:cubicBezTo>
                <a:cubicBezTo>
                  <a:pt x="305098" y="383480"/>
                  <a:pt x="308074" y="377527"/>
                  <a:pt x="309563" y="369094"/>
                </a:cubicBezTo>
                <a:cubicBezTo>
                  <a:pt x="313035" y="363140"/>
                  <a:pt x="316012" y="360164"/>
                  <a:pt x="318492" y="360164"/>
                </a:cubicBezTo>
                <a:lnTo>
                  <a:pt x="318492" y="352723"/>
                </a:lnTo>
                <a:lnTo>
                  <a:pt x="312539" y="352723"/>
                </a:lnTo>
                <a:cubicBezTo>
                  <a:pt x="309067" y="352723"/>
                  <a:pt x="291703" y="356691"/>
                  <a:pt x="260449" y="364629"/>
                </a:cubicBezTo>
                <a:cubicBezTo>
                  <a:pt x="260449" y="366613"/>
                  <a:pt x="249535" y="368597"/>
                  <a:pt x="227707" y="370582"/>
                </a:cubicBezTo>
                <a:cubicBezTo>
                  <a:pt x="208856" y="378023"/>
                  <a:pt x="192981" y="382984"/>
                  <a:pt x="180082" y="385465"/>
                </a:cubicBezTo>
                <a:lnTo>
                  <a:pt x="160735" y="397371"/>
                </a:lnTo>
                <a:lnTo>
                  <a:pt x="153293" y="397371"/>
                </a:lnTo>
                <a:lnTo>
                  <a:pt x="120551" y="383976"/>
                </a:lnTo>
                <a:cubicBezTo>
                  <a:pt x="113606" y="383976"/>
                  <a:pt x="110133" y="381992"/>
                  <a:pt x="110133" y="378023"/>
                </a:cubicBezTo>
                <a:cubicBezTo>
                  <a:pt x="128985" y="367109"/>
                  <a:pt x="143868" y="360164"/>
                  <a:pt x="154782" y="357187"/>
                </a:cubicBezTo>
                <a:cubicBezTo>
                  <a:pt x="164207" y="350738"/>
                  <a:pt x="178098" y="345777"/>
                  <a:pt x="196453" y="342305"/>
                </a:cubicBezTo>
                <a:cubicBezTo>
                  <a:pt x="207863" y="335855"/>
                  <a:pt x="223242" y="329902"/>
                  <a:pt x="242590" y="324445"/>
                </a:cubicBezTo>
                <a:lnTo>
                  <a:pt x="288727" y="309562"/>
                </a:lnTo>
                <a:lnTo>
                  <a:pt x="288727" y="305097"/>
                </a:lnTo>
                <a:lnTo>
                  <a:pt x="281285" y="305097"/>
                </a:lnTo>
                <a:cubicBezTo>
                  <a:pt x="276324" y="305097"/>
                  <a:pt x="271860" y="306586"/>
                  <a:pt x="267891" y="309562"/>
                </a:cubicBezTo>
                <a:lnTo>
                  <a:pt x="236637" y="309562"/>
                </a:lnTo>
                <a:lnTo>
                  <a:pt x="232172" y="312539"/>
                </a:lnTo>
                <a:cubicBezTo>
                  <a:pt x="216297" y="312539"/>
                  <a:pt x="206871" y="314027"/>
                  <a:pt x="203895" y="317004"/>
                </a:cubicBezTo>
                <a:cubicBezTo>
                  <a:pt x="189012" y="311051"/>
                  <a:pt x="181571" y="303609"/>
                  <a:pt x="181571" y="294680"/>
                </a:cubicBezTo>
                <a:cubicBezTo>
                  <a:pt x="177106" y="287734"/>
                  <a:pt x="171649" y="280789"/>
                  <a:pt x="165199" y="273844"/>
                </a:cubicBezTo>
                <a:lnTo>
                  <a:pt x="165199" y="272355"/>
                </a:lnTo>
                <a:cubicBezTo>
                  <a:pt x="165695" y="270371"/>
                  <a:pt x="166688" y="269379"/>
                  <a:pt x="168176" y="269379"/>
                </a:cubicBezTo>
                <a:lnTo>
                  <a:pt x="169664" y="269379"/>
                </a:lnTo>
                <a:cubicBezTo>
                  <a:pt x="173633" y="273348"/>
                  <a:pt x="178098" y="275828"/>
                  <a:pt x="183059" y="276820"/>
                </a:cubicBezTo>
                <a:cubicBezTo>
                  <a:pt x="191493" y="275828"/>
                  <a:pt x="198438" y="275332"/>
                  <a:pt x="203895" y="275332"/>
                </a:cubicBezTo>
                <a:lnTo>
                  <a:pt x="206871" y="275332"/>
                </a:lnTo>
                <a:cubicBezTo>
                  <a:pt x="213817" y="271363"/>
                  <a:pt x="224235" y="267395"/>
                  <a:pt x="238125" y="263426"/>
                </a:cubicBezTo>
                <a:cubicBezTo>
                  <a:pt x="254496" y="255488"/>
                  <a:pt x="267395" y="250527"/>
                  <a:pt x="276821" y="248543"/>
                </a:cubicBezTo>
                <a:cubicBezTo>
                  <a:pt x="280789" y="242093"/>
                  <a:pt x="283270" y="235645"/>
                  <a:pt x="284262" y="229195"/>
                </a:cubicBezTo>
                <a:cubicBezTo>
                  <a:pt x="285254" y="229195"/>
                  <a:pt x="285750" y="228699"/>
                  <a:pt x="285750" y="227707"/>
                </a:cubicBezTo>
                <a:lnTo>
                  <a:pt x="285750" y="206871"/>
                </a:lnTo>
                <a:lnTo>
                  <a:pt x="275332" y="205383"/>
                </a:lnTo>
                <a:lnTo>
                  <a:pt x="217289" y="218777"/>
                </a:lnTo>
                <a:lnTo>
                  <a:pt x="203895" y="224730"/>
                </a:lnTo>
                <a:lnTo>
                  <a:pt x="191989" y="224730"/>
                </a:lnTo>
                <a:cubicBezTo>
                  <a:pt x="182563" y="222250"/>
                  <a:pt x="168176" y="210344"/>
                  <a:pt x="148828" y="189011"/>
                </a:cubicBezTo>
                <a:cubicBezTo>
                  <a:pt x="147836" y="189011"/>
                  <a:pt x="145852" y="185043"/>
                  <a:pt x="142875" y="177105"/>
                </a:cubicBezTo>
                <a:cubicBezTo>
                  <a:pt x="137914" y="174625"/>
                  <a:pt x="135434" y="172640"/>
                  <a:pt x="135434" y="171152"/>
                </a:cubicBezTo>
                <a:lnTo>
                  <a:pt x="135434" y="168176"/>
                </a:lnTo>
                <a:cubicBezTo>
                  <a:pt x="135930" y="166191"/>
                  <a:pt x="136922" y="165199"/>
                  <a:pt x="138410" y="165199"/>
                </a:cubicBezTo>
                <a:cubicBezTo>
                  <a:pt x="140891" y="165199"/>
                  <a:pt x="148332" y="165695"/>
                  <a:pt x="160735" y="166687"/>
                </a:cubicBezTo>
                <a:cubicBezTo>
                  <a:pt x="175121" y="163711"/>
                  <a:pt x="207367" y="152301"/>
                  <a:pt x="257473" y="132457"/>
                </a:cubicBezTo>
                <a:cubicBezTo>
                  <a:pt x="274340" y="127000"/>
                  <a:pt x="284262" y="120054"/>
                  <a:pt x="287239" y="111621"/>
                </a:cubicBezTo>
                <a:lnTo>
                  <a:pt x="293192" y="98226"/>
                </a:lnTo>
                <a:lnTo>
                  <a:pt x="293192" y="86320"/>
                </a:lnTo>
                <a:lnTo>
                  <a:pt x="290215" y="81855"/>
                </a:lnTo>
                <a:cubicBezTo>
                  <a:pt x="290215" y="66476"/>
                  <a:pt x="285254" y="46137"/>
                  <a:pt x="275332" y="20836"/>
                </a:cubicBezTo>
                <a:cubicBezTo>
                  <a:pt x="263426" y="11410"/>
                  <a:pt x="257473" y="5953"/>
                  <a:pt x="257473" y="4465"/>
                </a:cubicBezTo>
                <a:lnTo>
                  <a:pt x="257473" y="2976"/>
                </a:lnTo>
                <a:cubicBezTo>
                  <a:pt x="257969" y="992"/>
                  <a:pt x="258961" y="0"/>
                  <a:pt x="260449" y="0"/>
                </a:cubicBezTo>
                <a:close/>
              </a:path>
            </a:pathLst>
          </a:custGeom>
          <a:gradFill>
            <a:gsLst>
              <a:gs pos="96000">
                <a:srgbClr val="4B9720"/>
              </a:gs>
              <a:gs pos="2000">
                <a:srgbClr val="5DB643"/>
              </a:gs>
              <a:gs pos="54000">
                <a:schemeClr val="accent4"/>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buClrTx/>
              <a:buSzTx/>
              <a:buFontTx/>
            </a:pPr>
            <a:endParaRPr lang="zh-CN" altLang="en-US" sz="6000" dirty="0">
              <a:gradFill>
                <a:gsLst>
                  <a:gs pos="96000">
                    <a:srgbClr val="4B9720"/>
                  </a:gs>
                  <a:gs pos="2000">
                    <a:srgbClr val="5DB643"/>
                  </a:gs>
                  <a:gs pos="54000">
                    <a:schemeClr val="accent4"/>
                  </a:gs>
                </a:gsLst>
                <a:lin ang="5400000" scaled="0"/>
              </a:gradFill>
              <a:effectLst>
                <a:outerShdw blurRad="457200" dist="38100" dir="2700000" algn="tl" rotWithShape="0">
                  <a:srgbClr val="84E41C">
                    <a:alpha val="40000"/>
                  </a:srgbClr>
                </a:outerShdw>
              </a:effectLst>
              <a:ea typeface="微软雅黑" panose="020B0503020204020204" pitchFamily="34" charset="-122"/>
              <a:cs typeface="Allan" panose="02000803000000000000" charset="0"/>
              <a:sym typeface="Arial" panose="020B0604020202020204" pitchFamily="34" charset="0"/>
            </a:endParaRPr>
          </a:p>
        </p:txBody>
      </p:sp>
      <p:sp>
        <p:nvSpPr>
          <p:cNvPr id="19" name="文本框 18"/>
          <p:cNvSpPr txBox="1"/>
          <p:nvPr>
            <p:custDataLst>
              <p:tags r:id="rId3"/>
            </p:custDataLst>
          </p:nvPr>
        </p:nvSpPr>
        <p:spPr>
          <a:xfrm>
            <a:off x="-104775" y="2875280"/>
            <a:ext cx="3192145" cy="768350"/>
          </a:xfrm>
          <a:prstGeom prst="rect">
            <a:avLst/>
          </a:prstGeom>
          <a:noFill/>
        </p:spPr>
        <p:txBody>
          <a:bodyPr wrap="square" rtlCol="0" anchor="t">
            <a:spAutoFit/>
          </a:bodyPr>
          <a:lstStyle/>
          <a:p>
            <a:pPr algn="ctr"/>
            <a:r>
              <a:rPr lang="zh-CN" altLang="en-US" sz="4400" dirty="0">
                <a:solidFill>
                  <a:schemeClr val="tx1"/>
                </a:solidFill>
                <a:effectLst/>
                <a:ea typeface="微软雅黑" panose="020B0503020204020204" pitchFamily="34" charset="-122"/>
                <a:cs typeface="Allan" panose="02000803000000000000" charset="0"/>
                <a:sym typeface="Arial" panose="020B0604020202020204" pitchFamily="34" charset="0"/>
              </a:rPr>
              <a:t>历史使命</a:t>
            </a:r>
          </a:p>
        </p:txBody>
      </p:sp>
      <p:sp>
        <p:nvSpPr>
          <p:cNvPr id="81" name="文本框 80"/>
          <p:cNvSpPr txBox="1"/>
          <p:nvPr/>
        </p:nvSpPr>
        <p:spPr>
          <a:xfrm>
            <a:off x="144898" y="3561199"/>
            <a:ext cx="2692800" cy="443865"/>
          </a:xfrm>
          <a:prstGeom prst="rect">
            <a:avLst/>
          </a:prstGeom>
          <a:noFill/>
        </p:spPr>
        <p:txBody>
          <a:bodyPr wrap="square" rtlCol="0" anchor="t">
            <a:noAutofit/>
          </a:bodyPr>
          <a:lstStyle/>
          <a:p>
            <a:pPr algn="dist"/>
            <a:r>
              <a:rPr lang="zh-CN" altLang="en-US" sz="1600" dirty="0">
                <a:solidFill>
                  <a:schemeClr val="tx1">
                    <a:lumMod val="50000"/>
                    <a:lumOff val="50000"/>
                  </a:schemeClr>
                </a:solidFill>
                <a:ea typeface="微软雅黑" panose="020B0503020204020204" pitchFamily="34" charset="-122"/>
                <a:cs typeface="Allan" panose="02000803000000000000" charset="0"/>
                <a:sym typeface="Arial" panose="020B0604020202020204" pitchFamily="34" charset="0"/>
              </a:rPr>
              <a:t>Historical Mission</a:t>
            </a:r>
          </a:p>
        </p:txBody>
      </p:sp>
      <p:sp>
        <p:nvSpPr>
          <p:cNvPr id="24" name="任意多边形: 形状 23">
            <a:extLst>
              <a:ext uri="{FF2B5EF4-FFF2-40B4-BE49-F238E27FC236}">
                <a16:creationId xmlns:a16="http://schemas.microsoft.com/office/drawing/2014/main" id="{6917E4D0-4ED0-ECD2-32E0-6B36EB29D26F}"/>
              </a:ext>
            </a:extLst>
          </p:cNvPr>
          <p:cNvSpPr/>
          <p:nvPr>
            <p:custDataLst>
              <p:tags r:id="rId4"/>
            </p:custDataLst>
          </p:nvPr>
        </p:nvSpPr>
        <p:spPr>
          <a:xfrm>
            <a:off x="3752850" y="1724660"/>
            <a:ext cx="1080000" cy="1080000"/>
          </a:xfrm>
          <a:custGeom>
            <a:avLst/>
            <a:gdLst>
              <a:gd name="connsiteX0" fmla="*/ 540001 w 1080000"/>
              <a:gd name="connsiteY0" fmla="*/ 0 h 1080000"/>
              <a:gd name="connsiteX1" fmla="*/ 1080000 w 1080000"/>
              <a:gd name="connsiteY1" fmla="*/ 540000 h 1080000"/>
              <a:gd name="connsiteX2" fmla="*/ 540001 w 1080000"/>
              <a:gd name="connsiteY2" fmla="*/ 1080000 h 1080000"/>
              <a:gd name="connsiteX3" fmla="*/ 0 w 1080000"/>
              <a:gd name="connsiteY3" fmla="*/ 540000 h 1080000"/>
              <a:gd name="connsiteX4" fmla="*/ 540001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540001" y="0"/>
                </a:moveTo>
                <a:cubicBezTo>
                  <a:pt x="838234" y="0"/>
                  <a:pt x="1080000" y="241766"/>
                  <a:pt x="1080000" y="540000"/>
                </a:cubicBezTo>
                <a:cubicBezTo>
                  <a:pt x="1080000" y="838234"/>
                  <a:pt x="838234" y="1080000"/>
                  <a:pt x="540001" y="1080000"/>
                </a:cubicBezTo>
                <a:cubicBezTo>
                  <a:pt x="241766" y="1080000"/>
                  <a:pt x="0" y="838234"/>
                  <a:pt x="0" y="540000"/>
                </a:cubicBezTo>
                <a:cubicBezTo>
                  <a:pt x="0" y="241766"/>
                  <a:pt x="241766" y="0"/>
                  <a:pt x="540001" y="0"/>
                </a:cubicBezTo>
                <a:close/>
              </a:path>
            </a:pathLst>
          </a:custGeom>
          <a:gradFill>
            <a:gsLst>
              <a:gs pos="0">
                <a:schemeClr val="accent4"/>
              </a:gs>
              <a:gs pos="89000">
                <a:schemeClr val="bg1">
                  <a:alpha val="5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6" name="文本框 25">
            <a:extLst>
              <a:ext uri="{FF2B5EF4-FFF2-40B4-BE49-F238E27FC236}">
                <a16:creationId xmlns:a16="http://schemas.microsoft.com/office/drawing/2014/main" id="{3270563C-CFF2-1948-4A59-938A19BDE5AD}"/>
              </a:ext>
            </a:extLst>
          </p:cNvPr>
          <p:cNvSpPr txBox="1"/>
          <p:nvPr>
            <p:custDataLst>
              <p:tags r:id="rId5"/>
            </p:custDataLst>
          </p:nvPr>
        </p:nvSpPr>
        <p:spPr>
          <a:xfrm>
            <a:off x="4010979" y="2009597"/>
            <a:ext cx="580429" cy="732235"/>
          </a:xfrm>
          <a:custGeom>
            <a:avLst/>
            <a:gdLst/>
            <a:ahLst/>
            <a:cxnLst/>
            <a:rect l="l" t="t" r="r" b="b"/>
            <a:pathLst>
              <a:path w="580429" h="732235">
                <a:moveTo>
                  <a:pt x="564058" y="705446"/>
                </a:moveTo>
                <a:lnTo>
                  <a:pt x="567035" y="705446"/>
                </a:lnTo>
                <a:cubicBezTo>
                  <a:pt x="567035" y="707430"/>
                  <a:pt x="566043" y="708422"/>
                  <a:pt x="564058" y="708422"/>
                </a:cubicBezTo>
                <a:close/>
                <a:moveTo>
                  <a:pt x="446484" y="666751"/>
                </a:moveTo>
                <a:cubicBezTo>
                  <a:pt x="447972" y="666751"/>
                  <a:pt x="449461" y="668239"/>
                  <a:pt x="450949" y="671215"/>
                </a:cubicBezTo>
                <a:cubicBezTo>
                  <a:pt x="450949" y="672704"/>
                  <a:pt x="449461" y="674192"/>
                  <a:pt x="446484" y="675680"/>
                </a:cubicBezTo>
                <a:cubicBezTo>
                  <a:pt x="444500" y="675680"/>
                  <a:pt x="443508" y="674688"/>
                  <a:pt x="443508" y="672704"/>
                </a:cubicBezTo>
                <a:lnTo>
                  <a:pt x="443508" y="669727"/>
                </a:lnTo>
                <a:cubicBezTo>
                  <a:pt x="444004" y="667743"/>
                  <a:pt x="444996" y="666751"/>
                  <a:pt x="446484" y="666751"/>
                </a:cubicBezTo>
                <a:close/>
                <a:moveTo>
                  <a:pt x="160734" y="586383"/>
                </a:moveTo>
                <a:lnTo>
                  <a:pt x="160734" y="592336"/>
                </a:lnTo>
                <a:lnTo>
                  <a:pt x="165199" y="592336"/>
                </a:lnTo>
                <a:lnTo>
                  <a:pt x="165199" y="586383"/>
                </a:lnTo>
                <a:close/>
                <a:moveTo>
                  <a:pt x="184547" y="504528"/>
                </a:moveTo>
                <a:cubicBezTo>
                  <a:pt x="182066" y="505520"/>
                  <a:pt x="177105" y="508993"/>
                  <a:pt x="169664" y="514946"/>
                </a:cubicBezTo>
                <a:lnTo>
                  <a:pt x="160734" y="514946"/>
                </a:lnTo>
                <a:cubicBezTo>
                  <a:pt x="158254" y="512961"/>
                  <a:pt x="156765" y="511969"/>
                  <a:pt x="156269" y="511969"/>
                </a:cubicBezTo>
                <a:lnTo>
                  <a:pt x="153293" y="511969"/>
                </a:lnTo>
                <a:lnTo>
                  <a:pt x="153293" y="529829"/>
                </a:lnTo>
                <a:cubicBezTo>
                  <a:pt x="154781" y="532805"/>
                  <a:pt x="156765" y="541239"/>
                  <a:pt x="159246" y="555129"/>
                </a:cubicBezTo>
                <a:cubicBezTo>
                  <a:pt x="162718" y="557114"/>
                  <a:pt x="166687" y="558106"/>
                  <a:pt x="171152" y="558106"/>
                </a:cubicBezTo>
                <a:cubicBezTo>
                  <a:pt x="177601" y="558106"/>
                  <a:pt x="182066" y="552649"/>
                  <a:pt x="184547" y="541735"/>
                </a:cubicBezTo>
                <a:cubicBezTo>
                  <a:pt x="187027" y="531813"/>
                  <a:pt x="190004" y="523876"/>
                  <a:pt x="193476" y="517922"/>
                </a:cubicBezTo>
                <a:lnTo>
                  <a:pt x="193476" y="508993"/>
                </a:lnTo>
                <a:cubicBezTo>
                  <a:pt x="193476" y="507505"/>
                  <a:pt x="191988" y="506016"/>
                  <a:pt x="189011" y="504528"/>
                </a:cubicBezTo>
                <a:close/>
                <a:moveTo>
                  <a:pt x="281285" y="453926"/>
                </a:moveTo>
                <a:cubicBezTo>
                  <a:pt x="277316" y="453926"/>
                  <a:pt x="261937" y="462360"/>
                  <a:pt x="235148" y="479227"/>
                </a:cubicBezTo>
                <a:lnTo>
                  <a:pt x="233660" y="488157"/>
                </a:lnTo>
                <a:lnTo>
                  <a:pt x="233660" y="520899"/>
                </a:lnTo>
                <a:cubicBezTo>
                  <a:pt x="233660" y="532309"/>
                  <a:pt x="237629" y="538262"/>
                  <a:pt x="245566" y="538758"/>
                </a:cubicBezTo>
                <a:lnTo>
                  <a:pt x="247054" y="538758"/>
                </a:lnTo>
                <a:cubicBezTo>
                  <a:pt x="262929" y="530325"/>
                  <a:pt x="275828" y="511969"/>
                  <a:pt x="285750" y="483692"/>
                </a:cubicBezTo>
                <a:cubicBezTo>
                  <a:pt x="286742" y="471290"/>
                  <a:pt x="287238" y="464841"/>
                  <a:pt x="287238" y="464344"/>
                </a:cubicBezTo>
                <a:cubicBezTo>
                  <a:pt x="286246" y="457399"/>
                  <a:pt x="284261" y="453926"/>
                  <a:pt x="281285" y="453926"/>
                </a:cubicBezTo>
                <a:close/>
                <a:moveTo>
                  <a:pt x="171152" y="447973"/>
                </a:moveTo>
                <a:lnTo>
                  <a:pt x="147340" y="462856"/>
                </a:lnTo>
                <a:lnTo>
                  <a:pt x="147340" y="477739"/>
                </a:lnTo>
                <a:lnTo>
                  <a:pt x="156269" y="477739"/>
                </a:lnTo>
                <a:cubicBezTo>
                  <a:pt x="168672" y="469305"/>
                  <a:pt x="175121" y="463848"/>
                  <a:pt x="175617" y="461368"/>
                </a:cubicBezTo>
                <a:lnTo>
                  <a:pt x="175617" y="452438"/>
                </a:lnTo>
                <a:cubicBezTo>
                  <a:pt x="175617" y="450950"/>
                  <a:pt x="174129" y="449462"/>
                  <a:pt x="171152" y="447973"/>
                </a:cubicBezTo>
                <a:close/>
                <a:moveTo>
                  <a:pt x="236636" y="413743"/>
                </a:moveTo>
                <a:cubicBezTo>
                  <a:pt x="232668" y="416719"/>
                  <a:pt x="223739" y="421184"/>
                  <a:pt x="209847" y="427137"/>
                </a:cubicBezTo>
                <a:cubicBezTo>
                  <a:pt x="196453" y="433587"/>
                  <a:pt x="187523" y="439540"/>
                  <a:pt x="183058" y="444997"/>
                </a:cubicBezTo>
                <a:lnTo>
                  <a:pt x="183058" y="446485"/>
                </a:lnTo>
                <a:cubicBezTo>
                  <a:pt x="183058" y="447973"/>
                  <a:pt x="184547" y="449462"/>
                  <a:pt x="187523" y="450950"/>
                </a:cubicBezTo>
                <a:lnTo>
                  <a:pt x="193476" y="450950"/>
                </a:lnTo>
                <a:cubicBezTo>
                  <a:pt x="218778" y="436067"/>
                  <a:pt x="234652" y="424161"/>
                  <a:pt x="241101" y="415231"/>
                </a:cubicBezTo>
                <a:lnTo>
                  <a:pt x="241101" y="413743"/>
                </a:lnTo>
                <a:close/>
                <a:moveTo>
                  <a:pt x="236636" y="264915"/>
                </a:moveTo>
                <a:lnTo>
                  <a:pt x="239613" y="264915"/>
                </a:lnTo>
                <a:cubicBezTo>
                  <a:pt x="256976" y="271860"/>
                  <a:pt x="270371" y="276325"/>
                  <a:pt x="279797" y="278309"/>
                </a:cubicBezTo>
                <a:cubicBezTo>
                  <a:pt x="283269" y="280294"/>
                  <a:pt x="286246" y="285751"/>
                  <a:pt x="288726" y="294680"/>
                </a:cubicBezTo>
                <a:cubicBezTo>
                  <a:pt x="296168" y="299641"/>
                  <a:pt x="301129" y="304602"/>
                  <a:pt x="303609" y="309563"/>
                </a:cubicBezTo>
                <a:cubicBezTo>
                  <a:pt x="297160" y="319485"/>
                  <a:pt x="291207" y="324446"/>
                  <a:pt x="285750" y="324446"/>
                </a:cubicBezTo>
                <a:cubicBezTo>
                  <a:pt x="285750" y="325438"/>
                  <a:pt x="285254" y="325934"/>
                  <a:pt x="284261" y="325934"/>
                </a:cubicBezTo>
                <a:lnTo>
                  <a:pt x="261937" y="325934"/>
                </a:lnTo>
                <a:cubicBezTo>
                  <a:pt x="260449" y="325934"/>
                  <a:pt x="258961" y="327423"/>
                  <a:pt x="257472" y="330399"/>
                </a:cubicBezTo>
                <a:lnTo>
                  <a:pt x="257472" y="333376"/>
                </a:lnTo>
                <a:cubicBezTo>
                  <a:pt x="277812" y="337344"/>
                  <a:pt x="291207" y="341809"/>
                  <a:pt x="297656" y="346770"/>
                </a:cubicBezTo>
                <a:cubicBezTo>
                  <a:pt x="297656" y="358676"/>
                  <a:pt x="303113" y="365622"/>
                  <a:pt x="314028" y="367606"/>
                </a:cubicBezTo>
                <a:lnTo>
                  <a:pt x="315515" y="370583"/>
                </a:lnTo>
                <a:lnTo>
                  <a:pt x="315515" y="376536"/>
                </a:lnTo>
                <a:cubicBezTo>
                  <a:pt x="309562" y="384473"/>
                  <a:pt x="301625" y="388442"/>
                  <a:pt x="291703" y="388442"/>
                </a:cubicBezTo>
                <a:cubicBezTo>
                  <a:pt x="268883" y="395883"/>
                  <a:pt x="257472" y="400844"/>
                  <a:pt x="257472" y="403325"/>
                </a:cubicBezTo>
                <a:lnTo>
                  <a:pt x="257472" y="404813"/>
                </a:lnTo>
                <a:lnTo>
                  <a:pt x="258961" y="404813"/>
                </a:lnTo>
                <a:cubicBezTo>
                  <a:pt x="267890" y="404813"/>
                  <a:pt x="277316" y="407294"/>
                  <a:pt x="287238" y="412254"/>
                </a:cubicBezTo>
                <a:cubicBezTo>
                  <a:pt x="309067" y="418704"/>
                  <a:pt x="319980" y="425649"/>
                  <a:pt x="319980" y="433090"/>
                </a:cubicBezTo>
                <a:cubicBezTo>
                  <a:pt x="321468" y="433587"/>
                  <a:pt x="325933" y="442516"/>
                  <a:pt x="333375" y="459879"/>
                </a:cubicBezTo>
                <a:cubicBezTo>
                  <a:pt x="339328" y="468809"/>
                  <a:pt x="342304" y="479723"/>
                  <a:pt x="342304" y="492622"/>
                </a:cubicBezTo>
                <a:cubicBezTo>
                  <a:pt x="342304" y="505520"/>
                  <a:pt x="336351" y="527348"/>
                  <a:pt x="324445" y="558106"/>
                </a:cubicBezTo>
                <a:cubicBezTo>
                  <a:pt x="305097" y="571997"/>
                  <a:pt x="291207" y="580430"/>
                  <a:pt x="282773" y="583407"/>
                </a:cubicBezTo>
                <a:cubicBezTo>
                  <a:pt x="282773" y="586383"/>
                  <a:pt x="278804" y="587872"/>
                  <a:pt x="270867" y="587872"/>
                </a:cubicBezTo>
                <a:cubicBezTo>
                  <a:pt x="270867" y="593329"/>
                  <a:pt x="276324" y="597794"/>
                  <a:pt x="287238" y="601266"/>
                </a:cubicBezTo>
                <a:cubicBezTo>
                  <a:pt x="287734" y="603747"/>
                  <a:pt x="292199" y="606227"/>
                  <a:pt x="300633" y="608708"/>
                </a:cubicBezTo>
                <a:cubicBezTo>
                  <a:pt x="309562" y="616645"/>
                  <a:pt x="315019" y="620614"/>
                  <a:pt x="317004" y="620614"/>
                </a:cubicBezTo>
                <a:cubicBezTo>
                  <a:pt x="340816" y="641450"/>
                  <a:pt x="355203" y="661294"/>
                  <a:pt x="360164" y="680145"/>
                </a:cubicBezTo>
                <a:cubicBezTo>
                  <a:pt x="364629" y="683618"/>
                  <a:pt x="369590" y="692052"/>
                  <a:pt x="375047" y="705446"/>
                </a:cubicBezTo>
                <a:lnTo>
                  <a:pt x="375047" y="727770"/>
                </a:lnTo>
                <a:cubicBezTo>
                  <a:pt x="375047" y="729754"/>
                  <a:pt x="373558" y="730747"/>
                  <a:pt x="370582" y="730747"/>
                </a:cubicBezTo>
                <a:cubicBezTo>
                  <a:pt x="368597" y="730747"/>
                  <a:pt x="359668" y="731243"/>
                  <a:pt x="343793" y="732235"/>
                </a:cubicBezTo>
                <a:cubicBezTo>
                  <a:pt x="335855" y="729258"/>
                  <a:pt x="324445" y="718840"/>
                  <a:pt x="309562" y="700981"/>
                </a:cubicBezTo>
                <a:cubicBezTo>
                  <a:pt x="294183" y="690067"/>
                  <a:pt x="279797" y="675184"/>
                  <a:pt x="266403" y="656333"/>
                </a:cubicBezTo>
                <a:cubicBezTo>
                  <a:pt x="244574" y="639962"/>
                  <a:pt x="233660" y="631032"/>
                  <a:pt x="233660" y="629544"/>
                </a:cubicBezTo>
                <a:lnTo>
                  <a:pt x="224730" y="629544"/>
                </a:lnTo>
                <a:cubicBezTo>
                  <a:pt x="219769" y="631528"/>
                  <a:pt x="214312" y="640954"/>
                  <a:pt x="208359" y="657821"/>
                </a:cubicBezTo>
                <a:cubicBezTo>
                  <a:pt x="207367" y="657821"/>
                  <a:pt x="200918" y="665758"/>
                  <a:pt x="189011" y="681634"/>
                </a:cubicBezTo>
                <a:cubicBezTo>
                  <a:pt x="184051" y="681634"/>
                  <a:pt x="175617" y="686594"/>
                  <a:pt x="163711" y="696516"/>
                </a:cubicBezTo>
                <a:cubicBezTo>
                  <a:pt x="157262" y="697508"/>
                  <a:pt x="150812" y="698005"/>
                  <a:pt x="144363" y="698005"/>
                </a:cubicBezTo>
                <a:cubicBezTo>
                  <a:pt x="134441" y="698005"/>
                  <a:pt x="123527" y="689571"/>
                  <a:pt x="111621" y="672704"/>
                </a:cubicBezTo>
                <a:lnTo>
                  <a:pt x="105668" y="659309"/>
                </a:lnTo>
                <a:lnTo>
                  <a:pt x="105668" y="657821"/>
                </a:lnTo>
                <a:cubicBezTo>
                  <a:pt x="109637" y="652860"/>
                  <a:pt x="115093" y="650379"/>
                  <a:pt x="122039" y="650379"/>
                </a:cubicBezTo>
                <a:lnTo>
                  <a:pt x="145851" y="628055"/>
                </a:lnTo>
                <a:lnTo>
                  <a:pt x="145851" y="625079"/>
                </a:lnTo>
                <a:lnTo>
                  <a:pt x="138410" y="626567"/>
                </a:lnTo>
                <a:lnTo>
                  <a:pt x="132457" y="626567"/>
                </a:lnTo>
                <a:cubicBezTo>
                  <a:pt x="120551" y="617637"/>
                  <a:pt x="114598" y="604243"/>
                  <a:pt x="114598" y="586383"/>
                </a:cubicBezTo>
                <a:cubicBezTo>
                  <a:pt x="113605" y="586383"/>
                  <a:pt x="113109" y="585887"/>
                  <a:pt x="113109" y="584895"/>
                </a:cubicBezTo>
                <a:lnTo>
                  <a:pt x="113109" y="568524"/>
                </a:lnTo>
                <a:lnTo>
                  <a:pt x="116086" y="564059"/>
                </a:lnTo>
                <a:cubicBezTo>
                  <a:pt x="117078" y="542231"/>
                  <a:pt x="117574" y="527844"/>
                  <a:pt x="117574" y="520899"/>
                </a:cubicBezTo>
                <a:cubicBezTo>
                  <a:pt x="119558" y="520899"/>
                  <a:pt x="120551" y="519907"/>
                  <a:pt x="120551" y="517922"/>
                </a:cubicBezTo>
                <a:lnTo>
                  <a:pt x="120551" y="474762"/>
                </a:lnTo>
                <a:cubicBezTo>
                  <a:pt x="117574" y="474762"/>
                  <a:pt x="116086" y="473274"/>
                  <a:pt x="116086" y="470297"/>
                </a:cubicBezTo>
                <a:lnTo>
                  <a:pt x="110132" y="470297"/>
                </a:lnTo>
                <a:cubicBezTo>
                  <a:pt x="106164" y="473274"/>
                  <a:pt x="101699" y="474762"/>
                  <a:pt x="96738" y="474762"/>
                </a:cubicBezTo>
                <a:lnTo>
                  <a:pt x="59531" y="474762"/>
                </a:lnTo>
                <a:lnTo>
                  <a:pt x="47625" y="480715"/>
                </a:lnTo>
                <a:lnTo>
                  <a:pt x="38695" y="480715"/>
                </a:lnTo>
                <a:cubicBezTo>
                  <a:pt x="28773" y="473274"/>
                  <a:pt x="23812" y="466825"/>
                  <a:pt x="23812" y="461368"/>
                </a:cubicBezTo>
                <a:lnTo>
                  <a:pt x="23812" y="459879"/>
                </a:lnTo>
                <a:cubicBezTo>
                  <a:pt x="23812" y="452438"/>
                  <a:pt x="26293" y="446981"/>
                  <a:pt x="31254" y="443509"/>
                </a:cubicBezTo>
                <a:lnTo>
                  <a:pt x="35719" y="443509"/>
                </a:lnTo>
                <a:cubicBezTo>
                  <a:pt x="36215" y="443509"/>
                  <a:pt x="37703" y="444501"/>
                  <a:pt x="40183" y="446485"/>
                </a:cubicBezTo>
                <a:lnTo>
                  <a:pt x="41672" y="446485"/>
                </a:lnTo>
                <a:cubicBezTo>
                  <a:pt x="71437" y="434083"/>
                  <a:pt x="94754" y="422672"/>
                  <a:pt x="111621" y="412254"/>
                </a:cubicBezTo>
                <a:cubicBezTo>
                  <a:pt x="114598" y="409278"/>
                  <a:pt x="137418" y="396379"/>
                  <a:pt x="180082" y="373559"/>
                </a:cubicBezTo>
                <a:cubicBezTo>
                  <a:pt x="199925" y="362149"/>
                  <a:pt x="214312" y="352227"/>
                  <a:pt x="223242" y="343794"/>
                </a:cubicBezTo>
                <a:lnTo>
                  <a:pt x="223242" y="340817"/>
                </a:lnTo>
                <a:lnTo>
                  <a:pt x="218778" y="340817"/>
                </a:lnTo>
                <a:cubicBezTo>
                  <a:pt x="194468" y="352723"/>
                  <a:pt x="179586" y="358676"/>
                  <a:pt x="174129" y="358676"/>
                </a:cubicBezTo>
                <a:cubicBezTo>
                  <a:pt x="174129" y="361157"/>
                  <a:pt x="167679" y="363637"/>
                  <a:pt x="154781" y="366118"/>
                </a:cubicBezTo>
                <a:cubicBezTo>
                  <a:pt x="149324" y="370087"/>
                  <a:pt x="144859" y="372071"/>
                  <a:pt x="141387" y="372071"/>
                </a:cubicBezTo>
                <a:lnTo>
                  <a:pt x="139898" y="372071"/>
                </a:lnTo>
                <a:cubicBezTo>
                  <a:pt x="130473" y="372071"/>
                  <a:pt x="123527" y="369590"/>
                  <a:pt x="119062" y="364629"/>
                </a:cubicBezTo>
                <a:lnTo>
                  <a:pt x="123527" y="355700"/>
                </a:lnTo>
                <a:cubicBezTo>
                  <a:pt x="106660" y="336848"/>
                  <a:pt x="98226" y="326926"/>
                  <a:pt x="98226" y="325934"/>
                </a:cubicBezTo>
                <a:cubicBezTo>
                  <a:pt x="98723" y="323950"/>
                  <a:pt x="99715" y="322958"/>
                  <a:pt x="101203" y="322958"/>
                </a:cubicBezTo>
                <a:lnTo>
                  <a:pt x="102691" y="322958"/>
                </a:lnTo>
                <a:lnTo>
                  <a:pt x="114598" y="328911"/>
                </a:lnTo>
                <a:lnTo>
                  <a:pt x="119062" y="328911"/>
                </a:lnTo>
                <a:cubicBezTo>
                  <a:pt x="120551" y="327423"/>
                  <a:pt x="126504" y="325934"/>
                  <a:pt x="136922" y="324446"/>
                </a:cubicBezTo>
                <a:lnTo>
                  <a:pt x="190500" y="300633"/>
                </a:lnTo>
                <a:cubicBezTo>
                  <a:pt x="196949" y="296665"/>
                  <a:pt x="201414" y="289720"/>
                  <a:pt x="203895" y="279797"/>
                </a:cubicBezTo>
                <a:cubicBezTo>
                  <a:pt x="209351" y="273348"/>
                  <a:pt x="219769" y="268883"/>
                  <a:pt x="235148" y="266403"/>
                </a:cubicBezTo>
                <a:cubicBezTo>
                  <a:pt x="235148" y="265411"/>
                  <a:pt x="235644" y="264915"/>
                  <a:pt x="236636" y="264915"/>
                </a:cubicBezTo>
                <a:close/>
                <a:moveTo>
                  <a:pt x="506015" y="47626"/>
                </a:moveTo>
                <a:lnTo>
                  <a:pt x="507504" y="50602"/>
                </a:lnTo>
                <a:lnTo>
                  <a:pt x="504528" y="52090"/>
                </a:lnTo>
                <a:lnTo>
                  <a:pt x="503039" y="49114"/>
                </a:lnTo>
                <a:close/>
                <a:moveTo>
                  <a:pt x="398859" y="11907"/>
                </a:moveTo>
                <a:cubicBezTo>
                  <a:pt x="398859" y="13395"/>
                  <a:pt x="406300" y="15876"/>
                  <a:pt x="421183" y="19348"/>
                </a:cubicBezTo>
                <a:cubicBezTo>
                  <a:pt x="421183" y="22821"/>
                  <a:pt x="438051" y="28774"/>
                  <a:pt x="471785" y="37208"/>
                </a:cubicBezTo>
                <a:lnTo>
                  <a:pt x="497086" y="50602"/>
                </a:lnTo>
                <a:cubicBezTo>
                  <a:pt x="495101" y="51594"/>
                  <a:pt x="493613" y="52090"/>
                  <a:pt x="492621" y="52090"/>
                </a:cubicBezTo>
                <a:lnTo>
                  <a:pt x="492621" y="58043"/>
                </a:lnTo>
                <a:lnTo>
                  <a:pt x="495597" y="62508"/>
                </a:lnTo>
                <a:lnTo>
                  <a:pt x="495597" y="78879"/>
                </a:lnTo>
                <a:cubicBezTo>
                  <a:pt x="486668" y="99715"/>
                  <a:pt x="478234" y="115094"/>
                  <a:pt x="470297" y="125016"/>
                </a:cubicBezTo>
                <a:lnTo>
                  <a:pt x="467320" y="125016"/>
                </a:lnTo>
                <a:cubicBezTo>
                  <a:pt x="465832" y="125016"/>
                  <a:pt x="459879" y="117575"/>
                  <a:pt x="449461" y="102692"/>
                </a:cubicBezTo>
                <a:cubicBezTo>
                  <a:pt x="446484" y="99715"/>
                  <a:pt x="441027" y="97731"/>
                  <a:pt x="433090" y="96739"/>
                </a:cubicBezTo>
                <a:cubicBezTo>
                  <a:pt x="433090" y="93266"/>
                  <a:pt x="426144" y="84833"/>
                  <a:pt x="412254" y="71438"/>
                </a:cubicBezTo>
                <a:lnTo>
                  <a:pt x="389929" y="43161"/>
                </a:lnTo>
                <a:cubicBezTo>
                  <a:pt x="388937" y="32743"/>
                  <a:pt x="388441" y="24309"/>
                  <a:pt x="388441" y="17860"/>
                </a:cubicBezTo>
                <a:close/>
                <a:moveTo>
                  <a:pt x="281285" y="0"/>
                </a:moveTo>
                <a:lnTo>
                  <a:pt x="290215" y="0"/>
                </a:lnTo>
                <a:cubicBezTo>
                  <a:pt x="307082" y="12403"/>
                  <a:pt x="319980" y="23813"/>
                  <a:pt x="328910" y="34231"/>
                </a:cubicBezTo>
                <a:cubicBezTo>
                  <a:pt x="331886" y="34231"/>
                  <a:pt x="333375" y="35223"/>
                  <a:pt x="333375" y="37208"/>
                </a:cubicBezTo>
                <a:lnTo>
                  <a:pt x="333375" y="41672"/>
                </a:lnTo>
                <a:lnTo>
                  <a:pt x="327422" y="49114"/>
                </a:lnTo>
                <a:lnTo>
                  <a:pt x="327422" y="52090"/>
                </a:lnTo>
                <a:cubicBezTo>
                  <a:pt x="331390" y="58043"/>
                  <a:pt x="334367" y="68462"/>
                  <a:pt x="336351" y="83344"/>
                </a:cubicBezTo>
                <a:cubicBezTo>
                  <a:pt x="340320" y="92274"/>
                  <a:pt x="342304" y="100708"/>
                  <a:pt x="342304" y="108645"/>
                </a:cubicBezTo>
                <a:lnTo>
                  <a:pt x="351234" y="108645"/>
                </a:lnTo>
                <a:lnTo>
                  <a:pt x="360164" y="98227"/>
                </a:lnTo>
                <a:lnTo>
                  <a:pt x="364629" y="98227"/>
                </a:lnTo>
                <a:cubicBezTo>
                  <a:pt x="366117" y="98227"/>
                  <a:pt x="368101" y="100212"/>
                  <a:pt x="370582" y="104180"/>
                </a:cubicBezTo>
                <a:lnTo>
                  <a:pt x="370582" y="116086"/>
                </a:lnTo>
                <a:cubicBezTo>
                  <a:pt x="374054" y="116086"/>
                  <a:pt x="385465" y="120551"/>
                  <a:pt x="404812" y="129481"/>
                </a:cubicBezTo>
                <a:cubicBezTo>
                  <a:pt x="415230" y="129481"/>
                  <a:pt x="425648" y="135434"/>
                  <a:pt x="436066" y="147340"/>
                </a:cubicBezTo>
                <a:lnTo>
                  <a:pt x="436066" y="151805"/>
                </a:lnTo>
                <a:lnTo>
                  <a:pt x="430113" y="159247"/>
                </a:lnTo>
                <a:cubicBezTo>
                  <a:pt x="445988" y="162719"/>
                  <a:pt x="453926" y="168176"/>
                  <a:pt x="453926" y="175618"/>
                </a:cubicBezTo>
                <a:cubicBezTo>
                  <a:pt x="454918" y="175618"/>
                  <a:pt x="455414" y="176114"/>
                  <a:pt x="455414" y="177106"/>
                </a:cubicBezTo>
                <a:lnTo>
                  <a:pt x="455414" y="178594"/>
                </a:lnTo>
                <a:cubicBezTo>
                  <a:pt x="455414" y="184051"/>
                  <a:pt x="446484" y="189012"/>
                  <a:pt x="428625" y="193477"/>
                </a:cubicBezTo>
                <a:cubicBezTo>
                  <a:pt x="424656" y="192485"/>
                  <a:pt x="421183" y="190997"/>
                  <a:pt x="418207" y="189012"/>
                </a:cubicBezTo>
                <a:lnTo>
                  <a:pt x="397371" y="189012"/>
                </a:lnTo>
                <a:cubicBezTo>
                  <a:pt x="381496" y="195958"/>
                  <a:pt x="373558" y="201911"/>
                  <a:pt x="373558" y="206872"/>
                </a:cubicBezTo>
                <a:cubicBezTo>
                  <a:pt x="373558" y="211833"/>
                  <a:pt x="381000" y="246063"/>
                  <a:pt x="395883" y="309563"/>
                </a:cubicBezTo>
                <a:cubicBezTo>
                  <a:pt x="401836" y="334864"/>
                  <a:pt x="409278" y="361653"/>
                  <a:pt x="418207" y="389930"/>
                </a:cubicBezTo>
                <a:cubicBezTo>
                  <a:pt x="418207" y="395883"/>
                  <a:pt x="424160" y="412254"/>
                  <a:pt x="436066" y="439044"/>
                </a:cubicBezTo>
                <a:cubicBezTo>
                  <a:pt x="436066" y="442020"/>
                  <a:pt x="439043" y="451446"/>
                  <a:pt x="444996" y="467321"/>
                </a:cubicBezTo>
                <a:cubicBezTo>
                  <a:pt x="444996" y="472282"/>
                  <a:pt x="447476" y="480715"/>
                  <a:pt x="452437" y="492622"/>
                </a:cubicBezTo>
                <a:cubicBezTo>
                  <a:pt x="454918" y="499567"/>
                  <a:pt x="457398" y="503040"/>
                  <a:pt x="459879" y="503040"/>
                </a:cubicBezTo>
                <a:lnTo>
                  <a:pt x="462855" y="503040"/>
                </a:lnTo>
                <a:cubicBezTo>
                  <a:pt x="469800" y="479227"/>
                  <a:pt x="474265" y="460872"/>
                  <a:pt x="476250" y="447973"/>
                </a:cubicBezTo>
                <a:cubicBezTo>
                  <a:pt x="477242" y="447973"/>
                  <a:pt x="477738" y="447477"/>
                  <a:pt x="477738" y="446485"/>
                </a:cubicBezTo>
                <a:lnTo>
                  <a:pt x="477738" y="433090"/>
                </a:lnTo>
                <a:lnTo>
                  <a:pt x="480715" y="433090"/>
                </a:lnTo>
                <a:lnTo>
                  <a:pt x="480715" y="422672"/>
                </a:lnTo>
                <a:cubicBezTo>
                  <a:pt x="480715" y="420192"/>
                  <a:pt x="483195" y="418704"/>
                  <a:pt x="488156" y="418208"/>
                </a:cubicBezTo>
                <a:lnTo>
                  <a:pt x="489645" y="421184"/>
                </a:lnTo>
                <a:lnTo>
                  <a:pt x="489645" y="439044"/>
                </a:lnTo>
                <a:cubicBezTo>
                  <a:pt x="492621" y="444501"/>
                  <a:pt x="495597" y="453926"/>
                  <a:pt x="498574" y="467321"/>
                </a:cubicBezTo>
                <a:cubicBezTo>
                  <a:pt x="499567" y="467321"/>
                  <a:pt x="500062" y="467817"/>
                  <a:pt x="500062" y="468809"/>
                </a:cubicBezTo>
                <a:lnTo>
                  <a:pt x="500062" y="510481"/>
                </a:lnTo>
                <a:cubicBezTo>
                  <a:pt x="504031" y="518418"/>
                  <a:pt x="507504" y="529829"/>
                  <a:pt x="510480" y="544711"/>
                </a:cubicBezTo>
                <a:cubicBezTo>
                  <a:pt x="512465" y="544711"/>
                  <a:pt x="513953" y="549176"/>
                  <a:pt x="514945" y="558106"/>
                </a:cubicBezTo>
                <a:cubicBezTo>
                  <a:pt x="524867" y="564555"/>
                  <a:pt x="529828" y="568524"/>
                  <a:pt x="529828" y="570012"/>
                </a:cubicBezTo>
                <a:lnTo>
                  <a:pt x="529828" y="589360"/>
                </a:lnTo>
                <a:cubicBezTo>
                  <a:pt x="529828" y="590848"/>
                  <a:pt x="534789" y="595809"/>
                  <a:pt x="544711" y="604243"/>
                </a:cubicBezTo>
                <a:cubicBezTo>
                  <a:pt x="544711" y="607219"/>
                  <a:pt x="549176" y="613669"/>
                  <a:pt x="558105" y="623591"/>
                </a:cubicBezTo>
                <a:cubicBezTo>
                  <a:pt x="563066" y="636489"/>
                  <a:pt x="567531" y="653852"/>
                  <a:pt x="571500" y="675680"/>
                </a:cubicBezTo>
                <a:cubicBezTo>
                  <a:pt x="577453" y="680641"/>
                  <a:pt x="580429" y="683618"/>
                  <a:pt x="580429" y="684610"/>
                </a:cubicBezTo>
                <a:cubicBezTo>
                  <a:pt x="574476" y="690563"/>
                  <a:pt x="571004" y="693540"/>
                  <a:pt x="570011" y="693540"/>
                </a:cubicBezTo>
                <a:lnTo>
                  <a:pt x="565547" y="693540"/>
                </a:lnTo>
                <a:cubicBezTo>
                  <a:pt x="562075" y="690563"/>
                  <a:pt x="558601" y="689075"/>
                  <a:pt x="555129" y="689075"/>
                </a:cubicBezTo>
                <a:lnTo>
                  <a:pt x="552153" y="689075"/>
                </a:lnTo>
                <a:lnTo>
                  <a:pt x="552153" y="703958"/>
                </a:lnTo>
                <a:cubicBezTo>
                  <a:pt x="552153" y="705446"/>
                  <a:pt x="550664" y="706934"/>
                  <a:pt x="547687" y="708422"/>
                </a:cubicBezTo>
                <a:cubicBezTo>
                  <a:pt x="541238" y="700485"/>
                  <a:pt x="536773" y="696516"/>
                  <a:pt x="534293" y="696516"/>
                </a:cubicBezTo>
                <a:lnTo>
                  <a:pt x="526851" y="702469"/>
                </a:lnTo>
                <a:cubicBezTo>
                  <a:pt x="522883" y="702469"/>
                  <a:pt x="514945" y="698005"/>
                  <a:pt x="503039" y="689075"/>
                </a:cubicBezTo>
                <a:cubicBezTo>
                  <a:pt x="500558" y="689075"/>
                  <a:pt x="490140" y="681634"/>
                  <a:pt x="471785" y="666751"/>
                </a:cubicBezTo>
                <a:lnTo>
                  <a:pt x="464343" y="668239"/>
                </a:lnTo>
                <a:lnTo>
                  <a:pt x="462855" y="665262"/>
                </a:lnTo>
                <a:cubicBezTo>
                  <a:pt x="464840" y="663774"/>
                  <a:pt x="465832" y="658317"/>
                  <a:pt x="465832" y="648891"/>
                </a:cubicBezTo>
                <a:cubicBezTo>
                  <a:pt x="455910" y="648891"/>
                  <a:pt x="450949" y="644426"/>
                  <a:pt x="450949" y="635497"/>
                </a:cubicBezTo>
                <a:cubicBezTo>
                  <a:pt x="450949" y="631528"/>
                  <a:pt x="444004" y="623591"/>
                  <a:pt x="430113" y="611684"/>
                </a:cubicBezTo>
                <a:lnTo>
                  <a:pt x="430113" y="605731"/>
                </a:lnTo>
                <a:lnTo>
                  <a:pt x="436066" y="596801"/>
                </a:lnTo>
                <a:lnTo>
                  <a:pt x="436066" y="593825"/>
                </a:lnTo>
                <a:cubicBezTo>
                  <a:pt x="424160" y="580927"/>
                  <a:pt x="418207" y="569516"/>
                  <a:pt x="418207" y="559594"/>
                </a:cubicBezTo>
                <a:lnTo>
                  <a:pt x="419695" y="546200"/>
                </a:lnTo>
                <a:cubicBezTo>
                  <a:pt x="419695" y="541735"/>
                  <a:pt x="412254" y="521891"/>
                  <a:pt x="397371" y="486669"/>
                </a:cubicBezTo>
                <a:cubicBezTo>
                  <a:pt x="391418" y="470297"/>
                  <a:pt x="383976" y="451942"/>
                  <a:pt x="375047" y="431602"/>
                </a:cubicBezTo>
                <a:lnTo>
                  <a:pt x="348258" y="351235"/>
                </a:lnTo>
                <a:cubicBezTo>
                  <a:pt x="339328" y="320973"/>
                  <a:pt x="333375" y="297161"/>
                  <a:pt x="330398" y="279797"/>
                </a:cubicBezTo>
                <a:cubicBezTo>
                  <a:pt x="328414" y="279797"/>
                  <a:pt x="324445" y="263427"/>
                  <a:pt x="318492" y="230684"/>
                </a:cubicBezTo>
                <a:lnTo>
                  <a:pt x="314028" y="227708"/>
                </a:lnTo>
                <a:lnTo>
                  <a:pt x="312539" y="227708"/>
                </a:lnTo>
                <a:cubicBezTo>
                  <a:pt x="311547" y="229196"/>
                  <a:pt x="305593" y="230684"/>
                  <a:pt x="294679" y="232172"/>
                </a:cubicBezTo>
                <a:cubicBezTo>
                  <a:pt x="283269" y="237630"/>
                  <a:pt x="268883" y="243086"/>
                  <a:pt x="251520" y="248544"/>
                </a:cubicBezTo>
                <a:cubicBezTo>
                  <a:pt x="240109" y="256481"/>
                  <a:pt x="228203" y="261442"/>
                  <a:pt x="215801" y="263427"/>
                </a:cubicBezTo>
                <a:cubicBezTo>
                  <a:pt x="214312" y="265907"/>
                  <a:pt x="198437" y="272852"/>
                  <a:pt x="168176" y="284262"/>
                </a:cubicBezTo>
                <a:cubicBezTo>
                  <a:pt x="136426" y="292200"/>
                  <a:pt x="119062" y="296169"/>
                  <a:pt x="116086" y="296169"/>
                </a:cubicBezTo>
                <a:lnTo>
                  <a:pt x="110132" y="296169"/>
                </a:lnTo>
                <a:cubicBezTo>
                  <a:pt x="103187" y="298649"/>
                  <a:pt x="99715" y="300633"/>
                  <a:pt x="99715" y="302122"/>
                </a:cubicBezTo>
                <a:cubicBezTo>
                  <a:pt x="81359" y="303114"/>
                  <a:pt x="67965" y="303610"/>
                  <a:pt x="59531" y="303610"/>
                </a:cubicBezTo>
                <a:lnTo>
                  <a:pt x="41672" y="303610"/>
                </a:lnTo>
                <a:cubicBezTo>
                  <a:pt x="36711" y="299641"/>
                  <a:pt x="22820" y="284759"/>
                  <a:pt x="0" y="258962"/>
                </a:cubicBezTo>
                <a:lnTo>
                  <a:pt x="0" y="255985"/>
                </a:lnTo>
                <a:cubicBezTo>
                  <a:pt x="2976" y="249536"/>
                  <a:pt x="6449" y="245071"/>
                  <a:pt x="10418" y="242590"/>
                </a:cubicBezTo>
                <a:lnTo>
                  <a:pt x="14882" y="242590"/>
                </a:lnTo>
                <a:lnTo>
                  <a:pt x="19348" y="245567"/>
                </a:lnTo>
                <a:lnTo>
                  <a:pt x="46137" y="245567"/>
                </a:lnTo>
                <a:cubicBezTo>
                  <a:pt x="49113" y="243583"/>
                  <a:pt x="63996" y="238622"/>
                  <a:pt x="90785" y="230684"/>
                </a:cubicBezTo>
                <a:cubicBezTo>
                  <a:pt x="92273" y="229196"/>
                  <a:pt x="103187" y="224235"/>
                  <a:pt x="123527" y="215801"/>
                </a:cubicBezTo>
                <a:lnTo>
                  <a:pt x="136922" y="215801"/>
                </a:lnTo>
                <a:cubicBezTo>
                  <a:pt x="138906" y="213817"/>
                  <a:pt x="146347" y="211833"/>
                  <a:pt x="159246" y="209848"/>
                </a:cubicBezTo>
                <a:cubicBezTo>
                  <a:pt x="163214" y="206872"/>
                  <a:pt x="175121" y="201911"/>
                  <a:pt x="194965" y="194966"/>
                </a:cubicBezTo>
                <a:cubicBezTo>
                  <a:pt x="199429" y="191989"/>
                  <a:pt x="208359" y="188020"/>
                  <a:pt x="221754" y="183059"/>
                </a:cubicBezTo>
                <a:cubicBezTo>
                  <a:pt x="221754" y="179587"/>
                  <a:pt x="228699" y="177106"/>
                  <a:pt x="242590" y="175618"/>
                </a:cubicBezTo>
                <a:cubicBezTo>
                  <a:pt x="262929" y="165200"/>
                  <a:pt x="282277" y="156766"/>
                  <a:pt x="300633" y="150317"/>
                </a:cubicBezTo>
                <a:cubicBezTo>
                  <a:pt x="300633" y="147837"/>
                  <a:pt x="301625" y="145356"/>
                  <a:pt x="303609" y="142876"/>
                </a:cubicBezTo>
                <a:lnTo>
                  <a:pt x="303609" y="138411"/>
                </a:lnTo>
                <a:cubicBezTo>
                  <a:pt x="300136" y="128985"/>
                  <a:pt x="297160" y="114102"/>
                  <a:pt x="294679" y="93762"/>
                </a:cubicBezTo>
                <a:cubicBezTo>
                  <a:pt x="293687" y="93762"/>
                  <a:pt x="293191" y="93266"/>
                  <a:pt x="293191" y="92274"/>
                </a:cubicBezTo>
                <a:lnTo>
                  <a:pt x="293191" y="75903"/>
                </a:lnTo>
                <a:lnTo>
                  <a:pt x="290215" y="71438"/>
                </a:lnTo>
                <a:lnTo>
                  <a:pt x="290215" y="58043"/>
                </a:lnTo>
                <a:cubicBezTo>
                  <a:pt x="288726" y="55563"/>
                  <a:pt x="286742" y="45641"/>
                  <a:pt x="284261" y="28278"/>
                </a:cubicBezTo>
                <a:cubicBezTo>
                  <a:pt x="282773" y="21333"/>
                  <a:pt x="279797" y="13395"/>
                  <a:pt x="275332" y="4465"/>
                </a:cubicBezTo>
                <a:close/>
              </a:path>
            </a:pathLst>
          </a:custGeom>
          <a:gradFill>
            <a:gsLst>
              <a:gs pos="96000">
                <a:srgbClr val="4B9720"/>
              </a:gs>
              <a:gs pos="2000">
                <a:srgbClr val="5DB643"/>
              </a:gs>
              <a:gs pos="54000">
                <a:schemeClr val="accent4"/>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buClrTx/>
              <a:buSzTx/>
              <a:buFontTx/>
            </a:pPr>
            <a:endParaRPr lang="zh-CN" altLang="en-US" sz="6000">
              <a:gradFill>
                <a:gsLst>
                  <a:gs pos="47000">
                    <a:srgbClr val="4C9721"/>
                  </a:gs>
                  <a:gs pos="100000">
                    <a:srgbClr val="267A12"/>
                  </a:gs>
                  <a:gs pos="0">
                    <a:srgbClr val="71B32E"/>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36" name="文本框 35"/>
          <p:cNvSpPr txBox="1"/>
          <p:nvPr>
            <p:custDataLst>
              <p:tags r:id="rId6"/>
            </p:custDataLst>
          </p:nvPr>
        </p:nvSpPr>
        <p:spPr>
          <a:xfrm>
            <a:off x="2806582" y="2875280"/>
            <a:ext cx="3099435" cy="768350"/>
          </a:xfrm>
          <a:prstGeom prst="rect">
            <a:avLst/>
          </a:prstGeom>
          <a:noFill/>
        </p:spPr>
        <p:txBody>
          <a:bodyPr wrap="square" rtlCol="0" anchor="t">
            <a:spAutoFit/>
          </a:bodyPr>
          <a:lstStyle/>
          <a:p>
            <a:pPr algn="ctr">
              <a:buClrTx/>
              <a:buSzTx/>
            </a:pPr>
            <a:r>
              <a:rPr lang="zh-CN" altLang="en-US" sz="4400" dirty="0">
                <a:ea typeface="微软雅黑" panose="020B0503020204020204" pitchFamily="34" charset="-122"/>
                <a:sym typeface="Arial" panose="020B0604020202020204" pitchFamily="34" charset="0"/>
              </a:rPr>
              <a:t>教学科研</a:t>
            </a:r>
          </a:p>
        </p:txBody>
      </p:sp>
      <p:sp>
        <p:nvSpPr>
          <p:cNvPr id="82" name="文本框 81"/>
          <p:cNvSpPr txBox="1"/>
          <p:nvPr/>
        </p:nvSpPr>
        <p:spPr>
          <a:xfrm>
            <a:off x="3009900" y="3573016"/>
            <a:ext cx="2692800" cy="443865"/>
          </a:xfrm>
          <a:prstGeom prst="rect">
            <a:avLst/>
          </a:prstGeom>
          <a:noFill/>
        </p:spPr>
        <p:txBody>
          <a:bodyPr wrap="square" rtlCol="0" anchor="t">
            <a:noAutofit/>
          </a:bodyPr>
          <a:lstStyle/>
          <a:p>
            <a:pPr algn="dist"/>
            <a:r>
              <a:rPr lang="zh-CN" altLang="en-US" sz="1600" dirty="0">
                <a:solidFill>
                  <a:schemeClr val="tx1">
                    <a:lumMod val="50000"/>
                    <a:lumOff val="50000"/>
                  </a:schemeClr>
                </a:solidFill>
                <a:ea typeface="微软雅黑" panose="020B0503020204020204" pitchFamily="34" charset="-122"/>
                <a:sym typeface="Arial" panose="020B0604020202020204" pitchFamily="34" charset="0"/>
              </a:rPr>
              <a:t>Teaching and research</a:t>
            </a:r>
          </a:p>
        </p:txBody>
      </p:sp>
      <p:sp>
        <p:nvSpPr>
          <p:cNvPr id="28" name="任意多边形: 形状 27">
            <a:extLst>
              <a:ext uri="{FF2B5EF4-FFF2-40B4-BE49-F238E27FC236}">
                <a16:creationId xmlns:a16="http://schemas.microsoft.com/office/drawing/2014/main" id="{2AB3A745-2E97-F1E3-1C42-0B5C13133988}"/>
              </a:ext>
            </a:extLst>
          </p:cNvPr>
          <p:cNvSpPr/>
          <p:nvPr>
            <p:custDataLst>
              <p:tags r:id="rId7"/>
            </p:custDataLst>
          </p:nvPr>
        </p:nvSpPr>
        <p:spPr>
          <a:xfrm>
            <a:off x="6729095" y="1724660"/>
            <a:ext cx="1080000" cy="1080000"/>
          </a:xfrm>
          <a:custGeom>
            <a:avLst/>
            <a:gdLst>
              <a:gd name="connsiteX0" fmla="*/ 540000 w 1080000"/>
              <a:gd name="connsiteY0" fmla="*/ 0 h 1080000"/>
              <a:gd name="connsiteX1" fmla="*/ 1080000 w 1080000"/>
              <a:gd name="connsiteY1" fmla="*/ 540000 h 1080000"/>
              <a:gd name="connsiteX2" fmla="*/ 540000 w 1080000"/>
              <a:gd name="connsiteY2" fmla="*/ 1080000 h 1080000"/>
              <a:gd name="connsiteX3" fmla="*/ 0 w 1080000"/>
              <a:gd name="connsiteY3" fmla="*/ 540000 h 1080000"/>
              <a:gd name="connsiteX4" fmla="*/ 54000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540000" y="0"/>
                </a:moveTo>
                <a:cubicBezTo>
                  <a:pt x="838234" y="0"/>
                  <a:pt x="1080000" y="241766"/>
                  <a:pt x="1080000" y="540000"/>
                </a:cubicBezTo>
                <a:cubicBezTo>
                  <a:pt x="1080000" y="838234"/>
                  <a:pt x="838234" y="1080000"/>
                  <a:pt x="540000" y="1080000"/>
                </a:cubicBezTo>
                <a:cubicBezTo>
                  <a:pt x="241766" y="1080000"/>
                  <a:pt x="0" y="838234"/>
                  <a:pt x="0" y="540000"/>
                </a:cubicBezTo>
                <a:cubicBezTo>
                  <a:pt x="0" y="241766"/>
                  <a:pt x="241766" y="0"/>
                  <a:pt x="540000" y="0"/>
                </a:cubicBezTo>
                <a:close/>
              </a:path>
            </a:pathLst>
          </a:custGeom>
          <a:gradFill>
            <a:gsLst>
              <a:gs pos="0">
                <a:schemeClr val="accent4"/>
              </a:gs>
              <a:gs pos="89000">
                <a:schemeClr val="bg1">
                  <a:alpha val="5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30" name="文本框 29">
            <a:extLst>
              <a:ext uri="{FF2B5EF4-FFF2-40B4-BE49-F238E27FC236}">
                <a16:creationId xmlns:a16="http://schemas.microsoft.com/office/drawing/2014/main" id="{19167946-F88D-4268-6450-30DF0E787094}"/>
              </a:ext>
            </a:extLst>
          </p:cNvPr>
          <p:cNvSpPr txBox="1"/>
          <p:nvPr>
            <p:custDataLst>
              <p:tags r:id="rId8"/>
            </p:custDataLst>
          </p:nvPr>
        </p:nvSpPr>
        <p:spPr>
          <a:xfrm>
            <a:off x="6856255" y="2026712"/>
            <a:ext cx="842367" cy="698004"/>
          </a:xfrm>
          <a:custGeom>
            <a:avLst/>
            <a:gdLst/>
            <a:ahLst/>
            <a:cxnLst/>
            <a:rect l="l" t="t" r="r" b="b"/>
            <a:pathLst>
              <a:path w="842367" h="698004">
                <a:moveTo>
                  <a:pt x="444996" y="436066"/>
                </a:moveTo>
                <a:cubicBezTo>
                  <a:pt x="452934" y="441027"/>
                  <a:pt x="463352" y="444996"/>
                  <a:pt x="476250" y="447972"/>
                </a:cubicBezTo>
                <a:cubicBezTo>
                  <a:pt x="476250" y="449461"/>
                  <a:pt x="482203" y="451941"/>
                  <a:pt x="494109" y="455414"/>
                </a:cubicBezTo>
                <a:lnTo>
                  <a:pt x="507504" y="462855"/>
                </a:lnTo>
                <a:cubicBezTo>
                  <a:pt x="518418" y="472777"/>
                  <a:pt x="523875" y="481211"/>
                  <a:pt x="523875" y="488156"/>
                </a:cubicBezTo>
                <a:cubicBezTo>
                  <a:pt x="523875" y="492621"/>
                  <a:pt x="517922" y="495102"/>
                  <a:pt x="506016" y="495597"/>
                </a:cubicBezTo>
                <a:cubicBezTo>
                  <a:pt x="499070" y="499566"/>
                  <a:pt x="494109" y="501551"/>
                  <a:pt x="491133" y="501551"/>
                </a:cubicBezTo>
                <a:lnTo>
                  <a:pt x="476250" y="501551"/>
                </a:lnTo>
                <a:cubicBezTo>
                  <a:pt x="474266" y="503535"/>
                  <a:pt x="465832" y="508496"/>
                  <a:pt x="450949" y="516434"/>
                </a:cubicBezTo>
                <a:cubicBezTo>
                  <a:pt x="450949" y="517426"/>
                  <a:pt x="444996" y="520402"/>
                  <a:pt x="433090" y="525363"/>
                </a:cubicBezTo>
                <a:cubicBezTo>
                  <a:pt x="415727" y="540246"/>
                  <a:pt x="403820" y="550168"/>
                  <a:pt x="397371" y="555129"/>
                </a:cubicBezTo>
                <a:cubicBezTo>
                  <a:pt x="388937" y="568027"/>
                  <a:pt x="381000" y="574477"/>
                  <a:pt x="373559" y="574477"/>
                </a:cubicBezTo>
                <a:lnTo>
                  <a:pt x="361652" y="589359"/>
                </a:lnTo>
                <a:lnTo>
                  <a:pt x="361652" y="592336"/>
                </a:lnTo>
                <a:lnTo>
                  <a:pt x="366117" y="592336"/>
                </a:lnTo>
                <a:cubicBezTo>
                  <a:pt x="368102" y="590351"/>
                  <a:pt x="376535" y="588367"/>
                  <a:pt x="391418" y="586383"/>
                </a:cubicBezTo>
                <a:cubicBezTo>
                  <a:pt x="407293" y="581422"/>
                  <a:pt x="415230" y="577453"/>
                  <a:pt x="415230" y="574477"/>
                </a:cubicBezTo>
                <a:cubicBezTo>
                  <a:pt x="415230" y="571996"/>
                  <a:pt x="423168" y="566539"/>
                  <a:pt x="439043" y="558105"/>
                </a:cubicBezTo>
                <a:cubicBezTo>
                  <a:pt x="439043" y="556617"/>
                  <a:pt x="441027" y="555129"/>
                  <a:pt x="444996" y="553640"/>
                </a:cubicBezTo>
                <a:lnTo>
                  <a:pt x="455414" y="555129"/>
                </a:lnTo>
                <a:lnTo>
                  <a:pt x="465832" y="553640"/>
                </a:lnTo>
                <a:cubicBezTo>
                  <a:pt x="486172" y="570508"/>
                  <a:pt x="504527" y="582414"/>
                  <a:pt x="520898" y="589359"/>
                </a:cubicBezTo>
                <a:cubicBezTo>
                  <a:pt x="529332" y="595809"/>
                  <a:pt x="536773" y="605234"/>
                  <a:pt x="543223" y="617637"/>
                </a:cubicBezTo>
                <a:lnTo>
                  <a:pt x="543223" y="634008"/>
                </a:lnTo>
                <a:cubicBezTo>
                  <a:pt x="539750" y="640953"/>
                  <a:pt x="537269" y="644426"/>
                  <a:pt x="535781" y="644426"/>
                </a:cubicBezTo>
                <a:lnTo>
                  <a:pt x="510480" y="644426"/>
                </a:lnTo>
                <a:cubicBezTo>
                  <a:pt x="507008" y="639465"/>
                  <a:pt x="504527" y="636984"/>
                  <a:pt x="503039" y="636984"/>
                </a:cubicBezTo>
                <a:cubicBezTo>
                  <a:pt x="489148" y="637976"/>
                  <a:pt x="477242" y="638473"/>
                  <a:pt x="467320" y="638473"/>
                </a:cubicBezTo>
                <a:lnTo>
                  <a:pt x="462855" y="638473"/>
                </a:lnTo>
                <a:cubicBezTo>
                  <a:pt x="429617" y="649386"/>
                  <a:pt x="409773" y="657820"/>
                  <a:pt x="403324" y="663773"/>
                </a:cubicBezTo>
                <a:lnTo>
                  <a:pt x="397371" y="663773"/>
                </a:lnTo>
                <a:cubicBezTo>
                  <a:pt x="388441" y="663773"/>
                  <a:pt x="375543" y="669230"/>
                  <a:pt x="358676" y="680144"/>
                </a:cubicBezTo>
                <a:cubicBezTo>
                  <a:pt x="353219" y="680144"/>
                  <a:pt x="348258" y="683617"/>
                  <a:pt x="343793" y="690563"/>
                </a:cubicBezTo>
                <a:lnTo>
                  <a:pt x="339328" y="690563"/>
                </a:lnTo>
                <a:lnTo>
                  <a:pt x="334863" y="687586"/>
                </a:lnTo>
                <a:lnTo>
                  <a:pt x="333375" y="687586"/>
                </a:lnTo>
                <a:cubicBezTo>
                  <a:pt x="323949" y="694531"/>
                  <a:pt x="318988" y="698004"/>
                  <a:pt x="318492" y="698004"/>
                </a:cubicBezTo>
                <a:lnTo>
                  <a:pt x="309563" y="698004"/>
                </a:lnTo>
                <a:cubicBezTo>
                  <a:pt x="305594" y="698004"/>
                  <a:pt x="302121" y="687090"/>
                  <a:pt x="299145" y="665262"/>
                </a:cubicBezTo>
                <a:cubicBezTo>
                  <a:pt x="292199" y="653355"/>
                  <a:pt x="288727" y="642441"/>
                  <a:pt x="288727" y="632520"/>
                </a:cubicBezTo>
                <a:lnTo>
                  <a:pt x="288727" y="604242"/>
                </a:lnTo>
                <a:cubicBezTo>
                  <a:pt x="288727" y="601762"/>
                  <a:pt x="292199" y="595312"/>
                  <a:pt x="299145" y="584894"/>
                </a:cubicBezTo>
                <a:cubicBezTo>
                  <a:pt x="299145" y="581918"/>
                  <a:pt x="301625" y="574972"/>
                  <a:pt x="306586" y="564058"/>
                </a:cubicBezTo>
                <a:cubicBezTo>
                  <a:pt x="307578" y="562074"/>
                  <a:pt x="308074" y="560586"/>
                  <a:pt x="308074" y="559594"/>
                </a:cubicBezTo>
                <a:lnTo>
                  <a:pt x="285750" y="532804"/>
                </a:lnTo>
                <a:lnTo>
                  <a:pt x="285750" y="526851"/>
                </a:lnTo>
                <a:cubicBezTo>
                  <a:pt x="288230" y="521890"/>
                  <a:pt x="290215" y="519410"/>
                  <a:pt x="291703" y="519410"/>
                </a:cubicBezTo>
                <a:lnTo>
                  <a:pt x="294680" y="519410"/>
                </a:lnTo>
                <a:cubicBezTo>
                  <a:pt x="298648" y="521394"/>
                  <a:pt x="300633" y="523875"/>
                  <a:pt x="300633" y="526851"/>
                </a:cubicBezTo>
                <a:lnTo>
                  <a:pt x="306586" y="526851"/>
                </a:lnTo>
                <a:lnTo>
                  <a:pt x="325934" y="516434"/>
                </a:lnTo>
                <a:cubicBezTo>
                  <a:pt x="338336" y="509488"/>
                  <a:pt x="344785" y="504527"/>
                  <a:pt x="345281" y="501551"/>
                </a:cubicBezTo>
                <a:lnTo>
                  <a:pt x="370582" y="491133"/>
                </a:lnTo>
                <a:cubicBezTo>
                  <a:pt x="370582" y="489644"/>
                  <a:pt x="379016" y="484187"/>
                  <a:pt x="395883" y="474761"/>
                </a:cubicBezTo>
                <a:cubicBezTo>
                  <a:pt x="402332" y="458887"/>
                  <a:pt x="409773" y="450949"/>
                  <a:pt x="418207" y="450949"/>
                </a:cubicBezTo>
                <a:cubicBezTo>
                  <a:pt x="424160" y="441027"/>
                  <a:pt x="433090" y="436066"/>
                  <a:pt x="444996" y="436066"/>
                </a:cubicBezTo>
                <a:close/>
                <a:moveTo>
                  <a:pt x="407789" y="181570"/>
                </a:moveTo>
                <a:cubicBezTo>
                  <a:pt x="404316" y="184547"/>
                  <a:pt x="401836" y="186035"/>
                  <a:pt x="400348" y="186035"/>
                </a:cubicBezTo>
                <a:lnTo>
                  <a:pt x="400348" y="196453"/>
                </a:lnTo>
                <a:cubicBezTo>
                  <a:pt x="401836" y="196453"/>
                  <a:pt x="407293" y="198934"/>
                  <a:pt x="416719" y="203895"/>
                </a:cubicBezTo>
                <a:lnTo>
                  <a:pt x="424160" y="203895"/>
                </a:lnTo>
                <a:lnTo>
                  <a:pt x="424160" y="197941"/>
                </a:lnTo>
                <a:cubicBezTo>
                  <a:pt x="419199" y="197941"/>
                  <a:pt x="415727" y="192484"/>
                  <a:pt x="413742" y="181570"/>
                </a:cubicBezTo>
                <a:close/>
                <a:moveTo>
                  <a:pt x="437555" y="75902"/>
                </a:moveTo>
                <a:cubicBezTo>
                  <a:pt x="429121" y="78383"/>
                  <a:pt x="421680" y="81359"/>
                  <a:pt x="415230" y="84832"/>
                </a:cubicBezTo>
                <a:cubicBezTo>
                  <a:pt x="415230" y="86816"/>
                  <a:pt x="414238" y="87809"/>
                  <a:pt x="412254" y="87809"/>
                </a:cubicBezTo>
                <a:lnTo>
                  <a:pt x="391418" y="87809"/>
                </a:lnTo>
                <a:lnTo>
                  <a:pt x="386953" y="90785"/>
                </a:lnTo>
                <a:lnTo>
                  <a:pt x="379512" y="90785"/>
                </a:lnTo>
                <a:cubicBezTo>
                  <a:pt x="379512" y="92273"/>
                  <a:pt x="376039" y="96242"/>
                  <a:pt x="369094" y="102691"/>
                </a:cubicBezTo>
                <a:lnTo>
                  <a:pt x="361652" y="102691"/>
                </a:lnTo>
                <a:cubicBezTo>
                  <a:pt x="354707" y="113605"/>
                  <a:pt x="348754" y="119062"/>
                  <a:pt x="343793" y="119062"/>
                </a:cubicBezTo>
                <a:cubicBezTo>
                  <a:pt x="327422" y="135433"/>
                  <a:pt x="314027" y="145852"/>
                  <a:pt x="303609" y="150316"/>
                </a:cubicBezTo>
                <a:cubicBezTo>
                  <a:pt x="303609" y="151308"/>
                  <a:pt x="302617" y="151805"/>
                  <a:pt x="300633" y="151805"/>
                </a:cubicBezTo>
                <a:lnTo>
                  <a:pt x="300633" y="154781"/>
                </a:lnTo>
                <a:lnTo>
                  <a:pt x="306586" y="154781"/>
                </a:lnTo>
                <a:cubicBezTo>
                  <a:pt x="336848" y="139402"/>
                  <a:pt x="353715" y="128984"/>
                  <a:pt x="357187" y="123527"/>
                </a:cubicBezTo>
                <a:cubicBezTo>
                  <a:pt x="357187" y="117078"/>
                  <a:pt x="360164" y="112117"/>
                  <a:pt x="366117" y="108644"/>
                </a:cubicBezTo>
                <a:lnTo>
                  <a:pt x="409277" y="108644"/>
                </a:lnTo>
                <a:lnTo>
                  <a:pt x="440531" y="96738"/>
                </a:lnTo>
                <a:cubicBezTo>
                  <a:pt x="442516" y="93265"/>
                  <a:pt x="443508" y="89297"/>
                  <a:pt x="443508" y="84832"/>
                </a:cubicBezTo>
                <a:lnTo>
                  <a:pt x="443508" y="75902"/>
                </a:lnTo>
                <a:close/>
                <a:moveTo>
                  <a:pt x="464344" y="59531"/>
                </a:moveTo>
                <a:cubicBezTo>
                  <a:pt x="459383" y="59531"/>
                  <a:pt x="454918" y="62508"/>
                  <a:pt x="450949" y="68461"/>
                </a:cubicBezTo>
                <a:lnTo>
                  <a:pt x="450949" y="74414"/>
                </a:lnTo>
                <a:cubicBezTo>
                  <a:pt x="452437" y="74414"/>
                  <a:pt x="454918" y="75902"/>
                  <a:pt x="458391" y="78879"/>
                </a:cubicBezTo>
                <a:lnTo>
                  <a:pt x="459879" y="78879"/>
                </a:lnTo>
                <a:cubicBezTo>
                  <a:pt x="459879" y="76398"/>
                  <a:pt x="461367" y="73422"/>
                  <a:pt x="464344" y="69949"/>
                </a:cubicBezTo>
                <a:close/>
                <a:moveTo>
                  <a:pt x="428625" y="53578"/>
                </a:moveTo>
                <a:lnTo>
                  <a:pt x="428625" y="59531"/>
                </a:lnTo>
                <a:cubicBezTo>
                  <a:pt x="428625" y="61019"/>
                  <a:pt x="430113" y="62508"/>
                  <a:pt x="433090" y="63996"/>
                </a:cubicBezTo>
                <a:lnTo>
                  <a:pt x="433090" y="61019"/>
                </a:lnTo>
                <a:lnTo>
                  <a:pt x="431602" y="53578"/>
                </a:lnTo>
                <a:close/>
                <a:moveTo>
                  <a:pt x="327422" y="0"/>
                </a:moveTo>
                <a:cubicBezTo>
                  <a:pt x="327422" y="1984"/>
                  <a:pt x="331391" y="3473"/>
                  <a:pt x="339328" y="4465"/>
                </a:cubicBezTo>
                <a:cubicBezTo>
                  <a:pt x="346273" y="6945"/>
                  <a:pt x="352227" y="9922"/>
                  <a:pt x="357187" y="13394"/>
                </a:cubicBezTo>
                <a:cubicBezTo>
                  <a:pt x="372070" y="20836"/>
                  <a:pt x="382984" y="25797"/>
                  <a:pt x="389930" y="28277"/>
                </a:cubicBezTo>
                <a:cubicBezTo>
                  <a:pt x="403820" y="32246"/>
                  <a:pt x="414734" y="36215"/>
                  <a:pt x="422672" y="40183"/>
                </a:cubicBezTo>
                <a:cubicBezTo>
                  <a:pt x="424656" y="41176"/>
                  <a:pt x="426641" y="41672"/>
                  <a:pt x="428625" y="41672"/>
                </a:cubicBezTo>
                <a:cubicBezTo>
                  <a:pt x="428625" y="37207"/>
                  <a:pt x="434578" y="29765"/>
                  <a:pt x="446484" y="19347"/>
                </a:cubicBezTo>
                <a:lnTo>
                  <a:pt x="464344" y="19347"/>
                </a:lnTo>
                <a:lnTo>
                  <a:pt x="511969" y="40183"/>
                </a:lnTo>
                <a:cubicBezTo>
                  <a:pt x="519906" y="40183"/>
                  <a:pt x="529332" y="42664"/>
                  <a:pt x="540246" y="47625"/>
                </a:cubicBezTo>
                <a:cubicBezTo>
                  <a:pt x="547191" y="49113"/>
                  <a:pt x="550664" y="51098"/>
                  <a:pt x="550664" y="53578"/>
                </a:cubicBezTo>
                <a:lnTo>
                  <a:pt x="550664" y="55066"/>
                </a:lnTo>
                <a:cubicBezTo>
                  <a:pt x="542727" y="60523"/>
                  <a:pt x="538758" y="63996"/>
                  <a:pt x="538758" y="65484"/>
                </a:cubicBezTo>
                <a:cubicBezTo>
                  <a:pt x="533797" y="91281"/>
                  <a:pt x="527844" y="104179"/>
                  <a:pt x="520898" y="104179"/>
                </a:cubicBezTo>
                <a:cubicBezTo>
                  <a:pt x="508496" y="104179"/>
                  <a:pt x="493117" y="115094"/>
                  <a:pt x="474762" y="136922"/>
                </a:cubicBezTo>
                <a:cubicBezTo>
                  <a:pt x="466328" y="136922"/>
                  <a:pt x="456902" y="143371"/>
                  <a:pt x="446484" y="156269"/>
                </a:cubicBezTo>
                <a:lnTo>
                  <a:pt x="446484" y="159246"/>
                </a:lnTo>
                <a:lnTo>
                  <a:pt x="450949" y="159246"/>
                </a:lnTo>
                <a:cubicBezTo>
                  <a:pt x="457398" y="159246"/>
                  <a:pt x="464344" y="155277"/>
                  <a:pt x="471785" y="147340"/>
                </a:cubicBezTo>
                <a:lnTo>
                  <a:pt x="474762" y="147340"/>
                </a:lnTo>
                <a:cubicBezTo>
                  <a:pt x="475754" y="147340"/>
                  <a:pt x="479723" y="152797"/>
                  <a:pt x="486668" y="163711"/>
                </a:cubicBezTo>
                <a:cubicBezTo>
                  <a:pt x="514449" y="174625"/>
                  <a:pt x="533301" y="180082"/>
                  <a:pt x="543223" y="180082"/>
                </a:cubicBezTo>
                <a:lnTo>
                  <a:pt x="565547" y="189011"/>
                </a:lnTo>
                <a:cubicBezTo>
                  <a:pt x="565547" y="195957"/>
                  <a:pt x="571004" y="204887"/>
                  <a:pt x="581918" y="215801"/>
                </a:cubicBezTo>
                <a:cubicBezTo>
                  <a:pt x="581918" y="219273"/>
                  <a:pt x="571004" y="223738"/>
                  <a:pt x="549176" y="229195"/>
                </a:cubicBezTo>
                <a:lnTo>
                  <a:pt x="546199" y="230683"/>
                </a:lnTo>
                <a:lnTo>
                  <a:pt x="510480" y="230683"/>
                </a:lnTo>
                <a:cubicBezTo>
                  <a:pt x="503039" y="230683"/>
                  <a:pt x="498574" y="232668"/>
                  <a:pt x="497086" y="236636"/>
                </a:cubicBezTo>
                <a:lnTo>
                  <a:pt x="497086" y="239613"/>
                </a:lnTo>
                <a:cubicBezTo>
                  <a:pt x="499566" y="239613"/>
                  <a:pt x="503039" y="241598"/>
                  <a:pt x="507504" y="245566"/>
                </a:cubicBezTo>
                <a:lnTo>
                  <a:pt x="550664" y="266402"/>
                </a:lnTo>
                <a:cubicBezTo>
                  <a:pt x="584398" y="285750"/>
                  <a:pt x="609699" y="298152"/>
                  <a:pt x="626566" y="303609"/>
                </a:cubicBezTo>
                <a:lnTo>
                  <a:pt x="639961" y="303609"/>
                </a:lnTo>
                <a:cubicBezTo>
                  <a:pt x="643930" y="306586"/>
                  <a:pt x="648394" y="308074"/>
                  <a:pt x="653355" y="308074"/>
                </a:cubicBezTo>
                <a:lnTo>
                  <a:pt x="662285" y="308074"/>
                </a:lnTo>
                <a:cubicBezTo>
                  <a:pt x="669727" y="312043"/>
                  <a:pt x="680145" y="315020"/>
                  <a:pt x="693539" y="317004"/>
                </a:cubicBezTo>
                <a:cubicBezTo>
                  <a:pt x="696516" y="319484"/>
                  <a:pt x="703461" y="321965"/>
                  <a:pt x="714375" y="324445"/>
                </a:cubicBezTo>
                <a:cubicBezTo>
                  <a:pt x="738187" y="335359"/>
                  <a:pt x="753566" y="343297"/>
                  <a:pt x="760512" y="348258"/>
                </a:cubicBezTo>
                <a:lnTo>
                  <a:pt x="785812" y="366117"/>
                </a:lnTo>
                <a:cubicBezTo>
                  <a:pt x="786309" y="367605"/>
                  <a:pt x="796727" y="375047"/>
                  <a:pt x="817066" y="388441"/>
                </a:cubicBezTo>
                <a:cubicBezTo>
                  <a:pt x="817066" y="389929"/>
                  <a:pt x="823516" y="395387"/>
                  <a:pt x="836414" y="404812"/>
                </a:cubicBezTo>
                <a:cubicBezTo>
                  <a:pt x="836414" y="405308"/>
                  <a:pt x="838398" y="407789"/>
                  <a:pt x="842367" y="412254"/>
                </a:cubicBezTo>
                <a:lnTo>
                  <a:pt x="842367" y="416719"/>
                </a:lnTo>
                <a:cubicBezTo>
                  <a:pt x="839887" y="416719"/>
                  <a:pt x="836414" y="419199"/>
                  <a:pt x="831949" y="424160"/>
                </a:cubicBezTo>
                <a:lnTo>
                  <a:pt x="802184" y="424160"/>
                </a:lnTo>
                <a:cubicBezTo>
                  <a:pt x="799703" y="422176"/>
                  <a:pt x="798215" y="421183"/>
                  <a:pt x="797719" y="421183"/>
                </a:cubicBezTo>
                <a:lnTo>
                  <a:pt x="772418" y="421183"/>
                </a:lnTo>
                <a:lnTo>
                  <a:pt x="767953" y="424160"/>
                </a:lnTo>
                <a:lnTo>
                  <a:pt x="754559" y="424160"/>
                </a:lnTo>
                <a:cubicBezTo>
                  <a:pt x="752078" y="424160"/>
                  <a:pt x="747117" y="427136"/>
                  <a:pt x="739676" y="433090"/>
                </a:cubicBezTo>
                <a:lnTo>
                  <a:pt x="717352" y="439043"/>
                </a:lnTo>
                <a:cubicBezTo>
                  <a:pt x="717352" y="440035"/>
                  <a:pt x="716855" y="440531"/>
                  <a:pt x="715863" y="440531"/>
                </a:cubicBezTo>
                <a:lnTo>
                  <a:pt x="703957" y="440531"/>
                </a:lnTo>
                <a:cubicBezTo>
                  <a:pt x="699988" y="437554"/>
                  <a:pt x="695523" y="436066"/>
                  <a:pt x="690562" y="436066"/>
                </a:cubicBezTo>
                <a:lnTo>
                  <a:pt x="681633" y="436066"/>
                </a:lnTo>
                <a:lnTo>
                  <a:pt x="641449" y="419695"/>
                </a:lnTo>
                <a:lnTo>
                  <a:pt x="584895" y="388441"/>
                </a:lnTo>
                <a:cubicBezTo>
                  <a:pt x="583902" y="386457"/>
                  <a:pt x="576461" y="381992"/>
                  <a:pt x="562570" y="375047"/>
                </a:cubicBezTo>
                <a:cubicBezTo>
                  <a:pt x="561578" y="372566"/>
                  <a:pt x="550168" y="364629"/>
                  <a:pt x="528340" y="351234"/>
                </a:cubicBezTo>
                <a:cubicBezTo>
                  <a:pt x="500559" y="335359"/>
                  <a:pt x="484684" y="325437"/>
                  <a:pt x="480715" y="321469"/>
                </a:cubicBezTo>
                <a:cubicBezTo>
                  <a:pt x="476746" y="320476"/>
                  <a:pt x="454422" y="307082"/>
                  <a:pt x="413742" y="281285"/>
                </a:cubicBezTo>
                <a:lnTo>
                  <a:pt x="409277" y="281285"/>
                </a:lnTo>
                <a:cubicBezTo>
                  <a:pt x="393402" y="291207"/>
                  <a:pt x="376039" y="303609"/>
                  <a:pt x="357187" y="318492"/>
                </a:cubicBezTo>
                <a:cubicBezTo>
                  <a:pt x="348754" y="324941"/>
                  <a:pt x="342801" y="332879"/>
                  <a:pt x="339328" y="342305"/>
                </a:cubicBezTo>
                <a:cubicBezTo>
                  <a:pt x="337840" y="342305"/>
                  <a:pt x="332383" y="352226"/>
                  <a:pt x="322957" y="372070"/>
                </a:cubicBezTo>
                <a:cubicBezTo>
                  <a:pt x="321965" y="372070"/>
                  <a:pt x="321469" y="372566"/>
                  <a:pt x="321469" y="373558"/>
                </a:cubicBezTo>
                <a:lnTo>
                  <a:pt x="321469" y="382488"/>
                </a:lnTo>
                <a:lnTo>
                  <a:pt x="345281" y="382488"/>
                </a:lnTo>
                <a:cubicBezTo>
                  <a:pt x="364629" y="374551"/>
                  <a:pt x="381496" y="362644"/>
                  <a:pt x="395883" y="346769"/>
                </a:cubicBezTo>
                <a:cubicBezTo>
                  <a:pt x="406797" y="338832"/>
                  <a:pt x="416223" y="333375"/>
                  <a:pt x="424160" y="330398"/>
                </a:cubicBezTo>
                <a:cubicBezTo>
                  <a:pt x="424160" y="331887"/>
                  <a:pt x="444004" y="336847"/>
                  <a:pt x="483691" y="345281"/>
                </a:cubicBezTo>
                <a:cubicBezTo>
                  <a:pt x="497582" y="349746"/>
                  <a:pt x="504527" y="353715"/>
                  <a:pt x="504527" y="357187"/>
                </a:cubicBezTo>
                <a:cubicBezTo>
                  <a:pt x="506016" y="357187"/>
                  <a:pt x="510480" y="362148"/>
                  <a:pt x="517922" y="372070"/>
                </a:cubicBezTo>
                <a:lnTo>
                  <a:pt x="517922" y="376535"/>
                </a:lnTo>
                <a:cubicBezTo>
                  <a:pt x="517922" y="378023"/>
                  <a:pt x="515937" y="380008"/>
                  <a:pt x="511969" y="382488"/>
                </a:cubicBezTo>
                <a:lnTo>
                  <a:pt x="500062" y="382488"/>
                </a:lnTo>
                <a:cubicBezTo>
                  <a:pt x="496094" y="382488"/>
                  <a:pt x="491629" y="386457"/>
                  <a:pt x="486668" y="394395"/>
                </a:cubicBezTo>
                <a:cubicBezTo>
                  <a:pt x="482203" y="394395"/>
                  <a:pt x="478730" y="395387"/>
                  <a:pt x="476250" y="397371"/>
                </a:cubicBezTo>
                <a:lnTo>
                  <a:pt x="459879" y="397371"/>
                </a:lnTo>
                <a:cubicBezTo>
                  <a:pt x="439043" y="401340"/>
                  <a:pt x="428625" y="405804"/>
                  <a:pt x="428625" y="410765"/>
                </a:cubicBezTo>
                <a:cubicBezTo>
                  <a:pt x="414734" y="420191"/>
                  <a:pt x="406301" y="427633"/>
                  <a:pt x="403324" y="433090"/>
                </a:cubicBezTo>
                <a:cubicBezTo>
                  <a:pt x="401340" y="433090"/>
                  <a:pt x="392410" y="439539"/>
                  <a:pt x="376535" y="452437"/>
                </a:cubicBezTo>
                <a:cubicBezTo>
                  <a:pt x="374055" y="452437"/>
                  <a:pt x="370582" y="454918"/>
                  <a:pt x="366117" y="459879"/>
                </a:cubicBezTo>
                <a:cubicBezTo>
                  <a:pt x="363637" y="459879"/>
                  <a:pt x="358180" y="464344"/>
                  <a:pt x="349746" y="473273"/>
                </a:cubicBezTo>
                <a:cubicBezTo>
                  <a:pt x="346273" y="473273"/>
                  <a:pt x="340320" y="477242"/>
                  <a:pt x="331887" y="485179"/>
                </a:cubicBezTo>
                <a:cubicBezTo>
                  <a:pt x="329902" y="485179"/>
                  <a:pt x="328910" y="484187"/>
                  <a:pt x="328910" y="482203"/>
                </a:cubicBezTo>
                <a:cubicBezTo>
                  <a:pt x="355203" y="456406"/>
                  <a:pt x="369590" y="440035"/>
                  <a:pt x="372070" y="433090"/>
                </a:cubicBezTo>
                <a:cubicBezTo>
                  <a:pt x="372070" y="431601"/>
                  <a:pt x="373062" y="429617"/>
                  <a:pt x="375047" y="427136"/>
                </a:cubicBezTo>
                <a:lnTo>
                  <a:pt x="375047" y="421183"/>
                </a:lnTo>
                <a:lnTo>
                  <a:pt x="372070" y="421183"/>
                </a:lnTo>
                <a:cubicBezTo>
                  <a:pt x="369590" y="421183"/>
                  <a:pt x="359668" y="429121"/>
                  <a:pt x="342305" y="444996"/>
                </a:cubicBezTo>
                <a:lnTo>
                  <a:pt x="330398" y="444996"/>
                </a:lnTo>
                <a:cubicBezTo>
                  <a:pt x="328414" y="444996"/>
                  <a:pt x="325934" y="441027"/>
                  <a:pt x="322957" y="433090"/>
                </a:cubicBezTo>
                <a:cubicBezTo>
                  <a:pt x="320973" y="432594"/>
                  <a:pt x="315516" y="422672"/>
                  <a:pt x="306586" y="403324"/>
                </a:cubicBezTo>
                <a:lnTo>
                  <a:pt x="300633" y="401836"/>
                </a:lnTo>
                <a:lnTo>
                  <a:pt x="281285" y="419695"/>
                </a:lnTo>
                <a:cubicBezTo>
                  <a:pt x="274836" y="422672"/>
                  <a:pt x="266898" y="430113"/>
                  <a:pt x="257473" y="442019"/>
                </a:cubicBezTo>
                <a:cubicBezTo>
                  <a:pt x="252016" y="448965"/>
                  <a:pt x="246559" y="453926"/>
                  <a:pt x="241102" y="456902"/>
                </a:cubicBezTo>
                <a:cubicBezTo>
                  <a:pt x="239613" y="462855"/>
                  <a:pt x="229691" y="471785"/>
                  <a:pt x="211336" y="483691"/>
                </a:cubicBezTo>
                <a:cubicBezTo>
                  <a:pt x="191492" y="501551"/>
                  <a:pt x="179586" y="510480"/>
                  <a:pt x="175617" y="510480"/>
                </a:cubicBezTo>
                <a:cubicBezTo>
                  <a:pt x="158254" y="522387"/>
                  <a:pt x="142875" y="531316"/>
                  <a:pt x="129480" y="537269"/>
                </a:cubicBezTo>
                <a:cubicBezTo>
                  <a:pt x="129480" y="538758"/>
                  <a:pt x="122535" y="542726"/>
                  <a:pt x="108645" y="549176"/>
                </a:cubicBezTo>
                <a:cubicBezTo>
                  <a:pt x="95746" y="554633"/>
                  <a:pt x="84832" y="560090"/>
                  <a:pt x="75902" y="565547"/>
                </a:cubicBezTo>
                <a:lnTo>
                  <a:pt x="52090" y="565547"/>
                </a:lnTo>
                <a:lnTo>
                  <a:pt x="47625" y="562570"/>
                </a:lnTo>
                <a:lnTo>
                  <a:pt x="40184" y="562570"/>
                </a:lnTo>
                <a:lnTo>
                  <a:pt x="35719" y="565547"/>
                </a:lnTo>
                <a:lnTo>
                  <a:pt x="7441" y="565547"/>
                </a:lnTo>
                <a:cubicBezTo>
                  <a:pt x="2480" y="563066"/>
                  <a:pt x="0" y="561082"/>
                  <a:pt x="0" y="559594"/>
                </a:cubicBezTo>
                <a:lnTo>
                  <a:pt x="0" y="549176"/>
                </a:lnTo>
                <a:cubicBezTo>
                  <a:pt x="0" y="547191"/>
                  <a:pt x="5457" y="545703"/>
                  <a:pt x="16371" y="544711"/>
                </a:cubicBezTo>
                <a:cubicBezTo>
                  <a:pt x="16371" y="543719"/>
                  <a:pt x="16867" y="543222"/>
                  <a:pt x="17859" y="543222"/>
                </a:cubicBezTo>
                <a:lnTo>
                  <a:pt x="28277" y="543222"/>
                </a:lnTo>
                <a:cubicBezTo>
                  <a:pt x="52090" y="543222"/>
                  <a:pt x="86320" y="523379"/>
                  <a:pt x="130969" y="483691"/>
                </a:cubicBezTo>
                <a:cubicBezTo>
                  <a:pt x="132457" y="480219"/>
                  <a:pt x="137914" y="475754"/>
                  <a:pt x="147340" y="470297"/>
                </a:cubicBezTo>
                <a:cubicBezTo>
                  <a:pt x="172641" y="445988"/>
                  <a:pt x="193973" y="422672"/>
                  <a:pt x="211336" y="400348"/>
                </a:cubicBezTo>
                <a:lnTo>
                  <a:pt x="211336" y="397371"/>
                </a:lnTo>
                <a:cubicBezTo>
                  <a:pt x="193477" y="399851"/>
                  <a:pt x="180082" y="404316"/>
                  <a:pt x="171152" y="410765"/>
                </a:cubicBezTo>
                <a:lnTo>
                  <a:pt x="169664" y="410765"/>
                </a:lnTo>
                <a:cubicBezTo>
                  <a:pt x="158750" y="410269"/>
                  <a:pt x="139402" y="398859"/>
                  <a:pt x="111621" y="376535"/>
                </a:cubicBezTo>
                <a:lnTo>
                  <a:pt x="111621" y="372070"/>
                </a:lnTo>
                <a:cubicBezTo>
                  <a:pt x="111621" y="370582"/>
                  <a:pt x="120055" y="367109"/>
                  <a:pt x="136922" y="361652"/>
                </a:cubicBezTo>
                <a:cubicBezTo>
                  <a:pt x="137418" y="359172"/>
                  <a:pt x="144363" y="356195"/>
                  <a:pt x="157758" y="352722"/>
                </a:cubicBezTo>
                <a:lnTo>
                  <a:pt x="184547" y="337840"/>
                </a:lnTo>
                <a:cubicBezTo>
                  <a:pt x="188020" y="337840"/>
                  <a:pt x="217785" y="322461"/>
                  <a:pt x="273844" y="291703"/>
                </a:cubicBezTo>
                <a:cubicBezTo>
                  <a:pt x="296664" y="281285"/>
                  <a:pt x="310555" y="270867"/>
                  <a:pt x="315516" y="260449"/>
                </a:cubicBezTo>
                <a:lnTo>
                  <a:pt x="325934" y="233660"/>
                </a:lnTo>
                <a:cubicBezTo>
                  <a:pt x="325934" y="229691"/>
                  <a:pt x="322957" y="227211"/>
                  <a:pt x="317004" y="226219"/>
                </a:cubicBezTo>
                <a:cubicBezTo>
                  <a:pt x="314027" y="226219"/>
                  <a:pt x="297656" y="234652"/>
                  <a:pt x="267891" y="251519"/>
                </a:cubicBezTo>
                <a:cubicBezTo>
                  <a:pt x="258961" y="253008"/>
                  <a:pt x="253008" y="254992"/>
                  <a:pt x="250031" y="257472"/>
                </a:cubicBezTo>
                <a:lnTo>
                  <a:pt x="230684" y="257472"/>
                </a:lnTo>
                <a:cubicBezTo>
                  <a:pt x="219273" y="253504"/>
                  <a:pt x="209848" y="248543"/>
                  <a:pt x="202406" y="242590"/>
                </a:cubicBezTo>
                <a:cubicBezTo>
                  <a:pt x="184051" y="235148"/>
                  <a:pt x="173633" y="230187"/>
                  <a:pt x="171152" y="227707"/>
                </a:cubicBezTo>
                <a:lnTo>
                  <a:pt x="171152" y="226219"/>
                </a:lnTo>
                <a:cubicBezTo>
                  <a:pt x="171152" y="225227"/>
                  <a:pt x="180082" y="222250"/>
                  <a:pt x="197941" y="217289"/>
                </a:cubicBezTo>
                <a:cubicBezTo>
                  <a:pt x="199430" y="215304"/>
                  <a:pt x="206375" y="211336"/>
                  <a:pt x="218777" y="205383"/>
                </a:cubicBezTo>
                <a:cubicBezTo>
                  <a:pt x="217785" y="203398"/>
                  <a:pt x="217289" y="201910"/>
                  <a:pt x="217289" y="200918"/>
                </a:cubicBezTo>
                <a:lnTo>
                  <a:pt x="215801" y="200918"/>
                </a:lnTo>
                <a:cubicBezTo>
                  <a:pt x="212328" y="203895"/>
                  <a:pt x="208855" y="205383"/>
                  <a:pt x="205383" y="205383"/>
                </a:cubicBezTo>
                <a:lnTo>
                  <a:pt x="203895" y="202406"/>
                </a:lnTo>
                <a:cubicBezTo>
                  <a:pt x="222250" y="188516"/>
                  <a:pt x="234156" y="177105"/>
                  <a:pt x="239613" y="168176"/>
                </a:cubicBezTo>
                <a:lnTo>
                  <a:pt x="288727" y="110133"/>
                </a:lnTo>
                <a:cubicBezTo>
                  <a:pt x="295672" y="102691"/>
                  <a:pt x="300633" y="94754"/>
                  <a:pt x="303609" y="86320"/>
                </a:cubicBezTo>
                <a:cubicBezTo>
                  <a:pt x="305098" y="86320"/>
                  <a:pt x="308074" y="81359"/>
                  <a:pt x="312539" y="71437"/>
                </a:cubicBezTo>
                <a:cubicBezTo>
                  <a:pt x="316508" y="69453"/>
                  <a:pt x="318492" y="62012"/>
                  <a:pt x="318492" y="49113"/>
                </a:cubicBezTo>
                <a:cubicBezTo>
                  <a:pt x="318492" y="47129"/>
                  <a:pt x="312539" y="41176"/>
                  <a:pt x="300633" y="31254"/>
                </a:cubicBezTo>
                <a:lnTo>
                  <a:pt x="299145" y="20836"/>
                </a:lnTo>
                <a:cubicBezTo>
                  <a:pt x="308570" y="8929"/>
                  <a:pt x="315516" y="2976"/>
                  <a:pt x="319980" y="2976"/>
                </a:cubicBezTo>
                <a:cubicBezTo>
                  <a:pt x="322461" y="2976"/>
                  <a:pt x="324941" y="1984"/>
                  <a:pt x="327422" y="0"/>
                </a:cubicBezTo>
                <a:close/>
              </a:path>
            </a:pathLst>
          </a:custGeom>
          <a:gradFill>
            <a:gsLst>
              <a:gs pos="96000">
                <a:srgbClr val="4B9720"/>
              </a:gs>
              <a:gs pos="2000">
                <a:srgbClr val="5DB643"/>
              </a:gs>
              <a:gs pos="54000">
                <a:schemeClr val="accent4"/>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buClrTx/>
              <a:buSzTx/>
              <a:buFontTx/>
            </a:pPr>
            <a:endParaRPr lang="zh-CN" altLang="en-US" sz="6000">
              <a:gradFill>
                <a:gsLst>
                  <a:gs pos="47000">
                    <a:srgbClr val="4C9721"/>
                  </a:gs>
                  <a:gs pos="100000">
                    <a:srgbClr val="267A12"/>
                  </a:gs>
                  <a:gs pos="0">
                    <a:srgbClr val="71B32E"/>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41" name="文本框 40"/>
          <p:cNvSpPr txBox="1"/>
          <p:nvPr>
            <p:custDataLst>
              <p:tags r:id="rId9"/>
            </p:custDataLst>
          </p:nvPr>
        </p:nvSpPr>
        <p:spPr>
          <a:xfrm>
            <a:off x="5805805" y="2875280"/>
            <a:ext cx="3038475" cy="768350"/>
          </a:xfrm>
          <a:prstGeom prst="rect">
            <a:avLst/>
          </a:prstGeom>
          <a:noFill/>
        </p:spPr>
        <p:txBody>
          <a:bodyPr wrap="square" rtlCol="0" anchor="t">
            <a:spAutoFit/>
          </a:bodyPr>
          <a:lstStyle/>
          <a:p>
            <a:pPr algn="ctr"/>
            <a:r>
              <a:rPr lang="zh-CN" altLang="en-US" sz="4400" dirty="0">
                <a:ea typeface="微软雅黑" panose="020B0503020204020204" pitchFamily="34" charset="-122"/>
                <a:sym typeface="Arial" panose="020B0604020202020204" pitchFamily="34" charset="0"/>
              </a:rPr>
              <a:t>学生服务</a:t>
            </a:r>
          </a:p>
        </p:txBody>
      </p:sp>
      <p:sp>
        <p:nvSpPr>
          <p:cNvPr id="83" name="文本框 82"/>
          <p:cNvSpPr txBox="1"/>
          <p:nvPr/>
        </p:nvSpPr>
        <p:spPr>
          <a:xfrm>
            <a:off x="5979478" y="3573016"/>
            <a:ext cx="2691130" cy="443865"/>
          </a:xfrm>
          <a:prstGeom prst="rect">
            <a:avLst/>
          </a:prstGeom>
          <a:noFill/>
        </p:spPr>
        <p:txBody>
          <a:bodyPr wrap="square" rtlCol="0" anchor="t">
            <a:noAutofit/>
          </a:bodyPr>
          <a:lstStyle/>
          <a:p>
            <a:pPr algn="dist"/>
            <a:r>
              <a:rPr lang="zh-CN" altLang="en-US" sz="1600" dirty="0">
                <a:solidFill>
                  <a:schemeClr val="tx1">
                    <a:lumMod val="50000"/>
                    <a:lumOff val="50000"/>
                  </a:schemeClr>
                </a:solidFill>
                <a:ea typeface="微软雅黑" panose="020B0503020204020204" pitchFamily="34" charset="-122"/>
                <a:sym typeface="Arial" panose="020B0604020202020204" pitchFamily="34" charset="0"/>
              </a:rPr>
              <a:t>Student Services</a:t>
            </a:r>
          </a:p>
        </p:txBody>
      </p:sp>
      <p:sp>
        <p:nvSpPr>
          <p:cNvPr id="32" name="任意多边形: 形状 31">
            <a:extLst>
              <a:ext uri="{FF2B5EF4-FFF2-40B4-BE49-F238E27FC236}">
                <a16:creationId xmlns:a16="http://schemas.microsoft.com/office/drawing/2014/main" id="{A741F096-E6BD-2DF4-E39E-2D56E31E3EE7}"/>
              </a:ext>
            </a:extLst>
          </p:cNvPr>
          <p:cNvSpPr/>
          <p:nvPr>
            <p:custDataLst>
              <p:tags r:id="rId10"/>
            </p:custDataLst>
          </p:nvPr>
        </p:nvSpPr>
        <p:spPr>
          <a:xfrm>
            <a:off x="9790430" y="1724660"/>
            <a:ext cx="1080000" cy="1080000"/>
          </a:xfrm>
          <a:custGeom>
            <a:avLst/>
            <a:gdLst>
              <a:gd name="connsiteX0" fmla="*/ 540000 w 1080000"/>
              <a:gd name="connsiteY0" fmla="*/ 0 h 1080000"/>
              <a:gd name="connsiteX1" fmla="*/ 1080000 w 1080000"/>
              <a:gd name="connsiteY1" fmla="*/ 540000 h 1080000"/>
              <a:gd name="connsiteX2" fmla="*/ 540000 w 1080000"/>
              <a:gd name="connsiteY2" fmla="*/ 1080000 h 1080000"/>
              <a:gd name="connsiteX3" fmla="*/ 0 w 1080000"/>
              <a:gd name="connsiteY3" fmla="*/ 540000 h 1080000"/>
              <a:gd name="connsiteX4" fmla="*/ 54000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540000" y="0"/>
                </a:moveTo>
                <a:cubicBezTo>
                  <a:pt x="838234" y="0"/>
                  <a:pt x="1080000" y="241766"/>
                  <a:pt x="1080000" y="540000"/>
                </a:cubicBezTo>
                <a:cubicBezTo>
                  <a:pt x="1080000" y="838234"/>
                  <a:pt x="838234" y="1080000"/>
                  <a:pt x="540000" y="1080000"/>
                </a:cubicBezTo>
                <a:cubicBezTo>
                  <a:pt x="241766" y="1080000"/>
                  <a:pt x="0" y="838234"/>
                  <a:pt x="0" y="540000"/>
                </a:cubicBezTo>
                <a:cubicBezTo>
                  <a:pt x="0" y="241766"/>
                  <a:pt x="241766" y="0"/>
                  <a:pt x="540000" y="0"/>
                </a:cubicBezTo>
                <a:close/>
              </a:path>
            </a:pathLst>
          </a:custGeom>
          <a:gradFill>
            <a:gsLst>
              <a:gs pos="0">
                <a:schemeClr val="accent4"/>
              </a:gs>
              <a:gs pos="89000">
                <a:schemeClr val="bg1">
                  <a:alpha val="5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37" name="文本框 36">
            <a:extLst>
              <a:ext uri="{FF2B5EF4-FFF2-40B4-BE49-F238E27FC236}">
                <a16:creationId xmlns:a16="http://schemas.microsoft.com/office/drawing/2014/main" id="{A395765F-5F63-72F9-610F-C342509DB25E}"/>
              </a:ext>
            </a:extLst>
          </p:cNvPr>
          <p:cNvSpPr txBox="1"/>
          <p:nvPr>
            <p:custDataLst>
              <p:tags r:id="rId11"/>
            </p:custDataLst>
          </p:nvPr>
        </p:nvSpPr>
        <p:spPr>
          <a:xfrm>
            <a:off x="10017305" y="1982064"/>
            <a:ext cx="642937" cy="787301"/>
          </a:xfrm>
          <a:custGeom>
            <a:avLst/>
            <a:gdLst/>
            <a:ahLst/>
            <a:cxnLst/>
            <a:rect l="l" t="t" r="r" b="b"/>
            <a:pathLst>
              <a:path w="642937" h="787301">
                <a:moveTo>
                  <a:pt x="242589" y="534293"/>
                </a:moveTo>
                <a:cubicBezTo>
                  <a:pt x="238125" y="539254"/>
                  <a:pt x="230187" y="552153"/>
                  <a:pt x="218777" y="572989"/>
                </a:cubicBezTo>
                <a:cubicBezTo>
                  <a:pt x="217289" y="572989"/>
                  <a:pt x="213816" y="576957"/>
                  <a:pt x="208359" y="584895"/>
                </a:cubicBezTo>
                <a:lnTo>
                  <a:pt x="208359" y="587871"/>
                </a:lnTo>
                <a:cubicBezTo>
                  <a:pt x="216296" y="587871"/>
                  <a:pt x="229691" y="582415"/>
                  <a:pt x="248543" y="571500"/>
                </a:cubicBezTo>
                <a:cubicBezTo>
                  <a:pt x="248543" y="569020"/>
                  <a:pt x="250031" y="566043"/>
                  <a:pt x="253007" y="562571"/>
                </a:cubicBezTo>
                <a:lnTo>
                  <a:pt x="253007" y="556618"/>
                </a:lnTo>
                <a:cubicBezTo>
                  <a:pt x="253007" y="552153"/>
                  <a:pt x="250031" y="544711"/>
                  <a:pt x="244078" y="534293"/>
                </a:cubicBezTo>
                <a:close/>
                <a:moveTo>
                  <a:pt x="495597" y="296168"/>
                </a:moveTo>
                <a:cubicBezTo>
                  <a:pt x="488652" y="296168"/>
                  <a:pt x="484187" y="301626"/>
                  <a:pt x="482203" y="312540"/>
                </a:cubicBezTo>
                <a:cubicBezTo>
                  <a:pt x="482203" y="320477"/>
                  <a:pt x="486668" y="324446"/>
                  <a:pt x="495597" y="324446"/>
                </a:cubicBezTo>
                <a:cubicBezTo>
                  <a:pt x="507007" y="324446"/>
                  <a:pt x="513953" y="319981"/>
                  <a:pt x="516433" y="311051"/>
                </a:cubicBezTo>
                <a:lnTo>
                  <a:pt x="516433" y="309563"/>
                </a:lnTo>
                <a:cubicBezTo>
                  <a:pt x="513457" y="300633"/>
                  <a:pt x="506511" y="296168"/>
                  <a:pt x="495597" y="296168"/>
                </a:cubicBezTo>
                <a:close/>
                <a:moveTo>
                  <a:pt x="132457" y="191989"/>
                </a:moveTo>
                <a:lnTo>
                  <a:pt x="136921" y="191989"/>
                </a:lnTo>
                <a:cubicBezTo>
                  <a:pt x="140890" y="195957"/>
                  <a:pt x="151308" y="199926"/>
                  <a:pt x="168175" y="203895"/>
                </a:cubicBezTo>
                <a:cubicBezTo>
                  <a:pt x="185043" y="221754"/>
                  <a:pt x="193476" y="233660"/>
                  <a:pt x="193476" y="239614"/>
                </a:cubicBezTo>
                <a:lnTo>
                  <a:pt x="205382" y="251520"/>
                </a:lnTo>
                <a:lnTo>
                  <a:pt x="206871" y="251520"/>
                </a:lnTo>
                <a:cubicBezTo>
                  <a:pt x="213320" y="248047"/>
                  <a:pt x="220761" y="242094"/>
                  <a:pt x="229195" y="233660"/>
                </a:cubicBezTo>
                <a:lnTo>
                  <a:pt x="255984" y="233660"/>
                </a:lnTo>
                <a:cubicBezTo>
                  <a:pt x="261441" y="237133"/>
                  <a:pt x="270867" y="239614"/>
                  <a:pt x="284261" y="241102"/>
                </a:cubicBezTo>
                <a:cubicBezTo>
                  <a:pt x="300136" y="251520"/>
                  <a:pt x="308074" y="257473"/>
                  <a:pt x="308074" y="258962"/>
                </a:cubicBezTo>
                <a:lnTo>
                  <a:pt x="299144" y="273844"/>
                </a:lnTo>
                <a:cubicBezTo>
                  <a:pt x="283269" y="279301"/>
                  <a:pt x="270371" y="285750"/>
                  <a:pt x="260449" y="293192"/>
                </a:cubicBezTo>
                <a:cubicBezTo>
                  <a:pt x="256976" y="293192"/>
                  <a:pt x="247550" y="296664"/>
                  <a:pt x="232171" y="303610"/>
                </a:cubicBezTo>
                <a:cubicBezTo>
                  <a:pt x="220265" y="303610"/>
                  <a:pt x="214312" y="306090"/>
                  <a:pt x="214312" y="311051"/>
                </a:cubicBezTo>
                <a:lnTo>
                  <a:pt x="214312" y="317004"/>
                </a:lnTo>
                <a:cubicBezTo>
                  <a:pt x="214312" y="335856"/>
                  <a:pt x="216296" y="345282"/>
                  <a:pt x="220265" y="345282"/>
                </a:cubicBezTo>
                <a:cubicBezTo>
                  <a:pt x="227707" y="341809"/>
                  <a:pt x="234652" y="336848"/>
                  <a:pt x="241101" y="330399"/>
                </a:cubicBezTo>
                <a:lnTo>
                  <a:pt x="258961" y="331887"/>
                </a:lnTo>
                <a:lnTo>
                  <a:pt x="270867" y="331887"/>
                </a:lnTo>
                <a:cubicBezTo>
                  <a:pt x="276324" y="336848"/>
                  <a:pt x="284757" y="339328"/>
                  <a:pt x="296168" y="339328"/>
                </a:cubicBezTo>
                <a:cubicBezTo>
                  <a:pt x="296168" y="339825"/>
                  <a:pt x="302617" y="345778"/>
                  <a:pt x="315515" y="357188"/>
                </a:cubicBezTo>
                <a:lnTo>
                  <a:pt x="315515" y="358676"/>
                </a:lnTo>
                <a:cubicBezTo>
                  <a:pt x="315515" y="364629"/>
                  <a:pt x="306586" y="370583"/>
                  <a:pt x="288726" y="376536"/>
                </a:cubicBezTo>
                <a:cubicBezTo>
                  <a:pt x="288726" y="378024"/>
                  <a:pt x="281285" y="380008"/>
                  <a:pt x="266402" y="382489"/>
                </a:cubicBezTo>
                <a:cubicBezTo>
                  <a:pt x="265410" y="385465"/>
                  <a:pt x="256976" y="388442"/>
                  <a:pt x="241101" y="391418"/>
                </a:cubicBezTo>
                <a:cubicBezTo>
                  <a:pt x="241101" y="393899"/>
                  <a:pt x="235644" y="395883"/>
                  <a:pt x="224730" y="397371"/>
                </a:cubicBezTo>
                <a:cubicBezTo>
                  <a:pt x="217785" y="402333"/>
                  <a:pt x="214312" y="407293"/>
                  <a:pt x="214312" y="412254"/>
                </a:cubicBezTo>
                <a:lnTo>
                  <a:pt x="214312" y="425649"/>
                </a:lnTo>
                <a:lnTo>
                  <a:pt x="215800" y="425649"/>
                </a:lnTo>
                <a:cubicBezTo>
                  <a:pt x="224234" y="425649"/>
                  <a:pt x="235148" y="418207"/>
                  <a:pt x="248543" y="403325"/>
                </a:cubicBezTo>
                <a:cubicBezTo>
                  <a:pt x="253007" y="403325"/>
                  <a:pt x="259457" y="402828"/>
                  <a:pt x="267890" y="401836"/>
                </a:cubicBezTo>
                <a:cubicBezTo>
                  <a:pt x="281781" y="407789"/>
                  <a:pt x="293191" y="410766"/>
                  <a:pt x="302121" y="410766"/>
                </a:cubicBezTo>
                <a:cubicBezTo>
                  <a:pt x="302121" y="412750"/>
                  <a:pt x="307578" y="414239"/>
                  <a:pt x="318492" y="415231"/>
                </a:cubicBezTo>
                <a:cubicBezTo>
                  <a:pt x="325933" y="421184"/>
                  <a:pt x="337343" y="426641"/>
                  <a:pt x="352722" y="431602"/>
                </a:cubicBezTo>
                <a:cubicBezTo>
                  <a:pt x="352722" y="434082"/>
                  <a:pt x="353714" y="436563"/>
                  <a:pt x="355699" y="439044"/>
                </a:cubicBezTo>
                <a:lnTo>
                  <a:pt x="355699" y="447973"/>
                </a:lnTo>
                <a:cubicBezTo>
                  <a:pt x="350242" y="457895"/>
                  <a:pt x="342304" y="464840"/>
                  <a:pt x="331886" y="468809"/>
                </a:cubicBezTo>
                <a:lnTo>
                  <a:pt x="331886" y="470297"/>
                </a:lnTo>
                <a:lnTo>
                  <a:pt x="325933" y="470297"/>
                </a:lnTo>
                <a:cubicBezTo>
                  <a:pt x="323949" y="468313"/>
                  <a:pt x="318492" y="466825"/>
                  <a:pt x="309562" y="465832"/>
                </a:cubicBezTo>
                <a:cubicBezTo>
                  <a:pt x="296664" y="468809"/>
                  <a:pt x="284757" y="472282"/>
                  <a:pt x="273843" y="476250"/>
                </a:cubicBezTo>
                <a:cubicBezTo>
                  <a:pt x="270867" y="476746"/>
                  <a:pt x="267394" y="483196"/>
                  <a:pt x="263425" y="495598"/>
                </a:cubicBezTo>
                <a:cubicBezTo>
                  <a:pt x="260449" y="496590"/>
                  <a:pt x="258961" y="499567"/>
                  <a:pt x="258961" y="504528"/>
                </a:cubicBezTo>
                <a:lnTo>
                  <a:pt x="293191" y="504528"/>
                </a:lnTo>
                <a:cubicBezTo>
                  <a:pt x="313531" y="518419"/>
                  <a:pt x="325933" y="528340"/>
                  <a:pt x="330398" y="534293"/>
                </a:cubicBezTo>
                <a:lnTo>
                  <a:pt x="340816" y="567036"/>
                </a:lnTo>
                <a:lnTo>
                  <a:pt x="340816" y="592336"/>
                </a:lnTo>
                <a:cubicBezTo>
                  <a:pt x="339328" y="593328"/>
                  <a:pt x="337839" y="599282"/>
                  <a:pt x="336351" y="610196"/>
                </a:cubicBezTo>
                <a:cubicBezTo>
                  <a:pt x="330894" y="614164"/>
                  <a:pt x="323453" y="625079"/>
                  <a:pt x="314027" y="642938"/>
                </a:cubicBezTo>
                <a:cubicBezTo>
                  <a:pt x="302617" y="653852"/>
                  <a:pt x="295671" y="659309"/>
                  <a:pt x="293191" y="659309"/>
                </a:cubicBezTo>
                <a:lnTo>
                  <a:pt x="279796" y="651868"/>
                </a:lnTo>
                <a:lnTo>
                  <a:pt x="261937" y="651868"/>
                </a:lnTo>
                <a:cubicBezTo>
                  <a:pt x="260449" y="651868"/>
                  <a:pt x="258464" y="649387"/>
                  <a:pt x="255984" y="644426"/>
                </a:cubicBezTo>
                <a:cubicBezTo>
                  <a:pt x="257472" y="644426"/>
                  <a:pt x="260945" y="636489"/>
                  <a:pt x="266402" y="620614"/>
                </a:cubicBezTo>
                <a:lnTo>
                  <a:pt x="266402" y="614661"/>
                </a:lnTo>
                <a:lnTo>
                  <a:pt x="260449" y="614661"/>
                </a:lnTo>
                <a:cubicBezTo>
                  <a:pt x="249039" y="625079"/>
                  <a:pt x="236636" y="633016"/>
                  <a:pt x="223242" y="638473"/>
                </a:cubicBezTo>
                <a:cubicBezTo>
                  <a:pt x="223242" y="640953"/>
                  <a:pt x="216793" y="643930"/>
                  <a:pt x="203894" y="647403"/>
                </a:cubicBezTo>
                <a:cubicBezTo>
                  <a:pt x="203894" y="649387"/>
                  <a:pt x="199429" y="651371"/>
                  <a:pt x="190500" y="653356"/>
                </a:cubicBezTo>
                <a:cubicBezTo>
                  <a:pt x="182562" y="654844"/>
                  <a:pt x="170160" y="665262"/>
                  <a:pt x="153293" y="684610"/>
                </a:cubicBezTo>
                <a:lnTo>
                  <a:pt x="147339" y="684610"/>
                </a:lnTo>
                <a:cubicBezTo>
                  <a:pt x="142875" y="684610"/>
                  <a:pt x="138906" y="676672"/>
                  <a:pt x="135433" y="660797"/>
                </a:cubicBezTo>
                <a:cubicBezTo>
                  <a:pt x="132953" y="653852"/>
                  <a:pt x="127000" y="646907"/>
                  <a:pt x="117574" y="639961"/>
                </a:cubicBezTo>
                <a:lnTo>
                  <a:pt x="117574" y="634008"/>
                </a:lnTo>
                <a:cubicBezTo>
                  <a:pt x="121046" y="620118"/>
                  <a:pt x="126504" y="609204"/>
                  <a:pt x="133945" y="601266"/>
                </a:cubicBezTo>
                <a:cubicBezTo>
                  <a:pt x="156765" y="576957"/>
                  <a:pt x="168175" y="554633"/>
                  <a:pt x="168175" y="534293"/>
                </a:cubicBezTo>
                <a:cubicBezTo>
                  <a:pt x="170160" y="534293"/>
                  <a:pt x="171152" y="530821"/>
                  <a:pt x="171152" y="523875"/>
                </a:cubicBezTo>
                <a:lnTo>
                  <a:pt x="168175" y="522387"/>
                </a:lnTo>
                <a:cubicBezTo>
                  <a:pt x="158750" y="522387"/>
                  <a:pt x="148828" y="524868"/>
                  <a:pt x="138410" y="529828"/>
                </a:cubicBezTo>
                <a:cubicBezTo>
                  <a:pt x="130968" y="530821"/>
                  <a:pt x="126007" y="532309"/>
                  <a:pt x="123527" y="534293"/>
                </a:cubicBezTo>
                <a:lnTo>
                  <a:pt x="104179" y="534293"/>
                </a:lnTo>
                <a:cubicBezTo>
                  <a:pt x="101203" y="537270"/>
                  <a:pt x="90289" y="538758"/>
                  <a:pt x="71437" y="538758"/>
                </a:cubicBezTo>
                <a:lnTo>
                  <a:pt x="61019" y="538758"/>
                </a:lnTo>
                <a:cubicBezTo>
                  <a:pt x="58043" y="540246"/>
                  <a:pt x="50601" y="542231"/>
                  <a:pt x="38695" y="544711"/>
                </a:cubicBezTo>
                <a:cubicBezTo>
                  <a:pt x="38695" y="545704"/>
                  <a:pt x="38199" y="546200"/>
                  <a:pt x="37207" y="546200"/>
                </a:cubicBezTo>
                <a:lnTo>
                  <a:pt x="32742" y="546200"/>
                </a:lnTo>
                <a:cubicBezTo>
                  <a:pt x="23812" y="542231"/>
                  <a:pt x="17363" y="536278"/>
                  <a:pt x="13394" y="528340"/>
                </a:cubicBezTo>
                <a:cubicBezTo>
                  <a:pt x="13394" y="526356"/>
                  <a:pt x="10914" y="522387"/>
                  <a:pt x="5953" y="516434"/>
                </a:cubicBezTo>
                <a:cubicBezTo>
                  <a:pt x="5953" y="510977"/>
                  <a:pt x="3968" y="506016"/>
                  <a:pt x="0" y="501551"/>
                </a:cubicBezTo>
                <a:lnTo>
                  <a:pt x="0" y="497086"/>
                </a:lnTo>
                <a:lnTo>
                  <a:pt x="19347" y="480715"/>
                </a:lnTo>
                <a:lnTo>
                  <a:pt x="23812" y="480715"/>
                </a:lnTo>
                <a:cubicBezTo>
                  <a:pt x="25300" y="480715"/>
                  <a:pt x="26789" y="482203"/>
                  <a:pt x="28277" y="485180"/>
                </a:cubicBezTo>
                <a:lnTo>
                  <a:pt x="28277" y="486668"/>
                </a:lnTo>
                <a:lnTo>
                  <a:pt x="25300" y="491133"/>
                </a:lnTo>
                <a:lnTo>
                  <a:pt x="25300" y="492621"/>
                </a:lnTo>
                <a:cubicBezTo>
                  <a:pt x="25300" y="494110"/>
                  <a:pt x="26789" y="495598"/>
                  <a:pt x="29765" y="497086"/>
                </a:cubicBezTo>
                <a:lnTo>
                  <a:pt x="38695" y="497086"/>
                </a:lnTo>
                <a:cubicBezTo>
                  <a:pt x="41672" y="494606"/>
                  <a:pt x="50601" y="492125"/>
                  <a:pt x="65484" y="489645"/>
                </a:cubicBezTo>
                <a:cubicBezTo>
                  <a:pt x="65484" y="488157"/>
                  <a:pt x="77886" y="484188"/>
                  <a:pt x="102691" y="477739"/>
                </a:cubicBezTo>
                <a:cubicBezTo>
                  <a:pt x="102691" y="476250"/>
                  <a:pt x="114101" y="472282"/>
                  <a:pt x="136921" y="465832"/>
                </a:cubicBezTo>
                <a:cubicBezTo>
                  <a:pt x="139402" y="460871"/>
                  <a:pt x="141882" y="458391"/>
                  <a:pt x="144363" y="458391"/>
                </a:cubicBezTo>
                <a:lnTo>
                  <a:pt x="144363" y="453926"/>
                </a:lnTo>
                <a:lnTo>
                  <a:pt x="141386" y="449461"/>
                </a:lnTo>
                <a:cubicBezTo>
                  <a:pt x="143371" y="449461"/>
                  <a:pt x="144859" y="445493"/>
                  <a:pt x="145851" y="437555"/>
                </a:cubicBezTo>
                <a:cubicBezTo>
                  <a:pt x="146347" y="437059"/>
                  <a:pt x="150812" y="431106"/>
                  <a:pt x="159246" y="419696"/>
                </a:cubicBezTo>
                <a:lnTo>
                  <a:pt x="159246" y="379512"/>
                </a:lnTo>
                <a:cubicBezTo>
                  <a:pt x="161230" y="377032"/>
                  <a:pt x="162222" y="375047"/>
                  <a:pt x="162222" y="373559"/>
                </a:cubicBezTo>
                <a:cubicBezTo>
                  <a:pt x="162222" y="355204"/>
                  <a:pt x="162718" y="331887"/>
                  <a:pt x="163711" y="303610"/>
                </a:cubicBezTo>
                <a:cubicBezTo>
                  <a:pt x="162718" y="291208"/>
                  <a:pt x="162222" y="283766"/>
                  <a:pt x="162222" y="281285"/>
                </a:cubicBezTo>
                <a:cubicBezTo>
                  <a:pt x="163214" y="274340"/>
                  <a:pt x="163711" y="268883"/>
                  <a:pt x="163711" y="264915"/>
                </a:cubicBezTo>
                <a:cubicBezTo>
                  <a:pt x="162718" y="254497"/>
                  <a:pt x="162222" y="246063"/>
                  <a:pt x="162222" y="239614"/>
                </a:cubicBezTo>
                <a:cubicBezTo>
                  <a:pt x="160734" y="239614"/>
                  <a:pt x="158254" y="232172"/>
                  <a:pt x="154781" y="217289"/>
                </a:cubicBezTo>
                <a:cubicBezTo>
                  <a:pt x="148332" y="210840"/>
                  <a:pt x="140890" y="205383"/>
                  <a:pt x="132457" y="200918"/>
                </a:cubicBezTo>
                <a:cubicBezTo>
                  <a:pt x="132457" y="199430"/>
                  <a:pt x="131464" y="197446"/>
                  <a:pt x="129480" y="194965"/>
                </a:cubicBezTo>
                <a:cubicBezTo>
                  <a:pt x="129976" y="192981"/>
                  <a:pt x="130968" y="191989"/>
                  <a:pt x="132457" y="191989"/>
                </a:cubicBezTo>
                <a:close/>
                <a:moveTo>
                  <a:pt x="520898" y="177106"/>
                </a:moveTo>
                <a:cubicBezTo>
                  <a:pt x="495101" y="188516"/>
                  <a:pt x="482203" y="197942"/>
                  <a:pt x="482203" y="205383"/>
                </a:cubicBezTo>
                <a:lnTo>
                  <a:pt x="482203" y="229196"/>
                </a:lnTo>
                <a:lnTo>
                  <a:pt x="479226" y="233660"/>
                </a:lnTo>
                <a:lnTo>
                  <a:pt x="479226" y="235149"/>
                </a:lnTo>
                <a:cubicBezTo>
                  <a:pt x="479226" y="236637"/>
                  <a:pt x="480714" y="238125"/>
                  <a:pt x="483691" y="239614"/>
                </a:cubicBezTo>
                <a:lnTo>
                  <a:pt x="488156" y="239614"/>
                </a:lnTo>
                <a:lnTo>
                  <a:pt x="506015" y="229196"/>
                </a:lnTo>
                <a:cubicBezTo>
                  <a:pt x="517922" y="220266"/>
                  <a:pt x="523875" y="215305"/>
                  <a:pt x="523875" y="214313"/>
                </a:cubicBezTo>
                <a:cubicBezTo>
                  <a:pt x="526851" y="210840"/>
                  <a:pt x="528339" y="203895"/>
                  <a:pt x="528339" y="193477"/>
                </a:cubicBezTo>
                <a:lnTo>
                  <a:pt x="528339" y="187524"/>
                </a:lnTo>
                <a:cubicBezTo>
                  <a:pt x="528339" y="182067"/>
                  <a:pt x="526355" y="178594"/>
                  <a:pt x="522386" y="177106"/>
                </a:cubicBezTo>
                <a:close/>
                <a:moveTo>
                  <a:pt x="244078" y="113110"/>
                </a:moveTo>
                <a:lnTo>
                  <a:pt x="285750" y="113110"/>
                </a:lnTo>
                <a:lnTo>
                  <a:pt x="312539" y="129481"/>
                </a:lnTo>
                <a:lnTo>
                  <a:pt x="312539" y="141387"/>
                </a:lnTo>
                <a:cubicBezTo>
                  <a:pt x="305097" y="151309"/>
                  <a:pt x="292695" y="159246"/>
                  <a:pt x="275332" y="165200"/>
                </a:cubicBezTo>
                <a:cubicBezTo>
                  <a:pt x="241101" y="186035"/>
                  <a:pt x="218281" y="196454"/>
                  <a:pt x="206871" y="196454"/>
                </a:cubicBezTo>
                <a:cubicBezTo>
                  <a:pt x="206871" y="197446"/>
                  <a:pt x="206375" y="197942"/>
                  <a:pt x="205382" y="197942"/>
                </a:cubicBezTo>
                <a:lnTo>
                  <a:pt x="187523" y="197942"/>
                </a:lnTo>
                <a:cubicBezTo>
                  <a:pt x="176113" y="193973"/>
                  <a:pt x="166191" y="187524"/>
                  <a:pt x="157757" y="178594"/>
                </a:cubicBezTo>
                <a:cubicBezTo>
                  <a:pt x="151308" y="174129"/>
                  <a:pt x="146843" y="168672"/>
                  <a:pt x="144363" y="162223"/>
                </a:cubicBezTo>
                <a:lnTo>
                  <a:pt x="144363" y="160735"/>
                </a:lnTo>
                <a:cubicBezTo>
                  <a:pt x="144859" y="158750"/>
                  <a:pt x="145851" y="157758"/>
                  <a:pt x="147339" y="157758"/>
                </a:cubicBezTo>
                <a:lnTo>
                  <a:pt x="148828" y="157758"/>
                </a:lnTo>
                <a:lnTo>
                  <a:pt x="153293" y="160735"/>
                </a:lnTo>
                <a:lnTo>
                  <a:pt x="172640" y="160735"/>
                </a:lnTo>
                <a:cubicBezTo>
                  <a:pt x="204886" y="143371"/>
                  <a:pt x="227211" y="128985"/>
                  <a:pt x="239613" y="117575"/>
                </a:cubicBezTo>
                <a:cubicBezTo>
                  <a:pt x="239613" y="116086"/>
                  <a:pt x="241101" y="114598"/>
                  <a:pt x="244078" y="113110"/>
                </a:cubicBezTo>
                <a:close/>
                <a:moveTo>
                  <a:pt x="397371" y="0"/>
                </a:moveTo>
                <a:lnTo>
                  <a:pt x="404812" y="0"/>
                </a:lnTo>
                <a:cubicBezTo>
                  <a:pt x="421183" y="8930"/>
                  <a:pt x="433089" y="13395"/>
                  <a:pt x="440531" y="13395"/>
                </a:cubicBezTo>
                <a:cubicBezTo>
                  <a:pt x="449461" y="16867"/>
                  <a:pt x="455910" y="23813"/>
                  <a:pt x="459878" y="34231"/>
                </a:cubicBezTo>
                <a:cubicBezTo>
                  <a:pt x="471289" y="47625"/>
                  <a:pt x="477738" y="59532"/>
                  <a:pt x="479226" y="69950"/>
                </a:cubicBezTo>
                <a:cubicBezTo>
                  <a:pt x="480714" y="69950"/>
                  <a:pt x="483195" y="73918"/>
                  <a:pt x="486668" y="81856"/>
                </a:cubicBezTo>
                <a:lnTo>
                  <a:pt x="486668" y="117575"/>
                </a:lnTo>
                <a:cubicBezTo>
                  <a:pt x="483691" y="121047"/>
                  <a:pt x="482203" y="127993"/>
                  <a:pt x="482203" y="138411"/>
                </a:cubicBezTo>
                <a:lnTo>
                  <a:pt x="482203" y="147340"/>
                </a:lnTo>
                <a:cubicBezTo>
                  <a:pt x="486172" y="147340"/>
                  <a:pt x="495101" y="141883"/>
                  <a:pt x="508992" y="130969"/>
                </a:cubicBezTo>
                <a:lnTo>
                  <a:pt x="525363" y="130969"/>
                </a:lnTo>
                <a:cubicBezTo>
                  <a:pt x="535285" y="135930"/>
                  <a:pt x="546199" y="138907"/>
                  <a:pt x="558105" y="139899"/>
                </a:cubicBezTo>
                <a:cubicBezTo>
                  <a:pt x="566539" y="139899"/>
                  <a:pt x="577453" y="147837"/>
                  <a:pt x="590847" y="163711"/>
                </a:cubicBezTo>
                <a:cubicBezTo>
                  <a:pt x="593824" y="172145"/>
                  <a:pt x="595312" y="180082"/>
                  <a:pt x="595312" y="187524"/>
                </a:cubicBezTo>
                <a:lnTo>
                  <a:pt x="595312" y="197942"/>
                </a:lnTo>
                <a:cubicBezTo>
                  <a:pt x="600273" y="202407"/>
                  <a:pt x="602754" y="205383"/>
                  <a:pt x="602754" y="206871"/>
                </a:cubicBezTo>
                <a:lnTo>
                  <a:pt x="610195" y="206871"/>
                </a:lnTo>
                <a:cubicBezTo>
                  <a:pt x="617140" y="214313"/>
                  <a:pt x="626566" y="219770"/>
                  <a:pt x="638472" y="223243"/>
                </a:cubicBezTo>
                <a:lnTo>
                  <a:pt x="642937" y="229196"/>
                </a:lnTo>
                <a:lnTo>
                  <a:pt x="642937" y="230684"/>
                </a:lnTo>
                <a:cubicBezTo>
                  <a:pt x="639464" y="239118"/>
                  <a:pt x="633511" y="246063"/>
                  <a:pt x="625078" y="251520"/>
                </a:cubicBezTo>
                <a:lnTo>
                  <a:pt x="620613" y="254497"/>
                </a:lnTo>
                <a:lnTo>
                  <a:pt x="613172" y="254497"/>
                </a:lnTo>
                <a:cubicBezTo>
                  <a:pt x="600273" y="254497"/>
                  <a:pt x="591839" y="257969"/>
                  <a:pt x="587871" y="264915"/>
                </a:cubicBezTo>
                <a:lnTo>
                  <a:pt x="587871" y="266403"/>
                </a:lnTo>
                <a:cubicBezTo>
                  <a:pt x="587871" y="293192"/>
                  <a:pt x="580925" y="323453"/>
                  <a:pt x="567035" y="357188"/>
                </a:cubicBezTo>
                <a:cubicBezTo>
                  <a:pt x="561578" y="363637"/>
                  <a:pt x="557609" y="372567"/>
                  <a:pt x="555128" y="383977"/>
                </a:cubicBezTo>
                <a:cubicBezTo>
                  <a:pt x="546695" y="390922"/>
                  <a:pt x="540742" y="394891"/>
                  <a:pt x="537269" y="395883"/>
                </a:cubicBezTo>
                <a:cubicBezTo>
                  <a:pt x="528339" y="395883"/>
                  <a:pt x="518418" y="400844"/>
                  <a:pt x="507504" y="410766"/>
                </a:cubicBezTo>
                <a:cubicBezTo>
                  <a:pt x="502046" y="410766"/>
                  <a:pt x="498574" y="416223"/>
                  <a:pt x="497086" y="427137"/>
                </a:cubicBezTo>
                <a:lnTo>
                  <a:pt x="497086" y="430114"/>
                </a:lnTo>
                <a:cubicBezTo>
                  <a:pt x="497086" y="440036"/>
                  <a:pt x="501054" y="444997"/>
                  <a:pt x="508992" y="444997"/>
                </a:cubicBezTo>
                <a:lnTo>
                  <a:pt x="531316" y="444997"/>
                </a:lnTo>
                <a:cubicBezTo>
                  <a:pt x="543222" y="448965"/>
                  <a:pt x="551160" y="453430"/>
                  <a:pt x="555128" y="458391"/>
                </a:cubicBezTo>
                <a:cubicBezTo>
                  <a:pt x="559593" y="458391"/>
                  <a:pt x="565546" y="461864"/>
                  <a:pt x="572988" y="468809"/>
                </a:cubicBezTo>
                <a:lnTo>
                  <a:pt x="572988" y="471785"/>
                </a:lnTo>
                <a:lnTo>
                  <a:pt x="555128" y="492621"/>
                </a:lnTo>
                <a:cubicBezTo>
                  <a:pt x="553640" y="493614"/>
                  <a:pt x="551656" y="494110"/>
                  <a:pt x="549175" y="494110"/>
                </a:cubicBezTo>
                <a:lnTo>
                  <a:pt x="532804" y="494110"/>
                </a:lnTo>
                <a:cubicBezTo>
                  <a:pt x="519410" y="500063"/>
                  <a:pt x="511472" y="506512"/>
                  <a:pt x="508992" y="513457"/>
                </a:cubicBezTo>
                <a:cubicBezTo>
                  <a:pt x="501054" y="515938"/>
                  <a:pt x="497086" y="520403"/>
                  <a:pt x="497086" y="526852"/>
                </a:cubicBezTo>
                <a:lnTo>
                  <a:pt x="497086" y="534293"/>
                </a:lnTo>
                <a:lnTo>
                  <a:pt x="500062" y="534293"/>
                </a:lnTo>
                <a:lnTo>
                  <a:pt x="513457" y="522387"/>
                </a:lnTo>
                <a:lnTo>
                  <a:pt x="534293" y="522387"/>
                </a:lnTo>
                <a:lnTo>
                  <a:pt x="543222" y="529828"/>
                </a:lnTo>
                <a:lnTo>
                  <a:pt x="547687" y="529828"/>
                </a:lnTo>
                <a:lnTo>
                  <a:pt x="552152" y="526852"/>
                </a:lnTo>
                <a:lnTo>
                  <a:pt x="562570" y="526852"/>
                </a:lnTo>
                <a:cubicBezTo>
                  <a:pt x="570011" y="531317"/>
                  <a:pt x="579437" y="534293"/>
                  <a:pt x="590847" y="535782"/>
                </a:cubicBezTo>
                <a:cubicBezTo>
                  <a:pt x="599281" y="545704"/>
                  <a:pt x="611187" y="550664"/>
                  <a:pt x="626566" y="550664"/>
                </a:cubicBezTo>
                <a:cubicBezTo>
                  <a:pt x="626566" y="552153"/>
                  <a:pt x="628550" y="554137"/>
                  <a:pt x="632519" y="556618"/>
                </a:cubicBezTo>
                <a:cubicBezTo>
                  <a:pt x="632519" y="555129"/>
                  <a:pt x="634007" y="553641"/>
                  <a:pt x="636984" y="552153"/>
                </a:cubicBezTo>
                <a:lnTo>
                  <a:pt x="638472" y="552153"/>
                </a:lnTo>
                <a:lnTo>
                  <a:pt x="638472" y="553641"/>
                </a:lnTo>
                <a:lnTo>
                  <a:pt x="628054" y="581918"/>
                </a:lnTo>
                <a:cubicBezTo>
                  <a:pt x="624582" y="585887"/>
                  <a:pt x="615652" y="587871"/>
                  <a:pt x="601265" y="587871"/>
                </a:cubicBezTo>
                <a:cubicBezTo>
                  <a:pt x="601265" y="589856"/>
                  <a:pt x="600273" y="590848"/>
                  <a:pt x="598289" y="590848"/>
                </a:cubicBezTo>
                <a:lnTo>
                  <a:pt x="581918" y="590848"/>
                </a:lnTo>
                <a:cubicBezTo>
                  <a:pt x="572492" y="594321"/>
                  <a:pt x="563066" y="599778"/>
                  <a:pt x="553640" y="607219"/>
                </a:cubicBezTo>
                <a:cubicBezTo>
                  <a:pt x="540742" y="607219"/>
                  <a:pt x="528339" y="613172"/>
                  <a:pt x="516433" y="625079"/>
                </a:cubicBezTo>
                <a:lnTo>
                  <a:pt x="511968" y="625079"/>
                </a:lnTo>
                <a:lnTo>
                  <a:pt x="507504" y="622102"/>
                </a:lnTo>
                <a:lnTo>
                  <a:pt x="498574" y="622102"/>
                </a:lnTo>
                <a:cubicBezTo>
                  <a:pt x="498574" y="626071"/>
                  <a:pt x="496093" y="628551"/>
                  <a:pt x="491132" y="629543"/>
                </a:cubicBezTo>
                <a:lnTo>
                  <a:pt x="491132" y="650379"/>
                </a:lnTo>
                <a:cubicBezTo>
                  <a:pt x="496093" y="658813"/>
                  <a:pt x="498574" y="674192"/>
                  <a:pt x="498574" y="696516"/>
                </a:cubicBezTo>
                <a:cubicBezTo>
                  <a:pt x="500558" y="697012"/>
                  <a:pt x="501550" y="698004"/>
                  <a:pt x="501550" y="699493"/>
                </a:cubicBezTo>
                <a:lnTo>
                  <a:pt x="501550" y="714375"/>
                </a:lnTo>
                <a:cubicBezTo>
                  <a:pt x="504527" y="717848"/>
                  <a:pt x="506015" y="726282"/>
                  <a:pt x="506015" y="739676"/>
                </a:cubicBezTo>
                <a:lnTo>
                  <a:pt x="506015" y="748606"/>
                </a:lnTo>
                <a:cubicBezTo>
                  <a:pt x="506015" y="767457"/>
                  <a:pt x="502046" y="780356"/>
                  <a:pt x="494109" y="787301"/>
                </a:cubicBezTo>
                <a:lnTo>
                  <a:pt x="492621" y="787301"/>
                </a:lnTo>
                <a:cubicBezTo>
                  <a:pt x="470793" y="769938"/>
                  <a:pt x="459878" y="757536"/>
                  <a:pt x="459878" y="750094"/>
                </a:cubicBezTo>
                <a:cubicBezTo>
                  <a:pt x="444996" y="730251"/>
                  <a:pt x="437554" y="715864"/>
                  <a:pt x="437554" y="706934"/>
                </a:cubicBezTo>
                <a:lnTo>
                  <a:pt x="437554" y="695028"/>
                </a:lnTo>
                <a:lnTo>
                  <a:pt x="434578" y="690563"/>
                </a:lnTo>
                <a:lnTo>
                  <a:pt x="434578" y="681633"/>
                </a:lnTo>
                <a:cubicBezTo>
                  <a:pt x="436562" y="679649"/>
                  <a:pt x="438546" y="671215"/>
                  <a:pt x="440531" y="656332"/>
                </a:cubicBezTo>
                <a:cubicBezTo>
                  <a:pt x="441523" y="656332"/>
                  <a:pt x="442019" y="655836"/>
                  <a:pt x="442019" y="654844"/>
                </a:cubicBezTo>
                <a:lnTo>
                  <a:pt x="442019" y="644426"/>
                </a:lnTo>
                <a:lnTo>
                  <a:pt x="431601" y="644426"/>
                </a:lnTo>
                <a:lnTo>
                  <a:pt x="381000" y="663774"/>
                </a:lnTo>
                <a:lnTo>
                  <a:pt x="376535" y="663774"/>
                </a:lnTo>
                <a:cubicBezTo>
                  <a:pt x="367605" y="657821"/>
                  <a:pt x="363140" y="647403"/>
                  <a:pt x="363140" y="632520"/>
                </a:cubicBezTo>
                <a:cubicBezTo>
                  <a:pt x="362148" y="632520"/>
                  <a:pt x="359668" y="629543"/>
                  <a:pt x="355699" y="623590"/>
                </a:cubicBezTo>
                <a:lnTo>
                  <a:pt x="355699" y="611684"/>
                </a:lnTo>
                <a:cubicBezTo>
                  <a:pt x="360660" y="601266"/>
                  <a:pt x="363140" y="593328"/>
                  <a:pt x="363140" y="587871"/>
                </a:cubicBezTo>
                <a:cubicBezTo>
                  <a:pt x="372070" y="581918"/>
                  <a:pt x="378023" y="578942"/>
                  <a:pt x="381000" y="578942"/>
                </a:cubicBezTo>
                <a:lnTo>
                  <a:pt x="382488" y="581918"/>
                </a:lnTo>
                <a:cubicBezTo>
                  <a:pt x="380007" y="585887"/>
                  <a:pt x="376535" y="587871"/>
                  <a:pt x="372070" y="587871"/>
                </a:cubicBezTo>
                <a:lnTo>
                  <a:pt x="372070" y="593825"/>
                </a:lnTo>
                <a:lnTo>
                  <a:pt x="379511" y="607219"/>
                </a:lnTo>
                <a:cubicBezTo>
                  <a:pt x="408285" y="598289"/>
                  <a:pt x="425152" y="591840"/>
                  <a:pt x="430113" y="587871"/>
                </a:cubicBezTo>
                <a:cubicBezTo>
                  <a:pt x="435074" y="587871"/>
                  <a:pt x="438546" y="583903"/>
                  <a:pt x="440531" y="575965"/>
                </a:cubicBezTo>
                <a:cubicBezTo>
                  <a:pt x="441523" y="575965"/>
                  <a:pt x="442019" y="575469"/>
                  <a:pt x="442019" y="574477"/>
                </a:cubicBezTo>
                <a:lnTo>
                  <a:pt x="442019" y="555129"/>
                </a:lnTo>
                <a:cubicBezTo>
                  <a:pt x="438050" y="544215"/>
                  <a:pt x="435074" y="538758"/>
                  <a:pt x="433089" y="538758"/>
                </a:cubicBezTo>
                <a:cubicBezTo>
                  <a:pt x="419199" y="548680"/>
                  <a:pt x="411261" y="553641"/>
                  <a:pt x="409277" y="553641"/>
                </a:cubicBezTo>
                <a:lnTo>
                  <a:pt x="407789" y="550664"/>
                </a:lnTo>
                <a:lnTo>
                  <a:pt x="416718" y="540246"/>
                </a:lnTo>
                <a:lnTo>
                  <a:pt x="416718" y="537270"/>
                </a:lnTo>
                <a:cubicBezTo>
                  <a:pt x="411261" y="537270"/>
                  <a:pt x="402828" y="540246"/>
                  <a:pt x="391418" y="546200"/>
                </a:cubicBezTo>
                <a:lnTo>
                  <a:pt x="389929" y="546200"/>
                </a:lnTo>
                <a:cubicBezTo>
                  <a:pt x="381992" y="544215"/>
                  <a:pt x="371574" y="535782"/>
                  <a:pt x="358675" y="520899"/>
                </a:cubicBezTo>
                <a:cubicBezTo>
                  <a:pt x="347761" y="507504"/>
                  <a:pt x="342304" y="500063"/>
                  <a:pt x="342304" y="498575"/>
                </a:cubicBezTo>
                <a:lnTo>
                  <a:pt x="342304" y="497086"/>
                </a:lnTo>
                <a:cubicBezTo>
                  <a:pt x="342800" y="495102"/>
                  <a:pt x="343793" y="494110"/>
                  <a:pt x="345281" y="494110"/>
                </a:cubicBezTo>
                <a:lnTo>
                  <a:pt x="349746" y="494110"/>
                </a:lnTo>
                <a:cubicBezTo>
                  <a:pt x="350242" y="494110"/>
                  <a:pt x="351730" y="495102"/>
                  <a:pt x="354211" y="497086"/>
                </a:cubicBezTo>
                <a:lnTo>
                  <a:pt x="370582" y="497086"/>
                </a:lnTo>
                <a:cubicBezTo>
                  <a:pt x="395882" y="487164"/>
                  <a:pt x="413742" y="480715"/>
                  <a:pt x="424160" y="477739"/>
                </a:cubicBezTo>
                <a:cubicBezTo>
                  <a:pt x="437058" y="469801"/>
                  <a:pt x="444004" y="465832"/>
                  <a:pt x="444996" y="465832"/>
                </a:cubicBezTo>
                <a:lnTo>
                  <a:pt x="444996" y="452438"/>
                </a:lnTo>
                <a:cubicBezTo>
                  <a:pt x="444996" y="450950"/>
                  <a:pt x="443507" y="449461"/>
                  <a:pt x="440531" y="447973"/>
                </a:cubicBezTo>
                <a:lnTo>
                  <a:pt x="433089" y="447973"/>
                </a:lnTo>
                <a:lnTo>
                  <a:pt x="410765" y="456903"/>
                </a:lnTo>
                <a:cubicBezTo>
                  <a:pt x="400843" y="458887"/>
                  <a:pt x="394394" y="460871"/>
                  <a:pt x="391418" y="462856"/>
                </a:cubicBezTo>
                <a:lnTo>
                  <a:pt x="385464" y="462856"/>
                </a:lnTo>
                <a:cubicBezTo>
                  <a:pt x="377031" y="458887"/>
                  <a:pt x="372070" y="454422"/>
                  <a:pt x="370582" y="449461"/>
                </a:cubicBezTo>
                <a:cubicBezTo>
                  <a:pt x="365621" y="443012"/>
                  <a:pt x="362148" y="436067"/>
                  <a:pt x="360164" y="428625"/>
                </a:cubicBezTo>
                <a:cubicBezTo>
                  <a:pt x="358179" y="428625"/>
                  <a:pt x="357187" y="427633"/>
                  <a:pt x="357187" y="425649"/>
                </a:cubicBezTo>
                <a:lnTo>
                  <a:pt x="357187" y="413743"/>
                </a:lnTo>
                <a:cubicBezTo>
                  <a:pt x="357187" y="412254"/>
                  <a:pt x="358675" y="410766"/>
                  <a:pt x="361652" y="409278"/>
                </a:cubicBezTo>
                <a:lnTo>
                  <a:pt x="363140" y="409278"/>
                </a:lnTo>
                <a:cubicBezTo>
                  <a:pt x="367109" y="415231"/>
                  <a:pt x="372070" y="418207"/>
                  <a:pt x="378023" y="418207"/>
                </a:cubicBezTo>
                <a:cubicBezTo>
                  <a:pt x="388441" y="409774"/>
                  <a:pt x="410765" y="393899"/>
                  <a:pt x="444996" y="370583"/>
                </a:cubicBezTo>
                <a:cubicBezTo>
                  <a:pt x="444996" y="368598"/>
                  <a:pt x="445492" y="367606"/>
                  <a:pt x="446484" y="367606"/>
                </a:cubicBezTo>
                <a:lnTo>
                  <a:pt x="444996" y="360164"/>
                </a:lnTo>
                <a:lnTo>
                  <a:pt x="444996" y="339328"/>
                </a:lnTo>
                <a:cubicBezTo>
                  <a:pt x="443507" y="337840"/>
                  <a:pt x="442019" y="331887"/>
                  <a:pt x="440531" y="321469"/>
                </a:cubicBezTo>
                <a:cubicBezTo>
                  <a:pt x="438546" y="321469"/>
                  <a:pt x="437554" y="319981"/>
                  <a:pt x="437554" y="317004"/>
                </a:cubicBezTo>
                <a:lnTo>
                  <a:pt x="436066" y="317004"/>
                </a:lnTo>
                <a:cubicBezTo>
                  <a:pt x="415230" y="326430"/>
                  <a:pt x="388441" y="334864"/>
                  <a:pt x="355699" y="342305"/>
                </a:cubicBezTo>
                <a:cubicBezTo>
                  <a:pt x="355699" y="344290"/>
                  <a:pt x="354707" y="345282"/>
                  <a:pt x="352722" y="345282"/>
                </a:cubicBezTo>
                <a:lnTo>
                  <a:pt x="340816" y="345282"/>
                </a:lnTo>
                <a:cubicBezTo>
                  <a:pt x="333871" y="345282"/>
                  <a:pt x="326429" y="332879"/>
                  <a:pt x="318492" y="308075"/>
                </a:cubicBezTo>
                <a:lnTo>
                  <a:pt x="318492" y="294680"/>
                </a:lnTo>
                <a:lnTo>
                  <a:pt x="314027" y="288727"/>
                </a:lnTo>
                <a:lnTo>
                  <a:pt x="328910" y="282774"/>
                </a:lnTo>
                <a:lnTo>
                  <a:pt x="334863" y="288727"/>
                </a:lnTo>
                <a:lnTo>
                  <a:pt x="334863" y="290215"/>
                </a:lnTo>
                <a:lnTo>
                  <a:pt x="333375" y="299145"/>
                </a:lnTo>
                <a:cubicBezTo>
                  <a:pt x="334367" y="301129"/>
                  <a:pt x="334863" y="302618"/>
                  <a:pt x="334863" y="303610"/>
                </a:cubicBezTo>
                <a:lnTo>
                  <a:pt x="346769" y="303610"/>
                </a:lnTo>
                <a:cubicBezTo>
                  <a:pt x="352226" y="300137"/>
                  <a:pt x="362644" y="297161"/>
                  <a:pt x="378023" y="294680"/>
                </a:cubicBezTo>
                <a:cubicBezTo>
                  <a:pt x="378023" y="293192"/>
                  <a:pt x="389929" y="287239"/>
                  <a:pt x="413742" y="276821"/>
                </a:cubicBezTo>
                <a:cubicBezTo>
                  <a:pt x="430609" y="270371"/>
                  <a:pt x="439043" y="262930"/>
                  <a:pt x="439043" y="254497"/>
                </a:cubicBezTo>
                <a:cubicBezTo>
                  <a:pt x="438050" y="238621"/>
                  <a:pt x="437554" y="229196"/>
                  <a:pt x="437554" y="226219"/>
                </a:cubicBezTo>
                <a:lnTo>
                  <a:pt x="431601" y="226219"/>
                </a:lnTo>
                <a:cubicBezTo>
                  <a:pt x="420687" y="231180"/>
                  <a:pt x="412750" y="236141"/>
                  <a:pt x="407789" y="241102"/>
                </a:cubicBezTo>
                <a:lnTo>
                  <a:pt x="406300" y="241102"/>
                </a:lnTo>
                <a:cubicBezTo>
                  <a:pt x="397371" y="241102"/>
                  <a:pt x="390921" y="236637"/>
                  <a:pt x="386953" y="227707"/>
                </a:cubicBezTo>
                <a:cubicBezTo>
                  <a:pt x="382488" y="225723"/>
                  <a:pt x="375046" y="216297"/>
                  <a:pt x="364628" y="199430"/>
                </a:cubicBezTo>
                <a:lnTo>
                  <a:pt x="370582" y="194965"/>
                </a:lnTo>
                <a:lnTo>
                  <a:pt x="372070" y="194965"/>
                </a:lnTo>
                <a:cubicBezTo>
                  <a:pt x="377031" y="197446"/>
                  <a:pt x="379511" y="199926"/>
                  <a:pt x="379511" y="202407"/>
                </a:cubicBezTo>
                <a:lnTo>
                  <a:pt x="391418" y="202407"/>
                </a:lnTo>
                <a:cubicBezTo>
                  <a:pt x="416222" y="192485"/>
                  <a:pt x="431601" y="183059"/>
                  <a:pt x="437554" y="174129"/>
                </a:cubicBezTo>
                <a:lnTo>
                  <a:pt x="437554" y="102692"/>
                </a:lnTo>
                <a:cubicBezTo>
                  <a:pt x="435570" y="100211"/>
                  <a:pt x="434578" y="98723"/>
                  <a:pt x="434578" y="98227"/>
                </a:cubicBezTo>
                <a:lnTo>
                  <a:pt x="434578" y="78879"/>
                </a:lnTo>
                <a:cubicBezTo>
                  <a:pt x="433089" y="75903"/>
                  <a:pt x="431105" y="67469"/>
                  <a:pt x="428625" y="53578"/>
                </a:cubicBezTo>
                <a:cubicBezTo>
                  <a:pt x="424656" y="39688"/>
                  <a:pt x="413246" y="23317"/>
                  <a:pt x="394394" y="4465"/>
                </a:cubicBezTo>
                <a:lnTo>
                  <a:pt x="394394" y="2977"/>
                </a:lnTo>
                <a:cubicBezTo>
                  <a:pt x="394890" y="992"/>
                  <a:pt x="395882" y="0"/>
                  <a:pt x="397371" y="0"/>
                </a:cubicBezTo>
                <a:close/>
              </a:path>
            </a:pathLst>
          </a:custGeom>
          <a:gradFill>
            <a:gsLst>
              <a:gs pos="96000">
                <a:srgbClr val="4B9720"/>
              </a:gs>
              <a:gs pos="2000">
                <a:srgbClr val="5DB643"/>
              </a:gs>
              <a:gs pos="54000">
                <a:schemeClr val="accent4"/>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dirty="0">
              <a:gradFill>
                <a:gsLst>
                  <a:gs pos="47000">
                    <a:srgbClr val="4C9721"/>
                  </a:gs>
                  <a:gs pos="100000">
                    <a:srgbClr val="267A12"/>
                  </a:gs>
                  <a:gs pos="0">
                    <a:srgbClr val="71B32E"/>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47" name="文本框 46"/>
          <p:cNvSpPr txBox="1"/>
          <p:nvPr>
            <p:custDataLst>
              <p:tags r:id="rId12"/>
            </p:custDataLst>
          </p:nvPr>
        </p:nvSpPr>
        <p:spPr>
          <a:xfrm>
            <a:off x="9091930" y="2875280"/>
            <a:ext cx="2875915" cy="768350"/>
          </a:xfrm>
          <a:prstGeom prst="rect">
            <a:avLst/>
          </a:prstGeom>
          <a:noFill/>
        </p:spPr>
        <p:txBody>
          <a:bodyPr wrap="square" rtlCol="0" anchor="t">
            <a:spAutoFit/>
          </a:bodyPr>
          <a:lstStyle/>
          <a:p>
            <a:pPr algn="ctr"/>
            <a:r>
              <a:rPr lang="zh-CN" altLang="en-US" sz="4400" dirty="0">
                <a:ea typeface="微软雅黑" panose="020B0503020204020204" pitchFamily="34" charset="-122"/>
                <a:sym typeface="Arial" panose="020B0604020202020204" pitchFamily="34" charset="0"/>
              </a:rPr>
              <a:t>研究结论</a:t>
            </a:r>
          </a:p>
        </p:txBody>
      </p:sp>
      <p:sp>
        <p:nvSpPr>
          <p:cNvPr id="84" name="文本框 83"/>
          <p:cNvSpPr txBox="1"/>
          <p:nvPr/>
        </p:nvSpPr>
        <p:spPr>
          <a:xfrm>
            <a:off x="9184323" y="3561199"/>
            <a:ext cx="2691130" cy="443865"/>
          </a:xfrm>
          <a:prstGeom prst="rect">
            <a:avLst/>
          </a:prstGeom>
          <a:noFill/>
        </p:spPr>
        <p:txBody>
          <a:bodyPr wrap="square" rtlCol="0" anchor="t">
            <a:noAutofit/>
          </a:bodyPr>
          <a:lstStyle/>
          <a:p>
            <a:pPr algn="dist"/>
            <a:r>
              <a:rPr lang="zh-CN" altLang="en-US" sz="1600" dirty="0">
                <a:solidFill>
                  <a:schemeClr val="tx1">
                    <a:lumMod val="50000"/>
                    <a:lumOff val="50000"/>
                  </a:schemeClr>
                </a:solidFill>
                <a:ea typeface="微软雅黑" panose="020B0503020204020204" pitchFamily="34" charset="-122"/>
                <a:sym typeface="Arial" panose="020B0604020202020204" pitchFamily="34" charset="0"/>
              </a:rPr>
              <a:t>Conclusion</a:t>
            </a:r>
          </a:p>
        </p:txBody>
      </p:sp>
      <p:pic>
        <p:nvPicPr>
          <p:cNvPr id="43" name="图片 42" descr="黑暗中有许多云&#10;&#10;中度可信度描述已自动生成"/>
          <p:cNvPicPr>
            <a:picLocks noChangeAspect="1"/>
          </p:cNvPicPr>
          <p:nvPr/>
        </p:nvPicPr>
        <p:blipFill>
          <a:blip r:embed="rId17" cstate="email">
            <a:alphaModFix amt="70000"/>
            <a:extLst>
              <a:ext uri="{28A0092B-C50C-407E-A947-70E740481C1C}">
                <a14:useLocalDpi xmlns:a14="http://schemas.microsoft.com/office/drawing/2010/main"/>
              </a:ext>
            </a:extLst>
          </a:blip>
          <a:stretch>
            <a:fillRect/>
          </a:stretch>
        </p:blipFill>
        <p:spPr>
          <a:xfrm rot="1260000">
            <a:off x="-2654300" y="5641975"/>
            <a:ext cx="7720965" cy="2426970"/>
          </a:xfrm>
          <a:prstGeom prst="rect">
            <a:avLst/>
          </a:prstGeom>
        </p:spPr>
      </p:pic>
      <p:pic>
        <p:nvPicPr>
          <p:cNvPr id="8" name="图片 7" descr="黑暗中有许多云&#10;&#10;中度可信度描述已自动生成"/>
          <p:cNvPicPr>
            <a:picLocks noChangeAspect="1"/>
          </p:cNvPicPr>
          <p:nvPr/>
        </p:nvPicPr>
        <p:blipFill>
          <a:blip r:embed="rId17" cstate="email">
            <a:alphaModFix amt="70000"/>
            <a:extLst>
              <a:ext uri="{28A0092B-C50C-407E-A947-70E740481C1C}">
                <a14:useLocalDpi xmlns:a14="http://schemas.microsoft.com/office/drawing/2010/main"/>
              </a:ext>
            </a:extLst>
          </a:blip>
          <a:stretch>
            <a:fillRect/>
          </a:stretch>
        </p:blipFill>
        <p:spPr>
          <a:xfrm rot="21300000">
            <a:off x="5683250" y="5705475"/>
            <a:ext cx="7720965" cy="2426970"/>
          </a:xfrm>
          <a:prstGeom prst="rect">
            <a:avLst/>
          </a:prstGeom>
        </p:spPr>
      </p:pic>
      <p:pic>
        <p:nvPicPr>
          <p:cNvPr id="10" name="图片 9" descr="黑暗中有许多云&#10;&#10;中度可信度描述已自动生成"/>
          <p:cNvPicPr>
            <a:picLocks noChangeAspect="1"/>
          </p:cNvPicPr>
          <p:nvPr/>
        </p:nvPicPr>
        <p:blipFill>
          <a:blip r:embed="rId17" cstate="email">
            <a:alphaModFix amt="30000"/>
            <a:extLst>
              <a:ext uri="{28A0092B-C50C-407E-A947-70E740481C1C}">
                <a14:useLocalDpi xmlns:a14="http://schemas.microsoft.com/office/drawing/2010/main"/>
              </a:ext>
            </a:extLst>
          </a:blip>
          <a:stretch>
            <a:fillRect/>
          </a:stretch>
        </p:blipFill>
        <p:spPr>
          <a:xfrm>
            <a:off x="2352040" y="5085080"/>
            <a:ext cx="7720965" cy="2426970"/>
          </a:xfrm>
          <a:prstGeom prst="rect">
            <a:avLst/>
          </a:prstGeom>
        </p:spPr>
      </p:pic>
      <p:pic>
        <p:nvPicPr>
          <p:cNvPr id="12" name="图片 11" descr="黑暗中有许多云&#10;&#10;中度可信度描述已自动生成"/>
          <p:cNvPicPr>
            <a:picLocks noChangeAspect="1"/>
          </p:cNvPicPr>
          <p:nvPr/>
        </p:nvPicPr>
        <p:blipFill>
          <a:blip r:embed="rId17" cstate="email">
            <a:alphaModFix amt="30000"/>
            <a:extLst>
              <a:ext uri="{28A0092B-C50C-407E-A947-70E740481C1C}">
                <a14:useLocalDpi xmlns:a14="http://schemas.microsoft.com/office/drawing/2010/main"/>
              </a:ext>
            </a:extLst>
          </a:blip>
          <a:stretch>
            <a:fillRect/>
          </a:stretch>
        </p:blipFill>
        <p:spPr>
          <a:xfrm rot="20760000">
            <a:off x="8435340" y="3966845"/>
            <a:ext cx="7720965" cy="2426970"/>
          </a:xfrm>
          <a:prstGeom prst="rect">
            <a:avLst/>
          </a:prstGeom>
        </p:spPr>
      </p:pic>
      <p:pic>
        <p:nvPicPr>
          <p:cNvPr id="13" name="图片 12" descr="黑暗中有许多云&#10;&#10;中度可信度描述已自动生成"/>
          <p:cNvPicPr>
            <a:picLocks noChangeAspect="1"/>
          </p:cNvPicPr>
          <p:nvPr/>
        </p:nvPicPr>
        <p:blipFill>
          <a:blip r:embed="rId17" cstate="email">
            <a:alphaModFix amt="30000"/>
            <a:extLst>
              <a:ext uri="{28A0092B-C50C-407E-A947-70E740481C1C}">
                <a14:useLocalDpi xmlns:a14="http://schemas.microsoft.com/office/drawing/2010/main"/>
              </a:ext>
            </a:extLst>
          </a:blip>
          <a:stretch>
            <a:fillRect/>
          </a:stretch>
        </p:blipFill>
        <p:spPr>
          <a:xfrm rot="780000">
            <a:off x="-2658745" y="3905250"/>
            <a:ext cx="7720965" cy="2426970"/>
          </a:xfrm>
          <a:prstGeom prst="rect">
            <a:avLst/>
          </a:prstGeom>
        </p:spPr>
      </p:pic>
      <p:pic>
        <p:nvPicPr>
          <p:cNvPr id="52" name="图片 51"/>
          <p:cNvPicPr>
            <a:picLocks noChangeAspect="1"/>
          </p:cNvPicPr>
          <p:nvPr/>
        </p:nvPicPr>
        <p:blipFill>
          <a:blip r:embed="rId18"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19"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5" name="图片 54"/>
          <p:cNvPicPr>
            <a:picLocks noChangeAspect="1"/>
          </p:cNvPicPr>
          <p:nvPr/>
        </p:nvPicPr>
        <p:blipFill>
          <a:blip r:embed="rId20" cstate="email">
            <a:extLst>
              <a:ext uri="{28A0092B-C50C-407E-A947-70E740481C1C}">
                <a14:useLocalDpi xmlns:a14="http://schemas.microsoft.com/office/drawing/2010/main"/>
              </a:ext>
            </a:extLst>
          </a:blip>
          <a:srcRect/>
          <a:stretch>
            <a:fillRect/>
          </a:stretch>
        </p:blipFill>
        <p:spPr>
          <a:xfrm rot="2280000">
            <a:off x="-113030" y="177165"/>
            <a:ext cx="1202055" cy="560070"/>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42" name="图片 41">
            <a:extLst>
              <a:ext uri="{FF2B5EF4-FFF2-40B4-BE49-F238E27FC236}">
                <a16:creationId xmlns:a16="http://schemas.microsoft.com/office/drawing/2014/main" id="{18227D6E-7FF5-80F4-209C-D62DD0A77FEB}"/>
              </a:ext>
            </a:extLst>
          </p:cNvPr>
          <p:cNvPicPr>
            <a:picLocks noChangeAspect="1"/>
          </p:cNvPicPr>
          <p:nvPr/>
        </p:nvPicPr>
        <p:blipFill>
          <a:blip r:embed="rId21"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gd name="connsiteX0" fmla="*/ 21386 w 247650"/>
              <a:gd name="connsiteY0" fmla="*/ 370360 h 375285"/>
              <a:gd name="connsiteX1" fmla="*/ 34990 w 247650"/>
              <a:gd name="connsiteY1" fmla="*/ 375285 h 375285"/>
              <a:gd name="connsiteX2" fmla="*/ 212660 w 247650"/>
              <a:gd name="connsiteY2" fmla="*/ 375285 h 375285"/>
              <a:gd name="connsiteX3" fmla="*/ 247650 w 247650"/>
              <a:gd name="connsiteY3" fmla="*/ 312738 h 375285"/>
              <a:gd name="connsiteX4" fmla="*/ 247650 w 247650"/>
              <a:gd name="connsiteY4" fmla="*/ 62548 h 375285"/>
              <a:gd name="connsiteX5" fmla="*/ 212660 w 247650"/>
              <a:gd name="connsiteY5" fmla="*/ 0 h 375285"/>
              <a:gd name="connsiteX6" fmla="*/ 34990 w 247650"/>
              <a:gd name="connsiteY6" fmla="*/ 0 h 375285"/>
              <a:gd name="connsiteX7" fmla="*/ 0 w 247650"/>
              <a:gd name="connsiteY7" fmla="*/ 62547 h 375285"/>
              <a:gd name="connsiteX8" fmla="*/ 0 w 247650"/>
              <a:gd name="connsiteY8" fmla="*/ 312737 h 375285"/>
              <a:gd name="connsiteX9" fmla="*/ 21386 w 247650"/>
              <a:gd name="connsiteY9" fmla="*/ 370360 h 375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650" h="375285">
                <a:moveTo>
                  <a:pt x="21386" y="370360"/>
                </a:moveTo>
                <a:cubicBezTo>
                  <a:pt x="25570" y="373530"/>
                  <a:pt x="30167" y="375285"/>
                  <a:pt x="34990" y="375285"/>
                </a:cubicBezTo>
                <a:lnTo>
                  <a:pt x="212660" y="375285"/>
                </a:lnTo>
                <a:cubicBezTo>
                  <a:pt x="231947" y="375285"/>
                  <a:pt x="247650" y="347216"/>
                  <a:pt x="247650" y="312738"/>
                </a:cubicBezTo>
                <a:lnTo>
                  <a:pt x="247650" y="62548"/>
                </a:lnTo>
                <a:cubicBezTo>
                  <a:pt x="247650" y="28069"/>
                  <a:pt x="231948" y="0"/>
                  <a:pt x="212660" y="0"/>
                </a:cubicBezTo>
                <a:lnTo>
                  <a:pt x="34990" y="0"/>
                </a:lnTo>
                <a:cubicBezTo>
                  <a:pt x="15703" y="0"/>
                  <a:pt x="0" y="28069"/>
                  <a:pt x="0" y="62547"/>
                </a:cubicBezTo>
                <a:lnTo>
                  <a:pt x="0" y="312737"/>
                </a:lnTo>
                <a:cubicBezTo>
                  <a:pt x="0" y="338596"/>
                  <a:pt x="8832" y="360850"/>
                  <a:pt x="21386" y="370360"/>
                </a:cubicBezTo>
                <a:close/>
              </a:path>
            </a:pathLst>
          </a:custGeom>
        </p:spPr>
      </p:pic>
      <p:pic>
        <p:nvPicPr>
          <p:cNvPr id="57" name="图片 56"/>
          <p:cNvPicPr>
            <a:picLocks noChangeAspect="1"/>
          </p:cNvPicPr>
          <p:nvPr/>
        </p:nvPicPr>
        <p:blipFill>
          <a:blip r:embed="rId22" cstate="email">
            <a:extLst>
              <a:ext uri="{28A0092B-C50C-407E-A947-70E740481C1C}">
                <a14:useLocalDpi xmlns:a14="http://schemas.microsoft.com/office/drawing/2010/main"/>
              </a:ext>
            </a:extLst>
          </a:blip>
          <a:srcRect/>
          <a:stretch>
            <a:fillRect/>
          </a:stretch>
        </p:blipFill>
        <p:spPr>
          <a:xfrm rot="12060000" flipH="1">
            <a:off x="1310640" y="281305"/>
            <a:ext cx="164465" cy="250190"/>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17" name="矩形 16"/>
          <p:cNvSpPr/>
          <p:nvPr/>
        </p:nvSpPr>
        <p:spPr>
          <a:xfrm>
            <a:off x="-24979" y="44782"/>
            <a:ext cx="12385675" cy="6912610"/>
          </a:xfrm>
          <a:prstGeom prst="rect">
            <a:avLst/>
          </a:pr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5"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10" name="文本框 9">
            <a:extLst>
              <a:ext uri="{FF2B5EF4-FFF2-40B4-BE49-F238E27FC236}">
                <a16:creationId xmlns:a16="http://schemas.microsoft.com/office/drawing/2014/main" id="{94E0D905-821D-D6D2-215F-A75F99DAABD1}"/>
              </a:ext>
            </a:extLst>
          </p:cNvPr>
          <p:cNvSpPr txBox="1"/>
          <p:nvPr>
            <p:custDataLst>
              <p:tags r:id="rId1"/>
            </p:custDataLst>
          </p:nvPr>
        </p:nvSpPr>
        <p:spPr>
          <a:xfrm>
            <a:off x="827926" y="328138"/>
            <a:ext cx="2288660" cy="557584"/>
          </a:xfrm>
          <a:custGeom>
            <a:avLst/>
            <a:gdLst/>
            <a:ahLst/>
            <a:cxnLst/>
            <a:rect l="l" t="t" r="r" b="b"/>
            <a:pathLst>
              <a:path w="2288660" h="557584">
                <a:moveTo>
                  <a:pt x="662638" y="418188"/>
                </a:moveTo>
                <a:lnTo>
                  <a:pt x="664833" y="418188"/>
                </a:lnTo>
                <a:cubicBezTo>
                  <a:pt x="679834" y="430262"/>
                  <a:pt x="687517" y="438311"/>
                  <a:pt x="687883" y="442335"/>
                </a:cubicBezTo>
                <a:cubicBezTo>
                  <a:pt x="687883" y="448189"/>
                  <a:pt x="689713" y="451482"/>
                  <a:pt x="693371" y="452214"/>
                </a:cubicBezTo>
                <a:cubicBezTo>
                  <a:pt x="700323" y="449653"/>
                  <a:pt x="710201" y="443799"/>
                  <a:pt x="723006" y="434652"/>
                </a:cubicBezTo>
                <a:cubicBezTo>
                  <a:pt x="731421" y="428432"/>
                  <a:pt x="737641" y="422944"/>
                  <a:pt x="741666" y="418188"/>
                </a:cubicBezTo>
                <a:lnTo>
                  <a:pt x="743861" y="418188"/>
                </a:lnTo>
                <a:cubicBezTo>
                  <a:pt x="744593" y="418188"/>
                  <a:pt x="746056" y="421115"/>
                  <a:pt x="748251" y="426969"/>
                </a:cubicBezTo>
                <a:lnTo>
                  <a:pt x="748251" y="435750"/>
                </a:lnTo>
                <a:lnTo>
                  <a:pt x="746056" y="439043"/>
                </a:lnTo>
                <a:lnTo>
                  <a:pt x="746056" y="451116"/>
                </a:lnTo>
                <a:cubicBezTo>
                  <a:pt x="744227" y="466483"/>
                  <a:pt x="741300" y="476361"/>
                  <a:pt x="737276" y="480752"/>
                </a:cubicBezTo>
                <a:lnTo>
                  <a:pt x="737276" y="486240"/>
                </a:lnTo>
                <a:lnTo>
                  <a:pt x="739471" y="489532"/>
                </a:lnTo>
                <a:lnTo>
                  <a:pt x="739471" y="493923"/>
                </a:lnTo>
                <a:lnTo>
                  <a:pt x="731788" y="518070"/>
                </a:lnTo>
                <a:cubicBezTo>
                  <a:pt x="728860" y="525754"/>
                  <a:pt x="725568" y="530144"/>
                  <a:pt x="721909" y="531242"/>
                </a:cubicBezTo>
                <a:lnTo>
                  <a:pt x="717518" y="531242"/>
                </a:lnTo>
                <a:cubicBezTo>
                  <a:pt x="712031" y="526119"/>
                  <a:pt x="706543" y="522827"/>
                  <a:pt x="701054" y="521363"/>
                </a:cubicBezTo>
                <a:cubicBezTo>
                  <a:pt x="691908" y="512948"/>
                  <a:pt x="684590" y="502704"/>
                  <a:pt x="679102" y="490630"/>
                </a:cubicBezTo>
                <a:cubicBezTo>
                  <a:pt x="674346" y="489167"/>
                  <a:pt x="669956" y="483679"/>
                  <a:pt x="665931" y="474166"/>
                </a:cubicBezTo>
                <a:cubicBezTo>
                  <a:pt x="664833" y="472337"/>
                  <a:pt x="663370" y="466483"/>
                  <a:pt x="661541" y="456604"/>
                </a:cubicBezTo>
                <a:cubicBezTo>
                  <a:pt x="660809" y="456604"/>
                  <a:pt x="660443" y="456238"/>
                  <a:pt x="660443" y="455507"/>
                </a:cubicBezTo>
                <a:lnTo>
                  <a:pt x="660443" y="443433"/>
                </a:lnTo>
                <a:cubicBezTo>
                  <a:pt x="662638" y="440872"/>
                  <a:pt x="663736" y="435384"/>
                  <a:pt x="663736" y="426969"/>
                </a:cubicBezTo>
                <a:cubicBezTo>
                  <a:pt x="663736" y="425140"/>
                  <a:pt x="662638" y="422579"/>
                  <a:pt x="660443" y="419286"/>
                </a:cubicBezTo>
                <a:close/>
                <a:moveTo>
                  <a:pt x="2106457" y="405017"/>
                </a:moveTo>
                <a:cubicBezTo>
                  <a:pt x="2072066" y="410871"/>
                  <a:pt x="2054870" y="415261"/>
                  <a:pt x="2054870" y="418188"/>
                </a:cubicBezTo>
                <a:cubicBezTo>
                  <a:pt x="2047552" y="418188"/>
                  <a:pt x="2038771" y="422213"/>
                  <a:pt x="2028527" y="430262"/>
                </a:cubicBezTo>
                <a:cubicBezTo>
                  <a:pt x="2021576" y="428066"/>
                  <a:pt x="2016453" y="425871"/>
                  <a:pt x="2013161" y="423676"/>
                </a:cubicBezTo>
                <a:lnTo>
                  <a:pt x="2009867" y="423676"/>
                </a:lnTo>
                <a:cubicBezTo>
                  <a:pt x="2008770" y="423676"/>
                  <a:pt x="2007672" y="424774"/>
                  <a:pt x="2006575" y="426969"/>
                </a:cubicBezTo>
                <a:lnTo>
                  <a:pt x="2006575" y="430262"/>
                </a:lnTo>
                <a:cubicBezTo>
                  <a:pt x="2009502" y="435384"/>
                  <a:pt x="2014624" y="450750"/>
                  <a:pt x="2021941" y="476361"/>
                </a:cubicBezTo>
                <a:cubicBezTo>
                  <a:pt x="2025600" y="481483"/>
                  <a:pt x="2027795" y="484044"/>
                  <a:pt x="2028527" y="484044"/>
                </a:cubicBezTo>
                <a:cubicBezTo>
                  <a:pt x="2032186" y="481118"/>
                  <a:pt x="2037308" y="478922"/>
                  <a:pt x="2043894" y="477459"/>
                </a:cubicBezTo>
                <a:cubicBezTo>
                  <a:pt x="2044260" y="476361"/>
                  <a:pt x="2050479" y="473800"/>
                  <a:pt x="2062553" y="469776"/>
                </a:cubicBezTo>
                <a:cubicBezTo>
                  <a:pt x="2069504" y="466483"/>
                  <a:pt x="2077554" y="458800"/>
                  <a:pt x="2086700" y="446726"/>
                </a:cubicBezTo>
                <a:cubicBezTo>
                  <a:pt x="2099872" y="432091"/>
                  <a:pt x="2107555" y="418554"/>
                  <a:pt x="2109750" y="406114"/>
                </a:cubicBezTo>
                <a:cubicBezTo>
                  <a:pt x="2108287" y="405383"/>
                  <a:pt x="2107189" y="405017"/>
                  <a:pt x="2106457" y="405017"/>
                </a:cubicBezTo>
                <a:close/>
                <a:moveTo>
                  <a:pt x="982042" y="379772"/>
                </a:moveTo>
                <a:lnTo>
                  <a:pt x="986432" y="379772"/>
                </a:lnTo>
                <a:cubicBezTo>
                  <a:pt x="993750" y="379772"/>
                  <a:pt x="1008019" y="385992"/>
                  <a:pt x="1029239" y="398431"/>
                </a:cubicBezTo>
                <a:cubicBezTo>
                  <a:pt x="1037288" y="402822"/>
                  <a:pt x="1046435" y="406480"/>
                  <a:pt x="1056679" y="409407"/>
                </a:cubicBezTo>
                <a:lnTo>
                  <a:pt x="1061070" y="415993"/>
                </a:lnTo>
                <a:lnTo>
                  <a:pt x="1058874" y="419286"/>
                </a:lnTo>
                <a:lnTo>
                  <a:pt x="1058874" y="424774"/>
                </a:lnTo>
                <a:lnTo>
                  <a:pt x="1056679" y="424774"/>
                </a:lnTo>
                <a:lnTo>
                  <a:pt x="1056679" y="425871"/>
                </a:lnTo>
                <a:cubicBezTo>
                  <a:pt x="1057777" y="426603"/>
                  <a:pt x="1058874" y="430994"/>
                  <a:pt x="1059972" y="439043"/>
                </a:cubicBezTo>
                <a:cubicBezTo>
                  <a:pt x="1060704" y="439043"/>
                  <a:pt x="1061070" y="439408"/>
                  <a:pt x="1061070" y="440140"/>
                </a:cubicBezTo>
                <a:lnTo>
                  <a:pt x="1061070" y="441238"/>
                </a:lnTo>
                <a:cubicBezTo>
                  <a:pt x="1059972" y="441970"/>
                  <a:pt x="1058874" y="446360"/>
                  <a:pt x="1057777" y="454409"/>
                </a:cubicBezTo>
                <a:cubicBezTo>
                  <a:pt x="1047167" y="468312"/>
                  <a:pt x="1039117" y="475264"/>
                  <a:pt x="1033630" y="475264"/>
                </a:cubicBezTo>
                <a:cubicBezTo>
                  <a:pt x="1029239" y="475264"/>
                  <a:pt x="1019360" y="481118"/>
                  <a:pt x="1003994" y="492825"/>
                </a:cubicBezTo>
                <a:cubicBezTo>
                  <a:pt x="1000335" y="493557"/>
                  <a:pt x="994116" y="497948"/>
                  <a:pt x="985335" y="505997"/>
                </a:cubicBezTo>
                <a:lnTo>
                  <a:pt x="982042" y="505997"/>
                </a:lnTo>
                <a:cubicBezTo>
                  <a:pt x="972529" y="501240"/>
                  <a:pt x="967773" y="498313"/>
                  <a:pt x="967773" y="497216"/>
                </a:cubicBezTo>
                <a:lnTo>
                  <a:pt x="967773" y="496118"/>
                </a:lnTo>
                <a:lnTo>
                  <a:pt x="968871" y="493923"/>
                </a:lnTo>
                <a:lnTo>
                  <a:pt x="963383" y="487337"/>
                </a:lnTo>
                <a:lnTo>
                  <a:pt x="963383" y="486240"/>
                </a:lnTo>
                <a:cubicBezTo>
                  <a:pt x="976554" y="471605"/>
                  <a:pt x="984237" y="460263"/>
                  <a:pt x="986432" y="452214"/>
                </a:cubicBezTo>
                <a:cubicBezTo>
                  <a:pt x="996677" y="436116"/>
                  <a:pt x="1001799" y="421115"/>
                  <a:pt x="1001799" y="407212"/>
                </a:cubicBezTo>
                <a:cubicBezTo>
                  <a:pt x="1001799" y="402822"/>
                  <a:pt x="994482" y="394772"/>
                  <a:pt x="979847" y="383065"/>
                </a:cubicBezTo>
                <a:lnTo>
                  <a:pt x="979847" y="381967"/>
                </a:lnTo>
                <a:cubicBezTo>
                  <a:pt x="980212" y="380503"/>
                  <a:pt x="980944" y="379772"/>
                  <a:pt x="982042" y="379772"/>
                </a:cubicBezTo>
                <a:close/>
                <a:moveTo>
                  <a:pt x="906307" y="374284"/>
                </a:moveTo>
                <a:cubicBezTo>
                  <a:pt x="912527" y="380138"/>
                  <a:pt x="925332" y="387821"/>
                  <a:pt x="944723" y="397333"/>
                </a:cubicBezTo>
                <a:cubicBezTo>
                  <a:pt x="958626" y="406846"/>
                  <a:pt x="965578" y="412700"/>
                  <a:pt x="965578" y="414895"/>
                </a:cubicBezTo>
                <a:lnTo>
                  <a:pt x="965578" y="436847"/>
                </a:lnTo>
                <a:cubicBezTo>
                  <a:pt x="967773" y="439408"/>
                  <a:pt x="968871" y="445628"/>
                  <a:pt x="968871" y="455507"/>
                </a:cubicBezTo>
                <a:lnTo>
                  <a:pt x="968871" y="462092"/>
                </a:lnTo>
                <a:cubicBezTo>
                  <a:pt x="968871" y="465385"/>
                  <a:pt x="965944" y="470141"/>
                  <a:pt x="960090" y="476361"/>
                </a:cubicBezTo>
                <a:lnTo>
                  <a:pt x="954602" y="476361"/>
                </a:lnTo>
                <a:cubicBezTo>
                  <a:pt x="949114" y="470507"/>
                  <a:pt x="941065" y="463556"/>
                  <a:pt x="930454" y="455507"/>
                </a:cubicBezTo>
                <a:cubicBezTo>
                  <a:pt x="922405" y="434652"/>
                  <a:pt x="918381" y="422213"/>
                  <a:pt x="918381" y="418188"/>
                </a:cubicBezTo>
                <a:cubicBezTo>
                  <a:pt x="916917" y="418188"/>
                  <a:pt x="916185" y="417456"/>
                  <a:pt x="916185" y="415993"/>
                </a:cubicBezTo>
                <a:lnTo>
                  <a:pt x="916185" y="406114"/>
                </a:lnTo>
                <a:cubicBezTo>
                  <a:pt x="916185" y="403919"/>
                  <a:pt x="908868" y="396236"/>
                  <a:pt x="894233" y="383065"/>
                </a:cubicBezTo>
                <a:lnTo>
                  <a:pt x="894233" y="381967"/>
                </a:lnTo>
                <a:cubicBezTo>
                  <a:pt x="896428" y="376845"/>
                  <a:pt x="900453" y="374284"/>
                  <a:pt x="906307" y="374284"/>
                </a:cubicBezTo>
                <a:close/>
                <a:moveTo>
                  <a:pt x="2167923" y="366601"/>
                </a:moveTo>
                <a:cubicBezTo>
                  <a:pt x="2166826" y="366601"/>
                  <a:pt x="2165728" y="367698"/>
                  <a:pt x="2164630" y="369893"/>
                </a:cubicBezTo>
                <a:lnTo>
                  <a:pt x="2164630" y="373186"/>
                </a:lnTo>
                <a:lnTo>
                  <a:pt x="2165728" y="373186"/>
                </a:lnTo>
                <a:cubicBezTo>
                  <a:pt x="2170118" y="370625"/>
                  <a:pt x="2172314" y="368796"/>
                  <a:pt x="2172314" y="367698"/>
                </a:cubicBezTo>
                <a:lnTo>
                  <a:pt x="2172314" y="366601"/>
                </a:lnTo>
                <a:close/>
                <a:moveTo>
                  <a:pt x="2049382" y="300744"/>
                </a:moveTo>
                <a:cubicBezTo>
                  <a:pt x="2050845" y="301110"/>
                  <a:pt x="2051577" y="301842"/>
                  <a:pt x="2051577" y="302939"/>
                </a:cubicBezTo>
                <a:lnTo>
                  <a:pt x="2049382" y="302939"/>
                </a:lnTo>
                <a:close/>
                <a:moveTo>
                  <a:pt x="904112" y="259035"/>
                </a:moveTo>
                <a:lnTo>
                  <a:pt x="861305" y="274402"/>
                </a:lnTo>
                <a:cubicBezTo>
                  <a:pt x="847402" y="279889"/>
                  <a:pt x="840451" y="286475"/>
                  <a:pt x="840451" y="294158"/>
                </a:cubicBezTo>
                <a:cubicBezTo>
                  <a:pt x="837523" y="294890"/>
                  <a:pt x="836060" y="296719"/>
                  <a:pt x="836060" y="299646"/>
                </a:cubicBezTo>
                <a:lnTo>
                  <a:pt x="830572" y="299646"/>
                </a:lnTo>
                <a:lnTo>
                  <a:pt x="821791" y="291963"/>
                </a:lnTo>
                <a:lnTo>
                  <a:pt x="818498" y="291963"/>
                </a:lnTo>
                <a:cubicBezTo>
                  <a:pt x="810449" y="296719"/>
                  <a:pt x="802400" y="300012"/>
                  <a:pt x="794351" y="301842"/>
                </a:cubicBezTo>
                <a:cubicBezTo>
                  <a:pt x="792888" y="304403"/>
                  <a:pt x="792156" y="306598"/>
                  <a:pt x="792156" y="308427"/>
                </a:cubicBezTo>
                <a:cubicBezTo>
                  <a:pt x="797278" y="326721"/>
                  <a:pt x="801303" y="335867"/>
                  <a:pt x="804230" y="335867"/>
                </a:cubicBezTo>
                <a:lnTo>
                  <a:pt x="805327" y="335867"/>
                </a:lnTo>
                <a:cubicBezTo>
                  <a:pt x="816669" y="328916"/>
                  <a:pt x="827645" y="323794"/>
                  <a:pt x="838255" y="320501"/>
                </a:cubicBezTo>
                <a:cubicBezTo>
                  <a:pt x="855451" y="313550"/>
                  <a:pt x="865695" y="307330"/>
                  <a:pt x="868988" y="301842"/>
                </a:cubicBezTo>
                <a:cubicBezTo>
                  <a:pt x="870086" y="293793"/>
                  <a:pt x="871915" y="289768"/>
                  <a:pt x="874476" y="289768"/>
                </a:cubicBezTo>
                <a:lnTo>
                  <a:pt x="881062" y="289768"/>
                </a:lnTo>
                <a:lnTo>
                  <a:pt x="887648" y="294158"/>
                </a:lnTo>
                <a:cubicBezTo>
                  <a:pt x="894965" y="288670"/>
                  <a:pt x="901551" y="279158"/>
                  <a:pt x="907405" y="265621"/>
                </a:cubicBezTo>
                <a:cubicBezTo>
                  <a:pt x="908136" y="264157"/>
                  <a:pt x="908502" y="263060"/>
                  <a:pt x="908502" y="262328"/>
                </a:cubicBezTo>
                <a:cubicBezTo>
                  <a:pt x="907770" y="260864"/>
                  <a:pt x="907405" y="259767"/>
                  <a:pt x="907405" y="259035"/>
                </a:cubicBezTo>
                <a:close/>
                <a:moveTo>
                  <a:pt x="2024137" y="237083"/>
                </a:moveTo>
                <a:lnTo>
                  <a:pt x="2025234" y="237083"/>
                </a:lnTo>
                <a:cubicBezTo>
                  <a:pt x="2035844" y="247327"/>
                  <a:pt x="2043527" y="256840"/>
                  <a:pt x="2048284" y="265621"/>
                </a:cubicBezTo>
                <a:lnTo>
                  <a:pt x="2048284" y="272206"/>
                </a:lnTo>
                <a:cubicBezTo>
                  <a:pt x="2048284" y="272938"/>
                  <a:pt x="2044991" y="277694"/>
                  <a:pt x="2038406" y="286475"/>
                </a:cubicBezTo>
                <a:cubicBezTo>
                  <a:pt x="2034747" y="292329"/>
                  <a:pt x="2032552" y="299281"/>
                  <a:pt x="2031820" y="307330"/>
                </a:cubicBezTo>
                <a:cubicBezTo>
                  <a:pt x="2027795" y="307330"/>
                  <a:pt x="2024502" y="314281"/>
                  <a:pt x="2021941" y="328184"/>
                </a:cubicBezTo>
                <a:cubicBezTo>
                  <a:pt x="2019746" y="330379"/>
                  <a:pt x="2016087" y="338429"/>
                  <a:pt x="2010965" y="352332"/>
                </a:cubicBezTo>
                <a:cubicBezTo>
                  <a:pt x="2008038" y="355624"/>
                  <a:pt x="2001452" y="365869"/>
                  <a:pt x="1991208" y="383065"/>
                </a:cubicBezTo>
                <a:lnTo>
                  <a:pt x="1991208" y="385260"/>
                </a:lnTo>
                <a:lnTo>
                  <a:pt x="2004380" y="406114"/>
                </a:lnTo>
                <a:cubicBezTo>
                  <a:pt x="2006575" y="406114"/>
                  <a:pt x="2012795" y="403187"/>
                  <a:pt x="2023039" y="397333"/>
                </a:cubicBezTo>
                <a:cubicBezTo>
                  <a:pt x="2027429" y="393675"/>
                  <a:pt x="2032552" y="391480"/>
                  <a:pt x="2038406" y="390748"/>
                </a:cubicBezTo>
                <a:cubicBezTo>
                  <a:pt x="2048284" y="384162"/>
                  <a:pt x="2056333" y="380869"/>
                  <a:pt x="2062553" y="380869"/>
                </a:cubicBezTo>
                <a:cubicBezTo>
                  <a:pt x="2072431" y="376845"/>
                  <a:pt x="2081578" y="373918"/>
                  <a:pt x="2089993" y="372088"/>
                </a:cubicBezTo>
                <a:lnTo>
                  <a:pt x="2107555" y="352332"/>
                </a:lnTo>
                <a:lnTo>
                  <a:pt x="2113043" y="352332"/>
                </a:lnTo>
                <a:cubicBezTo>
                  <a:pt x="2117067" y="352332"/>
                  <a:pt x="2122555" y="354893"/>
                  <a:pt x="2129507" y="360015"/>
                </a:cubicBezTo>
                <a:cubicBezTo>
                  <a:pt x="2140117" y="364405"/>
                  <a:pt x="2146703" y="366601"/>
                  <a:pt x="2149264" y="366601"/>
                </a:cubicBezTo>
                <a:cubicBezTo>
                  <a:pt x="2158044" y="366601"/>
                  <a:pt x="2168289" y="361844"/>
                  <a:pt x="2179997" y="352332"/>
                </a:cubicBezTo>
                <a:lnTo>
                  <a:pt x="2179997" y="347941"/>
                </a:lnTo>
                <a:lnTo>
                  <a:pt x="2163533" y="342453"/>
                </a:lnTo>
                <a:lnTo>
                  <a:pt x="2153654" y="342453"/>
                </a:lnTo>
                <a:cubicBezTo>
                  <a:pt x="2151459" y="341355"/>
                  <a:pt x="2144873" y="339526"/>
                  <a:pt x="2133897" y="336965"/>
                </a:cubicBezTo>
                <a:cubicBezTo>
                  <a:pt x="2133897" y="336233"/>
                  <a:pt x="2125482" y="331843"/>
                  <a:pt x="2108652" y="323794"/>
                </a:cubicBezTo>
                <a:cubicBezTo>
                  <a:pt x="2108652" y="322330"/>
                  <a:pt x="2101701" y="318672"/>
                  <a:pt x="2087798" y="312818"/>
                </a:cubicBezTo>
                <a:cubicBezTo>
                  <a:pt x="2075358" y="309525"/>
                  <a:pt x="2069139" y="307330"/>
                  <a:pt x="2069139" y="306232"/>
                </a:cubicBezTo>
                <a:lnTo>
                  <a:pt x="2069139" y="305135"/>
                </a:lnTo>
                <a:cubicBezTo>
                  <a:pt x="2069504" y="303671"/>
                  <a:pt x="2070236" y="302939"/>
                  <a:pt x="2071334" y="302939"/>
                </a:cubicBezTo>
                <a:lnTo>
                  <a:pt x="2082310" y="302939"/>
                </a:lnTo>
                <a:cubicBezTo>
                  <a:pt x="2083773" y="302939"/>
                  <a:pt x="2084505" y="302208"/>
                  <a:pt x="2084505" y="300744"/>
                </a:cubicBezTo>
                <a:cubicBezTo>
                  <a:pt x="2098042" y="300012"/>
                  <a:pt x="2107921" y="299646"/>
                  <a:pt x="2114140" y="299646"/>
                </a:cubicBezTo>
                <a:lnTo>
                  <a:pt x="2138288" y="299646"/>
                </a:lnTo>
                <a:cubicBezTo>
                  <a:pt x="2148166" y="299646"/>
                  <a:pt x="2154386" y="300744"/>
                  <a:pt x="2156947" y="302939"/>
                </a:cubicBezTo>
                <a:lnTo>
                  <a:pt x="2172314" y="302939"/>
                </a:lnTo>
                <a:cubicBezTo>
                  <a:pt x="2173411" y="304037"/>
                  <a:pt x="2177802" y="305135"/>
                  <a:pt x="2185485" y="306232"/>
                </a:cubicBezTo>
                <a:cubicBezTo>
                  <a:pt x="2185485" y="306964"/>
                  <a:pt x="2185851" y="307330"/>
                  <a:pt x="2186583" y="307330"/>
                </a:cubicBezTo>
                <a:lnTo>
                  <a:pt x="2189875" y="307330"/>
                </a:lnTo>
                <a:lnTo>
                  <a:pt x="2197559" y="302939"/>
                </a:lnTo>
                <a:lnTo>
                  <a:pt x="2209632" y="302939"/>
                </a:lnTo>
                <a:cubicBezTo>
                  <a:pt x="2215486" y="307696"/>
                  <a:pt x="2223901" y="312086"/>
                  <a:pt x="2234877" y="316111"/>
                </a:cubicBezTo>
                <a:cubicBezTo>
                  <a:pt x="2235609" y="318672"/>
                  <a:pt x="2244756" y="323428"/>
                  <a:pt x="2262317" y="330379"/>
                </a:cubicBezTo>
                <a:cubicBezTo>
                  <a:pt x="2268537" y="335136"/>
                  <a:pt x="2273659" y="340990"/>
                  <a:pt x="2277684" y="347941"/>
                </a:cubicBezTo>
                <a:cubicBezTo>
                  <a:pt x="2285001" y="359649"/>
                  <a:pt x="2288660" y="365869"/>
                  <a:pt x="2288660" y="366601"/>
                </a:cubicBezTo>
                <a:cubicBezTo>
                  <a:pt x="2287928" y="373918"/>
                  <a:pt x="2287562" y="379772"/>
                  <a:pt x="2287562" y="384162"/>
                </a:cubicBezTo>
                <a:lnTo>
                  <a:pt x="2287562" y="389650"/>
                </a:lnTo>
                <a:cubicBezTo>
                  <a:pt x="2287562" y="390748"/>
                  <a:pt x="2286465" y="391845"/>
                  <a:pt x="2284269" y="392943"/>
                </a:cubicBezTo>
                <a:lnTo>
                  <a:pt x="2282074" y="392943"/>
                </a:lnTo>
                <a:cubicBezTo>
                  <a:pt x="2274757" y="392943"/>
                  <a:pt x="2264513" y="389650"/>
                  <a:pt x="2251341" y="383065"/>
                </a:cubicBezTo>
                <a:cubicBezTo>
                  <a:pt x="2248780" y="380138"/>
                  <a:pt x="2245121" y="378674"/>
                  <a:pt x="2240365" y="378674"/>
                </a:cubicBezTo>
                <a:lnTo>
                  <a:pt x="2230487" y="379772"/>
                </a:lnTo>
                <a:lnTo>
                  <a:pt x="2217315" y="378674"/>
                </a:lnTo>
                <a:cubicBezTo>
                  <a:pt x="2215486" y="378674"/>
                  <a:pt x="2212925" y="379772"/>
                  <a:pt x="2209632" y="381967"/>
                </a:cubicBezTo>
                <a:lnTo>
                  <a:pt x="2203047" y="381967"/>
                </a:lnTo>
                <a:lnTo>
                  <a:pt x="2200851" y="380869"/>
                </a:lnTo>
                <a:lnTo>
                  <a:pt x="2201949" y="375381"/>
                </a:lnTo>
                <a:lnTo>
                  <a:pt x="2201949" y="374284"/>
                </a:lnTo>
                <a:lnTo>
                  <a:pt x="2199754" y="374284"/>
                </a:lnTo>
                <a:lnTo>
                  <a:pt x="2196461" y="376479"/>
                </a:lnTo>
                <a:lnTo>
                  <a:pt x="2186583" y="376479"/>
                </a:lnTo>
                <a:cubicBezTo>
                  <a:pt x="2183289" y="378674"/>
                  <a:pt x="2180363" y="379772"/>
                  <a:pt x="2177802" y="379772"/>
                </a:cubicBezTo>
                <a:lnTo>
                  <a:pt x="2177802" y="383065"/>
                </a:lnTo>
                <a:cubicBezTo>
                  <a:pt x="2181460" y="387089"/>
                  <a:pt x="2183289" y="392577"/>
                  <a:pt x="2183289" y="399529"/>
                </a:cubicBezTo>
                <a:lnTo>
                  <a:pt x="2183289" y="405017"/>
                </a:lnTo>
                <a:lnTo>
                  <a:pt x="2187680" y="418188"/>
                </a:lnTo>
                <a:lnTo>
                  <a:pt x="2187680" y="437945"/>
                </a:lnTo>
                <a:cubicBezTo>
                  <a:pt x="2183289" y="451116"/>
                  <a:pt x="2174874" y="461727"/>
                  <a:pt x="2162435" y="469776"/>
                </a:cubicBezTo>
                <a:cubicBezTo>
                  <a:pt x="2156581" y="474166"/>
                  <a:pt x="2153654" y="476727"/>
                  <a:pt x="2153654" y="477459"/>
                </a:cubicBezTo>
                <a:lnTo>
                  <a:pt x="2153654" y="478556"/>
                </a:lnTo>
                <a:lnTo>
                  <a:pt x="2166826" y="499411"/>
                </a:lnTo>
                <a:lnTo>
                  <a:pt x="2166826" y="505997"/>
                </a:lnTo>
                <a:cubicBezTo>
                  <a:pt x="2165362" y="509655"/>
                  <a:pt x="2161338" y="511485"/>
                  <a:pt x="2154752" y="511485"/>
                </a:cubicBezTo>
                <a:lnTo>
                  <a:pt x="2144873" y="510387"/>
                </a:lnTo>
                <a:cubicBezTo>
                  <a:pt x="2133897" y="514778"/>
                  <a:pt x="2126214" y="516973"/>
                  <a:pt x="2121824" y="516973"/>
                </a:cubicBezTo>
                <a:cubicBezTo>
                  <a:pt x="2121824" y="517705"/>
                  <a:pt x="2121458" y="518070"/>
                  <a:pt x="2120726" y="518070"/>
                </a:cubicBezTo>
                <a:lnTo>
                  <a:pt x="2116336" y="518070"/>
                </a:lnTo>
                <a:lnTo>
                  <a:pt x="2110848" y="513680"/>
                </a:lnTo>
                <a:lnTo>
                  <a:pt x="2099872" y="513680"/>
                </a:lnTo>
                <a:lnTo>
                  <a:pt x="2096579" y="515875"/>
                </a:lnTo>
                <a:lnTo>
                  <a:pt x="2089993" y="515875"/>
                </a:lnTo>
                <a:lnTo>
                  <a:pt x="2082310" y="511485"/>
                </a:lnTo>
                <a:lnTo>
                  <a:pt x="2075724" y="511485"/>
                </a:lnTo>
                <a:lnTo>
                  <a:pt x="2072431" y="513680"/>
                </a:lnTo>
                <a:lnTo>
                  <a:pt x="2062553" y="513680"/>
                </a:lnTo>
                <a:cubicBezTo>
                  <a:pt x="2057797" y="516607"/>
                  <a:pt x="2051577" y="518802"/>
                  <a:pt x="2043894" y="520265"/>
                </a:cubicBezTo>
                <a:cubicBezTo>
                  <a:pt x="2042796" y="527949"/>
                  <a:pt x="2041698" y="532339"/>
                  <a:pt x="2040601" y="533437"/>
                </a:cubicBezTo>
                <a:lnTo>
                  <a:pt x="2040601" y="538925"/>
                </a:lnTo>
                <a:cubicBezTo>
                  <a:pt x="2042796" y="541486"/>
                  <a:pt x="2043894" y="547340"/>
                  <a:pt x="2043894" y="556487"/>
                </a:cubicBezTo>
                <a:lnTo>
                  <a:pt x="2041698" y="557584"/>
                </a:lnTo>
                <a:lnTo>
                  <a:pt x="2040601" y="557584"/>
                </a:lnTo>
                <a:cubicBezTo>
                  <a:pt x="2032917" y="549535"/>
                  <a:pt x="2028161" y="545511"/>
                  <a:pt x="2026332" y="545511"/>
                </a:cubicBezTo>
                <a:cubicBezTo>
                  <a:pt x="2017917" y="543681"/>
                  <a:pt x="2010234" y="536364"/>
                  <a:pt x="2003282" y="523558"/>
                </a:cubicBezTo>
                <a:cubicBezTo>
                  <a:pt x="1997062" y="523558"/>
                  <a:pt x="1991574" y="517705"/>
                  <a:pt x="1986818" y="505997"/>
                </a:cubicBezTo>
                <a:cubicBezTo>
                  <a:pt x="1985720" y="505997"/>
                  <a:pt x="1984257" y="504167"/>
                  <a:pt x="1982427" y="500509"/>
                </a:cubicBezTo>
                <a:lnTo>
                  <a:pt x="1982427" y="488435"/>
                </a:lnTo>
                <a:lnTo>
                  <a:pt x="1978037" y="481849"/>
                </a:lnTo>
                <a:lnTo>
                  <a:pt x="1978037" y="479654"/>
                </a:lnTo>
                <a:cubicBezTo>
                  <a:pt x="1978037" y="473800"/>
                  <a:pt x="1977671" y="469044"/>
                  <a:pt x="1976940" y="465385"/>
                </a:cubicBezTo>
                <a:cubicBezTo>
                  <a:pt x="1977671" y="460629"/>
                  <a:pt x="1978037" y="455507"/>
                  <a:pt x="1978037" y="450019"/>
                </a:cubicBezTo>
                <a:lnTo>
                  <a:pt x="1978037" y="446726"/>
                </a:lnTo>
                <a:lnTo>
                  <a:pt x="1980232" y="443433"/>
                </a:lnTo>
                <a:lnTo>
                  <a:pt x="1980232" y="441238"/>
                </a:lnTo>
                <a:lnTo>
                  <a:pt x="1978037" y="437945"/>
                </a:lnTo>
                <a:lnTo>
                  <a:pt x="1978037" y="435750"/>
                </a:lnTo>
                <a:cubicBezTo>
                  <a:pt x="1978037" y="419286"/>
                  <a:pt x="1976940" y="409041"/>
                  <a:pt x="1974744" y="405017"/>
                </a:cubicBezTo>
                <a:lnTo>
                  <a:pt x="1972549" y="405017"/>
                </a:lnTo>
                <a:cubicBezTo>
                  <a:pt x="1969988" y="405017"/>
                  <a:pt x="1960841" y="411968"/>
                  <a:pt x="1945109" y="425871"/>
                </a:cubicBezTo>
                <a:cubicBezTo>
                  <a:pt x="1919864" y="445262"/>
                  <a:pt x="1906327" y="456238"/>
                  <a:pt x="1904497" y="458800"/>
                </a:cubicBezTo>
                <a:cubicBezTo>
                  <a:pt x="1903400" y="458800"/>
                  <a:pt x="1899009" y="461361"/>
                  <a:pt x="1891326" y="466483"/>
                </a:cubicBezTo>
                <a:cubicBezTo>
                  <a:pt x="1886936" y="466483"/>
                  <a:pt x="1878887" y="469776"/>
                  <a:pt x="1867179" y="476361"/>
                </a:cubicBezTo>
                <a:lnTo>
                  <a:pt x="1860593" y="476361"/>
                </a:lnTo>
                <a:cubicBezTo>
                  <a:pt x="1845958" y="471605"/>
                  <a:pt x="1838641" y="467580"/>
                  <a:pt x="1838641" y="464288"/>
                </a:cubicBezTo>
                <a:cubicBezTo>
                  <a:pt x="1838275" y="464288"/>
                  <a:pt x="1837177" y="462458"/>
                  <a:pt x="1835348" y="458800"/>
                </a:cubicBezTo>
                <a:lnTo>
                  <a:pt x="1835348" y="443433"/>
                </a:lnTo>
                <a:lnTo>
                  <a:pt x="1833153" y="440140"/>
                </a:lnTo>
                <a:lnTo>
                  <a:pt x="1833153" y="436847"/>
                </a:lnTo>
                <a:cubicBezTo>
                  <a:pt x="1833519" y="435384"/>
                  <a:pt x="1834250" y="434652"/>
                  <a:pt x="1835348" y="434652"/>
                </a:cubicBezTo>
                <a:lnTo>
                  <a:pt x="1837543" y="434652"/>
                </a:lnTo>
                <a:lnTo>
                  <a:pt x="1844129" y="439043"/>
                </a:lnTo>
                <a:lnTo>
                  <a:pt x="1851812" y="439043"/>
                </a:lnTo>
                <a:lnTo>
                  <a:pt x="1872667" y="426969"/>
                </a:lnTo>
                <a:cubicBezTo>
                  <a:pt x="1878521" y="422944"/>
                  <a:pt x="1881448" y="420383"/>
                  <a:pt x="1881448" y="419286"/>
                </a:cubicBezTo>
                <a:cubicBezTo>
                  <a:pt x="1900839" y="401724"/>
                  <a:pt x="1916571" y="386357"/>
                  <a:pt x="1928645" y="373186"/>
                </a:cubicBezTo>
                <a:cubicBezTo>
                  <a:pt x="1930474" y="372454"/>
                  <a:pt x="1934133" y="368064"/>
                  <a:pt x="1939621" y="360015"/>
                </a:cubicBezTo>
                <a:lnTo>
                  <a:pt x="1987916" y="310623"/>
                </a:lnTo>
                <a:cubicBezTo>
                  <a:pt x="1987916" y="308427"/>
                  <a:pt x="1991208" y="303305"/>
                  <a:pt x="1997794" y="295256"/>
                </a:cubicBezTo>
                <a:cubicBezTo>
                  <a:pt x="2008770" y="278060"/>
                  <a:pt x="2014258" y="268913"/>
                  <a:pt x="2014258" y="267816"/>
                </a:cubicBezTo>
                <a:cubicBezTo>
                  <a:pt x="2016087" y="267816"/>
                  <a:pt x="2018649" y="262328"/>
                  <a:pt x="2021941" y="251352"/>
                </a:cubicBezTo>
                <a:cubicBezTo>
                  <a:pt x="2023405" y="251352"/>
                  <a:pt x="2024137" y="250620"/>
                  <a:pt x="2024137" y="249156"/>
                </a:cubicBezTo>
                <a:close/>
                <a:moveTo>
                  <a:pt x="110858" y="207996"/>
                </a:moveTo>
                <a:lnTo>
                  <a:pt x="119639" y="207996"/>
                </a:lnTo>
                <a:cubicBezTo>
                  <a:pt x="121468" y="209460"/>
                  <a:pt x="126590" y="210923"/>
                  <a:pt x="135005" y="212387"/>
                </a:cubicBezTo>
                <a:cubicBezTo>
                  <a:pt x="143786" y="212387"/>
                  <a:pt x="153665" y="217509"/>
                  <a:pt x="164641" y="227753"/>
                </a:cubicBezTo>
                <a:cubicBezTo>
                  <a:pt x="172690" y="233241"/>
                  <a:pt x="176714" y="236534"/>
                  <a:pt x="176714" y="237632"/>
                </a:cubicBezTo>
                <a:lnTo>
                  <a:pt x="176714" y="240924"/>
                </a:lnTo>
                <a:cubicBezTo>
                  <a:pt x="165738" y="250071"/>
                  <a:pt x="160250" y="255925"/>
                  <a:pt x="160250" y="258486"/>
                </a:cubicBezTo>
                <a:cubicBezTo>
                  <a:pt x="152201" y="282999"/>
                  <a:pt x="146347" y="298366"/>
                  <a:pt x="142688" y="304586"/>
                </a:cubicBezTo>
                <a:lnTo>
                  <a:pt x="136103" y="316659"/>
                </a:lnTo>
                <a:lnTo>
                  <a:pt x="119639" y="345197"/>
                </a:lnTo>
                <a:cubicBezTo>
                  <a:pt x="115248" y="351051"/>
                  <a:pt x="113053" y="355807"/>
                  <a:pt x="113053" y="359466"/>
                </a:cubicBezTo>
                <a:cubicBezTo>
                  <a:pt x="113785" y="363125"/>
                  <a:pt x="114151" y="366783"/>
                  <a:pt x="114151" y="370442"/>
                </a:cubicBezTo>
                <a:cubicBezTo>
                  <a:pt x="107199" y="374833"/>
                  <a:pt x="102809" y="381418"/>
                  <a:pt x="100979" y="390199"/>
                </a:cubicBezTo>
                <a:lnTo>
                  <a:pt x="98784" y="391297"/>
                </a:lnTo>
                <a:lnTo>
                  <a:pt x="96589" y="391297"/>
                </a:lnTo>
                <a:cubicBezTo>
                  <a:pt x="92198" y="391297"/>
                  <a:pt x="87808" y="389467"/>
                  <a:pt x="83418" y="385809"/>
                </a:cubicBezTo>
                <a:lnTo>
                  <a:pt x="82320" y="385809"/>
                </a:lnTo>
                <a:cubicBezTo>
                  <a:pt x="71344" y="392394"/>
                  <a:pt x="62197" y="395687"/>
                  <a:pt x="54880" y="395687"/>
                </a:cubicBezTo>
                <a:cubicBezTo>
                  <a:pt x="52319" y="397151"/>
                  <a:pt x="46099" y="399712"/>
                  <a:pt x="36221" y="403370"/>
                </a:cubicBezTo>
                <a:cubicBezTo>
                  <a:pt x="34391" y="405566"/>
                  <a:pt x="28171" y="408127"/>
                  <a:pt x="17561" y="411054"/>
                </a:cubicBezTo>
                <a:lnTo>
                  <a:pt x="2195" y="411054"/>
                </a:lnTo>
                <a:cubicBezTo>
                  <a:pt x="731" y="411054"/>
                  <a:pt x="0" y="410322"/>
                  <a:pt x="0" y="408858"/>
                </a:cubicBezTo>
                <a:lnTo>
                  <a:pt x="0" y="407761"/>
                </a:lnTo>
                <a:cubicBezTo>
                  <a:pt x="10976" y="394590"/>
                  <a:pt x="19391" y="380686"/>
                  <a:pt x="25245" y="366052"/>
                </a:cubicBezTo>
                <a:cubicBezTo>
                  <a:pt x="26342" y="366052"/>
                  <a:pt x="30733" y="358368"/>
                  <a:pt x="38416" y="343002"/>
                </a:cubicBezTo>
                <a:cubicBezTo>
                  <a:pt x="50124" y="328367"/>
                  <a:pt x="59270" y="315562"/>
                  <a:pt x="65856" y="304586"/>
                </a:cubicBezTo>
                <a:cubicBezTo>
                  <a:pt x="77930" y="295073"/>
                  <a:pt x="87442" y="281902"/>
                  <a:pt x="94394" y="265072"/>
                </a:cubicBezTo>
                <a:cubicBezTo>
                  <a:pt x="95125" y="262511"/>
                  <a:pt x="95491" y="259218"/>
                  <a:pt x="95491" y="255193"/>
                </a:cubicBezTo>
                <a:lnTo>
                  <a:pt x="95491" y="248608"/>
                </a:lnTo>
                <a:cubicBezTo>
                  <a:pt x="102443" y="238729"/>
                  <a:pt x="107565" y="230314"/>
                  <a:pt x="110858" y="223363"/>
                </a:cubicBezTo>
                <a:lnTo>
                  <a:pt x="110858" y="220070"/>
                </a:lnTo>
                <a:cubicBezTo>
                  <a:pt x="108663" y="216777"/>
                  <a:pt x="107565" y="213484"/>
                  <a:pt x="107565" y="210191"/>
                </a:cubicBezTo>
                <a:close/>
                <a:moveTo>
                  <a:pt x="201959" y="141042"/>
                </a:moveTo>
                <a:lnTo>
                  <a:pt x="223912" y="141042"/>
                </a:lnTo>
                <a:lnTo>
                  <a:pt x="227204" y="143237"/>
                </a:lnTo>
                <a:lnTo>
                  <a:pt x="231595" y="143237"/>
                </a:lnTo>
                <a:lnTo>
                  <a:pt x="234887" y="141042"/>
                </a:lnTo>
                <a:lnTo>
                  <a:pt x="237083" y="141042"/>
                </a:lnTo>
                <a:cubicBezTo>
                  <a:pt x="244400" y="143237"/>
                  <a:pt x="252083" y="146896"/>
                  <a:pt x="260132" y="152018"/>
                </a:cubicBezTo>
                <a:cubicBezTo>
                  <a:pt x="285743" y="175800"/>
                  <a:pt x="302207" y="192996"/>
                  <a:pt x="309525" y="203606"/>
                </a:cubicBezTo>
                <a:cubicBezTo>
                  <a:pt x="325257" y="220802"/>
                  <a:pt x="338063" y="234705"/>
                  <a:pt x="347941" y="245315"/>
                </a:cubicBezTo>
                <a:lnTo>
                  <a:pt x="372089" y="277146"/>
                </a:lnTo>
                <a:cubicBezTo>
                  <a:pt x="372089" y="278609"/>
                  <a:pt x="376479" y="282999"/>
                  <a:pt x="385260" y="290317"/>
                </a:cubicBezTo>
                <a:lnTo>
                  <a:pt x="413798" y="316659"/>
                </a:lnTo>
                <a:cubicBezTo>
                  <a:pt x="428432" y="327635"/>
                  <a:pt x="443799" y="336416"/>
                  <a:pt x="459897" y="343002"/>
                </a:cubicBezTo>
                <a:cubicBezTo>
                  <a:pt x="486971" y="358734"/>
                  <a:pt x="501240" y="371906"/>
                  <a:pt x="502704" y="382516"/>
                </a:cubicBezTo>
                <a:cubicBezTo>
                  <a:pt x="504899" y="387638"/>
                  <a:pt x="509289" y="393126"/>
                  <a:pt x="515875" y="398980"/>
                </a:cubicBezTo>
                <a:lnTo>
                  <a:pt x="521363" y="407761"/>
                </a:lnTo>
                <a:lnTo>
                  <a:pt x="521363" y="413249"/>
                </a:lnTo>
                <a:cubicBezTo>
                  <a:pt x="521363" y="414346"/>
                  <a:pt x="520266" y="415444"/>
                  <a:pt x="518070" y="416542"/>
                </a:cubicBezTo>
                <a:lnTo>
                  <a:pt x="514778" y="416542"/>
                </a:lnTo>
                <a:cubicBezTo>
                  <a:pt x="495386" y="412883"/>
                  <a:pt x="484410" y="409956"/>
                  <a:pt x="481849" y="407761"/>
                </a:cubicBezTo>
                <a:lnTo>
                  <a:pt x="471971" y="407761"/>
                </a:lnTo>
                <a:cubicBezTo>
                  <a:pt x="470141" y="406663"/>
                  <a:pt x="463556" y="404834"/>
                  <a:pt x="452214" y="402273"/>
                </a:cubicBezTo>
                <a:cubicBezTo>
                  <a:pt x="446726" y="397151"/>
                  <a:pt x="438677" y="393126"/>
                  <a:pt x="428066" y="390199"/>
                </a:cubicBezTo>
                <a:cubicBezTo>
                  <a:pt x="407212" y="377394"/>
                  <a:pt x="391845" y="366052"/>
                  <a:pt x="381967" y="356173"/>
                </a:cubicBezTo>
                <a:cubicBezTo>
                  <a:pt x="360381" y="335319"/>
                  <a:pt x="338429" y="309708"/>
                  <a:pt x="316111" y="279341"/>
                </a:cubicBezTo>
                <a:lnTo>
                  <a:pt x="284280" y="229948"/>
                </a:lnTo>
                <a:cubicBezTo>
                  <a:pt x="274767" y="216411"/>
                  <a:pt x="270011" y="209094"/>
                  <a:pt x="270011" y="207996"/>
                </a:cubicBezTo>
                <a:cubicBezTo>
                  <a:pt x="256840" y="189703"/>
                  <a:pt x="249522" y="180556"/>
                  <a:pt x="248059" y="180556"/>
                </a:cubicBezTo>
                <a:cubicBezTo>
                  <a:pt x="244766" y="173604"/>
                  <a:pt x="239278" y="167751"/>
                  <a:pt x="231595" y="162994"/>
                </a:cubicBezTo>
                <a:cubicBezTo>
                  <a:pt x="228668" y="160067"/>
                  <a:pt x="218058" y="154213"/>
                  <a:pt x="199764" y="145433"/>
                </a:cubicBezTo>
                <a:lnTo>
                  <a:pt x="198667" y="143237"/>
                </a:lnTo>
                <a:close/>
                <a:moveTo>
                  <a:pt x="1554677" y="140493"/>
                </a:moveTo>
                <a:cubicBezTo>
                  <a:pt x="1546628" y="140493"/>
                  <a:pt x="1538213" y="143420"/>
                  <a:pt x="1529432" y="149274"/>
                </a:cubicBezTo>
                <a:lnTo>
                  <a:pt x="1520651" y="155860"/>
                </a:lnTo>
                <a:cubicBezTo>
                  <a:pt x="1511138" y="158421"/>
                  <a:pt x="1506382" y="162811"/>
                  <a:pt x="1506382" y="169031"/>
                </a:cubicBezTo>
                <a:cubicBezTo>
                  <a:pt x="1506382" y="171592"/>
                  <a:pt x="1505650" y="173787"/>
                  <a:pt x="1504187" y="175617"/>
                </a:cubicBezTo>
                <a:lnTo>
                  <a:pt x="1504187" y="194276"/>
                </a:lnTo>
                <a:lnTo>
                  <a:pt x="1498699" y="210740"/>
                </a:lnTo>
                <a:lnTo>
                  <a:pt x="1498699" y="212936"/>
                </a:lnTo>
                <a:cubicBezTo>
                  <a:pt x="1503089" y="216960"/>
                  <a:pt x="1508577" y="219887"/>
                  <a:pt x="1515163" y="221716"/>
                </a:cubicBezTo>
                <a:cubicBezTo>
                  <a:pt x="1515163" y="222814"/>
                  <a:pt x="1520285" y="227204"/>
                  <a:pt x="1530529" y="234888"/>
                </a:cubicBezTo>
                <a:cubicBezTo>
                  <a:pt x="1539676" y="243668"/>
                  <a:pt x="1547359" y="256840"/>
                  <a:pt x="1553579" y="274402"/>
                </a:cubicBezTo>
                <a:lnTo>
                  <a:pt x="1553579" y="296354"/>
                </a:lnTo>
                <a:cubicBezTo>
                  <a:pt x="1547725" y="304037"/>
                  <a:pt x="1542969" y="311720"/>
                  <a:pt x="1539310" y="319403"/>
                </a:cubicBezTo>
                <a:lnTo>
                  <a:pt x="1527237" y="331477"/>
                </a:lnTo>
                <a:lnTo>
                  <a:pt x="1527237" y="332575"/>
                </a:lnTo>
                <a:cubicBezTo>
                  <a:pt x="1527237" y="338429"/>
                  <a:pt x="1537481" y="345746"/>
                  <a:pt x="1557970" y="354527"/>
                </a:cubicBezTo>
                <a:lnTo>
                  <a:pt x="1563458" y="354527"/>
                </a:lnTo>
                <a:cubicBezTo>
                  <a:pt x="1565287" y="353429"/>
                  <a:pt x="1570775" y="351966"/>
                  <a:pt x="1579922" y="350136"/>
                </a:cubicBezTo>
                <a:lnTo>
                  <a:pt x="1581019" y="347941"/>
                </a:lnTo>
                <a:cubicBezTo>
                  <a:pt x="1580288" y="321965"/>
                  <a:pt x="1579922" y="301476"/>
                  <a:pt x="1579922" y="286475"/>
                </a:cubicBezTo>
                <a:lnTo>
                  <a:pt x="1579922" y="278792"/>
                </a:lnTo>
                <a:lnTo>
                  <a:pt x="1577727" y="275499"/>
                </a:lnTo>
                <a:lnTo>
                  <a:pt x="1577727" y="215131"/>
                </a:lnTo>
                <a:cubicBezTo>
                  <a:pt x="1579190" y="213301"/>
                  <a:pt x="1579922" y="212204"/>
                  <a:pt x="1579922" y="211838"/>
                </a:cubicBezTo>
                <a:lnTo>
                  <a:pt x="1579922" y="150372"/>
                </a:lnTo>
                <a:cubicBezTo>
                  <a:pt x="1577361" y="143786"/>
                  <a:pt x="1568946" y="140493"/>
                  <a:pt x="1554677" y="140493"/>
                </a:cubicBezTo>
                <a:close/>
                <a:moveTo>
                  <a:pt x="1443818" y="74637"/>
                </a:moveTo>
                <a:lnTo>
                  <a:pt x="1456990" y="74637"/>
                </a:lnTo>
                <a:cubicBezTo>
                  <a:pt x="1459917" y="76832"/>
                  <a:pt x="1463210" y="77930"/>
                  <a:pt x="1466868" y="77930"/>
                </a:cubicBezTo>
                <a:cubicBezTo>
                  <a:pt x="1466868" y="76832"/>
                  <a:pt x="1467966" y="75735"/>
                  <a:pt x="1470161" y="74637"/>
                </a:cubicBezTo>
                <a:lnTo>
                  <a:pt x="1477844" y="74637"/>
                </a:lnTo>
                <a:cubicBezTo>
                  <a:pt x="1484064" y="77930"/>
                  <a:pt x="1488820" y="82320"/>
                  <a:pt x="1492113" y="87808"/>
                </a:cubicBezTo>
                <a:cubicBezTo>
                  <a:pt x="1492113" y="88906"/>
                  <a:pt x="1495040" y="95491"/>
                  <a:pt x="1500894" y="107565"/>
                </a:cubicBezTo>
                <a:lnTo>
                  <a:pt x="1500894" y="117444"/>
                </a:lnTo>
                <a:cubicBezTo>
                  <a:pt x="1500894" y="127688"/>
                  <a:pt x="1502358" y="132810"/>
                  <a:pt x="1505285" y="132810"/>
                </a:cubicBezTo>
                <a:lnTo>
                  <a:pt x="1508577" y="132810"/>
                </a:lnTo>
                <a:cubicBezTo>
                  <a:pt x="1523944" y="121834"/>
                  <a:pt x="1538945" y="116346"/>
                  <a:pt x="1553579" y="116346"/>
                </a:cubicBezTo>
                <a:lnTo>
                  <a:pt x="1564555" y="110858"/>
                </a:lnTo>
                <a:lnTo>
                  <a:pt x="1573336" y="110858"/>
                </a:lnTo>
                <a:cubicBezTo>
                  <a:pt x="1582117" y="114517"/>
                  <a:pt x="1586873" y="117078"/>
                  <a:pt x="1587605" y="118541"/>
                </a:cubicBezTo>
                <a:cubicBezTo>
                  <a:pt x="1593093" y="120736"/>
                  <a:pt x="1599679" y="122566"/>
                  <a:pt x="1607362" y="124029"/>
                </a:cubicBezTo>
                <a:cubicBezTo>
                  <a:pt x="1607362" y="124761"/>
                  <a:pt x="1611387" y="127322"/>
                  <a:pt x="1619436" y="131712"/>
                </a:cubicBezTo>
                <a:cubicBezTo>
                  <a:pt x="1622729" y="136469"/>
                  <a:pt x="1625290" y="141225"/>
                  <a:pt x="1627119" y="145981"/>
                </a:cubicBezTo>
                <a:cubicBezTo>
                  <a:pt x="1628582" y="145981"/>
                  <a:pt x="1630412" y="149640"/>
                  <a:pt x="1632607" y="156957"/>
                </a:cubicBezTo>
                <a:lnTo>
                  <a:pt x="1632607" y="160250"/>
                </a:lnTo>
                <a:lnTo>
                  <a:pt x="1623826" y="187690"/>
                </a:lnTo>
                <a:cubicBezTo>
                  <a:pt x="1623094" y="195740"/>
                  <a:pt x="1621997" y="199764"/>
                  <a:pt x="1620533" y="199764"/>
                </a:cubicBezTo>
                <a:cubicBezTo>
                  <a:pt x="1619802" y="217692"/>
                  <a:pt x="1619436" y="231595"/>
                  <a:pt x="1619436" y="241473"/>
                </a:cubicBezTo>
                <a:cubicBezTo>
                  <a:pt x="1619436" y="264157"/>
                  <a:pt x="1620533" y="278792"/>
                  <a:pt x="1622729" y="285377"/>
                </a:cubicBezTo>
                <a:lnTo>
                  <a:pt x="1622729" y="302939"/>
                </a:lnTo>
                <a:cubicBezTo>
                  <a:pt x="1623094" y="304403"/>
                  <a:pt x="1623826" y="305135"/>
                  <a:pt x="1624924" y="305135"/>
                </a:cubicBezTo>
                <a:cubicBezTo>
                  <a:pt x="1625655" y="319769"/>
                  <a:pt x="1626021" y="330745"/>
                  <a:pt x="1626021" y="338063"/>
                </a:cubicBezTo>
                <a:lnTo>
                  <a:pt x="1626021" y="360015"/>
                </a:lnTo>
                <a:lnTo>
                  <a:pt x="1628217" y="363308"/>
                </a:lnTo>
                <a:lnTo>
                  <a:pt x="1628217" y="373186"/>
                </a:lnTo>
                <a:lnTo>
                  <a:pt x="1630412" y="376479"/>
                </a:lnTo>
                <a:lnTo>
                  <a:pt x="1630412" y="395138"/>
                </a:lnTo>
                <a:cubicBezTo>
                  <a:pt x="1631875" y="396968"/>
                  <a:pt x="1632607" y="398431"/>
                  <a:pt x="1632607" y="399529"/>
                </a:cubicBezTo>
                <a:cubicBezTo>
                  <a:pt x="1633338" y="429164"/>
                  <a:pt x="1633705" y="445628"/>
                  <a:pt x="1633705" y="448921"/>
                </a:cubicBezTo>
                <a:cubicBezTo>
                  <a:pt x="1634802" y="448921"/>
                  <a:pt x="1636266" y="451482"/>
                  <a:pt x="1638095" y="456604"/>
                </a:cubicBezTo>
                <a:lnTo>
                  <a:pt x="1638095" y="468678"/>
                </a:lnTo>
                <a:cubicBezTo>
                  <a:pt x="1632241" y="478191"/>
                  <a:pt x="1626753" y="482947"/>
                  <a:pt x="1621631" y="482947"/>
                </a:cubicBezTo>
                <a:cubicBezTo>
                  <a:pt x="1609923" y="476727"/>
                  <a:pt x="1598215" y="466483"/>
                  <a:pt x="1586507" y="452214"/>
                </a:cubicBezTo>
                <a:cubicBezTo>
                  <a:pt x="1570409" y="440872"/>
                  <a:pt x="1560897" y="431725"/>
                  <a:pt x="1557970" y="424774"/>
                </a:cubicBezTo>
                <a:cubicBezTo>
                  <a:pt x="1537481" y="406114"/>
                  <a:pt x="1527237" y="391114"/>
                  <a:pt x="1527237" y="379772"/>
                </a:cubicBezTo>
                <a:cubicBezTo>
                  <a:pt x="1527237" y="379040"/>
                  <a:pt x="1525041" y="376479"/>
                  <a:pt x="1520651" y="372088"/>
                </a:cubicBezTo>
                <a:cubicBezTo>
                  <a:pt x="1516261" y="361112"/>
                  <a:pt x="1514065" y="353063"/>
                  <a:pt x="1514065" y="347941"/>
                </a:cubicBezTo>
                <a:cubicBezTo>
                  <a:pt x="1514065" y="346112"/>
                  <a:pt x="1515163" y="343551"/>
                  <a:pt x="1517358" y="340258"/>
                </a:cubicBezTo>
                <a:lnTo>
                  <a:pt x="1517358" y="339160"/>
                </a:lnTo>
                <a:cubicBezTo>
                  <a:pt x="1517358" y="338063"/>
                  <a:pt x="1515895" y="336599"/>
                  <a:pt x="1512968" y="334770"/>
                </a:cubicBezTo>
                <a:cubicBezTo>
                  <a:pt x="1511138" y="334770"/>
                  <a:pt x="1507846" y="336599"/>
                  <a:pt x="1503089" y="340258"/>
                </a:cubicBezTo>
                <a:lnTo>
                  <a:pt x="1500894" y="341355"/>
                </a:lnTo>
                <a:lnTo>
                  <a:pt x="1494308" y="340258"/>
                </a:lnTo>
                <a:lnTo>
                  <a:pt x="1485528" y="345746"/>
                </a:lnTo>
                <a:lnTo>
                  <a:pt x="1482235" y="343551"/>
                </a:lnTo>
                <a:lnTo>
                  <a:pt x="1472356" y="343551"/>
                </a:lnTo>
                <a:cubicBezTo>
                  <a:pt x="1470893" y="343551"/>
                  <a:pt x="1470161" y="342819"/>
                  <a:pt x="1470161" y="341355"/>
                </a:cubicBezTo>
                <a:lnTo>
                  <a:pt x="1470161" y="340258"/>
                </a:lnTo>
                <a:cubicBezTo>
                  <a:pt x="1481869" y="320867"/>
                  <a:pt x="1488455" y="304037"/>
                  <a:pt x="1489918" y="289768"/>
                </a:cubicBezTo>
                <a:cubicBezTo>
                  <a:pt x="1493211" y="275499"/>
                  <a:pt x="1496138" y="265255"/>
                  <a:pt x="1498699" y="259035"/>
                </a:cubicBezTo>
                <a:lnTo>
                  <a:pt x="1498699" y="242571"/>
                </a:lnTo>
                <a:cubicBezTo>
                  <a:pt x="1495772" y="237449"/>
                  <a:pt x="1493577" y="234888"/>
                  <a:pt x="1492113" y="234888"/>
                </a:cubicBezTo>
                <a:lnTo>
                  <a:pt x="1489918" y="234888"/>
                </a:lnTo>
                <a:cubicBezTo>
                  <a:pt x="1486259" y="237083"/>
                  <a:pt x="1482601" y="244766"/>
                  <a:pt x="1478942" y="257937"/>
                </a:cubicBezTo>
                <a:cubicBezTo>
                  <a:pt x="1474917" y="257937"/>
                  <a:pt x="1468332" y="272206"/>
                  <a:pt x="1459185" y="300744"/>
                </a:cubicBezTo>
                <a:cubicBezTo>
                  <a:pt x="1448209" y="315013"/>
                  <a:pt x="1438696" y="330014"/>
                  <a:pt x="1430647" y="345746"/>
                </a:cubicBezTo>
                <a:cubicBezTo>
                  <a:pt x="1414549" y="363308"/>
                  <a:pt x="1404670" y="372088"/>
                  <a:pt x="1401012" y="372088"/>
                </a:cubicBezTo>
                <a:cubicBezTo>
                  <a:pt x="1399548" y="372088"/>
                  <a:pt x="1396987" y="373552"/>
                  <a:pt x="1393329" y="376479"/>
                </a:cubicBezTo>
                <a:lnTo>
                  <a:pt x="1384548" y="376479"/>
                </a:lnTo>
                <a:cubicBezTo>
                  <a:pt x="1381986" y="373186"/>
                  <a:pt x="1377230" y="371357"/>
                  <a:pt x="1370279" y="370991"/>
                </a:cubicBezTo>
                <a:lnTo>
                  <a:pt x="1369181" y="368796"/>
                </a:lnTo>
                <a:cubicBezTo>
                  <a:pt x="1383816" y="361844"/>
                  <a:pt x="1395524" y="348307"/>
                  <a:pt x="1404305" y="328184"/>
                </a:cubicBezTo>
                <a:cubicBezTo>
                  <a:pt x="1416012" y="302208"/>
                  <a:pt x="1423696" y="283914"/>
                  <a:pt x="1427354" y="273304"/>
                </a:cubicBezTo>
                <a:cubicBezTo>
                  <a:pt x="1436135" y="244400"/>
                  <a:pt x="1441989" y="221716"/>
                  <a:pt x="1444916" y="205252"/>
                </a:cubicBezTo>
                <a:cubicBezTo>
                  <a:pt x="1447111" y="200496"/>
                  <a:pt x="1448575" y="195008"/>
                  <a:pt x="1449306" y="188788"/>
                </a:cubicBezTo>
                <a:cubicBezTo>
                  <a:pt x="1448575" y="187325"/>
                  <a:pt x="1448209" y="186227"/>
                  <a:pt x="1448209" y="185495"/>
                </a:cubicBezTo>
                <a:lnTo>
                  <a:pt x="1444916" y="185495"/>
                </a:lnTo>
                <a:cubicBezTo>
                  <a:pt x="1432842" y="191715"/>
                  <a:pt x="1422598" y="200496"/>
                  <a:pt x="1414183" y="211838"/>
                </a:cubicBezTo>
                <a:cubicBezTo>
                  <a:pt x="1396255" y="231961"/>
                  <a:pt x="1383450" y="245864"/>
                  <a:pt x="1375767" y="253547"/>
                </a:cubicBezTo>
                <a:cubicBezTo>
                  <a:pt x="1375767" y="255010"/>
                  <a:pt x="1372840" y="259035"/>
                  <a:pt x="1366986" y="265621"/>
                </a:cubicBezTo>
                <a:cubicBezTo>
                  <a:pt x="1361498" y="275865"/>
                  <a:pt x="1357108" y="285743"/>
                  <a:pt x="1353815" y="295256"/>
                </a:cubicBezTo>
                <a:lnTo>
                  <a:pt x="1353815" y="308427"/>
                </a:lnTo>
                <a:lnTo>
                  <a:pt x="1351619" y="311720"/>
                </a:lnTo>
                <a:lnTo>
                  <a:pt x="1351619" y="375381"/>
                </a:lnTo>
                <a:lnTo>
                  <a:pt x="1349424" y="378674"/>
                </a:lnTo>
                <a:lnTo>
                  <a:pt x="1349424" y="386357"/>
                </a:lnTo>
                <a:lnTo>
                  <a:pt x="1351619" y="389650"/>
                </a:lnTo>
                <a:lnTo>
                  <a:pt x="1351619" y="403919"/>
                </a:lnTo>
                <a:lnTo>
                  <a:pt x="1356010" y="412700"/>
                </a:lnTo>
                <a:lnTo>
                  <a:pt x="1356010" y="435750"/>
                </a:lnTo>
                <a:cubicBezTo>
                  <a:pt x="1356010" y="436847"/>
                  <a:pt x="1354546" y="438311"/>
                  <a:pt x="1351619" y="440140"/>
                </a:cubicBezTo>
                <a:lnTo>
                  <a:pt x="1350522" y="440140"/>
                </a:lnTo>
                <a:cubicBezTo>
                  <a:pt x="1334789" y="428066"/>
                  <a:pt x="1325643" y="420383"/>
                  <a:pt x="1323082" y="417090"/>
                </a:cubicBezTo>
                <a:cubicBezTo>
                  <a:pt x="1323082" y="415993"/>
                  <a:pt x="1317228" y="410871"/>
                  <a:pt x="1305520" y="401724"/>
                </a:cubicBezTo>
                <a:cubicBezTo>
                  <a:pt x="1301861" y="399163"/>
                  <a:pt x="1298934" y="395504"/>
                  <a:pt x="1296739" y="390748"/>
                </a:cubicBezTo>
                <a:lnTo>
                  <a:pt x="1298934" y="387455"/>
                </a:lnTo>
                <a:lnTo>
                  <a:pt x="1298934" y="373186"/>
                </a:lnTo>
                <a:lnTo>
                  <a:pt x="1296739" y="369893"/>
                </a:lnTo>
                <a:lnTo>
                  <a:pt x="1296739" y="356722"/>
                </a:lnTo>
                <a:cubicBezTo>
                  <a:pt x="1298934" y="353795"/>
                  <a:pt x="1303325" y="349771"/>
                  <a:pt x="1309910" y="344648"/>
                </a:cubicBezTo>
                <a:lnTo>
                  <a:pt x="1316496" y="331477"/>
                </a:lnTo>
                <a:cubicBezTo>
                  <a:pt x="1317228" y="312452"/>
                  <a:pt x="1317594" y="297451"/>
                  <a:pt x="1317594" y="286475"/>
                </a:cubicBezTo>
                <a:cubicBezTo>
                  <a:pt x="1319057" y="286475"/>
                  <a:pt x="1319789" y="285743"/>
                  <a:pt x="1319789" y="284280"/>
                </a:cubicBezTo>
                <a:lnTo>
                  <a:pt x="1319789" y="273304"/>
                </a:lnTo>
                <a:cubicBezTo>
                  <a:pt x="1321252" y="271475"/>
                  <a:pt x="1321984" y="270011"/>
                  <a:pt x="1321984" y="268913"/>
                </a:cubicBezTo>
                <a:cubicBezTo>
                  <a:pt x="1321984" y="262694"/>
                  <a:pt x="1322350" y="250986"/>
                  <a:pt x="1323082" y="233790"/>
                </a:cubicBezTo>
                <a:cubicBezTo>
                  <a:pt x="1323082" y="230863"/>
                  <a:pt x="1318325" y="227936"/>
                  <a:pt x="1308813" y="225009"/>
                </a:cubicBezTo>
                <a:cubicBezTo>
                  <a:pt x="1305886" y="221716"/>
                  <a:pt x="1303691" y="218058"/>
                  <a:pt x="1302227" y="214033"/>
                </a:cubicBezTo>
                <a:cubicBezTo>
                  <a:pt x="1295276" y="207082"/>
                  <a:pt x="1289056" y="198667"/>
                  <a:pt x="1283568" y="188788"/>
                </a:cubicBezTo>
                <a:lnTo>
                  <a:pt x="1283568" y="174519"/>
                </a:lnTo>
                <a:cubicBezTo>
                  <a:pt x="1283934" y="173056"/>
                  <a:pt x="1284665" y="172324"/>
                  <a:pt x="1285763" y="172324"/>
                </a:cubicBezTo>
                <a:cubicBezTo>
                  <a:pt x="1293080" y="178178"/>
                  <a:pt x="1296739" y="182568"/>
                  <a:pt x="1296739" y="185495"/>
                </a:cubicBezTo>
                <a:lnTo>
                  <a:pt x="1303325" y="185495"/>
                </a:lnTo>
                <a:cubicBezTo>
                  <a:pt x="1306618" y="184763"/>
                  <a:pt x="1309544" y="179641"/>
                  <a:pt x="1312106" y="170129"/>
                </a:cubicBezTo>
                <a:cubicBezTo>
                  <a:pt x="1316862" y="161348"/>
                  <a:pt x="1319789" y="156957"/>
                  <a:pt x="1320886" y="156957"/>
                </a:cubicBezTo>
                <a:cubicBezTo>
                  <a:pt x="1323448" y="156957"/>
                  <a:pt x="1325643" y="156226"/>
                  <a:pt x="1327472" y="154762"/>
                </a:cubicBezTo>
                <a:lnTo>
                  <a:pt x="1330765" y="154762"/>
                </a:lnTo>
                <a:cubicBezTo>
                  <a:pt x="1332594" y="155860"/>
                  <a:pt x="1338448" y="157323"/>
                  <a:pt x="1348327" y="159153"/>
                </a:cubicBezTo>
                <a:cubicBezTo>
                  <a:pt x="1348327" y="159884"/>
                  <a:pt x="1348692" y="160250"/>
                  <a:pt x="1349424" y="160250"/>
                </a:cubicBezTo>
                <a:lnTo>
                  <a:pt x="1377962" y="160250"/>
                </a:lnTo>
                <a:cubicBezTo>
                  <a:pt x="1385645" y="163177"/>
                  <a:pt x="1390036" y="166470"/>
                  <a:pt x="1391133" y="170129"/>
                </a:cubicBezTo>
                <a:lnTo>
                  <a:pt x="1391133" y="175617"/>
                </a:lnTo>
                <a:lnTo>
                  <a:pt x="1375767" y="195374"/>
                </a:lnTo>
                <a:lnTo>
                  <a:pt x="1375767" y="196471"/>
                </a:lnTo>
                <a:cubicBezTo>
                  <a:pt x="1375767" y="212570"/>
                  <a:pt x="1371376" y="229400"/>
                  <a:pt x="1362596" y="246961"/>
                </a:cubicBezTo>
                <a:lnTo>
                  <a:pt x="1363693" y="246961"/>
                </a:lnTo>
                <a:cubicBezTo>
                  <a:pt x="1368084" y="246961"/>
                  <a:pt x="1370279" y="244766"/>
                  <a:pt x="1370279" y="240376"/>
                </a:cubicBezTo>
                <a:cubicBezTo>
                  <a:pt x="1371376" y="240376"/>
                  <a:pt x="1379060" y="232692"/>
                  <a:pt x="1393329" y="217326"/>
                </a:cubicBezTo>
                <a:cubicBezTo>
                  <a:pt x="1416744" y="198667"/>
                  <a:pt x="1428452" y="188788"/>
                  <a:pt x="1428452" y="187690"/>
                </a:cubicBezTo>
                <a:cubicBezTo>
                  <a:pt x="1430647" y="187690"/>
                  <a:pt x="1437233" y="184032"/>
                  <a:pt x="1448209" y="176714"/>
                </a:cubicBezTo>
                <a:cubicBezTo>
                  <a:pt x="1451868" y="176714"/>
                  <a:pt x="1454429" y="168665"/>
                  <a:pt x="1455892" y="152567"/>
                </a:cubicBezTo>
                <a:cubicBezTo>
                  <a:pt x="1456624" y="152567"/>
                  <a:pt x="1456990" y="152201"/>
                  <a:pt x="1456990" y="151469"/>
                </a:cubicBezTo>
                <a:lnTo>
                  <a:pt x="1456990" y="111956"/>
                </a:lnTo>
                <a:cubicBezTo>
                  <a:pt x="1455892" y="109760"/>
                  <a:pt x="1454429" y="104272"/>
                  <a:pt x="1452599" y="95491"/>
                </a:cubicBezTo>
                <a:cubicBezTo>
                  <a:pt x="1449306" y="90369"/>
                  <a:pt x="1443453" y="87808"/>
                  <a:pt x="1435038" y="87808"/>
                </a:cubicBezTo>
                <a:lnTo>
                  <a:pt x="1435038" y="81223"/>
                </a:lnTo>
                <a:cubicBezTo>
                  <a:pt x="1435038" y="79759"/>
                  <a:pt x="1437965" y="77564"/>
                  <a:pt x="1443818" y="74637"/>
                </a:cubicBezTo>
                <a:close/>
                <a:moveTo>
                  <a:pt x="764716" y="26342"/>
                </a:moveTo>
                <a:cubicBezTo>
                  <a:pt x="776789" y="33660"/>
                  <a:pt x="783741" y="37318"/>
                  <a:pt x="785570" y="37318"/>
                </a:cubicBezTo>
                <a:cubicBezTo>
                  <a:pt x="798010" y="45001"/>
                  <a:pt x="807888" y="52685"/>
                  <a:pt x="815205" y="60368"/>
                </a:cubicBezTo>
                <a:cubicBezTo>
                  <a:pt x="823986" y="68417"/>
                  <a:pt x="828377" y="74271"/>
                  <a:pt x="828377" y="77930"/>
                </a:cubicBezTo>
                <a:cubicBezTo>
                  <a:pt x="832767" y="82320"/>
                  <a:pt x="836060" y="92930"/>
                  <a:pt x="838255" y="109760"/>
                </a:cubicBezTo>
                <a:cubicBezTo>
                  <a:pt x="841182" y="113053"/>
                  <a:pt x="842646" y="117078"/>
                  <a:pt x="842646" y="121834"/>
                </a:cubicBezTo>
                <a:lnTo>
                  <a:pt x="847036" y="121834"/>
                </a:lnTo>
                <a:cubicBezTo>
                  <a:pt x="853988" y="118541"/>
                  <a:pt x="862037" y="112321"/>
                  <a:pt x="871183" y="103175"/>
                </a:cubicBezTo>
                <a:cubicBezTo>
                  <a:pt x="876306" y="99882"/>
                  <a:pt x="878867" y="95126"/>
                  <a:pt x="878867" y="88906"/>
                </a:cubicBezTo>
                <a:cubicBezTo>
                  <a:pt x="881428" y="86345"/>
                  <a:pt x="884355" y="83784"/>
                  <a:pt x="887648" y="81223"/>
                </a:cubicBezTo>
                <a:lnTo>
                  <a:pt x="889843" y="81223"/>
                </a:lnTo>
                <a:lnTo>
                  <a:pt x="893136" y="83418"/>
                </a:lnTo>
                <a:lnTo>
                  <a:pt x="903014" y="83418"/>
                </a:lnTo>
                <a:lnTo>
                  <a:pt x="906307" y="85613"/>
                </a:lnTo>
                <a:lnTo>
                  <a:pt x="926064" y="85613"/>
                </a:lnTo>
                <a:cubicBezTo>
                  <a:pt x="932284" y="85613"/>
                  <a:pt x="936674" y="86711"/>
                  <a:pt x="939235" y="88906"/>
                </a:cubicBezTo>
                <a:lnTo>
                  <a:pt x="952407" y="88906"/>
                </a:lnTo>
                <a:cubicBezTo>
                  <a:pt x="955333" y="88906"/>
                  <a:pt x="957895" y="93662"/>
                  <a:pt x="960090" y="103175"/>
                </a:cubicBezTo>
                <a:cubicBezTo>
                  <a:pt x="960822" y="103175"/>
                  <a:pt x="962651" y="106468"/>
                  <a:pt x="965578" y="113053"/>
                </a:cubicBezTo>
                <a:cubicBezTo>
                  <a:pt x="965578" y="116346"/>
                  <a:pt x="956065" y="122200"/>
                  <a:pt x="937040" y="130615"/>
                </a:cubicBezTo>
                <a:cubicBezTo>
                  <a:pt x="922405" y="135005"/>
                  <a:pt x="907039" y="141957"/>
                  <a:pt x="890940" y="151469"/>
                </a:cubicBezTo>
                <a:cubicBezTo>
                  <a:pt x="874476" y="156226"/>
                  <a:pt x="862769" y="161714"/>
                  <a:pt x="855817" y="167934"/>
                </a:cubicBezTo>
                <a:cubicBezTo>
                  <a:pt x="853988" y="167934"/>
                  <a:pt x="852158" y="170495"/>
                  <a:pt x="850329" y="175617"/>
                </a:cubicBezTo>
                <a:lnTo>
                  <a:pt x="850329" y="195374"/>
                </a:lnTo>
                <a:lnTo>
                  <a:pt x="852524" y="198667"/>
                </a:lnTo>
                <a:lnTo>
                  <a:pt x="852524" y="199764"/>
                </a:lnTo>
                <a:lnTo>
                  <a:pt x="850329" y="203057"/>
                </a:lnTo>
                <a:lnTo>
                  <a:pt x="850329" y="234888"/>
                </a:lnTo>
                <a:lnTo>
                  <a:pt x="851427" y="234888"/>
                </a:lnTo>
                <a:cubicBezTo>
                  <a:pt x="859476" y="234888"/>
                  <a:pt x="867159" y="233058"/>
                  <a:pt x="874476" y="229400"/>
                </a:cubicBezTo>
                <a:cubicBezTo>
                  <a:pt x="882525" y="229400"/>
                  <a:pt x="891672" y="223180"/>
                  <a:pt x="901917" y="210740"/>
                </a:cubicBezTo>
                <a:cubicBezTo>
                  <a:pt x="907770" y="204155"/>
                  <a:pt x="914722" y="200862"/>
                  <a:pt x="922771" y="200862"/>
                </a:cubicBezTo>
                <a:cubicBezTo>
                  <a:pt x="926430" y="200862"/>
                  <a:pt x="933015" y="206350"/>
                  <a:pt x="942528" y="217326"/>
                </a:cubicBezTo>
                <a:cubicBezTo>
                  <a:pt x="971066" y="225375"/>
                  <a:pt x="985335" y="232327"/>
                  <a:pt x="985335" y="238180"/>
                </a:cubicBezTo>
                <a:cubicBezTo>
                  <a:pt x="985335" y="243303"/>
                  <a:pt x="986067" y="246595"/>
                  <a:pt x="987530" y="248059"/>
                </a:cubicBezTo>
                <a:lnTo>
                  <a:pt x="987530" y="282085"/>
                </a:lnTo>
                <a:cubicBezTo>
                  <a:pt x="983871" y="293793"/>
                  <a:pt x="979481" y="299646"/>
                  <a:pt x="974359" y="299646"/>
                </a:cubicBezTo>
                <a:cubicBezTo>
                  <a:pt x="967041" y="308427"/>
                  <a:pt x="961553" y="312818"/>
                  <a:pt x="957895" y="312818"/>
                </a:cubicBezTo>
                <a:cubicBezTo>
                  <a:pt x="956431" y="315745"/>
                  <a:pt x="954602" y="317208"/>
                  <a:pt x="952407" y="317208"/>
                </a:cubicBezTo>
                <a:lnTo>
                  <a:pt x="952407" y="332575"/>
                </a:lnTo>
                <a:cubicBezTo>
                  <a:pt x="953870" y="334770"/>
                  <a:pt x="954968" y="337331"/>
                  <a:pt x="955699" y="340258"/>
                </a:cubicBezTo>
                <a:cubicBezTo>
                  <a:pt x="955699" y="344648"/>
                  <a:pt x="950577" y="347209"/>
                  <a:pt x="940333" y="347941"/>
                </a:cubicBezTo>
                <a:lnTo>
                  <a:pt x="933747" y="346844"/>
                </a:lnTo>
                <a:lnTo>
                  <a:pt x="927162" y="346844"/>
                </a:lnTo>
                <a:cubicBezTo>
                  <a:pt x="914356" y="346844"/>
                  <a:pt x="894233" y="353429"/>
                  <a:pt x="866793" y="366601"/>
                </a:cubicBezTo>
                <a:lnTo>
                  <a:pt x="849232" y="366601"/>
                </a:lnTo>
                <a:lnTo>
                  <a:pt x="833865" y="372088"/>
                </a:lnTo>
                <a:cubicBezTo>
                  <a:pt x="833865" y="373552"/>
                  <a:pt x="829840" y="375016"/>
                  <a:pt x="821791" y="376479"/>
                </a:cubicBezTo>
                <a:cubicBezTo>
                  <a:pt x="819230" y="379406"/>
                  <a:pt x="817035" y="380869"/>
                  <a:pt x="815205" y="380869"/>
                </a:cubicBezTo>
                <a:lnTo>
                  <a:pt x="815205" y="401724"/>
                </a:lnTo>
                <a:cubicBezTo>
                  <a:pt x="815205" y="405017"/>
                  <a:pt x="821060" y="409773"/>
                  <a:pt x="832767" y="415993"/>
                </a:cubicBezTo>
                <a:lnTo>
                  <a:pt x="851427" y="425871"/>
                </a:lnTo>
                <a:cubicBezTo>
                  <a:pt x="855817" y="428798"/>
                  <a:pt x="859476" y="436847"/>
                  <a:pt x="862403" y="450019"/>
                </a:cubicBezTo>
                <a:cubicBezTo>
                  <a:pt x="863134" y="450019"/>
                  <a:pt x="863500" y="450385"/>
                  <a:pt x="863500" y="451116"/>
                </a:cubicBezTo>
                <a:lnTo>
                  <a:pt x="863500" y="470873"/>
                </a:lnTo>
                <a:cubicBezTo>
                  <a:pt x="862037" y="472337"/>
                  <a:pt x="860939" y="475995"/>
                  <a:pt x="860208" y="481849"/>
                </a:cubicBezTo>
                <a:cubicBezTo>
                  <a:pt x="858012" y="484410"/>
                  <a:pt x="854720" y="486971"/>
                  <a:pt x="850329" y="489532"/>
                </a:cubicBezTo>
                <a:lnTo>
                  <a:pt x="841548" y="489532"/>
                </a:lnTo>
                <a:cubicBezTo>
                  <a:pt x="832401" y="484044"/>
                  <a:pt x="825816" y="477093"/>
                  <a:pt x="821791" y="468678"/>
                </a:cubicBezTo>
                <a:cubicBezTo>
                  <a:pt x="817767" y="461361"/>
                  <a:pt x="812645" y="450385"/>
                  <a:pt x="806425" y="435750"/>
                </a:cubicBezTo>
                <a:lnTo>
                  <a:pt x="806425" y="424774"/>
                </a:lnTo>
                <a:cubicBezTo>
                  <a:pt x="806425" y="423676"/>
                  <a:pt x="800937" y="415627"/>
                  <a:pt x="789961" y="400626"/>
                </a:cubicBezTo>
                <a:cubicBezTo>
                  <a:pt x="792156" y="399895"/>
                  <a:pt x="793253" y="397699"/>
                  <a:pt x="793253" y="394041"/>
                </a:cubicBezTo>
                <a:lnTo>
                  <a:pt x="793253" y="391845"/>
                </a:lnTo>
                <a:cubicBezTo>
                  <a:pt x="791424" y="391845"/>
                  <a:pt x="788131" y="390016"/>
                  <a:pt x="783375" y="386357"/>
                </a:cubicBezTo>
                <a:cubicBezTo>
                  <a:pt x="780814" y="386357"/>
                  <a:pt x="776423" y="383430"/>
                  <a:pt x="770204" y="377577"/>
                </a:cubicBezTo>
                <a:cubicBezTo>
                  <a:pt x="757032" y="373186"/>
                  <a:pt x="750447" y="368064"/>
                  <a:pt x="750447" y="362210"/>
                </a:cubicBezTo>
                <a:cubicBezTo>
                  <a:pt x="753740" y="360015"/>
                  <a:pt x="757764" y="358551"/>
                  <a:pt x="762520" y="357820"/>
                </a:cubicBezTo>
                <a:lnTo>
                  <a:pt x="762520" y="355624"/>
                </a:lnTo>
                <a:cubicBezTo>
                  <a:pt x="757764" y="338063"/>
                  <a:pt x="754105" y="329282"/>
                  <a:pt x="751544" y="329282"/>
                </a:cubicBezTo>
                <a:lnTo>
                  <a:pt x="751544" y="327087"/>
                </a:lnTo>
                <a:lnTo>
                  <a:pt x="755935" y="318306"/>
                </a:lnTo>
                <a:lnTo>
                  <a:pt x="755935" y="301842"/>
                </a:lnTo>
                <a:cubicBezTo>
                  <a:pt x="742763" y="261962"/>
                  <a:pt x="731788" y="238912"/>
                  <a:pt x="723006" y="232692"/>
                </a:cubicBezTo>
                <a:cubicBezTo>
                  <a:pt x="723006" y="230863"/>
                  <a:pt x="721177" y="228302"/>
                  <a:pt x="717518" y="225009"/>
                </a:cubicBezTo>
                <a:cubicBezTo>
                  <a:pt x="717884" y="223546"/>
                  <a:pt x="718616" y="222814"/>
                  <a:pt x="719714" y="222814"/>
                </a:cubicBezTo>
                <a:lnTo>
                  <a:pt x="721909" y="222814"/>
                </a:lnTo>
                <a:cubicBezTo>
                  <a:pt x="727397" y="227570"/>
                  <a:pt x="735446" y="232327"/>
                  <a:pt x="746056" y="237083"/>
                </a:cubicBezTo>
                <a:cubicBezTo>
                  <a:pt x="746056" y="237815"/>
                  <a:pt x="751910" y="244034"/>
                  <a:pt x="763618" y="255742"/>
                </a:cubicBezTo>
                <a:cubicBezTo>
                  <a:pt x="769472" y="263791"/>
                  <a:pt x="774594" y="267816"/>
                  <a:pt x="778985" y="267816"/>
                </a:cubicBezTo>
                <a:lnTo>
                  <a:pt x="781180" y="267816"/>
                </a:lnTo>
                <a:cubicBezTo>
                  <a:pt x="796546" y="265621"/>
                  <a:pt x="804230" y="262328"/>
                  <a:pt x="804230" y="257937"/>
                </a:cubicBezTo>
                <a:cubicBezTo>
                  <a:pt x="799107" y="232692"/>
                  <a:pt x="795449" y="218789"/>
                  <a:pt x="793253" y="216228"/>
                </a:cubicBezTo>
                <a:lnTo>
                  <a:pt x="793253" y="215131"/>
                </a:lnTo>
                <a:cubicBezTo>
                  <a:pt x="793619" y="213667"/>
                  <a:pt x="794351" y="212936"/>
                  <a:pt x="795449" y="212936"/>
                </a:cubicBezTo>
                <a:cubicBezTo>
                  <a:pt x="801303" y="215862"/>
                  <a:pt x="804230" y="218424"/>
                  <a:pt x="804230" y="220619"/>
                </a:cubicBezTo>
                <a:lnTo>
                  <a:pt x="809718" y="220619"/>
                </a:lnTo>
                <a:cubicBezTo>
                  <a:pt x="809718" y="219521"/>
                  <a:pt x="810449" y="218058"/>
                  <a:pt x="811913" y="216228"/>
                </a:cubicBezTo>
                <a:lnTo>
                  <a:pt x="811913" y="164641"/>
                </a:lnTo>
                <a:cubicBezTo>
                  <a:pt x="811913" y="163543"/>
                  <a:pt x="808986" y="159884"/>
                  <a:pt x="803132" y="153665"/>
                </a:cubicBezTo>
                <a:lnTo>
                  <a:pt x="803132" y="148177"/>
                </a:lnTo>
                <a:cubicBezTo>
                  <a:pt x="807888" y="145250"/>
                  <a:pt x="810815" y="142323"/>
                  <a:pt x="811913" y="139396"/>
                </a:cubicBezTo>
                <a:lnTo>
                  <a:pt x="811913" y="122932"/>
                </a:lnTo>
                <a:lnTo>
                  <a:pt x="809718" y="119639"/>
                </a:lnTo>
                <a:cubicBezTo>
                  <a:pt x="808986" y="106102"/>
                  <a:pt x="808620" y="97687"/>
                  <a:pt x="808620" y="94394"/>
                </a:cubicBezTo>
                <a:cubicBezTo>
                  <a:pt x="807522" y="94394"/>
                  <a:pt x="806059" y="88906"/>
                  <a:pt x="804230" y="77930"/>
                </a:cubicBezTo>
                <a:cubicBezTo>
                  <a:pt x="801303" y="70612"/>
                  <a:pt x="794351" y="61832"/>
                  <a:pt x="783375" y="51587"/>
                </a:cubicBezTo>
                <a:cubicBezTo>
                  <a:pt x="783375" y="49026"/>
                  <a:pt x="778619" y="43904"/>
                  <a:pt x="769106" y="36221"/>
                </a:cubicBezTo>
                <a:lnTo>
                  <a:pt x="762520" y="28537"/>
                </a:lnTo>
                <a:cubicBezTo>
                  <a:pt x="762886" y="27074"/>
                  <a:pt x="763618" y="26342"/>
                  <a:pt x="764716" y="26342"/>
                </a:cubicBezTo>
                <a:close/>
                <a:moveTo>
                  <a:pt x="2026332" y="0"/>
                </a:moveTo>
                <a:lnTo>
                  <a:pt x="2030722" y="0"/>
                </a:lnTo>
                <a:cubicBezTo>
                  <a:pt x="2046821" y="15366"/>
                  <a:pt x="2063285" y="24879"/>
                  <a:pt x="2080115" y="28537"/>
                </a:cubicBezTo>
                <a:cubicBezTo>
                  <a:pt x="2080846" y="28537"/>
                  <a:pt x="2085237" y="34757"/>
                  <a:pt x="2093286" y="47197"/>
                </a:cubicBezTo>
                <a:lnTo>
                  <a:pt x="2093286" y="50490"/>
                </a:lnTo>
                <a:lnTo>
                  <a:pt x="2091091" y="53782"/>
                </a:lnTo>
                <a:cubicBezTo>
                  <a:pt x="2090359" y="69515"/>
                  <a:pt x="2089993" y="81223"/>
                  <a:pt x="2089993" y="88906"/>
                </a:cubicBezTo>
                <a:cubicBezTo>
                  <a:pt x="2084871" y="96223"/>
                  <a:pt x="2082310" y="102443"/>
                  <a:pt x="2082310" y="107565"/>
                </a:cubicBezTo>
                <a:lnTo>
                  <a:pt x="2082310" y="109760"/>
                </a:lnTo>
                <a:lnTo>
                  <a:pt x="2089993" y="109760"/>
                </a:lnTo>
                <a:lnTo>
                  <a:pt x="2100969" y="105370"/>
                </a:lnTo>
                <a:lnTo>
                  <a:pt x="2113043" y="105370"/>
                </a:lnTo>
                <a:cubicBezTo>
                  <a:pt x="2115604" y="103175"/>
                  <a:pt x="2119994" y="102077"/>
                  <a:pt x="2126214" y="102077"/>
                </a:cubicBezTo>
                <a:lnTo>
                  <a:pt x="2134995" y="102077"/>
                </a:lnTo>
                <a:cubicBezTo>
                  <a:pt x="2142678" y="96955"/>
                  <a:pt x="2149264" y="94028"/>
                  <a:pt x="2154752" y="93296"/>
                </a:cubicBezTo>
                <a:cubicBezTo>
                  <a:pt x="2156581" y="93296"/>
                  <a:pt x="2164264" y="96589"/>
                  <a:pt x="2177802" y="103175"/>
                </a:cubicBezTo>
                <a:cubicBezTo>
                  <a:pt x="2188412" y="107565"/>
                  <a:pt x="2194632" y="109760"/>
                  <a:pt x="2196461" y="109760"/>
                </a:cubicBezTo>
                <a:cubicBezTo>
                  <a:pt x="2203413" y="110492"/>
                  <a:pt x="2211827" y="117810"/>
                  <a:pt x="2221706" y="131712"/>
                </a:cubicBezTo>
                <a:cubicBezTo>
                  <a:pt x="2222438" y="136835"/>
                  <a:pt x="2224267" y="141957"/>
                  <a:pt x="2227194" y="147079"/>
                </a:cubicBezTo>
                <a:lnTo>
                  <a:pt x="2227194" y="161348"/>
                </a:lnTo>
                <a:cubicBezTo>
                  <a:pt x="2219511" y="180373"/>
                  <a:pt x="2211096" y="189886"/>
                  <a:pt x="2201949" y="189886"/>
                </a:cubicBezTo>
                <a:cubicBezTo>
                  <a:pt x="2197559" y="199398"/>
                  <a:pt x="2187314" y="204155"/>
                  <a:pt x="2171216" y="204155"/>
                </a:cubicBezTo>
                <a:cubicBezTo>
                  <a:pt x="2170484" y="205618"/>
                  <a:pt x="2165728" y="207447"/>
                  <a:pt x="2156947" y="209643"/>
                </a:cubicBezTo>
                <a:cubicBezTo>
                  <a:pt x="2156947" y="212570"/>
                  <a:pt x="2151459" y="215497"/>
                  <a:pt x="2140483" y="218424"/>
                </a:cubicBezTo>
                <a:lnTo>
                  <a:pt x="2140483" y="222814"/>
                </a:lnTo>
                <a:lnTo>
                  <a:pt x="2142678" y="226107"/>
                </a:lnTo>
                <a:lnTo>
                  <a:pt x="2142678" y="229400"/>
                </a:lnTo>
                <a:cubicBezTo>
                  <a:pt x="2142678" y="230497"/>
                  <a:pt x="2141215" y="231961"/>
                  <a:pt x="2138288" y="233790"/>
                </a:cubicBezTo>
                <a:lnTo>
                  <a:pt x="2132800" y="233790"/>
                </a:lnTo>
                <a:lnTo>
                  <a:pt x="2124019" y="229400"/>
                </a:lnTo>
                <a:lnTo>
                  <a:pt x="2115238" y="229400"/>
                </a:lnTo>
                <a:cubicBezTo>
                  <a:pt x="2102067" y="225009"/>
                  <a:pt x="2093652" y="220985"/>
                  <a:pt x="2089993" y="217326"/>
                </a:cubicBezTo>
                <a:cubicBezTo>
                  <a:pt x="2079017" y="214765"/>
                  <a:pt x="2072066" y="211106"/>
                  <a:pt x="2069139" y="206350"/>
                </a:cubicBezTo>
                <a:lnTo>
                  <a:pt x="2054870" y="199764"/>
                </a:lnTo>
                <a:lnTo>
                  <a:pt x="2044991" y="199764"/>
                </a:lnTo>
                <a:lnTo>
                  <a:pt x="2024137" y="187690"/>
                </a:lnTo>
                <a:lnTo>
                  <a:pt x="2024137" y="186593"/>
                </a:lnTo>
                <a:cubicBezTo>
                  <a:pt x="2024137" y="183666"/>
                  <a:pt x="2034015" y="181837"/>
                  <a:pt x="2053772" y="181105"/>
                </a:cubicBezTo>
                <a:lnTo>
                  <a:pt x="2065846" y="181105"/>
                </a:lnTo>
                <a:cubicBezTo>
                  <a:pt x="2066212" y="181105"/>
                  <a:pt x="2067309" y="180373"/>
                  <a:pt x="2069139" y="178910"/>
                </a:cubicBezTo>
                <a:lnTo>
                  <a:pt x="2077919" y="178910"/>
                </a:lnTo>
                <a:cubicBezTo>
                  <a:pt x="2093652" y="184398"/>
                  <a:pt x="2104628" y="188788"/>
                  <a:pt x="2110848" y="192081"/>
                </a:cubicBezTo>
                <a:lnTo>
                  <a:pt x="2113043" y="192081"/>
                </a:lnTo>
                <a:cubicBezTo>
                  <a:pt x="2128409" y="180739"/>
                  <a:pt x="2136093" y="172690"/>
                  <a:pt x="2136093" y="167934"/>
                </a:cubicBezTo>
                <a:cubicBezTo>
                  <a:pt x="2138288" y="167934"/>
                  <a:pt x="2144142" y="160616"/>
                  <a:pt x="2153654" y="145981"/>
                </a:cubicBezTo>
                <a:cubicBezTo>
                  <a:pt x="2155849" y="141225"/>
                  <a:pt x="2156947" y="137566"/>
                  <a:pt x="2156947" y="135005"/>
                </a:cubicBezTo>
                <a:lnTo>
                  <a:pt x="2156947" y="133908"/>
                </a:lnTo>
                <a:cubicBezTo>
                  <a:pt x="2155849" y="133908"/>
                  <a:pt x="2154386" y="133176"/>
                  <a:pt x="2152557" y="131712"/>
                </a:cubicBezTo>
                <a:lnTo>
                  <a:pt x="2150361" y="131712"/>
                </a:lnTo>
                <a:cubicBezTo>
                  <a:pt x="2144142" y="135371"/>
                  <a:pt x="2135727" y="137201"/>
                  <a:pt x="2125117" y="137201"/>
                </a:cubicBezTo>
                <a:lnTo>
                  <a:pt x="2120726" y="137201"/>
                </a:lnTo>
                <a:lnTo>
                  <a:pt x="2114140" y="141591"/>
                </a:lnTo>
                <a:lnTo>
                  <a:pt x="2113043" y="141591"/>
                </a:lnTo>
                <a:cubicBezTo>
                  <a:pt x="2103164" y="141591"/>
                  <a:pt x="2096944" y="142689"/>
                  <a:pt x="2094384" y="144884"/>
                </a:cubicBezTo>
                <a:lnTo>
                  <a:pt x="2084505" y="144884"/>
                </a:lnTo>
                <a:cubicBezTo>
                  <a:pt x="2077554" y="147445"/>
                  <a:pt x="2066577" y="150006"/>
                  <a:pt x="2051577" y="152567"/>
                </a:cubicBezTo>
                <a:cubicBezTo>
                  <a:pt x="2051577" y="154031"/>
                  <a:pt x="2050845" y="154762"/>
                  <a:pt x="2049382" y="154762"/>
                </a:cubicBezTo>
                <a:lnTo>
                  <a:pt x="2043894" y="154762"/>
                </a:lnTo>
                <a:cubicBezTo>
                  <a:pt x="2039137" y="154762"/>
                  <a:pt x="2026332" y="158787"/>
                  <a:pt x="2005477" y="166836"/>
                </a:cubicBezTo>
                <a:cubicBezTo>
                  <a:pt x="2000355" y="168665"/>
                  <a:pt x="1997794" y="170129"/>
                  <a:pt x="1997794" y="171226"/>
                </a:cubicBezTo>
                <a:lnTo>
                  <a:pt x="1995599" y="174519"/>
                </a:lnTo>
                <a:cubicBezTo>
                  <a:pt x="1997794" y="177080"/>
                  <a:pt x="1999623" y="182202"/>
                  <a:pt x="2001087" y="189886"/>
                </a:cubicBezTo>
                <a:lnTo>
                  <a:pt x="2001087" y="211838"/>
                </a:lnTo>
                <a:cubicBezTo>
                  <a:pt x="2003282" y="214399"/>
                  <a:pt x="2004380" y="219887"/>
                  <a:pt x="2004380" y="228302"/>
                </a:cubicBezTo>
                <a:cubicBezTo>
                  <a:pt x="2004380" y="235619"/>
                  <a:pt x="1999623" y="252083"/>
                  <a:pt x="1990111" y="277694"/>
                </a:cubicBezTo>
                <a:cubicBezTo>
                  <a:pt x="1989379" y="277694"/>
                  <a:pt x="1986086" y="284646"/>
                  <a:pt x="1980232" y="298549"/>
                </a:cubicBezTo>
                <a:lnTo>
                  <a:pt x="1972549" y="307330"/>
                </a:lnTo>
                <a:lnTo>
                  <a:pt x="1971451" y="307330"/>
                </a:lnTo>
                <a:cubicBezTo>
                  <a:pt x="1962671" y="301476"/>
                  <a:pt x="1958280" y="290500"/>
                  <a:pt x="1958280" y="274402"/>
                </a:cubicBezTo>
                <a:cubicBezTo>
                  <a:pt x="1956817" y="274402"/>
                  <a:pt x="1956085" y="273670"/>
                  <a:pt x="1956085" y="272206"/>
                </a:cubicBezTo>
                <a:lnTo>
                  <a:pt x="1956085" y="256840"/>
                </a:lnTo>
                <a:cubicBezTo>
                  <a:pt x="1957548" y="255010"/>
                  <a:pt x="1958280" y="253913"/>
                  <a:pt x="1958280" y="253547"/>
                </a:cubicBezTo>
                <a:lnTo>
                  <a:pt x="1958280" y="249156"/>
                </a:lnTo>
                <a:cubicBezTo>
                  <a:pt x="1958280" y="240376"/>
                  <a:pt x="1964500" y="229034"/>
                  <a:pt x="1976940" y="215131"/>
                </a:cubicBezTo>
                <a:cubicBezTo>
                  <a:pt x="1982062" y="202325"/>
                  <a:pt x="1985355" y="192081"/>
                  <a:pt x="1986818" y="184398"/>
                </a:cubicBezTo>
                <a:cubicBezTo>
                  <a:pt x="1987550" y="184398"/>
                  <a:pt x="1987916" y="184032"/>
                  <a:pt x="1987916" y="183300"/>
                </a:cubicBezTo>
                <a:lnTo>
                  <a:pt x="1987916" y="180007"/>
                </a:lnTo>
                <a:cubicBezTo>
                  <a:pt x="1986452" y="178178"/>
                  <a:pt x="1985720" y="176714"/>
                  <a:pt x="1985720" y="175617"/>
                </a:cubicBezTo>
                <a:cubicBezTo>
                  <a:pt x="1978403" y="175617"/>
                  <a:pt x="1971817" y="177446"/>
                  <a:pt x="1965963" y="181105"/>
                </a:cubicBezTo>
                <a:cubicBezTo>
                  <a:pt x="1956085" y="181105"/>
                  <a:pt x="1947304" y="185861"/>
                  <a:pt x="1939621" y="195374"/>
                </a:cubicBezTo>
                <a:cubicBezTo>
                  <a:pt x="1936694" y="203789"/>
                  <a:pt x="1933035" y="218424"/>
                  <a:pt x="1928645" y="239278"/>
                </a:cubicBezTo>
                <a:lnTo>
                  <a:pt x="1916571" y="261230"/>
                </a:lnTo>
                <a:cubicBezTo>
                  <a:pt x="1914010" y="261230"/>
                  <a:pt x="1911815" y="261962"/>
                  <a:pt x="1909985" y="263425"/>
                </a:cubicBezTo>
                <a:lnTo>
                  <a:pt x="1905595" y="263425"/>
                </a:lnTo>
                <a:cubicBezTo>
                  <a:pt x="1894985" y="260133"/>
                  <a:pt x="1886204" y="255010"/>
                  <a:pt x="1879252" y="248059"/>
                </a:cubicBezTo>
                <a:cubicBezTo>
                  <a:pt x="1874862" y="245132"/>
                  <a:pt x="1869740" y="238912"/>
                  <a:pt x="1863886" y="229400"/>
                </a:cubicBezTo>
                <a:cubicBezTo>
                  <a:pt x="1860593" y="227204"/>
                  <a:pt x="1857666" y="218789"/>
                  <a:pt x="1855105" y="204155"/>
                </a:cubicBezTo>
                <a:cubicBezTo>
                  <a:pt x="1854373" y="204155"/>
                  <a:pt x="1854007" y="203789"/>
                  <a:pt x="1854007" y="203057"/>
                </a:cubicBezTo>
                <a:lnTo>
                  <a:pt x="1854007" y="189886"/>
                </a:lnTo>
                <a:cubicBezTo>
                  <a:pt x="1854007" y="187690"/>
                  <a:pt x="1853642" y="186593"/>
                  <a:pt x="1852910" y="186593"/>
                </a:cubicBezTo>
                <a:lnTo>
                  <a:pt x="1854007" y="181105"/>
                </a:lnTo>
                <a:lnTo>
                  <a:pt x="1854007" y="162446"/>
                </a:lnTo>
                <a:cubicBezTo>
                  <a:pt x="1856569" y="158055"/>
                  <a:pt x="1858398" y="153299"/>
                  <a:pt x="1859495" y="148177"/>
                </a:cubicBezTo>
                <a:cubicBezTo>
                  <a:pt x="1867910" y="138664"/>
                  <a:pt x="1873033" y="133908"/>
                  <a:pt x="1874862" y="133908"/>
                </a:cubicBezTo>
                <a:lnTo>
                  <a:pt x="1883643" y="133908"/>
                </a:lnTo>
                <a:cubicBezTo>
                  <a:pt x="1884740" y="133908"/>
                  <a:pt x="1886204" y="135371"/>
                  <a:pt x="1888033" y="138298"/>
                </a:cubicBezTo>
                <a:cubicBezTo>
                  <a:pt x="1877057" y="148177"/>
                  <a:pt x="1871569" y="155128"/>
                  <a:pt x="1871569" y="159153"/>
                </a:cubicBezTo>
                <a:lnTo>
                  <a:pt x="1871569" y="165738"/>
                </a:lnTo>
                <a:cubicBezTo>
                  <a:pt x="1871569" y="180739"/>
                  <a:pt x="1874862" y="194642"/>
                  <a:pt x="1881448" y="207447"/>
                </a:cubicBezTo>
                <a:lnTo>
                  <a:pt x="1885838" y="210740"/>
                </a:lnTo>
                <a:lnTo>
                  <a:pt x="1892424" y="210740"/>
                </a:lnTo>
                <a:cubicBezTo>
                  <a:pt x="1894985" y="210740"/>
                  <a:pt x="1908156" y="198667"/>
                  <a:pt x="1931938" y="174519"/>
                </a:cubicBezTo>
                <a:cubicBezTo>
                  <a:pt x="1935962" y="170495"/>
                  <a:pt x="1942548" y="165738"/>
                  <a:pt x="1951694" y="160250"/>
                </a:cubicBezTo>
                <a:cubicBezTo>
                  <a:pt x="1951694" y="159153"/>
                  <a:pt x="1955719" y="156957"/>
                  <a:pt x="1963768" y="153665"/>
                </a:cubicBezTo>
                <a:cubicBezTo>
                  <a:pt x="1963768" y="152201"/>
                  <a:pt x="1967061" y="150372"/>
                  <a:pt x="1973647" y="148177"/>
                </a:cubicBezTo>
                <a:cubicBezTo>
                  <a:pt x="1995599" y="135737"/>
                  <a:pt x="2012795" y="128786"/>
                  <a:pt x="2025234" y="127322"/>
                </a:cubicBezTo>
                <a:cubicBezTo>
                  <a:pt x="2027064" y="125493"/>
                  <a:pt x="2034747" y="122566"/>
                  <a:pt x="2048284" y="118541"/>
                </a:cubicBezTo>
                <a:lnTo>
                  <a:pt x="2048284" y="115248"/>
                </a:lnTo>
                <a:cubicBezTo>
                  <a:pt x="2046455" y="115248"/>
                  <a:pt x="2044625" y="114517"/>
                  <a:pt x="2042796" y="113053"/>
                </a:cubicBezTo>
                <a:lnTo>
                  <a:pt x="2038406" y="113053"/>
                </a:lnTo>
                <a:lnTo>
                  <a:pt x="2035112" y="115248"/>
                </a:lnTo>
                <a:lnTo>
                  <a:pt x="2031820" y="115248"/>
                </a:lnTo>
                <a:lnTo>
                  <a:pt x="2028527" y="113053"/>
                </a:lnTo>
                <a:lnTo>
                  <a:pt x="2020844" y="113053"/>
                </a:lnTo>
                <a:lnTo>
                  <a:pt x="2017551" y="115248"/>
                </a:lnTo>
                <a:lnTo>
                  <a:pt x="2005477" y="115248"/>
                </a:lnTo>
                <a:lnTo>
                  <a:pt x="2002184" y="113053"/>
                </a:lnTo>
                <a:lnTo>
                  <a:pt x="1989013" y="113053"/>
                </a:lnTo>
                <a:cubicBezTo>
                  <a:pt x="1987184" y="114517"/>
                  <a:pt x="1986086" y="115248"/>
                  <a:pt x="1985720" y="115248"/>
                </a:cubicBezTo>
                <a:cubicBezTo>
                  <a:pt x="1979867" y="111956"/>
                  <a:pt x="1976940" y="109394"/>
                  <a:pt x="1976940" y="107565"/>
                </a:cubicBezTo>
                <a:lnTo>
                  <a:pt x="1972549" y="107565"/>
                </a:lnTo>
                <a:cubicBezTo>
                  <a:pt x="1971086" y="109029"/>
                  <a:pt x="1966329" y="110126"/>
                  <a:pt x="1958280" y="110858"/>
                </a:cubicBezTo>
                <a:lnTo>
                  <a:pt x="1957182" y="108663"/>
                </a:lnTo>
                <a:cubicBezTo>
                  <a:pt x="1957182" y="107565"/>
                  <a:pt x="1966329" y="103175"/>
                  <a:pt x="1984623" y="95491"/>
                </a:cubicBezTo>
                <a:cubicBezTo>
                  <a:pt x="2010600" y="75369"/>
                  <a:pt x="2026697" y="57807"/>
                  <a:pt x="2032917" y="42806"/>
                </a:cubicBezTo>
                <a:lnTo>
                  <a:pt x="2032917" y="31830"/>
                </a:lnTo>
                <a:cubicBezTo>
                  <a:pt x="2024502" y="24513"/>
                  <a:pt x="2019014" y="20854"/>
                  <a:pt x="2016453" y="20854"/>
                </a:cubicBezTo>
                <a:cubicBezTo>
                  <a:pt x="2016453" y="10976"/>
                  <a:pt x="2019746" y="4024"/>
                  <a:pt x="2026332"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44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27" name="流程图: 联系 26"/>
          <p:cNvSpPr/>
          <p:nvPr/>
        </p:nvSpPr>
        <p:spPr>
          <a:xfrm flipV="1">
            <a:off x="2601595" y="1348105"/>
            <a:ext cx="7007225" cy="7545705"/>
          </a:xfrm>
          <a:prstGeom prst="flowChartConnector">
            <a:avLst/>
          </a:prstGeom>
          <a:noFill/>
          <a:ln w="47625">
            <a:gradFill>
              <a:gsLst>
                <a:gs pos="62000">
                  <a:srgbClr val="CBD705">
                    <a:alpha val="0"/>
                  </a:srgbClr>
                </a:gs>
                <a:gs pos="0">
                  <a:srgbClr val="3AA32F">
                    <a:alpha val="92000"/>
                  </a:srgbClr>
                </a:gs>
              </a:gsLst>
              <a:lin ang="16200000" scaled="1"/>
            </a:gra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3091954" y="550545"/>
            <a:ext cx="2139950" cy="392430"/>
          </a:xfrm>
          <a:prstGeom prst="rect">
            <a:avLst/>
          </a:prstGeom>
          <a:noFill/>
        </p:spPr>
        <p:txBody>
          <a:bodyPr wrap="square" rtlCol="0">
            <a:noAutofit/>
          </a:bodyPr>
          <a:lstStyle/>
          <a:p>
            <a:pPr algn="dist"/>
            <a:r>
              <a:rPr lang="zh-CN" altLang="en-US"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Timeline style</a:t>
            </a:r>
          </a:p>
        </p:txBody>
      </p:sp>
      <p:pic>
        <p:nvPicPr>
          <p:cNvPr id="52" name="图片 51"/>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rot="12060000" flipH="1">
            <a:off x="11339830" y="875665"/>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grpSp>
        <p:nvGrpSpPr>
          <p:cNvPr id="35" name="组合 34"/>
          <p:cNvGrpSpPr/>
          <p:nvPr/>
        </p:nvGrpSpPr>
        <p:grpSpPr>
          <a:xfrm>
            <a:off x="8688070" y="2350770"/>
            <a:ext cx="4177030" cy="1267460"/>
            <a:chOff x="12323" y="2587"/>
            <a:chExt cx="6578" cy="1996"/>
          </a:xfrm>
        </p:grpSpPr>
        <p:sp>
          <p:nvSpPr>
            <p:cNvPr id="36" name="文本框 35"/>
            <p:cNvSpPr txBox="1"/>
            <p:nvPr/>
          </p:nvSpPr>
          <p:spPr>
            <a:xfrm>
              <a:off x="13004" y="2587"/>
              <a:ext cx="5897" cy="1996"/>
            </a:xfrm>
            <a:prstGeom prst="rect">
              <a:avLst/>
            </a:prstGeom>
            <a:noFill/>
          </p:spPr>
          <p:txBody>
            <a:bodyPr wrap="square" rtlCol="0" anchor="t">
              <a:noAutofit/>
            </a:bodyPr>
            <a:lstStyle/>
            <a:p>
              <a:pPr algn="l">
                <a:lnSpc>
                  <a:spcPct val="80000"/>
                </a:lnSpc>
              </a:pPr>
              <a:r>
                <a:rPr lang="zh-CN" altLang="en-US" sz="28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输入正文</a:t>
              </a:r>
            </a:p>
            <a:p>
              <a:pPr algn="l">
                <a:lnSpc>
                  <a:spcPct val="80000"/>
                </a:lnSpc>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输入正文</a:t>
              </a:r>
            </a:p>
          </p:txBody>
        </p:sp>
        <p:sp>
          <p:nvSpPr>
            <p:cNvPr id="37" name="椭圆 36"/>
            <p:cNvSpPr/>
            <p:nvPr/>
          </p:nvSpPr>
          <p:spPr>
            <a:xfrm>
              <a:off x="12323" y="2792"/>
              <a:ext cx="397" cy="397"/>
            </a:xfrm>
            <a:prstGeom prst="ellipse">
              <a:avLst/>
            </a:prstGeom>
            <a:solidFill>
              <a:srgbClr val="70B32E"/>
            </a:solidFill>
            <a:ln w="381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80000"/>
                </a:lnSpc>
              </a:pP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nvGrpSpPr>
          <p:cNvPr id="38" name="组合 37"/>
          <p:cNvGrpSpPr/>
          <p:nvPr/>
        </p:nvGrpSpPr>
        <p:grpSpPr>
          <a:xfrm>
            <a:off x="7607300" y="1322070"/>
            <a:ext cx="4321810" cy="913765"/>
            <a:chOff x="12323" y="2381"/>
            <a:chExt cx="6806" cy="1439"/>
          </a:xfrm>
        </p:grpSpPr>
        <p:sp>
          <p:nvSpPr>
            <p:cNvPr id="39" name="文本框 38"/>
            <p:cNvSpPr txBox="1"/>
            <p:nvPr/>
          </p:nvSpPr>
          <p:spPr>
            <a:xfrm>
              <a:off x="13232" y="2381"/>
              <a:ext cx="5897" cy="1439"/>
            </a:xfrm>
            <a:prstGeom prst="rect">
              <a:avLst/>
            </a:prstGeom>
            <a:noFill/>
          </p:spPr>
          <p:txBody>
            <a:bodyPr wrap="square" rtlCol="0" anchor="t">
              <a:noAutofit/>
            </a:bodyPr>
            <a:lstStyle/>
            <a:p>
              <a:pPr algn="l">
                <a:lnSpc>
                  <a:spcPct val="80000"/>
                </a:lnSpc>
              </a:pPr>
              <a:r>
                <a:rPr lang="zh-CN" altLang="en-US" sz="28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输入正文</a:t>
              </a:r>
            </a:p>
            <a:p>
              <a:pPr algn="l">
                <a:lnSpc>
                  <a:spcPct val="80000"/>
                </a:lnSpc>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输入正文</a:t>
              </a:r>
            </a:p>
          </p:txBody>
        </p:sp>
        <p:sp>
          <p:nvSpPr>
            <p:cNvPr id="40" name="椭圆 39"/>
            <p:cNvSpPr/>
            <p:nvPr/>
          </p:nvSpPr>
          <p:spPr>
            <a:xfrm>
              <a:off x="12323" y="2792"/>
              <a:ext cx="397" cy="397"/>
            </a:xfrm>
            <a:prstGeom prst="ellipse">
              <a:avLst/>
            </a:prstGeom>
            <a:solidFill>
              <a:srgbClr val="70B32E"/>
            </a:solidFill>
            <a:ln w="381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80000"/>
                </a:lnSpc>
              </a:pP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nvGrpSpPr>
          <p:cNvPr id="41" name="组合 40"/>
          <p:cNvGrpSpPr/>
          <p:nvPr/>
        </p:nvGrpSpPr>
        <p:grpSpPr>
          <a:xfrm>
            <a:off x="407670" y="1322070"/>
            <a:ext cx="4284345" cy="1267460"/>
            <a:chOff x="5973" y="2304"/>
            <a:chExt cx="6747" cy="1996"/>
          </a:xfrm>
        </p:grpSpPr>
        <p:sp>
          <p:nvSpPr>
            <p:cNvPr id="43" name="文本框 42"/>
            <p:cNvSpPr txBox="1"/>
            <p:nvPr/>
          </p:nvSpPr>
          <p:spPr>
            <a:xfrm>
              <a:off x="5973" y="2304"/>
              <a:ext cx="5897" cy="1996"/>
            </a:xfrm>
            <a:prstGeom prst="rect">
              <a:avLst/>
            </a:prstGeom>
            <a:noFill/>
          </p:spPr>
          <p:txBody>
            <a:bodyPr wrap="square" rtlCol="0" anchor="t">
              <a:noAutofit/>
            </a:bodyPr>
            <a:lstStyle/>
            <a:p>
              <a:pPr algn="r">
                <a:lnSpc>
                  <a:spcPct val="80000"/>
                </a:lnSpc>
              </a:pPr>
              <a:r>
                <a:rPr lang="zh-CN" altLang="en-US" sz="28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输入正文</a:t>
              </a:r>
            </a:p>
            <a:p>
              <a:pPr algn="r">
                <a:lnSpc>
                  <a:spcPct val="80000"/>
                </a:lnSpc>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输入正文</a:t>
              </a:r>
            </a:p>
          </p:txBody>
        </p:sp>
        <p:sp>
          <p:nvSpPr>
            <p:cNvPr id="44" name="椭圆 43"/>
            <p:cNvSpPr/>
            <p:nvPr/>
          </p:nvSpPr>
          <p:spPr>
            <a:xfrm>
              <a:off x="12323" y="2792"/>
              <a:ext cx="397" cy="397"/>
            </a:xfrm>
            <a:prstGeom prst="ellipse">
              <a:avLst/>
            </a:prstGeom>
            <a:solidFill>
              <a:srgbClr val="70B32E"/>
            </a:solidFill>
            <a:ln w="381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nvGrpSpPr>
          <p:cNvPr id="45" name="组合 44"/>
          <p:cNvGrpSpPr/>
          <p:nvPr/>
        </p:nvGrpSpPr>
        <p:grpSpPr>
          <a:xfrm>
            <a:off x="-671830" y="2350135"/>
            <a:ext cx="4284345" cy="1267460"/>
            <a:chOff x="5973" y="2530"/>
            <a:chExt cx="6747" cy="1996"/>
          </a:xfrm>
        </p:grpSpPr>
        <p:sp>
          <p:nvSpPr>
            <p:cNvPr id="46" name="文本框 45"/>
            <p:cNvSpPr txBox="1"/>
            <p:nvPr/>
          </p:nvSpPr>
          <p:spPr>
            <a:xfrm>
              <a:off x="5973" y="2530"/>
              <a:ext cx="5897" cy="1996"/>
            </a:xfrm>
            <a:prstGeom prst="rect">
              <a:avLst/>
            </a:prstGeom>
            <a:noFill/>
          </p:spPr>
          <p:txBody>
            <a:bodyPr wrap="square" rtlCol="0" anchor="t">
              <a:noAutofit/>
            </a:bodyPr>
            <a:lstStyle/>
            <a:p>
              <a:pPr algn="r">
                <a:lnSpc>
                  <a:spcPct val="80000"/>
                </a:lnSpc>
              </a:pPr>
              <a:r>
                <a:rPr lang="zh-CN" altLang="en-US" sz="28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输入正文</a:t>
              </a:r>
            </a:p>
            <a:p>
              <a:pPr algn="r">
                <a:lnSpc>
                  <a:spcPct val="80000"/>
                </a:lnSpc>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输入正文</a:t>
              </a:r>
            </a:p>
          </p:txBody>
        </p:sp>
        <p:sp>
          <p:nvSpPr>
            <p:cNvPr id="47" name="椭圆 46"/>
            <p:cNvSpPr/>
            <p:nvPr/>
          </p:nvSpPr>
          <p:spPr>
            <a:xfrm>
              <a:off x="12323" y="2792"/>
              <a:ext cx="397" cy="397"/>
            </a:xfrm>
            <a:prstGeom prst="ellipse">
              <a:avLst/>
            </a:prstGeom>
            <a:solidFill>
              <a:srgbClr val="70B32E"/>
            </a:solidFill>
            <a:ln w="381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sp>
        <p:nvSpPr>
          <p:cNvPr id="20" name="任意多边形 8"/>
          <p:cNvSpPr/>
          <p:nvPr/>
        </p:nvSpPr>
        <p:spPr>
          <a:xfrm flipH="1">
            <a:off x="-168910" y="5484495"/>
            <a:ext cx="12552680" cy="1767840"/>
          </a:xfrm>
          <a:prstGeom prst="rect">
            <a:avLst/>
          </a:prstGeom>
          <a:solidFill>
            <a:schemeClr val="accent4">
              <a:lumMod val="20000"/>
              <a:lumOff val="80000"/>
              <a:alpha val="9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48" name="组合 47"/>
          <p:cNvGrpSpPr/>
          <p:nvPr/>
        </p:nvGrpSpPr>
        <p:grpSpPr>
          <a:xfrm>
            <a:off x="-1248410" y="3431540"/>
            <a:ext cx="4213860" cy="1267460"/>
            <a:chOff x="5973" y="2530"/>
            <a:chExt cx="6636" cy="1996"/>
          </a:xfrm>
        </p:grpSpPr>
        <p:sp>
          <p:nvSpPr>
            <p:cNvPr id="49" name="文本框 48"/>
            <p:cNvSpPr txBox="1"/>
            <p:nvPr/>
          </p:nvSpPr>
          <p:spPr>
            <a:xfrm>
              <a:off x="5973" y="2530"/>
              <a:ext cx="5897" cy="1996"/>
            </a:xfrm>
            <a:prstGeom prst="rect">
              <a:avLst/>
            </a:prstGeom>
            <a:noFill/>
          </p:spPr>
          <p:txBody>
            <a:bodyPr wrap="square" rtlCol="0" anchor="t">
              <a:noAutofit/>
            </a:bodyPr>
            <a:lstStyle/>
            <a:p>
              <a:pPr algn="r">
                <a:lnSpc>
                  <a:spcPct val="80000"/>
                </a:lnSpc>
              </a:pPr>
              <a:r>
                <a:rPr lang="zh-CN" altLang="en-US" sz="28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输入正文</a:t>
              </a:r>
            </a:p>
            <a:p>
              <a:pPr algn="r">
                <a:lnSpc>
                  <a:spcPct val="80000"/>
                </a:lnSpc>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输入正文</a:t>
              </a:r>
            </a:p>
          </p:txBody>
        </p:sp>
        <p:sp>
          <p:nvSpPr>
            <p:cNvPr id="50" name="椭圆 49"/>
            <p:cNvSpPr/>
            <p:nvPr/>
          </p:nvSpPr>
          <p:spPr>
            <a:xfrm>
              <a:off x="12212" y="2792"/>
              <a:ext cx="397" cy="397"/>
            </a:xfrm>
            <a:prstGeom prst="ellipse">
              <a:avLst/>
            </a:prstGeom>
            <a:solidFill>
              <a:srgbClr val="70B32E"/>
            </a:solidFill>
            <a:ln w="381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pic>
        <p:nvPicPr>
          <p:cNvPr id="64" name="图片 63"/>
          <p:cNvPicPr>
            <a:picLocks noChangeAspect="1"/>
          </p:cNvPicPr>
          <p:nvPr/>
        </p:nvPicPr>
        <p:blipFill>
          <a:blip r:embed="rId9" cstate="email">
            <a:clrChange>
              <a:clrFrom>
                <a:srgbClr val="FFFFFF">
                  <a:alpha val="100000"/>
                </a:srgbClr>
              </a:clrFrom>
              <a:clrTo>
                <a:srgbClr val="FFFFFF">
                  <a:alpha val="100000"/>
                  <a:alpha val="0"/>
                </a:srgbClr>
              </a:clrTo>
            </a:clrChange>
            <a:extLst>
              <a:ext uri="{28A0092B-C50C-407E-A947-70E740481C1C}">
                <a14:useLocalDpi xmlns:a14="http://schemas.microsoft.com/office/drawing/2010/main"/>
              </a:ext>
            </a:extLst>
          </a:blip>
          <a:srcRect/>
          <a:stretch>
            <a:fillRect/>
          </a:stretch>
        </p:blipFill>
        <p:spPr>
          <a:xfrm>
            <a:off x="2673350" y="1692275"/>
            <a:ext cx="7007225" cy="3888105"/>
          </a:xfrm>
          <a:custGeom>
            <a:avLst/>
            <a:gdLst/>
            <a:ahLst/>
            <a:cxnLst>
              <a:cxn ang="3">
                <a:pos x="hc" y="t"/>
              </a:cxn>
              <a:cxn ang="cd2">
                <a:pos x="l" y="vc"/>
              </a:cxn>
              <a:cxn ang="cd4">
                <a:pos x="hc" y="b"/>
              </a:cxn>
              <a:cxn ang="0">
                <a:pos x="r" y="vc"/>
              </a:cxn>
            </a:cxnLst>
            <a:rect l="l" t="t" r="r" b="b"/>
            <a:pathLst>
              <a:path w="11035" h="6000">
                <a:moveTo>
                  <a:pt x="4404" y="0"/>
                </a:moveTo>
                <a:lnTo>
                  <a:pt x="6631" y="0"/>
                </a:lnTo>
                <a:lnTo>
                  <a:pt x="6697" y="15"/>
                </a:lnTo>
                <a:cubicBezTo>
                  <a:pt x="9177" y="597"/>
                  <a:pt x="11035" y="2975"/>
                  <a:pt x="11035" y="5821"/>
                </a:cubicBezTo>
                <a:cubicBezTo>
                  <a:pt x="11035" y="5872"/>
                  <a:pt x="11034" y="5923"/>
                  <a:pt x="11033" y="5974"/>
                </a:cubicBezTo>
                <a:lnTo>
                  <a:pt x="11032" y="6000"/>
                </a:lnTo>
                <a:lnTo>
                  <a:pt x="3" y="6000"/>
                </a:lnTo>
                <a:lnTo>
                  <a:pt x="2" y="5974"/>
                </a:lnTo>
                <a:cubicBezTo>
                  <a:pt x="1" y="5923"/>
                  <a:pt x="0" y="5872"/>
                  <a:pt x="0" y="5821"/>
                </a:cubicBezTo>
                <a:cubicBezTo>
                  <a:pt x="0" y="2975"/>
                  <a:pt x="1858" y="597"/>
                  <a:pt x="4338" y="15"/>
                </a:cubicBezTo>
                <a:lnTo>
                  <a:pt x="4404" y="0"/>
                </a:lnTo>
                <a:close/>
              </a:path>
            </a:pathLst>
          </a:custGeom>
          <a:effectLst>
            <a:reflection blurRad="6350" stA="50000" endA="300" endPos="55000" dir="5400000" sy="-100000" algn="bl" rotWithShape="0"/>
          </a:effectLst>
        </p:spPr>
      </p:pic>
      <p:grpSp>
        <p:nvGrpSpPr>
          <p:cNvPr id="51" name="组合 50"/>
          <p:cNvGrpSpPr/>
          <p:nvPr/>
        </p:nvGrpSpPr>
        <p:grpSpPr>
          <a:xfrm>
            <a:off x="-1392555" y="4655185"/>
            <a:ext cx="4140835" cy="1267460"/>
            <a:chOff x="5973" y="2530"/>
            <a:chExt cx="6521" cy="1996"/>
          </a:xfrm>
        </p:grpSpPr>
        <p:sp>
          <p:nvSpPr>
            <p:cNvPr id="53" name="文本框 52"/>
            <p:cNvSpPr txBox="1"/>
            <p:nvPr/>
          </p:nvSpPr>
          <p:spPr>
            <a:xfrm>
              <a:off x="5973" y="2530"/>
              <a:ext cx="5897" cy="1996"/>
            </a:xfrm>
            <a:prstGeom prst="rect">
              <a:avLst/>
            </a:prstGeom>
            <a:noFill/>
          </p:spPr>
          <p:txBody>
            <a:bodyPr wrap="square" rtlCol="0" anchor="t">
              <a:noAutofit/>
            </a:bodyPr>
            <a:lstStyle/>
            <a:p>
              <a:pPr algn="r">
                <a:lnSpc>
                  <a:spcPct val="80000"/>
                </a:lnSpc>
              </a:pPr>
              <a:r>
                <a:rPr lang="zh-CN" altLang="en-US" sz="28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输入正文</a:t>
              </a:r>
            </a:p>
            <a:p>
              <a:pPr algn="r">
                <a:lnSpc>
                  <a:spcPct val="80000"/>
                </a:lnSpc>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输入正文</a:t>
              </a:r>
            </a:p>
          </p:txBody>
        </p:sp>
        <p:sp>
          <p:nvSpPr>
            <p:cNvPr id="55" name="椭圆 54"/>
            <p:cNvSpPr/>
            <p:nvPr/>
          </p:nvSpPr>
          <p:spPr>
            <a:xfrm>
              <a:off x="12097" y="2792"/>
              <a:ext cx="397" cy="397"/>
            </a:xfrm>
            <a:prstGeom prst="ellipse">
              <a:avLst/>
            </a:prstGeom>
            <a:solidFill>
              <a:srgbClr val="70B32E"/>
            </a:solidFill>
            <a:ln w="381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sp>
        <p:nvSpPr>
          <p:cNvPr id="63" name="文本框 62"/>
          <p:cNvSpPr txBox="1"/>
          <p:nvPr/>
        </p:nvSpPr>
        <p:spPr>
          <a:xfrm>
            <a:off x="3084830" y="2536046"/>
            <a:ext cx="6096000" cy="2117090"/>
          </a:xfrm>
          <a:prstGeom prst="rect">
            <a:avLst/>
          </a:prstGeom>
          <a:noFill/>
        </p:spPr>
        <p:txBody>
          <a:bodyPr wrap="square" rtlCol="0" anchor="t">
            <a:prstTxWarp prst="textArchUp">
              <a:avLst/>
            </a:prstTxWarp>
            <a:noAutofit/>
          </a:bodyPr>
          <a:lstStyle/>
          <a:p>
            <a:pPr algn="ctr"/>
            <a:r>
              <a:rPr lang="zh-CN" altLang="en-US" sz="54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等枝桠，成繁花</a:t>
            </a:r>
          </a:p>
        </p:txBody>
      </p:sp>
      <p:grpSp>
        <p:nvGrpSpPr>
          <p:cNvPr id="8" name="组合 7"/>
          <p:cNvGrpSpPr/>
          <p:nvPr/>
        </p:nvGrpSpPr>
        <p:grpSpPr>
          <a:xfrm>
            <a:off x="9479915" y="4726940"/>
            <a:ext cx="4104640" cy="1267460"/>
            <a:chOff x="12323" y="2790"/>
            <a:chExt cx="6464" cy="1996"/>
          </a:xfrm>
        </p:grpSpPr>
        <p:sp>
          <p:nvSpPr>
            <p:cNvPr id="9" name="文本框 8"/>
            <p:cNvSpPr txBox="1"/>
            <p:nvPr/>
          </p:nvSpPr>
          <p:spPr>
            <a:xfrm>
              <a:off x="12918" y="2790"/>
              <a:ext cx="5869" cy="1996"/>
            </a:xfrm>
            <a:prstGeom prst="rect">
              <a:avLst/>
            </a:prstGeom>
            <a:noFill/>
          </p:spPr>
          <p:txBody>
            <a:bodyPr wrap="square" rtlCol="0" anchor="t">
              <a:noAutofit/>
            </a:bodyPr>
            <a:lstStyle/>
            <a:p>
              <a:pPr algn="l">
                <a:lnSpc>
                  <a:spcPct val="80000"/>
                </a:lnSpc>
              </a:pPr>
              <a:r>
                <a:rPr lang="zh-CN" altLang="en-US" sz="28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输入正文</a:t>
              </a:r>
            </a:p>
            <a:p>
              <a:pPr algn="l">
                <a:lnSpc>
                  <a:spcPct val="80000"/>
                </a:lnSpc>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输入正文</a:t>
              </a:r>
            </a:p>
          </p:txBody>
        </p:sp>
        <p:sp>
          <p:nvSpPr>
            <p:cNvPr id="11" name="椭圆 10"/>
            <p:cNvSpPr/>
            <p:nvPr/>
          </p:nvSpPr>
          <p:spPr>
            <a:xfrm>
              <a:off x="12323" y="2792"/>
              <a:ext cx="397" cy="397"/>
            </a:xfrm>
            <a:prstGeom prst="ellipse">
              <a:avLst/>
            </a:prstGeom>
            <a:solidFill>
              <a:srgbClr val="70B32E"/>
            </a:solidFill>
            <a:ln w="381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80000"/>
                </a:lnSpc>
              </a:pP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nvGrpSpPr>
          <p:cNvPr id="31" name="组合 30"/>
          <p:cNvGrpSpPr/>
          <p:nvPr/>
        </p:nvGrpSpPr>
        <p:grpSpPr>
          <a:xfrm>
            <a:off x="9192260" y="3502660"/>
            <a:ext cx="4161155" cy="1267460"/>
            <a:chOff x="12323" y="2723"/>
            <a:chExt cx="6553" cy="1996"/>
          </a:xfrm>
        </p:grpSpPr>
        <p:sp>
          <p:nvSpPr>
            <p:cNvPr id="32" name="文本框 31"/>
            <p:cNvSpPr txBox="1"/>
            <p:nvPr/>
          </p:nvSpPr>
          <p:spPr>
            <a:xfrm>
              <a:off x="12979" y="2723"/>
              <a:ext cx="5897" cy="1996"/>
            </a:xfrm>
            <a:prstGeom prst="rect">
              <a:avLst/>
            </a:prstGeom>
            <a:noFill/>
          </p:spPr>
          <p:txBody>
            <a:bodyPr wrap="square" rtlCol="0" anchor="t">
              <a:noAutofit/>
            </a:bodyPr>
            <a:lstStyle/>
            <a:p>
              <a:pPr algn="l">
                <a:lnSpc>
                  <a:spcPct val="80000"/>
                </a:lnSpc>
              </a:pPr>
              <a:r>
                <a:rPr lang="zh-CN" altLang="en-US" sz="28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输入正文</a:t>
              </a:r>
            </a:p>
            <a:p>
              <a:pPr algn="l">
                <a:lnSpc>
                  <a:spcPct val="80000"/>
                </a:lnSpc>
              </a:pPr>
              <a:r>
                <a:rPr lang="zh-CN" altLang="en-US" sz="20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输入正文</a:t>
              </a:r>
            </a:p>
          </p:txBody>
        </p:sp>
        <p:sp>
          <p:nvSpPr>
            <p:cNvPr id="34" name="椭圆 33"/>
            <p:cNvSpPr/>
            <p:nvPr/>
          </p:nvSpPr>
          <p:spPr>
            <a:xfrm>
              <a:off x="12323" y="2792"/>
              <a:ext cx="397" cy="397"/>
            </a:xfrm>
            <a:prstGeom prst="ellipse">
              <a:avLst/>
            </a:prstGeom>
            <a:solidFill>
              <a:srgbClr val="70B32E"/>
            </a:solidFill>
            <a:ln w="38100">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80000"/>
                </a:lnSpc>
              </a:pP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nvGrpSpPr>
          <p:cNvPr id="3" name="组合 2"/>
          <p:cNvGrpSpPr>
            <a:grpSpLocks noRot="1" noChangeAspect="1"/>
          </p:cNvGrpSpPr>
          <p:nvPr/>
        </p:nvGrpSpPr>
        <p:grpSpPr>
          <a:xfrm>
            <a:off x="7851668" y="245988"/>
            <a:ext cx="4376943" cy="874489"/>
            <a:chOff x="0" y="0"/>
            <a:chExt cx="7395" cy="1277"/>
          </a:xfrm>
        </p:grpSpPr>
        <p:sp>
          <p:nvSpPr>
            <p:cNvPr id="4"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6" name="图片 5"/>
            <p:cNvPicPr>
              <a:picLocks noChangeAspect="1"/>
            </p:cNvPicPr>
            <p:nvPr/>
          </p:nvPicPr>
          <p:blipFill>
            <a:blip r:embed="rId11"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68275" y="-794385"/>
            <a:ext cx="12379960" cy="7679690"/>
          </a:xfrm>
          <a:prstGeom prst="rect">
            <a:avLst/>
          </a:prstGeom>
        </p:spPr>
      </p:pic>
      <p:sp>
        <p:nvSpPr>
          <p:cNvPr id="48" name="矩形 47"/>
          <p:cNvSpPr/>
          <p:nvPr userDrawn="1"/>
        </p:nvSpPr>
        <p:spPr>
          <a:xfrm>
            <a:off x="-2040890" y="-1539240"/>
            <a:ext cx="15914370" cy="5328920"/>
          </a:xfrm>
          <a:prstGeom prst="rect">
            <a:avLst/>
          </a:prstGeom>
          <a:gradFill>
            <a:gsLst>
              <a:gs pos="22000">
                <a:srgbClr val="FFFFFF">
                  <a:alpha val="100000"/>
                </a:srgbClr>
              </a:gs>
              <a:gs pos="54000">
                <a:srgbClr val="FFFFFF">
                  <a:alpha val="87000"/>
                </a:srgbClr>
              </a:gs>
              <a:gs pos="80000">
                <a:schemeClr val="bg1">
                  <a:alpha val="55000"/>
                </a:schemeClr>
              </a:gs>
              <a:gs pos="100000">
                <a:schemeClr val="bg1">
                  <a:alpha val="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94" name="图片 93"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rot="180000">
            <a:off x="-2702560" y="1397635"/>
            <a:ext cx="7720965" cy="2426970"/>
          </a:xfrm>
          <a:prstGeom prst="rect">
            <a:avLst/>
          </a:prstGeom>
        </p:spPr>
      </p:pic>
      <p:pic>
        <p:nvPicPr>
          <p:cNvPr id="19" name="图片 18" descr="黑暗中有许多云&#10;&#10;中度可信度描述已自动生成"/>
          <p:cNvPicPr>
            <a:picLocks noChangeAspect="1"/>
          </p:cNvPicPr>
          <p:nvPr userDrawn="1"/>
        </p:nvPicPr>
        <p:blipFill>
          <a:blip r:embed="rId4" cstate="email">
            <a:alphaModFix amt="70000"/>
            <a:extLst>
              <a:ext uri="{28A0092B-C50C-407E-A947-70E740481C1C}">
                <a14:useLocalDpi xmlns:a14="http://schemas.microsoft.com/office/drawing/2010/main"/>
              </a:ext>
            </a:extLst>
          </a:blip>
          <a:stretch>
            <a:fillRect/>
          </a:stretch>
        </p:blipFill>
        <p:spPr>
          <a:xfrm>
            <a:off x="5375910" y="-314960"/>
            <a:ext cx="7720965" cy="2426970"/>
          </a:xfrm>
          <a:prstGeom prst="rect">
            <a:avLst/>
          </a:prstGeom>
        </p:spPr>
      </p:pic>
      <p:pic>
        <p:nvPicPr>
          <p:cNvPr id="43" name="图片 42"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rot="1260000">
            <a:off x="-2438400" y="5741035"/>
            <a:ext cx="7720965" cy="2426970"/>
          </a:xfrm>
          <a:prstGeom prst="rect">
            <a:avLst/>
          </a:prstGeom>
        </p:spPr>
      </p:pic>
      <p:pic>
        <p:nvPicPr>
          <p:cNvPr id="44" name="图片 43"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rot="20220000">
            <a:off x="7991475" y="5182870"/>
            <a:ext cx="7720965" cy="2426970"/>
          </a:xfrm>
          <a:prstGeom prst="rect">
            <a:avLst/>
          </a:prstGeom>
        </p:spPr>
      </p:pic>
      <p:pic>
        <p:nvPicPr>
          <p:cNvPr id="53" name="图片 52" descr="黑暗中有许多云&#10;&#10;中度可信度描述已自动生成"/>
          <p:cNvPicPr>
            <a:picLocks noChangeAspect="1"/>
          </p:cNvPicPr>
          <p:nvPr userDrawn="1"/>
        </p:nvPicPr>
        <p:blipFill>
          <a:blip r:embed="rId4" cstate="email">
            <a:alphaModFix amt="70000"/>
            <a:extLst>
              <a:ext uri="{28A0092B-C50C-407E-A947-70E740481C1C}">
                <a14:useLocalDpi xmlns:a14="http://schemas.microsoft.com/office/drawing/2010/main"/>
              </a:ext>
            </a:extLst>
          </a:blip>
          <a:stretch>
            <a:fillRect/>
          </a:stretch>
        </p:blipFill>
        <p:spPr>
          <a:xfrm rot="18960000">
            <a:off x="10535920" y="1089660"/>
            <a:ext cx="7720965" cy="2426970"/>
          </a:xfrm>
          <a:prstGeom prst="rect">
            <a:avLst/>
          </a:prstGeom>
        </p:spPr>
      </p:pic>
      <p:pic>
        <p:nvPicPr>
          <p:cNvPr id="96" name="图片 95"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rot="180000">
            <a:off x="8891270" y="2045970"/>
            <a:ext cx="7720965" cy="2426970"/>
          </a:xfrm>
          <a:prstGeom prst="rect">
            <a:avLst/>
          </a:prstGeom>
        </p:spPr>
      </p:pic>
      <p:pic>
        <p:nvPicPr>
          <p:cNvPr id="98" name="图片 97"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a:off x="-4092575" y="2512060"/>
            <a:ext cx="7720965" cy="2426970"/>
          </a:xfrm>
          <a:prstGeom prst="rect">
            <a:avLst/>
          </a:prstGeom>
        </p:spPr>
      </p:pic>
      <p:sp>
        <p:nvSpPr>
          <p:cNvPr id="11" name="矩形 10"/>
          <p:cNvSpPr/>
          <p:nvPr/>
        </p:nvSpPr>
        <p:spPr>
          <a:xfrm>
            <a:off x="-24130" y="113030"/>
            <a:ext cx="12192000" cy="6780530"/>
          </a:xfrm>
          <a:prstGeom prst="rect">
            <a:avLst/>
          </a:prstGeom>
          <a:gradFill>
            <a:gsLst>
              <a:gs pos="58000">
                <a:srgbClr val="F6FAF6">
                  <a:alpha val="76000"/>
                </a:srgbClr>
              </a:gs>
              <a:gs pos="27000">
                <a:srgbClr val="ECF5EC">
                  <a:alpha val="37000"/>
                </a:srgbClr>
              </a:gs>
              <a:gs pos="0">
                <a:srgbClr val="D9EAD8">
                  <a:alpha val="0"/>
                </a:srgbClr>
              </a:gs>
              <a:gs pos="88000">
                <a:schemeClr val="bg1"/>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12" name="图片 11"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rot="21240000">
            <a:off x="5985510" y="1593850"/>
            <a:ext cx="7720965" cy="2426970"/>
          </a:xfrm>
          <a:prstGeom prst="rect">
            <a:avLst/>
          </a:prstGeom>
        </p:spPr>
      </p:pic>
      <p:pic>
        <p:nvPicPr>
          <p:cNvPr id="13" name="图片 12" descr="黑暗中有许多云&#10;&#10;中度可信度描述已自动生成"/>
          <p:cNvPicPr>
            <a:picLocks noChangeAspect="1"/>
          </p:cNvPicPr>
          <p:nvPr/>
        </p:nvPicPr>
        <p:blipFill>
          <a:blip r:embed="rId4" cstate="email">
            <a:alphaModFix amt="70000"/>
            <a:extLst>
              <a:ext uri="{28A0092B-C50C-407E-A947-70E740481C1C}">
                <a14:useLocalDpi xmlns:a14="http://schemas.microsoft.com/office/drawing/2010/main"/>
              </a:ext>
            </a:extLst>
          </a:blip>
          <a:stretch>
            <a:fillRect/>
          </a:stretch>
        </p:blipFill>
        <p:spPr>
          <a:xfrm>
            <a:off x="4079875" y="2061210"/>
            <a:ext cx="7720965" cy="2426970"/>
          </a:xfrm>
          <a:prstGeom prst="rect">
            <a:avLst/>
          </a:prstGeom>
        </p:spPr>
      </p:pic>
      <p:sp>
        <p:nvSpPr>
          <p:cNvPr id="14" name="矩形 13"/>
          <p:cNvSpPr>
            <a:spLocks noChangeAspect="1"/>
          </p:cNvSpPr>
          <p:nvPr/>
        </p:nvSpPr>
        <p:spPr>
          <a:xfrm>
            <a:off x="3314700" y="2885440"/>
            <a:ext cx="5562600" cy="1087120"/>
          </a:xfrm>
          <a:prstGeom prst="rect">
            <a:avLst/>
          </a:prstGeom>
          <a:noFill/>
          <a:ln w="9525">
            <a:noFill/>
          </a:ln>
        </p:spPr>
        <p:txBody>
          <a:bodyPr/>
          <a:lstStyle/>
          <a:p>
            <a:endParaRPr lang="zh-CN" altLang="en-US">
              <a:ea typeface="微软雅黑" panose="020B0503020204020204" pitchFamily="34" charset="-122"/>
              <a:cs typeface="Allan" panose="02000803000000000000" charset="0"/>
              <a:sym typeface="Arial" panose="020B0604020202020204" pitchFamily="34" charset="0"/>
            </a:endParaRPr>
          </a:p>
        </p:txBody>
      </p:sp>
      <p:pic>
        <p:nvPicPr>
          <p:cNvPr id="38" name="图片 37"/>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623570" y="2112010"/>
            <a:ext cx="1973580" cy="1508125"/>
          </a:xfrm>
          <a:custGeom>
            <a:avLst/>
            <a:gdLst/>
            <a:ahLst/>
            <a:cxnLst>
              <a:cxn ang="3">
                <a:pos x="hc" y="t"/>
              </a:cxn>
              <a:cxn ang="cd2">
                <a:pos x="l" y="vc"/>
              </a:cxn>
              <a:cxn ang="cd4">
                <a:pos x="hc" y="b"/>
              </a:cxn>
              <a:cxn ang="0">
                <a:pos x="r" y="vc"/>
              </a:cxn>
            </a:cxnLst>
            <a:rect l="l" t="t" r="r" b="b"/>
            <a:pathLst>
              <a:path w="1996" h="1525">
                <a:moveTo>
                  <a:pt x="254" y="0"/>
                </a:moveTo>
                <a:lnTo>
                  <a:pt x="1742" y="0"/>
                </a:lnTo>
                <a:cubicBezTo>
                  <a:pt x="1882" y="0"/>
                  <a:pt x="1996" y="114"/>
                  <a:pt x="1996" y="254"/>
                </a:cubicBezTo>
                <a:lnTo>
                  <a:pt x="1996" y="1271"/>
                </a:lnTo>
                <a:cubicBezTo>
                  <a:pt x="1996" y="1411"/>
                  <a:pt x="1882" y="1525"/>
                  <a:pt x="1742" y="1525"/>
                </a:cubicBezTo>
                <a:lnTo>
                  <a:pt x="254" y="1525"/>
                </a:lnTo>
                <a:cubicBezTo>
                  <a:pt x="114" y="1525"/>
                  <a:pt x="0" y="1411"/>
                  <a:pt x="0" y="1271"/>
                </a:cubicBezTo>
                <a:lnTo>
                  <a:pt x="0" y="254"/>
                </a:lnTo>
                <a:cubicBezTo>
                  <a:pt x="0" y="114"/>
                  <a:pt x="114" y="0"/>
                  <a:pt x="254" y="0"/>
                </a:cubicBezTo>
                <a:close/>
              </a:path>
            </a:pathLst>
          </a:custGeom>
        </p:spPr>
      </p:pic>
      <p:sp>
        <p:nvSpPr>
          <p:cNvPr id="16" name="文本框 15">
            <a:extLst>
              <a:ext uri="{FF2B5EF4-FFF2-40B4-BE49-F238E27FC236}">
                <a16:creationId xmlns:a16="http://schemas.microsoft.com/office/drawing/2014/main" id="{C0858B88-3E4A-2532-697D-8CF1006C3A34}"/>
              </a:ext>
            </a:extLst>
          </p:cNvPr>
          <p:cNvSpPr txBox="1"/>
          <p:nvPr/>
        </p:nvSpPr>
        <p:spPr>
          <a:xfrm>
            <a:off x="3448827" y="979283"/>
            <a:ext cx="1206847" cy="1497174"/>
          </a:xfrm>
          <a:custGeom>
            <a:avLst/>
            <a:gdLst/>
            <a:ahLst/>
            <a:cxnLst/>
            <a:rect l="l" t="t" r="r" b="b"/>
            <a:pathLst>
              <a:path w="1206847" h="1497174">
                <a:moveTo>
                  <a:pt x="122392" y="1169846"/>
                </a:moveTo>
                <a:lnTo>
                  <a:pt x="125238" y="1169846"/>
                </a:lnTo>
                <a:cubicBezTo>
                  <a:pt x="155599" y="1188821"/>
                  <a:pt x="170780" y="1203053"/>
                  <a:pt x="170780" y="1212541"/>
                </a:cubicBezTo>
                <a:cubicBezTo>
                  <a:pt x="175524" y="1212541"/>
                  <a:pt x="181217" y="1224875"/>
                  <a:pt x="187858" y="1249543"/>
                </a:cubicBezTo>
                <a:lnTo>
                  <a:pt x="193551" y="1249543"/>
                </a:lnTo>
                <a:cubicBezTo>
                  <a:pt x="201141" y="1249543"/>
                  <a:pt x="210629" y="1229619"/>
                  <a:pt x="222014" y="1189770"/>
                </a:cubicBezTo>
                <a:lnTo>
                  <a:pt x="227707" y="1186923"/>
                </a:lnTo>
                <a:cubicBezTo>
                  <a:pt x="231502" y="1186923"/>
                  <a:pt x="237194" y="1197360"/>
                  <a:pt x="244785" y="1218233"/>
                </a:cubicBezTo>
                <a:lnTo>
                  <a:pt x="244785" y="1235311"/>
                </a:lnTo>
                <a:lnTo>
                  <a:pt x="239092" y="1243850"/>
                </a:lnTo>
                <a:lnTo>
                  <a:pt x="239092" y="1269467"/>
                </a:lnTo>
                <a:cubicBezTo>
                  <a:pt x="247631" y="1269467"/>
                  <a:pt x="254272" y="1283699"/>
                  <a:pt x="259016" y="1312162"/>
                </a:cubicBezTo>
                <a:cubicBezTo>
                  <a:pt x="261863" y="1312162"/>
                  <a:pt x="266606" y="1321650"/>
                  <a:pt x="273248" y="1340626"/>
                </a:cubicBezTo>
                <a:lnTo>
                  <a:pt x="273248" y="1366243"/>
                </a:lnTo>
                <a:lnTo>
                  <a:pt x="321636" y="1428862"/>
                </a:lnTo>
                <a:cubicBezTo>
                  <a:pt x="329226" y="1436453"/>
                  <a:pt x="333021" y="1448787"/>
                  <a:pt x="333021" y="1465865"/>
                </a:cubicBezTo>
                <a:lnTo>
                  <a:pt x="333021" y="1474404"/>
                </a:lnTo>
                <a:cubicBezTo>
                  <a:pt x="333021" y="1477250"/>
                  <a:pt x="329226" y="1481045"/>
                  <a:pt x="321636" y="1485789"/>
                </a:cubicBezTo>
                <a:cubicBezTo>
                  <a:pt x="314994" y="1485789"/>
                  <a:pt x="306455" y="1484840"/>
                  <a:pt x="296019" y="1482943"/>
                </a:cubicBezTo>
                <a:cubicBezTo>
                  <a:pt x="285582" y="1485789"/>
                  <a:pt x="276094" y="1490533"/>
                  <a:pt x="267555" y="1497174"/>
                </a:cubicBezTo>
                <a:lnTo>
                  <a:pt x="259016" y="1497174"/>
                </a:lnTo>
                <a:cubicBezTo>
                  <a:pt x="253324" y="1496226"/>
                  <a:pt x="228655" y="1476301"/>
                  <a:pt x="185012" y="1437401"/>
                </a:cubicBezTo>
                <a:cubicBezTo>
                  <a:pt x="168882" y="1423170"/>
                  <a:pt x="152753" y="1412733"/>
                  <a:pt x="136624" y="1406092"/>
                </a:cubicBezTo>
                <a:cubicBezTo>
                  <a:pt x="127136" y="1394706"/>
                  <a:pt x="122392" y="1386167"/>
                  <a:pt x="122392" y="1380475"/>
                </a:cubicBezTo>
                <a:lnTo>
                  <a:pt x="136624" y="1354857"/>
                </a:lnTo>
                <a:lnTo>
                  <a:pt x="136624" y="1343472"/>
                </a:lnTo>
                <a:lnTo>
                  <a:pt x="130931" y="1334933"/>
                </a:lnTo>
                <a:lnTo>
                  <a:pt x="130931" y="1326394"/>
                </a:lnTo>
                <a:cubicBezTo>
                  <a:pt x="135675" y="1320701"/>
                  <a:pt x="138521" y="1312162"/>
                  <a:pt x="139470" y="1300777"/>
                </a:cubicBezTo>
                <a:cubicBezTo>
                  <a:pt x="137573" y="1282750"/>
                  <a:pt x="136624" y="1265672"/>
                  <a:pt x="136624" y="1249543"/>
                </a:cubicBezTo>
                <a:cubicBezTo>
                  <a:pt x="132829" y="1249543"/>
                  <a:pt x="127136" y="1228670"/>
                  <a:pt x="119546" y="1186923"/>
                </a:cubicBezTo>
                <a:cubicBezTo>
                  <a:pt x="117648" y="1186923"/>
                  <a:pt x="116700" y="1185975"/>
                  <a:pt x="116700" y="1184077"/>
                </a:cubicBezTo>
                <a:lnTo>
                  <a:pt x="116700" y="1175538"/>
                </a:lnTo>
                <a:cubicBezTo>
                  <a:pt x="117648" y="1171743"/>
                  <a:pt x="119546" y="1169846"/>
                  <a:pt x="122392" y="1169846"/>
                </a:cubicBezTo>
                <a:close/>
                <a:moveTo>
                  <a:pt x="310250" y="1078763"/>
                </a:moveTo>
                <a:lnTo>
                  <a:pt x="324482" y="1078763"/>
                </a:lnTo>
                <a:cubicBezTo>
                  <a:pt x="347253" y="1085404"/>
                  <a:pt x="377614" y="1109123"/>
                  <a:pt x="415565" y="1149921"/>
                </a:cubicBezTo>
                <a:cubicBezTo>
                  <a:pt x="425053" y="1157511"/>
                  <a:pt x="431694" y="1166050"/>
                  <a:pt x="435489" y="1175538"/>
                </a:cubicBezTo>
                <a:lnTo>
                  <a:pt x="512340" y="1278006"/>
                </a:lnTo>
                <a:lnTo>
                  <a:pt x="557882" y="1312162"/>
                </a:lnTo>
                <a:cubicBezTo>
                  <a:pt x="576857" y="1328292"/>
                  <a:pt x="604372" y="1341575"/>
                  <a:pt x="640426" y="1352011"/>
                </a:cubicBezTo>
                <a:cubicBezTo>
                  <a:pt x="640426" y="1353909"/>
                  <a:pt x="641374" y="1354857"/>
                  <a:pt x="643272" y="1354857"/>
                </a:cubicBezTo>
                <a:lnTo>
                  <a:pt x="651811" y="1354857"/>
                </a:lnTo>
                <a:cubicBezTo>
                  <a:pt x="651811" y="1349165"/>
                  <a:pt x="656555" y="1343472"/>
                  <a:pt x="666043" y="1337779"/>
                </a:cubicBezTo>
                <a:cubicBezTo>
                  <a:pt x="675530" y="1274211"/>
                  <a:pt x="680274" y="1241953"/>
                  <a:pt x="680274" y="1241004"/>
                </a:cubicBezTo>
                <a:cubicBezTo>
                  <a:pt x="682172" y="1241004"/>
                  <a:pt x="683121" y="1240055"/>
                  <a:pt x="683121" y="1238158"/>
                </a:cubicBezTo>
                <a:lnTo>
                  <a:pt x="683121" y="1184077"/>
                </a:lnTo>
                <a:cubicBezTo>
                  <a:pt x="683121" y="1181231"/>
                  <a:pt x="685967" y="1178385"/>
                  <a:pt x="691660" y="1175538"/>
                </a:cubicBezTo>
                <a:lnTo>
                  <a:pt x="694506" y="1175538"/>
                </a:lnTo>
                <a:cubicBezTo>
                  <a:pt x="711584" y="1187872"/>
                  <a:pt x="720123" y="1214438"/>
                  <a:pt x="720123" y="1255236"/>
                </a:cubicBezTo>
                <a:cubicBezTo>
                  <a:pt x="722021" y="1255236"/>
                  <a:pt x="726765" y="1264723"/>
                  <a:pt x="734355" y="1283699"/>
                </a:cubicBezTo>
                <a:cubicBezTo>
                  <a:pt x="747638" y="1289392"/>
                  <a:pt x="763767" y="1311214"/>
                  <a:pt x="782742" y="1349165"/>
                </a:cubicBezTo>
                <a:cubicBezTo>
                  <a:pt x="812155" y="1361499"/>
                  <a:pt x="833028" y="1372884"/>
                  <a:pt x="845362" y="1383321"/>
                </a:cubicBezTo>
                <a:cubicBezTo>
                  <a:pt x="852952" y="1383321"/>
                  <a:pt x="868133" y="1389013"/>
                  <a:pt x="890903" y="1400399"/>
                </a:cubicBezTo>
                <a:cubicBezTo>
                  <a:pt x="906084" y="1400399"/>
                  <a:pt x="913675" y="1403245"/>
                  <a:pt x="913675" y="1408938"/>
                </a:cubicBezTo>
                <a:lnTo>
                  <a:pt x="913675" y="1431709"/>
                </a:lnTo>
                <a:cubicBezTo>
                  <a:pt x="907981" y="1437401"/>
                  <a:pt x="904186" y="1447838"/>
                  <a:pt x="902289" y="1463018"/>
                </a:cubicBezTo>
                <a:cubicBezTo>
                  <a:pt x="897545" y="1468711"/>
                  <a:pt x="894698" y="1471557"/>
                  <a:pt x="893750" y="1471557"/>
                </a:cubicBezTo>
                <a:lnTo>
                  <a:pt x="842516" y="1471557"/>
                </a:lnTo>
                <a:cubicBezTo>
                  <a:pt x="830181" y="1481045"/>
                  <a:pt x="819745" y="1485789"/>
                  <a:pt x="811206" y="1485789"/>
                </a:cubicBezTo>
                <a:cubicBezTo>
                  <a:pt x="796975" y="1485789"/>
                  <a:pt x="779897" y="1481045"/>
                  <a:pt x="759972" y="1471557"/>
                </a:cubicBezTo>
                <a:cubicBezTo>
                  <a:pt x="744791" y="1471557"/>
                  <a:pt x="734355" y="1468711"/>
                  <a:pt x="728662" y="1463018"/>
                </a:cubicBezTo>
                <a:lnTo>
                  <a:pt x="703045" y="1463018"/>
                </a:lnTo>
                <a:cubicBezTo>
                  <a:pt x="697352" y="1457326"/>
                  <a:pt x="676479" y="1454479"/>
                  <a:pt x="640426" y="1454479"/>
                </a:cubicBezTo>
                <a:lnTo>
                  <a:pt x="623348" y="1454479"/>
                </a:lnTo>
                <a:cubicBezTo>
                  <a:pt x="618604" y="1449735"/>
                  <a:pt x="603423" y="1443094"/>
                  <a:pt x="577806" y="1434555"/>
                </a:cubicBezTo>
                <a:lnTo>
                  <a:pt x="540804" y="1414631"/>
                </a:lnTo>
                <a:cubicBezTo>
                  <a:pt x="476287" y="1381423"/>
                  <a:pt x="427899" y="1333984"/>
                  <a:pt x="395641" y="1272314"/>
                </a:cubicBezTo>
                <a:cubicBezTo>
                  <a:pt x="383306" y="1248594"/>
                  <a:pt x="371921" y="1222028"/>
                  <a:pt x="361485" y="1192616"/>
                </a:cubicBezTo>
                <a:cubicBezTo>
                  <a:pt x="340611" y="1134741"/>
                  <a:pt x="321636" y="1098687"/>
                  <a:pt x="304558" y="1084455"/>
                </a:cubicBezTo>
                <a:cubicBezTo>
                  <a:pt x="305507" y="1080660"/>
                  <a:pt x="307404" y="1078763"/>
                  <a:pt x="310250" y="1078763"/>
                </a:cubicBezTo>
                <a:close/>
                <a:moveTo>
                  <a:pt x="811206" y="1013297"/>
                </a:moveTo>
                <a:lnTo>
                  <a:pt x="819745" y="1013297"/>
                </a:lnTo>
                <a:cubicBezTo>
                  <a:pt x="878569" y="1034170"/>
                  <a:pt x="915571" y="1055043"/>
                  <a:pt x="930752" y="1075916"/>
                </a:cubicBezTo>
                <a:cubicBezTo>
                  <a:pt x="940240" y="1075916"/>
                  <a:pt x="962062" y="1097738"/>
                  <a:pt x="996218" y="1141382"/>
                </a:cubicBezTo>
                <a:cubicBezTo>
                  <a:pt x="998115" y="1148972"/>
                  <a:pt x="999064" y="1155614"/>
                  <a:pt x="999064" y="1161306"/>
                </a:cubicBezTo>
                <a:cubicBezTo>
                  <a:pt x="986730" y="1172692"/>
                  <a:pt x="966806" y="1179333"/>
                  <a:pt x="939291" y="1181231"/>
                </a:cubicBezTo>
                <a:cubicBezTo>
                  <a:pt x="920315" y="1194514"/>
                  <a:pt x="899442" y="1201155"/>
                  <a:pt x="876672" y="1201155"/>
                </a:cubicBezTo>
                <a:lnTo>
                  <a:pt x="842516" y="1226772"/>
                </a:lnTo>
                <a:cubicBezTo>
                  <a:pt x="832079" y="1228670"/>
                  <a:pt x="824489" y="1229619"/>
                  <a:pt x="819745" y="1229619"/>
                </a:cubicBezTo>
                <a:lnTo>
                  <a:pt x="816898" y="1223926"/>
                </a:lnTo>
                <a:lnTo>
                  <a:pt x="816898" y="1204002"/>
                </a:lnTo>
                <a:cubicBezTo>
                  <a:pt x="826386" y="1196411"/>
                  <a:pt x="833028" y="1177436"/>
                  <a:pt x="836823" y="1147075"/>
                </a:cubicBezTo>
                <a:cubicBezTo>
                  <a:pt x="838721" y="1147075"/>
                  <a:pt x="839669" y="1146126"/>
                  <a:pt x="839669" y="1144229"/>
                </a:cubicBezTo>
                <a:lnTo>
                  <a:pt x="839669" y="1121458"/>
                </a:lnTo>
                <a:cubicBezTo>
                  <a:pt x="835874" y="1113867"/>
                  <a:pt x="830181" y="1091097"/>
                  <a:pt x="822591" y="1053145"/>
                </a:cubicBezTo>
                <a:cubicBezTo>
                  <a:pt x="816898" y="1036068"/>
                  <a:pt x="811206" y="1023733"/>
                  <a:pt x="805513" y="1016143"/>
                </a:cubicBezTo>
                <a:close/>
                <a:moveTo>
                  <a:pt x="643272" y="950677"/>
                </a:moveTo>
                <a:lnTo>
                  <a:pt x="646118" y="950677"/>
                </a:lnTo>
                <a:cubicBezTo>
                  <a:pt x="649913" y="951626"/>
                  <a:pt x="651811" y="953524"/>
                  <a:pt x="651811" y="956370"/>
                </a:cubicBezTo>
                <a:lnTo>
                  <a:pt x="651811" y="979141"/>
                </a:lnTo>
                <a:lnTo>
                  <a:pt x="640426" y="1007604"/>
                </a:lnTo>
                <a:lnTo>
                  <a:pt x="640426" y="1030375"/>
                </a:lnTo>
                <a:cubicBezTo>
                  <a:pt x="647067" y="1040811"/>
                  <a:pt x="652760" y="1061685"/>
                  <a:pt x="657504" y="1092994"/>
                </a:cubicBezTo>
                <a:cubicBezTo>
                  <a:pt x="659401" y="1092994"/>
                  <a:pt x="662247" y="1096789"/>
                  <a:pt x="666043" y="1104380"/>
                </a:cubicBezTo>
                <a:lnTo>
                  <a:pt x="666043" y="1112919"/>
                </a:lnTo>
                <a:cubicBezTo>
                  <a:pt x="655606" y="1137587"/>
                  <a:pt x="636631" y="1149921"/>
                  <a:pt x="609116" y="1149921"/>
                </a:cubicBezTo>
                <a:cubicBezTo>
                  <a:pt x="582550" y="1149921"/>
                  <a:pt x="556933" y="1134741"/>
                  <a:pt x="532265" y="1104380"/>
                </a:cubicBezTo>
                <a:cubicBezTo>
                  <a:pt x="506648" y="1091097"/>
                  <a:pt x="491467" y="1081609"/>
                  <a:pt x="486723" y="1075916"/>
                </a:cubicBezTo>
                <a:cubicBezTo>
                  <a:pt x="486723" y="1069275"/>
                  <a:pt x="484826" y="1063582"/>
                  <a:pt x="481031" y="1058838"/>
                </a:cubicBezTo>
                <a:lnTo>
                  <a:pt x="481031" y="1055992"/>
                </a:lnTo>
                <a:lnTo>
                  <a:pt x="486723" y="1047453"/>
                </a:lnTo>
                <a:lnTo>
                  <a:pt x="486723" y="1030375"/>
                </a:lnTo>
                <a:lnTo>
                  <a:pt x="466799" y="1001912"/>
                </a:lnTo>
                <a:lnTo>
                  <a:pt x="466799" y="999065"/>
                </a:lnTo>
                <a:cubicBezTo>
                  <a:pt x="466799" y="996219"/>
                  <a:pt x="469645" y="993372"/>
                  <a:pt x="475338" y="990526"/>
                </a:cubicBezTo>
                <a:lnTo>
                  <a:pt x="486723" y="990526"/>
                </a:lnTo>
                <a:cubicBezTo>
                  <a:pt x="503801" y="990526"/>
                  <a:pt x="526572" y="998116"/>
                  <a:pt x="555035" y="1013297"/>
                </a:cubicBezTo>
                <a:lnTo>
                  <a:pt x="563575" y="1013297"/>
                </a:lnTo>
                <a:cubicBezTo>
                  <a:pt x="570216" y="1010450"/>
                  <a:pt x="583499" y="999065"/>
                  <a:pt x="603423" y="979141"/>
                </a:cubicBezTo>
                <a:cubicBezTo>
                  <a:pt x="614809" y="974397"/>
                  <a:pt x="628092" y="964909"/>
                  <a:pt x="643272" y="950677"/>
                </a:cubicBezTo>
                <a:close/>
                <a:moveTo>
                  <a:pt x="389948" y="708739"/>
                </a:moveTo>
                <a:cubicBezTo>
                  <a:pt x="389948" y="715380"/>
                  <a:pt x="373819" y="731509"/>
                  <a:pt x="341560" y="757126"/>
                </a:cubicBezTo>
                <a:lnTo>
                  <a:pt x="315943" y="757126"/>
                </a:lnTo>
                <a:cubicBezTo>
                  <a:pt x="315943" y="766614"/>
                  <a:pt x="321636" y="773256"/>
                  <a:pt x="333021" y="777051"/>
                </a:cubicBezTo>
                <a:lnTo>
                  <a:pt x="350099" y="777051"/>
                </a:lnTo>
                <a:cubicBezTo>
                  <a:pt x="386153" y="751434"/>
                  <a:pt x="404179" y="728663"/>
                  <a:pt x="404179" y="708739"/>
                </a:cubicBezTo>
                <a:close/>
                <a:moveTo>
                  <a:pt x="210629" y="691661"/>
                </a:moveTo>
                <a:cubicBezTo>
                  <a:pt x="206834" y="691661"/>
                  <a:pt x="202090" y="698302"/>
                  <a:pt x="196397" y="711585"/>
                </a:cubicBezTo>
                <a:lnTo>
                  <a:pt x="196397" y="734356"/>
                </a:lnTo>
                <a:lnTo>
                  <a:pt x="207782" y="734356"/>
                </a:lnTo>
                <a:cubicBezTo>
                  <a:pt x="207782" y="729612"/>
                  <a:pt x="210629" y="723919"/>
                  <a:pt x="216321" y="717278"/>
                </a:cubicBezTo>
                <a:lnTo>
                  <a:pt x="216321" y="694507"/>
                </a:lnTo>
                <a:cubicBezTo>
                  <a:pt x="212526" y="694507"/>
                  <a:pt x="210629" y="693558"/>
                  <a:pt x="210629" y="691661"/>
                </a:cubicBezTo>
                <a:close/>
                <a:moveTo>
                  <a:pt x="976293" y="574961"/>
                </a:moveTo>
                <a:lnTo>
                  <a:pt x="981986" y="574961"/>
                </a:lnTo>
                <a:lnTo>
                  <a:pt x="981986" y="586346"/>
                </a:lnTo>
                <a:cubicBezTo>
                  <a:pt x="981986" y="590141"/>
                  <a:pt x="980089" y="592039"/>
                  <a:pt x="976293" y="592039"/>
                </a:cubicBezTo>
                <a:cubicBezTo>
                  <a:pt x="972498" y="592039"/>
                  <a:pt x="970601" y="590141"/>
                  <a:pt x="970601" y="586346"/>
                </a:cubicBezTo>
                <a:lnTo>
                  <a:pt x="970601" y="580653"/>
                </a:lnTo>
                <a:cubicBezTo>
                  <a:pt x="974396" y="580653"/>
                  <a:pt x="976293" y="578756"/>
                  <a:pt x="976293" y="574961"/>
                </a:cubicBezTo>
                <a:close/>
                <a:moveTo>
                  <a:pt x="350099" y="31310"/>
                </a:moveTo>
                <a:lnTo>
                  <a:pt x="361485" y="31310"/>
                </a:lnTo>
                <a:cubicBezTo>
                  <a:pt x="388050" y="41747"/>
                  <a:pt x="407975" y="57876"/>
                  <a:pt x="421257" y="79698"/>
                </a:cubicBezTo>
                <a:cubicBezTo>
                  <a:pt x="438335" y="100571"/>
                  <a:pt x="446875" y="111957"/>
                  <a:pt x="446875" y="113854"/>
                </a:cubicBezTo>
                <a:cubicBezTo>
                  <a:pt x="461106" y="137574"/>
                  <a:pt x="475338" y="156549"/>
                  <a:pt x="489570" y="170781"/>
                </a:cubicBezTo>
                <a:lnTo>
                  <a:pt x="495262" y="170781"/>
                </a:lnTo>
                <a:cubicBezTo>
                  <a:pt x="495262" y="157498"/>
                  <a:pt x="498109" y="150856"/>
                  <a:pt x="503801" y="150856"/>
                </a:cubicBezTo>
                <a:lnTo>
                  <a:pt x="592038" y="150856"/>
                </a:lnTo>
                <a:lnTo>
                  <a:pt x="600577" y="156549"/>
                </a:lnTo>
                <a:cubicBezTo>
                  <a:pt x="636631" y="158447"/>
                  <a:pt x="660350" y="159395"/>
                  <a:pt x="671735" y="159395"/>
                </a:cubicBezTo>
                <a:cubicBezTo>
                  <a:pt x="703994" y="182166"/>
                  <a:pt x="720123" y="194500"/>
                  <a:pt x="720123" y="196398"/>
                </a:cubicBezTo>
                <a:lnTo>
                  <a:pt x="720123" y="207783"/>
                </a:lnTo>
                <a:cubicBezTo>
                  <a:pt x="717277" y="211578"/>
                  <a:pt x="696403" y="219169"/>
                  <a:pt x="657504" y="230554"/>
                </a:cubicBezTo>
                <a:cubicBezTo>
                  <a:pt x="634733" y="240042"/>
                  <a:pt x="600577" y="249530"/>
                  <a:pt x="555035" y="259017"/>
                </a:cubicBezTo>
                <a:lnTo>
                  <a:pt x="552189" y="273249"/>
                </a:lnTo>
                <a:cubicBezTo>
                  <a:pt x="552189" y="287481"/>
                  <a:pt x="564523" y="315944"/>
                  <a:pt x="589192" y="358639"/>
                </a:cubicBezTo>
                <a:cubicBezTo>
                  <a:pt x="589192" y="366229"/>
                  <a:pt x="598679" y="384256"/>
                  <a:pt x="617655" y="412720"/>
                </a:cubicBezTo>
                <a:cubicBezTo>
                  <a:pt x="617655" y="418412"/>
                  <a:pt x="637579" y="457312"/>
                  <a:pt x="677428" y="529419"/>
                </a:cubicBezTo>
                <a:lnTo>
                  <a:pt x="685967" y="535112"/>
                </a:lnTo>
                <a:lnTo>
                  <a:pt x="688813" y="535112"/>
                </a:lnTo>
                <a:cubicBezTo>
                  <a:pt x="688813" y="529419"/>
                  <a:pt x="691660" y="526573"/>
                  <a:pt x="697352" y="526573"/>
                </a:cubicBezTo>
                <a:lnTo>
                  <a:pt x="697352" y="506649"/>
                </a:lnTo>
                <a:cubicBezTo>
                  <a:pt x="700199" y="503802"/>
                  <a:pt x="703994" y="482929"/>
                  <a:pt x="708738" y="444029"/>
                </a:cubicBezTo>
                <a:cubicBezTo>
                  <a:pt x="710635" y="444029"/>
                  <a:pt x="711584" y="443080"/>
                  <a:pt x="711584" y="441183"/>
                </a:cubicBezTo>
                <a:lnTo>
                  <a:pt x="711584" y="381410"/>
                </a:lnTo>
                <a:cubicBezTo>
                  <a:pt x="704943" y="360537"/>
                  <a:pt x="698301" y="350100"/>
                  <a:pt x="691660" y="350100"/>
                </a:cubicBezTo>
                <a:cubicBezTo>
                  <a:pt x="682172" y="350100"/>
                  <a:pt x="677428" y="348203"/>
                  <a:pt x="677428" y="344407"/>
                </a:cubicBezTo>
                <a:lnTo>
                  <a:pt x="677428" y="341561"/>
                </a:lnTo>
                <a:cubicBezTo>
                  <a:pt x="688813" y="324483"/>
                  <a:pt x="695455" y="315944"/>
                  <a:pt x="697352" y="315944"/>
                </a:cubicBezTo>
                <a:lnTo>
                  <a:pt x="705891" y="315944"/>
                </a:lnTo>
                <a:cubicBezTo>
                  <a:pt x="713481" y="322586"/>
                  <a:pt x="726765" y="328278"/>
                  <a:pt x="745740" y="333022"/>
                </a:cubicBezTo>
                <a:cubicBezTo>
                  <a:pt x="745740" y="337766"/>
                  <a:pt x="758074" y="345356"/>
                  <a:pt x="782742" y="355793"/>
                </a:cubicBezTo>
                <a:lnTo>
                  <a:pt x="805513" y="387103"/>
                </a:lnTo>
                <a:lnTo>
                  <a:pt x="805513" y="401334"/>
                </a:lnTo>
                <a:cubicBezTo>
                  <a:pt x="810257" y="401334"/>
                  <a:pt x="813103" y="407027"/>
                  <a:pt x="814052" y="418412"/>
                </a:cubicBezTo>
                <a:cubicBezTo>
                  <a:pt x="815950" y="418412"/>
                  <a:pt x="816898" y="419361"/>
                  <a:pt x="816898" y="421259"/>
                </a:cubicBezTo>
                <a:lnTo>
                  <a:pt x="816898" y="435490"/>
                </a:lnTo>
                <a:cubicBezTo>
                  <a:pt x="816898" y="454466"/>
                  <a:pt x="821643" y="475339"/>
                  <a:pt x="831130" y="498110"/>
                </a:cubicBezTo>
                <a:lnTo>
                  <a:pt x="831130" y="509495"/>
                </a:lnTo>
                <a:lnTo>
                  <a:pt x="825438" y="518034"/>
                </a:lnTo>
                <a:lnTo>
                  <a:pt x="825438" y="560729"/>
                </a:lnTo>
                <a:lnTo>
                  <a:pt x="805513" y="623349"/>
                </a:lnTo>
                <a:cubicBezTo>
                  <a:pt x="794128" y="629041"/>
                  <a:pt x="788435" y="639478"/>
                  <a:pt x="788435" y="654658"/>
                </a:cubicBezTo>
                <a:cubicBezTo>
                  <a:pt x="824489" y="706841"/>
                  <a:pt x="869081" y="759973"/>
                  <a:pt x="922213" y="814053"/>
                </a:cubicBezTo>
                <a:lnTo>
                  <a:pt x="930752" y="814053"/>
                </a:lnTo>
                <a:cubicBezTo>
                  <a:pt x="937393" y="814053"/>
                  <a:pt x="944984" y="778948"/>
                  <a:pt x="953523" y="708739"/>
                </a:cubicBezTo>
                <a:cubicBezTo>
                  <a:pt x="964908" y="658453"/>
                  <a:pt x="970601" y="625246"/>
                  <a:pt x="970601" y="609117"/>
                </a:cubicBezTo>
                <a:lnTo>
                  <a:pt x="970601" y="600578"/>
                </a:lnTo>
                <a:cubicBezTo>
                  <a:pt x="971550" y="596783"/>
                  <a:pt x="973447" y="594885"/>
                  <a:pt x="976293" y="594885"/>
                </a:cubicBezTo>
                <a:lnTo>
                  <a:pt x="979140" y="594885"/>
                </a:lnTo>
                <a:cubicBezTo>
                  <a:pt x="981986" y="594885"/>
                  <a:pt x="985781" y="604373"/>
                  <a:pt x="990525" y="623349"/>
                </a:cubicBezTo>
                <a:cubicBezTo>
                  <a:pt x="994320" y="623349"/>
                  <a:pt x="997167" y="629041"/>
                  <a:pt x="999064" y="640427"/>
                </a:cubicBezTo>
                <a:lnTo>
                  <a:pt x="990525" y="654658"/>
                </a:lnTo>
                <a:lnTo>
                  <a:pt x="990525" y="691661"/>
                </a:lnTo>
                <a:lnTo>
                  <a:pt x="1004757" y="725817"/>
                </a:lnTo>
                <a:lnTo>
                  <a:pt x="1004757" y="774204"/>
                </a:lnTo>
                <a:cubicBezTo>
                  <a:pt x="1029425" y="816900"/>
                  <a:pt x="1041759" y="842517"/>
                  <a:pt x="1041759" y="851056"/>
                </a:cubicBezTo>
                <a:lnTo>
                  <a:pt x="1041759" y="873826"/>
                </a:lnTo>
                <a:cubicBezTo>
                  <a:pt x="1043657" y="881417"/>
                  <a:pt x="1064530" y="893751"/>
                  <a:pt x="1104379" y="910829"/>
                </a:cubicBezTo>
                <a:cubicBezTo>
                  <a:pt x="1107225" y="915573"/>
                  <a:pt x="1128098" y="924112"/>
                  <a:pt x="1166998" y="936446"/>
                </a:cubicBezTo>
                <a:cubicBezTo>
                  <a:pt x="1169844" y="943087"/>
                  <a:pt x="1183127" y="951626"/>
                  <a:pt x="1206847" y="962063"/>
                </a:cubicBezTo>
                <a:lnTo>
                  <a:pt x="1206847" y="973448"/>
                </a:lnTo>
                <a:cubicBezTo>
                  <a:pt x="1206847" y="977243"/>
                  <a:pt x="1204000" y="979141"/>
                  <a:pt x="1198308" y="979141"/>
                </a:cubicBezTo>
                <a:lnTo>
                  <a:pt x="1198308" y="987680"/>
                </a:lnTo>
                <a:cubicBezTo>
                  <a:pt x="1198308" y="988629"/>
                  <a:pt x="1200206" y="991475"/>
                  <a:pt x="1204000" y="996219"/>
                </a:cubicBezTo>
                <a:lnTo>
                  <a:pt x="1204000" y="999065"/>
                </a:lnTo>
                <a:cubicBezTo>
                  <a:pt x="1204000" y="1004758"/>
                  <a:pt x="1194513" y="1008553"/>
                  <a:pt x="1175538" y="1010450"/>
                </a:cubicBezTo>
                <a:cubicBezTo>
                  <a:pt x="1175538" y="1012348"/>
                  <a:pt x="1174588" y="1013297"/>
                  <a:pt x="1172691" y="1013297"/>
                </a:cubicBezTo>
                <a:lnTo>
                  <a:pt x="1053145" y="1013297"/>
                </a:lnTo>
                <a:cubicBezTo>
                  <a:pt x="987679" y="988629"/>
                  <a:pt x="952574" y="976294"/>
                  <a:pt x="947830" y="976294"/>
                </a:cubicBezTo>
                <a:cubicBezTo>
                  <a:pt x="913675" y="976294"/>
                  <a:pt x="889954" y="955421"/>
                  <a:pt x="876672" y="913675"/>
                </a:cubicBezTo>
                <a:cubicBezTo>
                  <a:pt x="876672" y="911777"/>
                  <a:pt x="861491" y="894699"/>
                  <a:pt x="831130" y="862441"/>
                </a:cubicBezTo>
                <a:cubicBezTo>
                  <a:pt x="795077" y="818797"/>
                  <a:pt x="765664" y="780846"/>
                  <a:pt x="742894" y="748587"/>
                </a:cubicBezTo>
                <a:lnTo>
                  <a:pt x="725816" y="748587"/>
                </a:lnTo>
                <a:cubicBezTo>
                  <a:pt x="718226" y="748587"/>
                  <a:pt x="711584" y="753331"/>
                  <a:pt x="705891" y="762819"/>
                </a:cubicBezTo>
                <a:cubicBezTo>
                  <a:pt x="684069" y="762819"/>
                  <a:pt x="669838" y="770409"/>
                  <a:pt x="663196" y="785590"/>
                </a:cubicBezTo>
                <a:cubicBezTo>
                  <a:pt x="629040" y="819746"/>
                  <a:pt x="604372" y="836824"/>
                  <a:pt x="589192" y="836824"/>
                </a:cubicBezTo>
                <a:cubicBezTo>
                  <a:pt x="583499" y="830182"/>
                  <a:pt x="580653" y="825439"/>
                  <a:pt x="580653" y="822592"/>
                </a:cubicBezTo>
                <a:lnTo>
                  <a:pt x="549343" y="822592"/>
                </a:lnTo>
                <a:cubicBezTo>
                  <a:pt x="546496" y="822592"/>
                  <a:pt x="543650" y="819746"/>
                  <a:pt x="540804" y="814053"/>
                </a:cubicBezTo>
                <a:cubicBezTo>
                  <a:pt x="588243" y="773256"/>
                  <a:pt x="617655" y="737202"/>
                  <a:pt x="629040" y="705892"/>
                </a:cubicBezTo>
                <a:cubicBezTo>
                  <a:pt x="646118" y="677429"/>
                  <a:pt x="654657" y="655607"/>
                  <a:pt x="654657" y="640427"/>
                </a:cubicBezTo>
                <a:cubicBezTo>
                  <a:pt x="654657" y="637580"/>
                  <a:pt x="648965" y="629041"/>
                  <a:pt x="637579" y="614810"/>
                </a:cubicBezTo>
                <a:lnTo>
                  <a:pt x="623348" y="594885"/>
                </a:lnTo>
                <a:lnTo>
                  <a:pt x="611962" y="594885"/>
                </a:lnTo>
                <a:cubicBezTo>
                  <a:pt x="611962" y="601527"/>
                  <a:pt x="599628" y="627144"/>
                  <a:pt x="574960" y="671736"/>
                </a:cubicBezTo>
                <a:cubicBezTo>
                  <a:pt x="574960" y="678378"/>
                  <a:pt x="563575" y="695456"/>
                  <a:pt x="540804" y="722970"/>
                </a:cubicBezTo>
                <a:cubicBezTo>
                  <a:pt x="540804" y="730561"/>
                  <a:pt x="531316" y="740997"/>
                  <a:pt x="512340" y="754280"/>
                </a:cubicBezTo>
                <a:cubicBezTo>
                  <a:pt x="512340" y="769461"/>
                  <a:pt x="499058" y="787487"/>
                  <a:pt x="472492" y="808361"/>
                </a:cubicBezTo>
                <a:cubicBezTo>
                  <a:pt x="455413" y="834926"/>
                  <a:pt x="427899" y="861492"/>
                  <a:pt x="389948" y="888058"/>
                </a:cubicBezTo>
                <a:cubicBezTo>
                  <a:pt x="374768" y="897546"/>
                  <a:pt x="357689" y="910829"/>
                  <a:pt x="338714" y="927907"/>
                </a:cubicBezTo>
                <a:cubicBezTo>
                  <a:pt x="333021" y="927907"/>
                  <a:pt x="322585" y="935497"/>
                  <a:pt x="307404" y="950677"/>
                </a:cubicBezTo>
                <a:lnTo>
                  <a:pt x="298865" y="950677"/>
                </a:lnTo>
                <a:cubicBezTo>
                  <a:pt x="292224" y="946882"/>
                  <a:pt x="273248" y="923163"/>
                  <a:pt x="241938" y="879519"/>
                </a:cubicBezTo>
                <a:cubicBezTo>
                  <a:pt x="233399" y="866236"/>
                  <a:pt x="227707" y="859595"/>
                  <a:pt x="224860" y="859595"/>
                </a:cubicBezTo>
                <a:lnTo>
                  <a:pt x="224860" y="833978"/>
                </a:lnTo>
                <a:cubicBezTo>
                  <a:pt x="222963" y="801719"/>
                  <a:pt x="217270" y="785590"/>
                  <a:pt x="207782" y="785590"/>
                </a:cubicBezTo>
                <a:lnTo>
                  <a:pt x="202090" y="785590"/>
                </a:lnTo>
                <a:cubicBezTo>
                  <a:pt x="198295" y="794129"/>
                  <a:pt x="193551" y="823541"/>
                  <a:pt x="187858" y="873826"/>
                </a:cubicBezTo>
                <a:cubicBezTo>
                  <a:pt x="185012" y="873826"/>
                  <a:pt x="179319" y="898495"/>
                  <a:pt x="170780" y="947831"/>
                </a:cubicBezTo>
                <a:cubicBezTo>
                  <a:pt x="164138" y="980090"/>
                  <a:pt x="155599" y="999065"/>
                  <a:pt x="145163" y="1004758"/>
                </a:cubicBezTo>
                <a:lnTo>
                  <a:pt x="74004" y="1055992"/>
                </a:lnTo>
                <a:lnTo>
                  <a:pt x="71158" y="1055992"/>
                </a:lnTo>
                <a:cubicBezTo>
                  <a:pt x="57875" y="1055992"/>
                  <a:pt x="38900" y="1024682"/>
                  <a:pt x="14231" y="962063"/>
                </a:cubicBezTo>
                <a:cubicBezTo>
                  <a:pt x="14231" y="956370"/>
                  <a:pt x="9487" y="937395"/>
                  <a:pt x="0" y="905136"/>
                </a:cubicBezTo>
                <a:lnTo>
                  <a:pt x="0" y="902290"/>
                </a:lnTo>
                <a:cubicBezTo>
                  <a:pt x="0" y="880468"/>
                  <a:pt x="4743" y="867185"/>
                  <a:pt x="14231" y="862441"/>
                </a:cubicBezTo>
                <a:cubicBezTo>
                  <a:pt x="34156" y="864339"/>
                  <a:pt x="45541" y="865287"/>
                  <a:pt x="48387" y="865287"/>
                </a:cubicBezTo>
                <a:cubicBezTo>
                  <a:pt x="64517" y="865287"/>
                  <a:pt x="74004" y="845363"/>
                  <a:pt x="76851" y="805514"/>
                </a:cubicBezTo>
                <a:cubicBezTo>
                  <a:pt x="81595" y="800770"/>
                  <a:pt x="86339" y="779897"/>
                  <a:pt x="91082" y="742895"/>
                </a:cubicBezTo>
                <a:cubicBezTo>
                  <a:pt x="92980" y="742895"/>
                  <a:pt x="93929" y="741946"/>
                  <a:pt x="93929" y="740048"/>
                </a:cubicBezTo>
                <a:lnTo>
                  <a:pt x="93929" y="700200"/>
                </a:lnTo>
                <a:cubicBezTo>
                  <a:pt x="94878" y="696405"/>
                  <a:pt x="96775" y="694507"/>
                  <a:pt x="99621" y="694507"/>
                </a:cubicBezTo>
                <a:cubicBezTo>
                  <a:pt x="101519" y="626195"/>
                  <a:pt x="102468" y="576858"/>
                  <a:pt x="102468" y="546497"/>
                </a:cubicBezTo>
                <a:lnTo>
                  <a:pt x="102468" y="486724"/>
                </a:lnTo>
                <a:cubicBezTo>
                  <a:pt x="102468" y="469646"/>
                  <a:pt x="96775" y="455415"/>
                  <a:pt x="85390" y="444029"/>
                </a:cubicBezTo>
                <a:cubicBezTo>
                  <a:pt x="85390" y="433593"/>
                  <a:pt x="81595" y="424105"/>
                  <a:pt x="74004" y="415566"/>
                </a:cubicBezTo>
                <a:lnTo>
                  <a:pt x="79697" y="412720"/>
                </a:lnTo>
                <a:lnTo>
                  <a:pt x="82543" y="412720"/>
                </a:lnTo>
                <a:cubicBezTo>
                  <a:pt x="94878" y="412720"/>
                  <a:pt x="111956" y="417463"/>
                  <a:pt x="133778" y="426951"/>
                </a:cubicBezTo>
                <a:cubicBezTo>
                  <a:pt x="150856" y="426951"/>
                  <a:pt x="168882" y="435490"/>
                  <a:pt x="187858" y="452568"/>
                </a:cubicBezTo>
                <a:lnTo>
                  <a:pt x="207782" y="520880"/>
                </a:lnTo>
                <a:lnTo>
                  <a:pt x="219168" y="520880"/>
                </a:lnTo>
                <a:lnTo>
                  <a:pt x="301711" y="483878"/>
                </a:lnTo>
                <a:cubicBezTo>
                  <a:pt x="330175" y="471544"/>
                  <a:pt x="344407" y="455415"/>
                  <a:pt x="344407" y="435490"/>
                </a:cubicBezTo>
                <a:cubicBezTo>
                  <a:pt x="362433" y="422207"/>
                  <a:pt x="371921" y="415566"/>
                  <a:pt x="372870" y="415566"/>
                </a:cubicBezTo>
                <a:lnTo>
                  <a:pt x="381409" y="415566"/>
                </a:lnTo>
                <a:cubicBezTo>
                  <a:pt x="384255" y="418412"/>
                  <a:pt x="395641" y="421259"/>
                  <a:pt x="415565" y="424105"/>
                </a:cubicBezTo>
                <a:cubicBezTo>
                  <a:pt x="439284" y="426951"/>
                  <a:pt x="454465" y="430746"/>
                  <a:pt x="461106" y="435490"/>
                </a:cubicBezTo>
                <a:lnTo>
                  <a:pt x="489570" y="435490"/>
                </a:lnTo>
                <a:cubicBezTo>
                  <a:pt x="507597" y="443080"/>
                  <a:pt x="518982" y="452568"/>
                  <a:pt x="523726" y="463954"/>
                </a:cubicBezTo>
                <a:cubicBezTo>
                  <a:pt x="517084" y="477237"/>
                  <a:pt x="495262" y="489571"/>
                  <a:pt x="458260" y="500956"/>
                </a:cubicBezTo>
                <a:lnTo>
                  <a:pt x="446875" y="500956"/>
                </a:lnTo>
                <a:cubicBezTo>
                  <a:pt x="446875" y="508546"/>
                  <a:pt x="434540" y="515188"/>
                  <a:pt x="409872" y="520880"/>
                </a:cubicBezTo>
                <a:cubicBezTo>
                  <a:pt x="409872" y="522778"/>
                  <a:pt x="371921" y="539856"/>
                  <a:pt x="296019" y="572114"/>
                </a:cubicBezTo>
                <a:cubicBezTo>
                  <a:pt x="296019" y="574961"/>
                  <a:pt x="284633" y="581602"/>
                  <a:pt x="261863" y="592039"/>
                </a:cubicBezTo>
                <a:lnTo>
                  <a:pt x="239092" y="592039"/>
                </a:lnTo>
                <a:cubicBezTo>
                  <a:pt x="218219" y="592039"/>
                  <a:pt x="207782" y="596783"/>
                  <a:pt x="207782" y="606271"/>
                </a:cubicBezTo>
                <a:lnTo>
                  <a:pt x="207782" y="620502"/>
                </a:lnTo>
                <a:cubicBezTo>
                  <a:pt x="207782" y="628092"/>
                  <a:pt x="222014" y="637580"/>
                  <a:pt x="250477" y="648966"/>
                </a:cubicBezTo>
                <a:lnTo>
                  <a:pt x="267555" y="671736"/>
                </a:lnTo>
                <a:lnTo>
                  <a:pt x="284633" y="671736"/>
                </a:lnTo>
                <a:cubicBezTo>
                  <a:pt x="338714" y="642324"/>
                  <a:pt x="378563" y="610066"/>
                  <a:pt x="404179" y="574961"/>
                </a:cubicBezTo>
                <a:cubicBezTo>
                  <a:pt x="415565" y="555985"/>
                  <a:pt x="429797" y="546497"/>
                  <a:pt x="446875" y="546497"/>
                </a:cubicBezTo>
                <a:cubicBezTo>
                  <a:pt x="446875" y="544600"/>
                  <a:pt x="447823" y="543651"/>
                  <a:pt x="449721" y="543651"/>
                </a:cubicBezTo>
                <a:lnTo>
                  <a:pt x="483877" y="543651"/>
                </a:lnTo>
                <a:lnTo>
                  <a:pt x="515187" y="557883"/>
                </a:lnTo>
                <a:lnTo>
                  <a:pt x="560728" y="557883"/>
                </a:lnTo>
                <a:cubicBezTo>
                  <a:pt x="575908" y="569268"/>
                  <a:pt x="583499" y="578756"/>
                  <a:pt x="583499" y="586346"/>
                </a:cubicBezTo>
                <a:lnTo>
                  <a:pt x="594884" y="586346"/>
                </a:lnTo>
                <a:lnTo>
                  <a:pt x="597731" y="572114"/>
                </a:lnTo>
                <a:cubicBezTo>
                  <a:pt x="597731" y="568319"/>
                  <a:pt x="582550" y="540805"/>
                  <a:pt x="552189" y="489571"/>
                </a:cubicBezTo>
                <a:cubicBezTo>
                  <a:pt x="508545" y="398488"/>
                  <a:pt x="486723" y="348203"/>
                  <a:pt x="486723" y="338715"/>
                </a:cubicBezTo>
                <a:cubicBezTo>
                  <a:pt x="476287" y="314046"/>
                  <a:pt x="469645" y="301712"/>
                  <a:pt x="466799" y="301712"/>
                </a:cubicBezTo>
                <a:cubicBezTo>
                  <a:pt x="466799" y="299815"/>
                  <a:pt x="463953" y="298866"/>
                  <a:pt x="458260" y="298866"/>
                </a:cubicBezTo>
                <a:cubicBezTo>
                  <a:pt x="395641" y="329227"/>
                  <a:pt x="361485" y="347254"/>
                  <a:pt x="355792" y="352946"/>
                </a:cubicBezTo>
                <a:cubicBezTo>
                  <a:pt x="336816" y="359588"/>
                  <a:pt x="322585" y="366229"/>
                  <a:pt x="313097" y="372871"/>
                </a:cubicBezTo>
                <a:cubicBezTo>
                  <a:pt x="306455" y="372871"/>
                  <a:pt x="300763" y="374768"/>
                  <a:pt x="296019" y="378563"/>
                </a:cubicBezTo>
                <a:lnTo>
                  <a:pt x="256170" y="378563"/>
                </a:lnTo>
                <a:cubicBezTo>
                  <a:pt x="214424" y="364332"/>
                  <a:pt x="190704" y="351049"/>
                  <a:pt x="185012" y="338715"/>
                </a:cubicBezTo>
                <a:cubicBezTo>
                  <a:pt x="174575" y="335868"/>
                  <a:pt x="162241" y="323534"/>
                  <a:pt x="148009" y="301712"/>
                </a:cubicBezTo>
                <a:cubicBezTo>
                  <a:pt x="140419" y="298866"/>
                  <a:pt x="136624" y="290327"/>
                  <a:pt x="136624" y="276095"/>
                </a:cubicBezTo>
                <a:cubicBezTo>
                  <a:pt x="137573" y="272300"/>
                  <a:pt x="139470" y="270403"/>
                  <a:pt x="142316" y="270403"/>
                </a:cubicBezTo>
                <a:cubicBezTo>
                  <a:pt x="166036" y="291276"/>
                  <a:pt x="190704" y="301712"/>
                  <a:pt x="216321" y="301712"/>
                </a:cubicBezTo>
                <a:lnTo>
                  <a:pt x="222014" y="301712"/>
                </a:lnTo>
                <a:cubicBezTo>
                  <a:pt x="239092" y="301712"/>
                  <a:pt x="256170" y="296020"/>
                  <a:pt x="273248" y="284634"/>
                </a:cubicBezTo>
                <a:cubicBezTo>
                  <a:pt x="303609" y="265659"/>
                  <a:pt x="349150" y="242888"/>
                  <a:pt x="409872" y="216322"/>
                </a:cubicBezTo>
                <a:cubicBezTo>
                  <a:pt x="423155" y="212527"/>
                  <a:pt x="429797" y="208732"/>
                  <a:pt x="429797" y="204937"/>
                </a:cubicBezTo>
                <a:lnTo>
                  <a:pt x="429797" y="196398"/>
                </a:lnTo>
                <a:cubicBezTo>
                  <a:pt x="415565" y="165088"/>
                  <a:pt x="394692" y="123342"/>
                  <a:pt x="367177" y="71159"/>
                </a:cubicBezTo>
                <a:cubicBezTo>
                  <a:pt x="362433" y="71159"/>
                  <a:pt x="359587" y="67364"/>
                  <a:pt x="358638" y="59774"/>
                </a:cubicBezTo>
                <a:lnTo>
                  <a:pt x="335868" y="59774"/>
                </a:lnTo>
                <a:cubicBezTo>
                  <a:pt x="332072" y="59774"/>
                  <a:pt x="330175" y="57876"/>
                  <a:pt x="330175" y="54081"/>
                </a:cubicBezTo>
                <a:lnTo>
                  <a:pt x="330175" y="48388"/>
                </a:lnTo>
                <a:cubicBezTo>
                  <a:pt x="330175" y="46491"/>
                  <a:pt x="336816" y="40798"/>
                  <a:pt x="350099" y="31310"/>
                </a:cubicBezTo>
                <a:close/>
                <a:moveTo>
                  <a:pt x="577806" y="0"/>
                </a:moveTo>
                <a:cubicBezTo>
                  <a:pt x="612911" y="1898"/>
                  <a:pt x="642323" y="2847"/>
                  <a:pt x="666043" y="2847"/>
                </a:cubicBezTo>
                <a:lnTo>
                  <a:pt x="671735" y="2847"/>
                </a:lnTo>
                <a:cubicBezTo>
                  <a:pt x="736252" y="23720"/>
                  <a:pt x="768511" y="40798"/>
                  <a:pt x="768511" y="54081"/>
                </a:cubicBezTo>
                <a:cubicBezTo>
                  <a:pt x="774203" y="60722"/>
                  <a:pt x="777050" y="67364"/>
                  <a:pt x="777050" y="74005"/>
                </a:cubicBezTo>
                <a:lnTo>
                  <a:pt x="777050" y="96776"/>
                </a:lnTo>
                <a:cubicBezTo>
                  <a:pt x="752381" y="113854"/>
                  <a:pt x="737201" y="122393"/>
                  <a:pt x="731508" y="122393"/>
                </a:cubicBezTo>
                <a:cubicBezTo>
                  <a:pt x="708738" y="137574"/>
                  <a:pt x="691660" y="145164"/>
                  <a:pt x="680274" y="145164"/>
                </a:cubicBezTo>
                <a:cubicBezTo>
                  <a:pt x="673633" y="145164"/>
                  <a:pt x="667940" y="147061"/>
                  <a:pt x="663196" y="150856"/>
                </a:cubicBezTo>
                <a:lnTo>
                  <a:pt x="651811" y="150856"/>
                </a:lnTo>
                <a:cubicBezTo>
                  <a:pt x="648965" y="150856"/>
                  <a:pt x="645170" y="147061"/>
                  <a:pt x="640426" y="139471"/>
                </a:cubicBezTo>
                <a:cubicBezTo>
                  <a:pt x="659401" y="127137"/>
                  <a:pt x="668889" y="110059"/>
                  <a:pt x="668889" y="88237"/>
                </a:cubicBezTo>
                <a:lnTo>
                  <a:pt x="617655" y="56927"/>
                </a:lnTo>
                <a:cubicBezTo>
                  <a:pt x="608167" y="45542"/>
                  <a:pt x="601526" y="39849"/>
                  <a:pt x="597731" y="39849"/>
                </a:cubicBezTo>
                <a:cubicBezTo>
                  <a:pt x="597731" y="36054"/>
                  <a:pt x="588243" y="27515"/>
                  <a:pt x="569267" y="14232"/>
                </a:cubicBezTo>
                <a:lnTo>
                  <a:pt x="569267" y="8540"/>
                </a:lnTo>
                <a:cubicBezTo>
                  <a:pt x="569267" y="5693"/>
                  <a:pt x="572113" y="2847"/>
                  <a:pt x="577806" y="0"/>
                </a:cubicBez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b="1" dirty="0">
              <a:ln w="3848" cmpd="thickThin">
                <a:solidFill>
                  <a:schemeClr val="bg1"/>
                </a:solidFill>
              </a:ln>
              <a:gradFill>
                <a:gsLst>
                  <a:gs pos="100000">
                    <a:srgbClr val="ADB836"/>
                  </a:gs>
                  <a:gs pos="67000">
                    <a:srgbClr val="324A25"/>
                  </a:gs>
                </a:gsLst>
                <a:lin ang="4200000" scaled="0"/>
              </a:gradFill>
              <a:effectLst>
                <a:outerShdw dist="38100" dir="7740000" algn="t" rotWithShape="0">
                  <a:srgbClr val="99BB83">
                    <a:alpha val="100000"/>
                  </a:srgbClr>
                </a:outerShdw>
              </a:effectLst>
              <a:ea typeface="微软雅黑" panose="020B0503020204020204" pitchFamily="34" charset="-122"/>
              <a:cs typeface="Allan" panose="02000803000000000000" charset="0"/>
              <a:sym typeface="Arial" panose="020B0604020202020204" pitchFamily="34" charset="0"/>
            </a:endParaRPr>
          </a:p>
        </p:txBody>
      </p:sp>
      <p:sp>
        <p:nvSpPr>
          <p:cNvPr id="20" name="文本框 19">
            <a:extLst>
              <a:ext uri="{FF2B5EF4-FFF2-40B4-BE49-F238E27FC236}">
                <a16:creationId xmlns:a16="http://schemas.microsoft.com/office/drawing/2014/main" id="{BD879F97-090A-0BF0-A51A-3AA855596176}"/>
              </a:ext>
            </a:extLst>
          </p:cNvPr>
          <p:cNvSpPr txBox="1"/>
          <p:nvPr/>
        </p:nvSpPr>
        <p:spPr>
          <a:xfrm>
            <a:off x="4539150" y="1103016"/>
            <a:ext cx="1408937" cy="1272313"/>
          </a:xfrm>
          <a:custGeom>
            <a:avLst/>
            <a:gdLst/>
            <a:ahLst/>
            <a:cxnLst/>
            <a:rect l="l" t="t" r="r" b="b"/>
            <a:pathLst>
              <a:path w="1408937" h="1272313">
                <a:moveTo>
                  <a:pt x="381409" y="794128"/>
                </a:moveTo>
                <a:cubicBezTo>
                  <a:pt x="378562" y="794128"/>
                  <a:pt x="373819" y="801718"/>
                  <a:pt x="367177" y="816899"/>
                </a:cubicBezTo>
                <a:lnTo>
                  <a:pt x="367177" y="828284"/>
                </a:lnTo>
                <a:lnTo>
                  <a:pt x="370023" y="828284"/>
                </a:lnTo>
                <a:cubicBezTo>
                  <a:pt x="372870" y="828284"/>
                  <a:pt x="378562" y="819745"/>
                  <a:pt x="387102" y="802667"/>
                </a:cubicBezTo>
                <a:lnTo>
                  <a:pt x="387102" y="794128"/>
                </a:lnTo>
                <a:close/>
                <a:moveTo>
                  <a:pt x="759972" y="594884"/>
                </a:moveTo>
                <a:cubicBezTo>
                  <a:pt x="740047" y="610065"/>
                  <a:pt x="703045" y="625245"/>
                  <a:pt x="648965" y="640426"/>
                </a:cubicBezTo>
                <a:lnTo>
                  <a:pt x="646118" y="646119"/>
                </a:lnTo>
                <a:lnTo>
                  <a:pt x="646118" y="663197"/>
                </a:lnTo>
                <a:cubicBezTo>
                  <a:pt x="648965" y="665094"/>
                  <a:pt x="651811" y="676480"/>
                  <a:pt x="654657" y="697353"/>
                </a:cubicBezTo>
                <a:cubicBezTo>
                  <a:pt x="656555" y="697353"/>
                  <a:pt x="657504" y="699250"/>
                  <a:pt x="657504" y="703045"/>
                </a:cubicBezTo>
                <a:lnTo>
                  <a:pt x="697352" y="703045"/>
                </a:lnTo>
                <a:cubicBezTo>
                  <a:pt x="720123" y="690711"/>
                  <a:pt x="731508" y="683121"/>
                  <a:pt x="731508" y="680275"/>
                </a:cubicBezTo>
                <a:cubicBezTo>
                  <a:pt x="731508" y="678377"/>
                  <a:pt x="744791" y="666043"/>
                  <a:pt x="771357" y="643272"/>
                </a:cubicBezTo>
                <a:lnTo>
                  <a:pt x="771357" y="594884"/>
                </a:lnTo>
                <a:close/>
                <a:moveTo>
                  <a:pt x="762818" y="418412"/>
                </a:moveTo>
                <a:cubicBezTo>
                  <a:pt x="744791" y="426002"/>
                  <a:pt x="722021" y="438336"/>
                  <a:pt x="694506" y="455414"/>
                </a:cubicBezTo>
                <a:cubicBezTo>
                  <a:pt x="652760" y="462055"/>
                  <a:pt x="631887" y="470594"/>
                  <a:pt x="631887" y="481031"/>
                </a:cubicBezTo>
                <a:cubicBezTo>
                  <a:pt x="631887" y="492416"/>
                  <a:pt x="630938" y="507597"/>
                  <a:pt x="629040" y="526572"/>
                </a:cubicBezTo>
                <a:cubicBezTo>
                  <a:pt x="629040" y="539855"/>
                  <a:pt x="634733" y="548394"/>
                  <a:pt x="646118" y="552189"/>
                </a:cubicBezTo>
                <a:cubicBezTo>
                  <a:pt x="646118" y="549343"/>
                  <a:pt x="656555" y="545548"/>
                  <a:pt x="677428" y="540804"/>
                </a:cubicBezTo>
                <a:lnTo>
                  <a:pt x="708738" y="512341"/>
                </a:lnTo>
                <a:lnTo>
                  <a:pt x="722969" y="512341"/>
                </a:lnTo>
                <a:lnTo>
                  <a:pt x="740047" y="523726"/>
                </a:lnTo>
                <a:lnTo>
                  <a:pt x="757125" y="523726"/>
                </a:lnTo>
                <a:cubicBezTo>
                  <a:pt x="768511" y="518033"/>
                  <a:pt x="774203" y="507597"/>
                  <a:pt x="774203" y="492416"/>
                </a:cubicBezTo>
                <a:lnTo>
                  <a:pt x="774203" y="432643"/>
                </a:lnTo>
                <a:lnTo>
                  <a:pt x="771357" y="418412"/>
                </a:lnTo>
                <a:close/>
                <a:moveTo>
                  <a:pt x="734355" y="270402"/>
                </a:moveTo>
                <a:cubicBezTo>
                  <a:pt x="728662" y="276095"/>
                  <a:pt x="710635" y="278941"/>
                  <a:pt x="680274" y="278941"/>
                </a:cubicBezTo>
                <a:lnTo>
                  <a:pt x="660350" y="278941"/>
                </a:lnTo>
                <a:cubicBezTo>
                  <a:pt x="639477" y="286531"/>
                  <a:pt x="629040" y="296019"/>
                  <a:pt x="629040" y="307404"/>
                </a:cubicBezTo>
                <a:lnTo>
                  <a:pt x="629040" y="361485"/>
                </a:lnTo>
                <a:lnTo>
                  <a:pt x="631887" y="375716"/>
                </a:lnTo>
                <a:lnTo>
                  <a:pt x="648965" y="375716"/>
                </a:lnTo>
                <a:lnTo>
                  <a:pt x="737202" y="347253"/>
                </a:lnTo>
                <a:lnTo>
                  <a:pt x="751433" y="347253"/>
                </a:lnTo>
                <a:cubicBezTo>
                  <a:pt x="752381" y="347253"/>
                  <a:pt x="755228" y="349151"/>
                  <a:pt x="759972" y="352946"/>
                </a:cubicBezTo>
                <a:lnTo>
                  <a:pt x="771357" y="352946"/>
                </a:lnTo>
                <a:cubicBezTo>
                  <a:pt x="771357" y="350099"/>
                  <a:pt x="774203" y="345356"/>
                  <a:pt x="779896" y="338714"/>
                </a:cubicBezTo>
                <a:lnTo>
                  <a:pt x="779896" y="310251"/>
                </a:lnTo>
                <a:lnTo>
                  <a:pt x="768511" y="276095"/>
                </a:lnTo>
                <a:cubicBezTo>
                  <a:pt x="768511" y="272300"/>
                  <a:pt x="766613" y="270402"/>
                  <a:pt x="762818" y="270402"/>
                </a:cubicBezTo>
                <a:close/>
                <a:moveTo>
                  <a:pt x="1209693" y="150856"/>
                </a:moveTo>
                <a:lnTo>
                  <a:pt x="1212540" y="150856"/>
                </a:lnTo>
                <a:cubicBezTo>
                  <a:pt x="1256183" y="171729"/>
                  <a:pt x="1278005" y="191653"/>
                  <a:pt x="1278005" y="210629"/>
                </a:cubicBezTo>
                <a:cubicBezTo>
                  <a:pt x="1285595" y="235297"/>
                  <a:pt x="1289391" y="259965"/>
                  <a:pt x="1289391" y="284634"/>
                </a:cubicBezTo>
                <a:lnTo>
                  <a:pt x="1289391" y="290326"/>
                </a:lnTo>
                <a:cubicBezTo>
                  <a:pt x="1293186" y="296968"/>
                  <a:pt x="1303622" y="304558"/>
                  <a:pt x="1320700" y="313097"/>
                </a:cubicBezTo>
                <a:lnTo>
                  <a:pt x="1349164" y="313097"/>
                </a:lnTo>
                <a:cubicBezTo>
                  <a:pt x="1364344" y="319739"/>
                  <a:pt x="1371934" y="334919"/>
                  <a:pt x="1371934" y="358638"/>
                </a:cubicBezTo>
                <a:cubicBezTo>
                  <a:pt x="1390910" y="367177"/>
                  <a:pt x="1403244" y="376665"/>
                  <a:pt x="1408937" y="387102"/>
                </a:cubicBezTo>
                <a:cubicBezTo>
                  <a:pt x="1402295" y="391846"/>
                  <a:pt x="1388064" y="397538"/>
                  <a:pt x="1366242" y="404180"/>
                </a:cubicBezTo>
                <a:cubicBezTo>
                  <a:pt x="1366242" y="408924"/>
                  <a:pt x="1352959" y="412719"/>
                  <a:pt x="1326393" y="415565"/>
                </a:cubicBezTo>
                <a:cubicBezTo>
                  <a:pt x="1319752" y="419360"/>
                  <a:pt x="1315956" y="424104"/>
                  <a:pt x="1315008" y="429797"/>
                </a:cubicBezTo>
                <a:cubicBezTo>
                  <a:pt x="1316905" y="552189"/>
                  <a:pt x="1317854" y="642323"/>
                  <a:pt x="1317854" y="700199"/>
                </a:cubicBezTo>
                <a:cubicBezTo>
                  <a:pt x="1317854" y="762818"/>
                  <a:pt x="1316905" y="826387"/>
                  <a:pt x="1315008" y="890904"/>
                </a:cubicBezTo>
                <a:cubicBezTo>
                  <a:pt x="1316905" y="907982"/>
                  <a:pt x="1317854" y="962062"/>
                  <a:pt x="1317854" y="1053145"/>
                </a:cubicBezTo>
                <a:cubicBezTo>
                  <a:pt x="1317854" y="1080660"/>
                  <a:pt x="1303622" y="1105328"/>
                  <a:pt x="1275159" y="1127150"/>
                </a:cubicBezTo>
                <a:cubicBezTo>
                  <a:pt x="1269466" y="1127150"/>
                  <a:pt x="1260927" y="1131894"/>
                  <a:pt x="1249542" y="1141381"/>
                </a:cubicBezTo>
                <a:lnTo>
                  <a:pt x="1241003" y="1141381"/>
                </a:lnTo>
                <a:cubicBezTo>
                  <a:pt x="1186922" y="1099635"/>
                  <a:pt x="1150869" y="1067377"/>
                  <a:pt x="1132843" y="1044606"/>
                </a:cubicBezTo>
                <a:cubicBezTo>
                  <a:pt x="1132843" y="1035118"/>
                  <a:pt x="1120508" y="1025630"/>
                  <a:pt x="1095840" y="1016143"/>
                </a:cubicBezTo>
                <a:cubicBezTo>
                  <a:pt x="1072120" y="1003809"/>
                  <a:pt x="1054094" y="988628"/>
                  <a:pt x="1041759" y="970601"/>
                </a:cubicBezTo>
                <a:cubicBezTo>
                  <a:pt x="1005706" y="963011"/>
                  <a:pt x="981037" y="950677"/>
                  <a:pt x="967754" y="933599"/>
                </a:cubicBezTo>
                <a:cubicBezTo>
                  <a:pt x="935496" y="908930"/>
                  <a:pt x="919367" y="891852"/>
                  <a:pt x="919367" y="882365"/>
                </a:cubicBezTo>
                <a:cubicBezTo>
                  <a:pt x="922213" y="874774"/>
                  <a:pt x="925059" y="870979"/>
                  <a:pt x="927906" y="870979"/>
                </a:cubicBezTo>
                <a:lnTo>
                  <a:pt x="944984" y="870979"/>
                </a:lnTo>
                <a:lnTo>
                  <a:pt x="953523" y="876672"/>
                </a:lnTo>
                <a:lnTo>
                  <a:pt x="962062" y="876672"/>
                </a:lnTo>
                <a:lnTo>
                  <a:pt x="970601" y="870979"/>
                </a:lnTo>
                <a:lnTo>
                  <a:pt x="1004757" y="870979"/>
                </a:lnTo>
                <a:lnTo>
                  <a:pt x="1013296" y="865287"/>
                </a:lnTo>
                <a:lnTo>
                  <a:pt x="1036066" y="865287"/>
                </a:lnTo>
                <a:cubicBezTo>
                  <a:pt x="1042708" y="865287"/>
                  <a:pt x="1049349" y="862440"/>
                  <a:pt x="1055991" y="856748"/>
                </a:cubicBezTo>
                <a:lnTo>
                  <a:pt x="1098686" y="856748"/>
                </a:lnTo>
                <a:lnTo>
                  <a:pt x="1107225" y="862440"/>
                </a:lnTo>
                <a:lnTo>
                  <a:pt x="1129996" y="862440"/>
                </a:lnTo>
                <a:cubicBezTo>
                  <a:pt x="1132843" y="862440"/>
                  <a:pt x="1137586" y="854850"/>
                  <a:pt x="1144227" y="839670"/>
                </a:cubicBezTo>
                <a:lnTo>
                  <a:pt x="1144227" y="825438"/>
                </a:lnTo>
                <a:lnTo>
                  <a:pt x="1058837" y="722970"/>
                </a:lnTo>
                <a:cubicBezTo>
                  <a:pt x="1058837" y="715380"/>
                  <a:pt x="1051247" y="706840"/>
                  <a:pt x="1036066" y="697353"/>
                </a:cubicBezTo>
                <a:cubicBezTo>
                  <a:pt x="1036066" y="694506"/>
                  <a:pt x="1017091" y="679326"/>
                  <a:pt x="979140" y="651811"/>
                </a:cubicBezTo>
                <a:lnTo>
                  <a:pt x="962062" y="651811"/>
                </a:lnTo>
                <a:cubicBezTo>
                  <a:pt x="944984" y="663197"/>
                  <a:pt x="927906" y="672684"/>
                  <a:pt x="910828" y="680275"/>
                </a:cubicBezTo>
                <a:cubicBezTo>
                  <a:pt x="910828" y="685967"/>
                  <a:pt x="900391" y="695455"/>
                  <a:pt x="879518" y="708738"/>
                </a:cubicBezTo>
                <a:lnTo>
                  <a:pt x="868133" y="731509"/>
                </a:lnTo>
                <a:lnTo>
                  <a:pt x="868133" y="740048"/>
                </a:lnTo>
                <a:lnTo>
                  <a:pt x="873825" y="748587"/>
                </a:lnTo>
                <a:lnTo>
                  <a:pt x="873825" y="873826"/>
                </a:lnTo>
                <a:lnTo>
                  <a:pt x="879518" y="882365"/>
                </a:lnTo>
                <a:lnTo>
                  <a:pt x="879518" y="930752"/>
                </a:lnTo>
                <a:lnTo>
                  <a:pt x="873825" y="939291"/>
                </a:lnTo>
                <a:lnTo>
                  <a:pt x="873825" y="1007604"/>
                </a:lnTo>
                <a:cubicBezTo>
                  <a:pt x="870030" y="1012347"/>
                  <a:pt x="868133" y="1016143"/>
                  <a:pt x="868133" y="1018989"/>
                </a:cubicBezTo>
                <a:cubicBezTo>
                  <a:pt x="868133" y="1029425"/>
                  <a:pt x="867184" y="1066428"/>
                  <a:pt x="865286" y="1129996"/>
                </a:cubicBezTo>
                <a:lnTo>
                  <a:pt x="842516" y="1172691"/>
                </a:lnTo>
                <a:cubicBezTo>
                  <a:pt x="837772" y="1193564"/>
                  <a:pt x="827335" y="1214438"/>
                  <a:pt x="811206" y="1235311"/>
                </a:cubicBezTo>
                <a:cubicBezTo>
                  <a:pt x="808359" y="1235311"/>
                  <a:pt x="799821" y="1244798"/>
                  <a:pt x="785589" y="1263774"/>
                </a:cubicBezTo>
                <a:lnTo>
                  <a:pt x="774203" y="1272313"/>
                </a:lnTo>
                <a:lnTo>
                  <a:pt x="757125" y="1272313"/>
                </a:lnTo>
                <a:cubicBezTo>
                  <a:pt x="722021" y="1250491"/>
                  <a:pt x="696404" y="1217284"/>
                  <a:pt x="680274" y="1172691"/>
                </a:cubicBezTo>
                <a:cubicBezTo>
                  <a:pt x="664145" y="1140433"/>
                  <a:pt x="655606" y="1118611"/>
                  <a:pt x="654657" y="1107225"/>
                </a:cubicBezTo>
                <a:cubicBezTo>
                  <a:pt x="653708" y="1106277"/>
                  <a:pt x="648016" y="1095840"/>
                  <a:pt x="637580" y="1075916"/>
                </a:cubicBezTo>
                <a:lnTo>
                  <a:pt x="637580" y="1073069"/>
                </a:lnTo>
                <a:cubicBezTo>
                  <a:pt x="638528" y="1069274"/>
                  <a:pt x="640426" y="1067377"/>
                  <a:pt x="643272" y="1067377"/>
                </a:cubicBezTo>
                <a:cubicBezTo>
                  <a:pt x="674582" y="1097738"/>
                  <a:pt x="695455" y="1112918"/>
                  <a:pt x="705891" y="1112918"/>
                </a:cubicBezTo>
                <a:lnTo>
                  <a:pt x="740047" y="1112918"/>
                </a:lnTo>
                <a:cubicBezTo>
                  <a:pt x="750484" y="1112918"/>
                  <a:pt x="758075" y="1091096"/>
                  <a:pt x="762818" y="1047452"/>
                </a:cubicBezTo>
                <a:cubicBezTo>
                  <a:pt x="764716" y="1047452"/>
                  <a:pt x="765664" y="1046503"/>
                  <a:pt x="765664" y="1044606"/>
                </a:cubicBezTo>
                <a:lnTo>
                  <a:pt x="765664" y="1010450"/>
                </a:lnTo>
                <a:lnTo>
                  <a:pt x="771357" y="1001911"/>
                </a:lnTo>
                <a:cubicBezTo>
                  <a:pt x="771357" y="990526"/>
                  <a:pt x="772306" y="942138"/>
                  <a:pt x="774203" y="856748"/>
                </a:cubicBezTo>
                <a:lnTo>
                  <a:pt x="771357" y="842516"/>
                </a:lnTo>
                <a:lnTo>
                  <a:pt x="759972" y="842516"/>
                </a:lnTo>
                <a:cubicBezTo>
                  <a:pt x="759972" y="846311"/>
                  <a:pt x="750484" y="852952"/>
                  <a:pt x="731508" y="862440"/>
                </a:cubicBezTo>
                <a:cubicBezTo>
                  <a:pt x="731508" y="875723"/>
                  <a:pt x="722021" y="888057"/>
                  <a:pt x="703045" y="899443"/>
                </a:cubicBezTo>
                <a:cubicBezTo>
                  <a:pt x="703045" y="903238"/>
                  <a:pt x="684069" y="920316"/>
                  <a:pt x="646118" y="950677"/>
                </a:cubicBezTo>
                <a:cubicBezTo>
                  <a:pt x="646118" y="960165"/>
                  <a:pt x="629989" y="975345"/>
                  <a:pt x="597730" y="996218"/>
                </a:cubicBezTo>
                <a:cubicBezTo>
                  <a:pt x="588243" y="996218"/>
                  <a:pt x="574960" y="1001911"/>
                  <a:pt x="557882" y="1013296"/>
                </a:cubicBezTo>
                <a:cubicBezTo>
                  <a:pt x="539855" y="1024682"/>
                  <a:pt x="500955" y="1043657"/>
                  <a:pt x="441183" y="1070223"/>
                </a:cubicBezTo>
                <a:lnTo>
                  <a:pt x="438336" y="1070223"/>
                </a:lnTo>
                <a:cubicBezTo>
                  <a:pt x="428848" y="1070223"/>
                  <a:pt x="423155" y="1067377"/>
                  <a:pt x="421258" y="1061684"/>
                </a:cubicBezTo>
                <a:lnTo>
                  <a:pt x="421258" y="1050299"/>
                </a:lnTo>
                <a:cubicBezTo>
                  <a:pt x="421258" y="1032272"/>
                  <a:pt x="432643" y="1018040"/>
                  <a:pt x="455414" y="1007604"/>
                </a:cubicBezTo>
                <a:cubicBezTo>
                  <a:pt x="508545" y="946882"/>
                  <a:pt x="553138" y="890904"/>
                  <a:pt x="589191" y="839670"/>
                </a:cubicBezTo>
                <a:lnTo>
                  <a:pt x="589191" y="836823"/>
                </a:lnTo>
                <a:cubicBezTo>
                  <a:pt x="587294" y="833028"/>
                  <a:pt x="586345" y="830182"/>
                  <a:pt x="586345" y="828284"/>
                </a:cubicBezTo>
                <a:lnTo>
                  <a:pt x="583499" y="828284"/>
                </a:lnTo>
                <a:cubicBezTo>
                  <a:pt x="579704" y="831131"/>
                  <a:pt x="558831" y="835874"/>
                  <a:pt x="520880" y="842516"/>
                </a:cubicBezTo>
                <a:cubicBezTo>
                  <a:pt x="520880" y="846311"/>
                  <a:pt x="518982" y="848209"/>
                  <a:pt x="515187" y="848209"/>
                </a:cubicBezTo>
                <a:lnTo>
                  <a:pt x="469645" y="848209"/>
                </a:lnTo>
                <a:cubicBezTo>
                  <a:pt x="456362" y="838721"/>
                  <a:pt x="441183" y="833977"/>
                  <a:pt x="424104" y="833977"/>
                </a:cubicBezTo>
                <a:lnTo>
                  <a:pt x="421258" y="839670"/>
                </a:lnTo>
                <a:lnTo>
                  <a:pt x="421258" y="856748"/>
                </a:lnTo>
                <a:cubicBezTo>
                  <a:pt x="421258" y="876672"/>
                  <a:pt x="424104" y="889955"/>
                  <a:pt x="429797" y="896596"/>
                </a:cubicBezTo>
                <a:lnTo>
                  <a:pt x="429797" y="936445"/>
                </a:lnTo>
                <a:cubicBezTo>
                  <a:pt x="424104" y="942138"/>
                  <a:pt x="421258" y="960165"/>
                  <a:pt x="421258" y="990526"/>
                </a:cubicBezTo>
                <a:lnTo>
                  <a:pt x="421258" y="1007604"/>
                </a:lnTo>
                <a:cubicBezTo>
                  <a:pt x="412718" y="1033221"/>
                  <a:pt x="401333" y="1048401"/>
                  <a:pt x="387102" y="1053145"/>
                </a:cubicBezTo>
                <a:lnTo>
                  <a:pt x="370023" y="1053145"/>
                </a:lnTo>
                <a:cubicBezTo>
                  <a:pt x="313097" y="1009501"/>
                  <a:pt x="284633" y="979140"/>
                  <a:pt x="284633" y="962062"/>
                </a:cubicBezTo>
                <a:cubicBezTo>
                  <a:pt x="280838" y="962062"/>
                  <a:pt x="278941" y="950677"/>
                  <a:pt x="278941" y="927906"/>
                </a:cubicBezTo>
                <a:lnTo>
                  <a:pt x="278941" y="907982"/>
                </a:lnTo>
                <a:lnTo>
                  <a:pt x="273248" y="899443"/>
                </a:lnTo>
                <a:lnTo>
                  <a:pt x="273248" y="762818"/>
                </a:lnTo>
                <a:cubicBezTo>
                  <a:pt x="277043" y="758075"/>
                  <a:pt x="278941" y="755228"/>
                  <a:pt x="278941" y="754279"/>
                </a:cubicBezTo>
                <a:lnTo>
                  <a:pt x="278941" y="674582"/>
                </a:lnTo>
                <a:cubicBezTo>
                  <a:pt x="278941" y="671736"/>
                  <a:pt x="276094" y="668889"/>
                  <a:pt x="270402" y="666043"/>
                </a:cubicBezTo>
                <a:lnTo>
                  <a:pt x="261863" y="666043"/>
                </a:lnTo>
                <a:cubicBezTo>
                  <a:pt x="232450" y="694506"/>
                  <a:pt x="210629" y="708738"/>
                  <a:pt x="196397" y="708738"/>
                </a:cubicBezTo>
                <a:cubicBezTo>
                  <a:pt x="171729" y="723919"/>
                  <a:pt x="150855" y="732458"/>
                  <a:pt x="133777" y="734355"/>
                </a:cubicBezTo>
                <a:cubicBezTo>
                  <a:pt x="133777" y="736253"/>
                  <a:pt x="132829" y="737201"/>
                  <a:pt x="130931" y="737201"/>
                </a:cubicBezTo>
                <a:lnTo>
                  <a:pt x="108161" y="737201"/>
                </a:lnTo>
                <a:lnTo>
                  <a:pt x="74004" y="725816"/>
                </a:lnTo>
                <a:cubicBezTo>
                  <a:pt x="74004" y="722970"/>
                  <a:pt x="68312" y="718226"/>
                  <a:pt x="56926" y="711584"/>
                </a:cubicBezTo>
                <a:cubicBezTo>
                  <a:pt x="44592" y="697353"/>
                  <a:pt x="25617" y="669838"/>
                  <a:pt x="0" y="629041"/>
                </a:cubicBezTo>
                <a:lnTo>
                  <a:pt x="0" y="614809"/>
                </a:lnTo>
                <a:cubicBezTo>
                  <a:pt x="948" y="611014"/>
                  <a:pt x="2846" y="609116"/>
                  <a:pt x="5692" y="609116"/>
                </a:cubicBezTo>
                <a:cubicBezTo>
                  <a:pt x="23719" y="635682"/>
                  <a:pt x="42695" y="651811"/>
                  <a:pt x="62619" y="657504"/>
                </a:cubicBezTo>
                <a:lnTo>
                  <a:pt x="71158" y="657504"/>
                </a:lnTo>
                <a:lnTo>
                  <a:pt x="122392" y="637580"/>
                </a:lnTo>
                <a:cubicBezTo>
                  <a:pt x="166985" y="611014"/>
                  <a:pt x="202090" y="575909"/>
                  <a:pt x="227707" y="532265"/>
                </a:cubicBezTo>
                <a:cubicBezTo>
                  <a:pt x="227707" y="518982"/>
                  <a:pt x="244785" y="504750"/>
                  <a:pt x="278941" y="489570"/>
                </a:cubicBezTo>
                <a:lnTo>
                  <a:pt x="287480" y="489570"/>
                </a:lnTo>
                <a:lnTo>
                  <a:pt x="296019" y="495263"/>
                </a:lnTo>
                <a:lnTo>
                  <a:pt x="335867" y="495263"/>
                </a:lnTo>
                <a:cubicBezTo>
                  <a:pt x="359587" y="495263"/>
                  <a:pt x="375716" y="504750"/>
                  <a:pt x="384255" y="523726"/>
                </a:cubicBezTo>
                <a:cubicBezTo>
                  <a:pt x="394692" y="523726"/>
                  <a:pt x="403231" y="529419"/>
                  <a:pt x="409872" y="540804"/>
                </a:cubicBezTo>
                <a:cubicBezTo>
                  <a:pt x="407975" y="578755"/>
                  <a:pt x="407026" y="605321"/>
                  <a:pt x="407026" y="620502"/>
                </a:cubicBezTo>
                <a:cubicBezTo>
                  <a:pt x="405128" y="620502"/>
                  <a:pt x="401333" y="627143"/>
                  <a:pt x="395640" y="640426"/>
                </a:cubicBezTo>
                <a:cubicBezTo>
                  <a:pt x="393743" y="675531"/>
                  <a:pt x="392794" y="697353"/>
                  <a:pt x="392794" y="705892"/>
                </a:cubicBezTo>
                <a:cubicBezTo>
                  <a:pt x="390897" y="705892"/>
                  <a:pt x="387102" y="714431"/>
                  <a:pt x="381409" y="731509"/>
                </a:cubicBezTo>
                <a:lnTo>
                  <a:pt x="381409" y="777050"/>
                </a:lnTo>
                <a:lnTo>
                  <a:pt x="395640" y="779896"/>
                </a:lnTo>
                <a:cubicBezTo>
                  <a:pt x="404180" y="779896"/>
                  <a:pt x="409872" y="770409"/>
                  <a:pt x="412718" y="751433"/>
                </a:cubicBezTo>
                <a:cubicBezTo>
                  <a:pt x="415565" y="751433"/>
                  <a:pt x="420309" y="741945"/>
                  <a:pt x="426950" y="722970"/>
                </a:cubicBezTo>
                <a:lnTo>
                  <a:pt x="432643" y="722970"/>
                </a:lnTo>
                <a:cubicBezTo>
                  <a:pt x="436438" y="722970"/>
                  <a:pt x="438336" y="725816"/>
                  <a:pt x="438336" y="731509"/>
                </a:cubicBezTo>
                <a:cubicBezTo>
                  <a:pt x="438336" y="746689"/>
                  <a:pt x="435489" y="758075"/>
                  <a:pt x="429797" y="765665"/>
                </a:cubicBezTo>
                <a:lnTo>
                  <a:pt x="429797" y="777050"/>
                </a:lnTo>
                <a:lnTo>
                  <a:pt x="444028" y="779896"/>
                </a:lnTo>
                <a:lnTo>
                  <a:pt x="449721" y="779896"/>
                </a:lnTo>
                <a:cubicBezTo>
                  <a:pt x="457311" y="779896"/>
                  <a:pt x="480082" y="774204"/>
                  <a:pt x="518033" y="762818"/>
                </a:cubicBezTo>
                <a:cubicBezTo>
                  <a:pt x="540804" y="751433"/>
                  <a:pt x="562626" y="743843"/>
                  <a:pt x="583499" y="740048"/>
                </a:cubicBezTo>
                <a:cubicBezTo>
                  <a:pt x="587294" y="733406"/>
                  <a:pt x="589191" y="727714"/>
                  <a:pt x="589191" y="722970"/>
                </a:cubicBezTo>
                <a:lnTo>
                  <a:pt x="589191" y="705892"/>
                </a:lnTo>
                <a:lnTo>
                  <a:pt x="572113" y="677428"/>
                </a:lnTo>
                <a:lnTo>
                  <a:pt x="574960" y="663197"/>
                </a:lnTo>
                <a:cubicBezTo>
                  <a:pt x="574960" y="656555"/>
                  <a:pt x="572113" y="648965"/>
                  <a:pt x="566421" y="640426"/>
                </a:cubicBezTo>
                <a:lnTo>
                  <a:pt x="566421" y="611963"/>
                </a:lnTo>
                <a:cubicBezTo>
                  <a:pt x="559779" y="605321"/>
                  <a:pt x="550291" y="592987"/>
                  <a:pt x="537958" y="574960"/>
                </a:cubicBezTo>
                <a:lnTo>
                  <a:pt x="543650" y="572114"/>
                </a:lnTo>
                <a:lnTo>
                  <a:pt x="557882" y="572114"/>
                </a:lnTo>
                <a:lnTo>
                  <a:pt x="560728" y="557882"/>
                </a:lnTo>
                <a:lnTo>
                  <a:pt x="560728" y="489570"/>
                </a:lnTo>
                <a:cubicBezTo>
                  <a:pt x="564523" y="484826"/>
                  <a:pt x="566421" y="481980"/>
                  <a:pt x="566421" y="481031"/>
                </a:cubicBezTo>
                <a:lnTo>
                  <a:pt x="566421" y="435490"/>
                </a:lnTo>
                <a:cubicBezTo>
                  <a:pt x="570216" y="430746"/>
                  <a:pt x="572113" y="426951"/>
                  <a:pt x="572113" y="424104"/>
                </a:cubicBezTo>
                <a:cubicBezTo>
                  <a:pt x="572113" y="417463"/>
                  <a:pt x="573062" y="389948"/>
                  <a:pt x="574960" y="341560"/>
                </a:cubicBezTo>
                <a:cubicBezTo>
                  <a:pt x="578755" y="341560"/>
                  <a:pt x="580652" y="339663"/>
                  <a:pt x="580652" y="335868"/>
                </a:cubicBezTo>
                <a:lnTo>
                  <a:pt x="580652" y="296019"/>
                </a:lnTo>
                <a:lnTo>
                  <a:pt x="586345" y="287480"/>
                </a:lnTo>
                <a:lnTo>
                  <a:pt x="586345" y="224861"/>
                </a:lnTo>
                <a:cubicBezTo>
                  <a:pt x="583499" y="222014"/>
                  <a:pt x="580652" y="210629"/>
                  <a:pt x="577806" y="190705"/>
                </a:cubicBezTo>
                <a:cubicBezTo>
                  <a:pt x="575909" y="190705"/>
                  <a:pt x="574960" y="189756"/>
                  <a:pt x="574960" y="187858"/>
                </a:cubicBezTo>
                <a:lnTo>
                  <a:pt x="574960" y="182166"/>
                </a:lnTo>
                <a:cubicBezTo>
                  <a:pt x="574960" y="179319"/>
                  <a:pt x="578755" y="175524"/>
                  <a:pt x="586345" y="170780"/>
                </a:cubicBezTo>
                <a:cubicBezTo>
                  <a:pt x="593935" y="187858"/>
                  <a:pt x="607218" y="203039"/>
                  <a:pt x="626194" y="216322"/>
                </a:cubicBezTo>
                <a:cubicBezTo>
                  <a:pt x="629040" y="216322"/>
                  <a:pt x="631887" y="222014"/>
                  <a:pt x="634733" y="233400"/>
                </a:cubicBezTo>
                <a:cubicBezTo>
                  <a:pt x="638528" y="235297"/>
                  <a:pt x="642323" y="236246"/>
                  <a:pt x="646118" y="236246"/>
                </a:cubicBezTo>
                <a:lnTo>
                  <a:pt x="705891" y="213475"/>
                </a:lnTo>
                <a:lnTo>
                  <a:pt x="794128" y="213475"/>
                </a:lnTo>
                <a:cubicBezTo>
                  <a:pt x="823540" y="229604"/>
                  <a:pt x="842516" y="252375"/>
                  <a:pt x="851055" y="281787"/>
                </a:cubicBezTo>
                <a:cubicBezTo>
                  <a:pt x="862440" y="310251"/>
                  <a:pt x="868133" y="336817"/>
                  <a:pt x="868133" y="361485"/>
                </a:cubicBezTo>
                <a:cubicBezTo>
                  <a:pt x="866235" y="445926"/>
                  <a:pt x="865286" y="503802"/>
                  <a:pt x="865286" y="535111"/>
                </a:cubicBezTo>
                <a:cubicBezTo>
                  <a:pt x="867184" y="544599"/>
                  <a:pt x="881415" y="554087"/>
                  <a:pt x="907981" y="563575"/>
                </a:cubicBezTo>
                <a:lnTo>
                  <a:pt x="925059" y="572114"/>
                </a:lnTo>
                <a:lnTo>
                  <a:pt x="942137" y="572114"/>
                </a:lnTo>
                <a:lnTo>
                  <a:pt x="950676" y="566421"/>
                </a:lnTo>
                <a:lnTo>
                  <a:pt x="953523" y="566421"/>
                </a:lnTo>
                <a:cubicBezTo>
                  <a:pt x="956369" y="569267"/>
                  <a:pt x="968703" y="572114"/>
                  <a:pt x="990525" y="574960"/>
                </a:cubicBezTo>
                <a:cubicBezTo>
                  <a:pt x="990525" y="581602"/>
                  <a:pt x="1000962" y="587294"/>
                  <a:pt x="1021835" y="592038"/>
                </a:cubicBezTo>
                <a:cubicBezTo>
                  <a:pt x="1021835" y="595833"/>
                  <a:pt x="1038913" y="600577"/>
                  <a:pt x="1073069" y="606270"/>
                </a:cubicBezTo>
                <a:cubicBezTo>
                  <a:pt x="1073069" y="610065"/>
                  <a:pt x="1083505" y="616706"/>
                  <a:pt x="1104379" y="626194"/>
                </a:cubicBezTo>
                <a:cubicBezTo>
                  <a:pt x="1127149" y="637580"/>
                  <a:pt x="1147074" y="655606"/>
                  <a:pt x="1164152" y="680275"/>
                </a:cubicBezTo>
                <a:cubicBezTo>
                  <a:pt x="1171742" y="702097"/>
                  <a:pt x="1185025" y="728662"/>
                  <a:pt x="1204000" y="759972"/>
                </a:cubicBezTo>
                <a:cubicBezTo>
                  <a:pt x="1211591" y="776101"/>
                  <a:pt x="1215386" y="784640"/>
                  <a:pt x="1215386" y="785589"/>
                </a:cubicBezTo>
                <a:lnTo>
                  <a:pt x="1223925" y="785589"/>
                </a:lnTo>
                <a:lnTo>
                  <a:pt x="1223925" y="711584"/>
                </a:lnTo>
                <a:cubicBezTo>
                  <a:pt x="1223925" y="709687"/>
                  <a:pt x="1224874" y="708738"/>
                  <a:pt x="1226771" y="708738"/>
                </a:cubicBezTo>
                <a:lnTo>
                  <a:pt x="1223925" y="703045"/>
                </a:lnTo>
                <a:lnTo>
                  <a:pt x="1223925" y="643272"/>
                </a:lnTo>
                <a:lnTo>
                  <a:pt x="1229618" y="634733"/>
                </a:lnTo>
                <a:lnTo>
                  <a:pt x="1229618" y="529419"/>
                </a:lnTo>
                <a:cubicBezTo>
                  <a:pt x="1226771" y="526572"/>
                  <a:pt x="1223925" y="514238"/>
                  <a:pt x="1221078" y="492416"/>
                </a:cubicBezTo>
                <a:lnTo>
                  <a:pt x="1215386" y="489570"/>
                </a:lnTo>
                <a:lnTo>
                  <a:pt x="1204000" y="489570"/>
                </a:lnTo>
                <a:cubicBezTo>
                  <a:pt x="1128098" y="531316"/>
                  <a:pt x="1084454" y="552189"/>
                  <a:pt x="1073069" y="552189"/>
                </a:cubicBezTo>
                <a:cubicBezTo>
                  <a:pt x="1073069" y="555036"/>
                  <a:pt x="1057889" y="558831"/>
                  <a:pt x="1027527" y="563575"/>
                </a:cubicBezTo>
                <a:cubicBezTo>
                  <a:pt x="1027527" y="565472"/>
                  <a:pt x="1026579" y="566421"/>
                  <a:pt x="1024681" y="566421"/>
                </a:cubicBezTo>
                <a:lnTo>
                  <a:pt x="1013296" y="566421"/>
                </a:lnTo>
                <a:cubicBezTo>
                  <a:pt x="993371" y="558831"/>
                  <a:pt x="980088" y="549343"/>
                  <a:pt x="973447" y="537958"/>
                </a:cubicBezTo>
                <a:lnTo>
                  <a:pt x="939291" y="478185"/>
                </a:lnTo>
                <a:lnTo>
                  <a:pt x="939291" y="475338"/>
                </a:lnTo>
                <a:cubicBezTo>
                  <a:pt x="944035" y="465851"/>
                  <a:pt x="947830" y="461107"/>
                  <a:pt x="950676" y="461107"/>
                </a:cubicBezTo>
                <a:cubicBezTo>
                  <a:pt x="952574" y="463953"/>
                  <a:pt x="961113" y="468697"/>
                  <a:pt x="976293" y="475338"/>
                </a:cubicBezTo>
                <a:cubicBezTo>
                  <a:pt x="995270" y="469646"/>
                  <a:pt x="1014245" y="461107"/>
                  <a:pt x="1033221" y="449721"/>
                </a:cubicBezTo>
                <a:cubicBezTo>
                  <a:pt x="1033221" y="446875"/>
                  <a:pt x="1050299" y="435490"/>
                  <a:pt x="1084454" y="415565"/>
                </a:cubicBezTo>
                <a:cubicBezTo>
                  <a:pt x="1128098" y="385204"/>
                  <a:pt x="1158459" y="362434"/>
                  <a:pt x="1175537" y="347253"/>
                </a:cubicBezTo>
                <a:cubicBezTo>
                  <a:pt x="1180281" y="324482"/>
                  <a:pt x="1190718" y="306456"/>
                  <a:pt x="1206847" y="293173"/>
                </a:cubicBezTo>
                <a:cubicBezTo>
                  <a:pt x="1215386" y="293173"/>
                  <a:pt x="1222976" y="286531"/>
                  <a:pt x="1229618" y="273248"/>
                </a:cubicBezTo>
                <a:lnTo>
                  <a:pt x="1229618" y="253324"/>
                </a:lnTo>
                <a:cubicBezTo>
                  <a:pt x="1226771" y="247631"/>
                  <a:pt x="1221078" y="222014"/>
                  <a:pt x="1212540" y="176473"/>
                </a:cubicBezTo>
                <a:cubicBezTo>
                  <a:pt x="1210642" y="176473"/>
                  <a:pt x="1207796" y="172678"/>
                  <a:pt x="1204000" y="165087"/>
                </a:cubicBezTo>
                <a:lnTo>
                  <a:pt x="1204000" y="156548"/>
                </a:lnTo>
                <a:cubicBezTo>
                  <a:pt x="1204949" y="152753"/>
                  <a:pt x="1206847" y="150856"/>
                  <a:pt x="1209693" y="150856"/>
                </a:cubicBezTo>
                <a:close/>
                <a:moveTo>
                  <a:pt x="264709" y="148009"/>
                </a:moveTo>
                <a:lnTo>
                  <a:pt x="298865" y="148009"/>
                </a:lnTo>
                <a:cubicBezTo>
                  <a:pt x="372870" y="167934"/>
                  <a:pt x="409872" y="183114"/>
                  <a:pt x="409872" y="193551"/>
                </a:cubicBezTo>
                <a:lnTo>
                  <a:pt x="444028" y="261863"/>
                </a:lnTo>
                <a:cubicBezTo>
                  <a:pt x="449721" y="261863"/>
                  <a:pt x="453516" y="266607"/>
                  <a:pt x="455414" y="276095"/>
                </a:cubicBezTo>
                <a:cubicBezTo>
                  <a:pt x="464901" y="281787"/>
                  <a:pt x="473440" y="302660"/>
                  <a:pt x="481031" y="338714"/>
                </a:cubicBezTo>
                <a:lnTo>
                  <a:pt x="481031" y="378563"/>
                </a:lnTo>
                <a:cubicBezTo>
                  <a:pt x="481031" y="388051"/>
                  <a:pt x="455414" y="397538"/>
                  <a:pt x="404180" y="407026"/>
                </a:cubicBezTo>
                <a:cubicBezTo>
                  <a:pt x="404180" y="408924"/>
                  <a:pt x="403231" y="409873"/>
                  <a:pt x="401333" y="409873"/>
                </a:cubicBezTo>
                <a:lnTo>
                  <a:pt x="392794" y="409873"/>
                </a:lnTo>
                <a:cubicBezTo>
                  <a:pt x="388050" y="406077"/>
                  <a:pt x="385204" y="404180"/>
                  <a:pt x="384255" y="404180"/>
                </a:cubicBezTo>
                <a:lnTo>
                  <a:pt x="381409" y="404180"/>
                </a:lnTo>
                <a:cubicBezTo>
                  <a:pt x="373819" y="409873"/>
                  <a:pt x="365280" y="412719"/>
                  <a:pt x="355792" y="412719"/>
                </a:cubicBezTo>
                <a:lnTo>
                  <a:pt x="347253" y="412719"/>
                </a:lnTo>
                <a:cubicBezTo>
                  <a:pt x="340611" y="412719"/>
                  <a:pt x="333970" y="409873"/>
                  <a:pt x="327328" y="404180"/>
                </a:cubicBezTo>
                <a:lnTo>
                  <a:pt x="313097" y="404180"/>
                </a:lnTo>
                <a:cubicBezTo>
                  <a:pt x="307404" y="407975"/>
                  <a:pt x="294121" y="414616"/>
                  <a:pt x="273248" y="424104"/>
                </a:cubicBezTo>
                <a:lnTo>
                  <a:pt x="267555" y="424104"/>
                </a:lnTo>
                <a:cubicBezTo>
                  <a:pt x="258067" y="424104"/>
                  <a:pt x="243836" y="425053"/>
                  <a:pt x="224861" y="426951"/>
                </a:cubicBezTo>
                <a:lnTo>
                  <a:pt x="222014" y="421258"/>
                </a:lnTo>
                <a:lnTo>
                  <a:pt x="222014" y="418412"/>
                </a:lnTo>
                <a:cubicBezTo>
                  <a:pt x="264709" y="388051"/>
                  <a:pt x="291275" y="356741"/>
                  <a:pt x="301711" y="324482"/>
                </a:cubicBezTo>
                <a:cubicBezTo>
                  <a:pt x="306455" y="324482"/>
                  <a:pt x="313097" y="306456"/>
                  <a:pt x="321636" y="270402"/>
                </a:cubicBezTo>
                <a:cubicBezTo>
                  <a:pt x="323533" y="270402"/>
                  <a:pt x="324483" y="265658"/>
                  <a:pt x="324483" y="256170"/>
                </a:cubicBezTo>
                <a:cubicBezTo>
                  <a:pt x="324483" y="246683"/>
                  <a:pt x="316892" y="232451"/>
                  <a:pt x="301711" y="213475"/>
                </a:cubicBezTo>
                <a:cubicBezTo>
                  <a:pt x="292224" y="196397"/>
                  <a:pt x="279889" y="180268"/>
                  <a:pt x="264709" y="165087"/>
                </a:cubicBezTo>
                <a:cubicBezTo>
                  <a:pt x="264709" y="160344"/>
                  <a:pt x="262812" y="155600"/>
                  <a:pt x="259016" y="150856"/>
                </a:cubicBezTo>
                <a:close/>
                <a:moveTo>
                  <a:pt x="691660" y="0"/>
                </a:moveTo>
                <a:cubicBezTo>
                  <a:pt x="740047" y="1897"/>
                  <a:pt x="768511" y="2846"/>
                  <a:pt x="777050" y="2846"/>
                </a:cubicBezTo>
                <a:cubicBezTo>
                  <a:pt x="785589" y="8539"/>
                  <a:pt x="802667" y="15180"/>
                  <a:pt x="828284" y="22771"/>
                </a:cubicBezTo>
                <a:cubicBezTo>
                  <a:pt x="841567" y="33207"/>
                  <a:pt x="848208" y="45541"/>
                  <a:pt x="848208" y="59773"/>
                </a:cubicBezTo>
                <a:cubicBezTo>
                  <a:pt x="852952" y="67363"/>
                  <a:pt x="862440" y="75902"/>
                  <a:pt x="876672" y="85390"/>
                </a:cubicBezTo>
                <a:lnTo>
                  <a:pt x="879518" y="91083"/>
                </a:lnTo>
                <a:lnTo>
                  <a:pt x="879518" y="99622"/>
                </a:lnTo>
                <a:cubicBezTo>
                  <a:pt x="879518" y="102468"/>
                  <a:pt x="872876" y="107212"/>
                  <a:pt x="859594" y="113853"/>
                </a:cubicBezTo>
                <a:lnTo>
                  <a:pt x="811206" y="113853"/>
                </a:lnTo>
                <a:lnTo>
                  <a:pt x="774203" y="128085"/>
                </a:lnTo>
                <a:lnTo>
                  <a:pt x="765664" y="128085"/>
                </a:lnTo>
                <a:lnTo>
                  <a:pt x="757125" y="122392"/>
                </a:lnTo>
                <a:lnTo>
                  <a:pt x="705891" y="122392"/>
                </a:lnTo>
                <a:lnTo>
                  <a:pt x="697352" y="128085"/>
                </a:lnTo>
                <a:lnTo>
                  <a:pt x="648965" y="128085"/>
                </a:lnTo>
                <a:lnTo>
                  <a:pt x="617655" y="116700"/>
                </a:lnTo>
                <a:cubicBezTo>
                  <a:pt x="600577" y="106263"/>
                  <a:pt x="584448" y="92032"/>
                  <a:pt x="569267" y="74005"/>
                </a:cubicBezTo>
                <a:cubicBezTo>
                  <a:pt x="561677" y="74005"/>
                  <a:pt x="557882" y="72107"/>
                  <a:pt x="557882" y="68312"/>
                </a:cubicBezTo>
                <a:lnTo>
                  <a:pt x="557882" y="65466"/>
                </a:lnTo>
                <a:cubicBezTo>
                  <a:pt x="557882" y="60722"/>
                  <a:pt x="571165" y="56927"/>
                  <a:pt x="597730" y="54080"/>
                </a:cubicBezTo>
                <a:cubicBezTo>
                  <a:pt x="600577" y="49336"/>
                  <a:pt x="617655" y="42695"/>
                  <a:pt x="648965" y="34156"/>
                </a:cubicBezTo>
                <a:cubicBezTo>
                  <a:pt x="657504" y="34156"/>
                  <a:pt x="671735" y="22771"/>
                  <a:pt x="691660" y="0"/>
                </a:cubicBez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buClrTx/>
              <a:buSzTx/>
              <a:buFontTx/>
            </a:pPr>
            <a:endParaRPr lang="zh-CN" altLang="en-US" sz="11500" dirty="0">
              <a:gradFill>
                <a:gsLst>
                  <a:gs pos="96000">
                    <a:srgbClr val="267A12"/>
                  </a:gs>
                  <a:gs pos="50000">
                    <a:srgbClr val="4D9821">
                      <a:alpha val="100000"/>
                    </a:srgbClr>
                  </a:gs>
                  <a:gs pos="0">
                    <a:srgbClr val="74B6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24" name="文本框 23">
            <a:extLst>
              <a:ext uri="{FF2B5EF4-FFF2-40B4-BE49-F238E27FC236}">
                <a16:creationId xmlns:a16="http://schemas.microsoft.com/office/drawing/2014/main" id="{E57A5602-C678-F603-7097-C4274D6BDF0D}"/>
              </a:ext>
            </a:extLst>
          </p:cNvPr>
          <p:cNvSpPr txBox="1"/>
          <p:nvPr/>
        </p:nvSpPr>
        <p:spPr>
          <a:xfrm>
            <a:off x="6554444" y="1304223"/>
            <a:ext cx="933580" cy="895760"/>
          </a:xfrm>
          <a:custGeom>
            <a:avLst/>
            <a:gdLst/>
            <a:ahLst/>
            <a:cxnLst/>
            <a:rect l="l" t="t" r="r" b="b"/>
            <a:pathLst>
              <a:path w="933580" h="895760">
                <a:moveTo>
                  <a:pt x="676795" y="654900"/>
                </a:moveTo>
                <a:cubicBezTo>
                  <a:pt x="651581" y="662199"/>
                  <a:pt x="638974" y="668834"/>
                  <a:pt x="638974" y="674806"/>
                </a:cubicBezTo>
                <a:cubicBezTo>
                  <a:pt x="634330" y="674806"/>
                  <a:pt x="619069" y="680778"/>
                  <a:pt x="593191" y="692721"/>
                </a:cubicBezTo>
                <a:cubicBezTo>
                  <a:pt x="587220" y="692721"/>
                  <a:pt x="582575" y="694048"/>
                  <a:pt x="579257" y="696702"/>
                </a:cubicBezTo>
                <a:lnTo>
                  <a:pt x="525512" y="696702"/>
                </a:lnTo>
                <a:lnTo>
                  <a:pt x="499634" y="686749"/>
                </a:lnTo>
                <a:lnTo>
                  <a:pt x="491672" y="686749"/>
                </a:lnTo>
                <a:lnTo>
                  <a:pt x="491672" y="700683"/>
                </a:lnTo>
                <a:cubicBezTo>
                  <a:pt x="494326" y="704664"/>
                  <a:pt x="498307" y="720589"/>
                  <a:pt x="503615" y="748457"/>
                </a:cubicBezTo>
                <a:lnTo>
                  <a:pt x="515559" y="762391"/>
                </a:lnTo>
                <a:cubicBezTo>
                  <a:pt x="519540" y="762391"/>
                  <a:pt x="536792" y="755092"/>
                  <a:pt x="567314" y="740495"/>
                </a:cubicBezTo>
                <a:cubicBezTo>
                  <a:pt x="580584" y="733860"/>
                  <a:pt x="589210" y="730542"/>
                  <a:pt x="593191" y="730542"/>
                </a:cubicBezTo>
                <a:cubicBezTo>
                  <a:pt x="610443" y="721916"/>
                  <a:pt x="619069" y="716608"/>
                  <a:pt x="619069" y="714617"/>
                </a:cubicBezTo>
                <a:lnTo>
                  <a:pt x="619069" y="704664"/>
                </a:lnTo>
                <a:cubicBezTo>
                  <a:pt x="616415" y="701347"/>
                  <a:pt x="615088" y="699356"/>
                  <a:pt x="615088" y="698693"/>
                </a:cubicBezTo>
                <a:lnTo>
                  <a:pt x="619069" y="696702"/>
                </a:lnTo>
                <a:lnTo>
                  <a:pt x="625040" y="696702"/>
                </a:lnTo>
                <a:cubicBezTo>
                  <a:pt x="629685" y="700683"/>
                  <a:pt x="638974" y="702674"/>
                  <a:pt x="652909" y="702674"/>
                </a:cubicBezTo>
                <a:lnTo>
                  <a:pt x="654899" y="702674"/>
                </a:lnTo>
                <a:cubicBezTo>
                  <a:pt x="668170" y="702674"/>
                  <a:pt x="674805" y="697366"/>
                  <a:pt x="674805" y="686749"/>
                </a:cubicBezTo>
                <a:cubicBezTo>
                  <a:pt x="676132" y="686749"/>
                  <a:pt x="676795" y="686086"/>
                  <a:pt x="676795" y="684759"/>
                </a:cubicBezTo>
                <a:lnTo>
                  <a:pt x="676795" y="670825"/>
                </a:lnTo>
                <a:cubicBezTo>
                  <a:pt x="676795" y="667507"/>
                  <a:pt x="677459" y="664853"/>
                  <a:pt x="678786" y="662862"/>
                </a:cubicBezTo>
                <a:cubicBezTo>
                  <a:pt x="677459" y="660208"/>
                  <a:pt x="676795" y="657554"/>
                  <a:pt x="676795" y="654900"/>
                </a:cubicBezTo>
                <a:close/>
                <a:moveTo>
                  <a:pt x="467785" y="519541"/>
                </a:moveTo>
                <a:lnTo>
                  <a:pt x="467785" y="539447"/>
                </a:lnTo>
                <a:lnTo>
                  <a:pt x="471766" y="545418"/>
                </a:lnTo>
                <a:lnTo>
                  <a:pt x="471766" y="563333"/>
                </a:lnTo>
                <a:lnTo>
                  <a:pt x="475747" y="569305"/>
                </a:lnTo>
                <a:lnTo>
                  <a:pt x="475747" y="571296"/>
                </a:lnTo>
                <a:cubicBezTo>
                  <a:pt x="475747" y="611107"/>
                  <a:pt x="479728" y="631013"/>
                  <a:pt x="487691" y="631013"/>
                </a:cubicBezTo>
                <a:lnTo>
                  <a:pt x="497644" y="631013"/>
                </a:lnTo>
                <a:cubicBezTo>
                  <a:pt x="534138" y="615752"/>
                  <a:pt x="568641" y="603145"/>
                  <a:pt x="601154" y="593192"/>
                </a:cubicBezTo>
                <a:cubicBezTo>
                  <a:pt x="603144" y="587884"/>
                  <a:pt x="605135" y="585230"/>
                  <a:pt x="607125" y="585230"/>
                </a:cubicBezTo>
                <a:lnTo>
                  <a:pt x="631012" y="585230"/>
                </a:lnTo>
                <a:cubicBezTo>
                  <a:pt x="648927" y="585230"/>
                  <a:pt x="662861" y="588547"/>
                  <a:pt x="672814" y="595183"/>
                </a:cubicBezTo>
                <a:lnTo>
                  <a:pt x="680777" y="597173"/>
                </a:lnTo>
                <a:cubicBezTo>
                  <a:pt x="686085" y="597173"/>
                  <a:pt x="688739" y="588547"/>
                  <a:pt x="688739" y="571296"/>
                </a:cubicBezTo>
                <a:lnTo>
                  <a:pt x="688739" y="541437"/>
                </a:lnTo>
                <a:cubicBezTo>
                  <a:pt x="688739" y="526840"/>
                  <a:pt x="685421" y="519541"/>
                  <a:pt x="678786" y="519541"/>
                </a:cubicBezTo>
                <a:lnTo>
                  <a:pt x="664852" y="519541"/>
                </a:lnTo>
                <a:cubicBezTo>
                  <a:pt x="651581" y="519541"/>
                  <a:pt x="631676" y="520204"/>
                  <a:pt x="605135" y="521531"/>
                </a:cubicBezTo>
                <a:cubicBezTo>
                  <a:pt x="605135" y="524186"/>
                  <a:pt x="597172" y="526176"/>
                  <a:pt x="581248" y="527503"/>
                </a:cubicBezTo>
                <a:cubicBezTo>
                  <a:pt x="565987" y="532148"/>
                  <a:pt x="556034" y="536129"/>
                  <a:pt x="551389" y="539447"/>
                </a:cubicBezTo>
                <a:cubicBezTo>
                  <a:pt x="547408" y="539447"/>
                  <a:pt x="534801" y="540110"/>
                  <a:pt x="513568" y="541437"/>
                </a:cubicBezTo>
                <a:cubicBezTo>
                  <a:pt x="508260" y="541437"/>
                  <a:pt x="494989" y="534138"/>
                  <a:pt x="473757" y="519541"/>
                </a:cubicBezTo>
                <a:close/>
                <a:moveTo>
                  <a:pt x="447879" y="479729"/>
                </a:moveTo>
                <a:lnTo>
                  <a:pt x="447879" y="485701"/>
                </a:lnTo>
                <a:lnTo>
                  <a:pt x="455841" y="485701"/>
                </a:lnTo>
                <a:lnTo>
                  <a:pt x="455841" y="481720"/>
                </a:lnTo>
                <a:close/>
                <a:moveTo>
                  <a:pt x="674805" y="439918"/>
                </a:moveTo>
                <a:lnTo>
                  <a:pt x="704664" y="439918"/>
                </a:lnTo>
                <a:lnTo>
                  <a:pt x="772343" y="469776"/>
                </a:lnTo>
                <a:lnTo>
                  <a:pt x="784287" y="491673"/>
                </a:lnTo>
                <a:lnTo>
                  <a:pt x="784287" y="521531"/>
                </a:lnTo>
                <a:lnTo>
                  <a:pt x="780305" y="527503"/>
                </a:lnTo>
                <a:lnTo>
                  <a:pt x="780305" y="555371"/>
                </a:lnTo>
                <a:lnTo>
                  <a:pt x="776324" y="561343"/>
                </a:lnTo>
                <a:lnTo>
                  <a:pt x="776324" y="583239"/>
                </a:lnTo>
                <a:cubicBezTo>
                  <a:pt x="776324" y="603145"/>
                  <a:pt x="775661" y="629686"/>
                  <a:pt x="774334" y="662862"/>
                </a:cubicBezTo>
                <a:cubicBezTo>
                  <a:pt x="771680" y="663526"/>
                  <a:pt x="770353" y="664853"/>
                  <a:pt x="770353" y="666843"/>
                </a:cubicBezTo>
                <a:lnTo>
                  <a:pt x="770353" y="686749"/>
                </a:lnTo>
                <a:cubicBezTo>
                  <a:pt x="763717" y="696039"/>
                  <a:pt x="760400" y="715281"/>
                  <a:pt x="760400" y="744476"/>
                </a:cubicBezTo>
                <a:cubicBezTo>
                  <a:pt x="758409" y="744476"/>
                  <a:pt x="755755" y="751775"/>
                  <a:pt x="752437" y="766372"/>
                </a:cubicBezTo>
                <a:cubicBezTo>
                  <a:pt x="752437" y="790259"/>
                  <a:pt x="750447" y="804193"/>
                  <a:pt x="746466" y="808174"/>
                </a:cubicBezTo>
                <a:lnTo>
                  <a:pt x="746466" y="863911"/>
                </a:lnTo>
                <a:cubicBezTo>
                  <a:pt x="746466" y="866565"/>
                  <a:pt x="741821" y="869882"/>
                  <a:pt x="732532" y="873863"/>
                </a:cubicBezTo>
                <a:cubicBezTo>
                  <a:pt x="727223" y="887134"/>
                  <a:pt x="722579" y="894433"/>
                  <a:pt x="718598" y="895760"/>
                </a:cubicBezTo>
                <a:lnTo>
                  <a:pt x="714616" y="895760"/>
                </a:lnTo>
                <a:cubicBezTo>
                  <a:pt x="692056" y="883153"/>
                  <a:pt x="672151" y="855948"/>
                  <a:pt x="654899" y="814146"/>
                </a:cubicBezTo>
                <a:cubicBezTo>
                  <a:pt x="642956" y="804193"/>
                  <a:pt x="636984" y="796895"/>
                  <a:pt x="636984" y="792250"/>
                </a:cubicBezTo>
                <a:lnTo>
                  <a:pt x="631012" y="792250"/>
                </a:lnTo>
                <a:lnTo>
                  <a:pt x="567314" y="836042"/>
                </a:lnTo>
                <a:lnTo>
                  <a:pt x="527502" y="851967"/>
                </a:lnTo>
                <a:lnTo>
                  <a:pt x="519540" y="851967"/>
                </a:lnTo>
                <a:cubicBezTo>
                  <a:pt x="487027" y="834716"/>
                  <a:pt x="468448" y="816800"/>
                  <a:pt x="463804" y="798222"/>
                </a:cubicBezTo>
                <a:cubicBezTo>
                  <a:pt x="460486" y="792250"/>
                  <a:pt x="457169" y="778979"/>
                  <a:pt x="453851" y="758410"/>
                </a:cubicBezTo>
                <a:cubicBezTo>
                  <a:pt x="451860" y="751111"/>
                  <a:pt x="442571" y="739831"/>
                  <a:pt x="425983" y="724570"/>
                </a:cubicBezTo>
                <a:cubicBezTo>
                  <a:pt x="425983" y="722580"/>
                  <a:pt x="424656" y="719926"/>
                  <a:pt x="422002" y="716608"/>
                </a:cubicBezTo>
                <a:lnTo>
                  <a:pt x="422002" y="710636"/>
                </a:lnTo>
                <a:cubicBezTo>
                  <a:pt x="423992" y="707318"/>
                  <a:pt x="425983" y="702010"/>
                  <a:pt x="427973" y="694712"/>
                </a:cubicBezTo>
                <a:cubicBezTo>
                  <a:pt x="426646" y="670161"/>
                  <a:pt x="425983" y="649592"/>
                  <a:pt x="425983" y="633004"/>
                </a:cubicBezTo>
                <a:lnTo>
                  <a:pt x="425983" y="617079"/>
                </a:lnTo>
                <a:cubicBezTo>
                  <a:pt x="425983" y="603809"/>
                  <a:pt x="426646" y="583903"/>
                  <a:pt x="427973" y="557362"/>
                </a:cubicBezTo>
                <a:cubicBezTo>
                  <a:pt x="430628" y="557362"/>
                  <a:pt x="431955" y="556035"/>
                  <a:pt x="431955" y="553381"/>
                </a:cubicBezTo>
                <a:lnTo>
                  <a:pt x="431955" y="535465"/>
                </a:lnTo>
                <a:cubicBezTo>
                  <a:pt x="434609" y="533475"/>
                  <a:pt x="437263" y="518214"/>
                  <a:pt x="439917" y="489682"/>
                </a:cubicBezTo>
                <a:cubicBezTo>
                  <a:pt x="441244" y="489682"/>
                  <a:pt x="441907" y="489019"/>
                  <a:pt x="441907" y="487692"/>
                </a:cubicBezTo>
                <a:lnTo>
                  <a:pt x="441907" y="469776"/>
                </a:lnTo>
                <a:cubicBezTo>
                  <a:pt x="442571" y="467122"/>
                  <a:pt x="443898" y="465795"/>
                  <a:pt x="445889" y="465795"/>
                </a:cubicBezTo>
                <a:lnTo>
                  <a:pt x="451860" y="465795"/>
                </a:lnTo>
                <a:cubicBezTo>
                  <a:pt x="459823" y="465795"/>
                  <a:pt x="466458" y="480393"/>
                  <a:pt x="471766" y="509588"/>
                </a:cubicBezTo>
                <a:lnTo>
                  <a:pt x="497644" y="509588"/>
                </a:lnTo>
                <a:lnTo>
                  <a:pt x="527502" y="493663"/>
                </a:lnTo>
                <a:cubicBezTo>
                  <a:pt x="527502" y="491673"/>
                  <a:pt x="534138" y="489682"/>
                  <a:pt x="547408" y="487692"/>
                </a:cubicBezTo>
                <a:cubicBezTo>
                  <a:pt x="547408" y="484374"/>
                  <a:pt x="557361" y="481056"/>
                  <a:pt x="577267" y="477739"/>
                </a:cubicBezTo>
                <a:cubicBezTo>
                  <a:pt x="582575" y="473758"/>
                  <a:pt x="599163" y="467786"/>
                  <a:pt x="627031" y="459824"/>
                </a:cubicBezTo>
                <a:cubicBezTo>
                  <a:pt x="635657" y="450534"/>
                  <a:pt x="651581" y="443899"/>
                  <a:pt x="674805" y="439918"/>
                </a:cubicBezTo>
                <a:close/>
                <a:moveTo>
                  <a:pt x="366266" y="346361"/>
                </a:moveTo>
                <a:lnTo>
                  <a:pt x="368256" y="346361"/>
                </a:lnTo>
                <a:cubicBezTo>
                  <a:pt x="370910" y="347024"/>
                  <a:pt x="372237" y="348351"/>
                  <a:pt x="372237" y="350342"/>
                </a:cubicBezTo>
                <a:cubicBezTo>
                  <a:pt x="372237" y="352332"/>
                  <a:pt x="368256" y="355650"/>
                  <a:pt x="360294" y="360295"/>
                </a:cubicBezTo>
                <a:lnTo>
                  <a:pt x="358303" y="360295"/>
                </a:lnTo>
                <a:cubicBezTo>
                  <a:pt x="356313" y="360295"/>
                  <a:pt x="354322" y="358304"/>
                  <a:pt x="352332" y="354323"/>
                </a:cubicBezTo>
                <a:close/>
                <a:moveTo>
                  <a:pt x="400105" y="298587"/>
                </a:moveTo>
                <a:cubicBezTo>
                  <a:pt x="402759" y="299250"/>
                  <a:pt x="404087" y="300577"/>
                  <a:pt x="404087" y="302568"/>
                </a:cubicBezTo>
                <a:cubicBezTo>
                  <a:pt x="404087" y="305222"/>
                  <a:pt x="402759" y="306549"/>
                  <a:pt x="400105" y="306549"/>
                </a:cubicBezTo>
                <a:cubicBezTo>
                  <a:pt x="397451" y="306549"/>
                  <a:pt x="396124" y="305222"/>
                  <a:pt x="396124" y="302568"/>
                </a:cubicBezTo>
                <a:cubicBezTo>
                  <a:pt x="396788" y="299914"/>
                  <a:pt x="398115" y="298587"/>
                  <a:pt x="400105" y="298587"/>
                </a:cubicBezTo>
                <a:close/>
                <a:moveTo>
                  <a:pt x="181142" y="69671"/>
                </a:moveTo>
                <a:lnTo>
                  <a:pt x="212991" y="69671"/>
                </a:lnTo>
                <a:cubicBezTo>
                  <a:pt x="242186" y="80287"/>
                  <a:pt x="256784" y="112800"/>
                  <a:pt x="256784" y="167209"/>
                </a:cubicBezTo>
                <a:lnTo>
                  <a:pt x="256784" y="187115"/>
                </a:lnTo>
                <a:lnTo>
                  <a:pt x="260765" y="193086"/>
                </a:lnTo>
                <a:lnTo>
                  <a:pt x="260765" y="207020"/>
                </a:lnTo>
                <a:lnTo>
                  <a:pt x="256784" y="207020"/>
                </a:lnTo>
                <a:lnTo>
                  <a:pt x="256784" y="248822"/>
                </a:lnTo>
                <a:cubicBezTo>
                  <a:pt x="261429" y="248822"/>
                  <a:pt x="266737" y="250813"/>
                  <a:pt x="272708" y="254794"/>
                </a:cubicBezTo>
                <a:cubicBezTo>
                  <a:pt x="273372" y="254794"/>
                  <a:pt x="275363" y="253467"/>
                  <a:pt x="278680" y="250813"/>
                </a:cubicBezTo>
                <a:lnTo>
                  <a:pt x="304558" y="250813"/>
                </a:lnTo>
                <a:cubicBezTo>
                  <a:pt x="329772" y="258775"/>
                  <a:pt x="342379" y="267401"/>
                  <a:pt x="342379" y="276691"/>
                </a:cubicBezTo>
                <a:cubicBezTo>
                  <a:pt x="343706" y="276691"/>
                  <a:pt x="344369" y="277354"/>
                  <a:pt x="344369" y="278681"/>
                </a:cubicBezTo>
                <a:lnTo>
                  <a:pt x="344369" y="286643"/>
                </a:lnTo>
                <a:cubicBezTo>
                  <a:pt x="340388" y="295269"/>
                  <a:pt x="317828" y="315175"/>
                  <a:pt x="276690" y="346361"/>
                </a:cubicBezTo>
                <a:lnTo>
                  <a:pt x="266737" y="360295"/>
                </a:lnTo>
                <a:cubicBezTo>
                  <a:pt x="265410" y="365603"/>
                  <a:pt x="264746" y="370911"/>
                  <a:pt x="264746" y="376219"/>
                </a:cubicBezTo>
                <a:lnTo>
                  <a:pt x="264746" y="425984"/>
                </a:lnTo>
                <a:lnTo>
                  <a:pt x="270718" y="425984"/>
                </a:lnTo>
                <a:cubicBezTo>
                  <a:pt x="278017" y="425984"/>
                  <a:pt x="298586" y="407405"/>
                  <a:pt x="332426" y="370248"/>
                </a:cubicBezTo>
                <a:lnTo>
                  <a:pt x="340388" y="370248"/>
                </a:lnTo>
                <a:cubicBezTo>
                  <a:pt x="345033" y="373565"/>
                  <a:pt x="348350" y="378873"/>
                  <a:pt x="350341" y="386172"/>
                </a:cubicBezTo>
                <a:cubicBezTo>
                  <a:pt x="350341" y="394135"/>
                  <a:pt x="347023" y="402097"/>
                  <a:pt x="340388" y="410059"/>
                </a:cubicBezTo>
                <a:lnTo>
                  <a:pt x="318492" y="435937"/>
                </a:lnTo>
                <a:cubicBezTo>
                  <a:pt x="318492" y="438591"/>
                  <a:pt x="313847" y="446553"/>
                  <a:pt x="304558" y="459824"/>
                </a:cubicBezTo>
                <a:cubicBezTo>
                  <a:pt x="304558" y="474421"/>
                  <a:pt x="295268" y="483047"/>
                  <a:pt x="276690" y="485701"/>
                </a:cubicBezTo>
                <a:lnTo>
                  <a:pt x="276690" y="503616"/>
                </a:lnTo>
                <a:cubicBezTo>
                  <a:pt x="271381" y="520204"/>
                  <a:pt x="268727" y="530821"/>
                  <a:pt x="268727" y="535465"/>
                </a:cubicBezTo>
                <a:cubicBezTo>
                  <a:pt x="262756" y="557362"/>
                  <a:pt x="258774" y="569305"/>
                  <a:pt x="256784" y="571296"/>
                </a:cubicBezTo>
                <a:lnTo>
                  <a:pt x="256784" y="573286"/>
                </a:lnTo>
                <a:cubicBezTo>
                  <a:pt x="255457" y="609117"/>
                  <a:pt x="254793" y="631013"/>
                  <a:pt x="254793" y="638975"/>
                </a:cubicBezTo>
                <a:cubicBezTo>
                  <a:pt x="252139" y="639639"/>
                  <a:pt x="250812" y="640966"/>
                  <a:pt x="250812" y="642957"/>
                </a:cubicBezTo>
                <a:lnTo>
                  <a:pt x="250812" y="678787"/>
                </a:lnTo>
                <a:lnTo>
                  <a:pt x="254793" y="684759"/>
                </a:lnTo>
                <a:lnTo>
                  <a:pt x="254793" y="686749"/>
                </a:lnTo>
                <a:cubicBezTo>
                  <a:pt x="254793" y="700020"/>
                  <a:pt x="255457" y="719926"/>
                  <a:pt x="256784" y="746466"/>
                </a:cubicBezTo>
                <a:cubicBezTo>
                  <a:pt x="259438" y="747130"/>
                  <a:pt x="260765" y="748457"/>
                  <a:pt x="260765" y="750448"/>
                </a:cubicBezTo>
                <a:lnTo>
                  <a:pt x="260765" y="774335"/>
                </a:lnTo>
                <a:cubicBezTo>
                  <a:pt x="262756" y="778316"/>
                  <a:pt x="265410" y="788269"/>
                  <a:pt x="268727" y="804193"/>
                </a:cubicBezTo>
                <a:cubicBezTo>
                  <a:pt x="274036" y="808174"/>
                  <a:pt x="276690" y="814810"/>
                  <a:pt x="276690" y="824099"/>
                </a:cubicBezTo>
                <a:lnTo>
                  <a:pt x="276690" y="830071"/>
                </a:lnTo>
                <a:cubicBezTo>
                  <a:pt x="272045" y="847322"/>
                  <a:pt x="268727" y="855948"/>
                  <a:pt x="266737" y="855948"/>
                </a:cubicBezTo>
                <a:lnTo>
                  <a:pt x="260765" y="855948"/>
                </a:lnTo>
                <a:cubicBezTo>
                  <a:pt x="208347" y="806184"/>
                  <a:pt x="181142" y="778316"/>
                  <a:pt x="179151" y="772344"/>
                </a:cubicBezTo>
                <a:cubicBezTo>
                  <a:pt x="148629" y="748457"/>
                  <a:pt x="126733" y="729878"/>
                  <a:pt x="113462" y="716608"/>
                </a:cubicBezTo>
                <a:lnTo>
                  <a:pt x="113462" y="710636"/>
                </a:lnTo>
                <a:cubicBezTo>
                  <a:pt x="116780" y="704001"/>
                  <a:pt x="119434" y="700683"/>
                  <a:pt x="121425" y="700683"/>
                </a:cubicBezTo>
                <a:cubicBezTo>
                  <a:pt x="141330" y="702010"/>
                  <a:pt x="154601" y="702674"/>
                  <a:pt x="161236" y="702674"/>
                </a:cubicBezTo>
                <a:cubicBezTo>
                  <a:pt x="161900" y="705328"/>
                  <a:pt x="163227" y="706655"/>
                  <a:pt x="165217" y="706655"/>
                </a:cubicBezTo>
                <a:lnTo>
                  <a:pt x="175170" y="706655"/>
                </a:lnTo>
                <a:cubicBezTo>
                  <a:pt x="180478" y="704001"/>
                  <a:pt x="184460" y="700020"/>
                  <a:pt x="187114" y="694712"/>
                </a:cubicBezTo>
                <a:lnTo>
                  <a:pt x="187114" y="666843"/>
                </a:lnTo>
                <a:cubicBezTo>
                  <a:pt x="183133" y="660872"/>
                  <a:pt x="181142" y="655563"/>
                  <a:pt x="181142" y="650919"/>
                </a:cubicBezTo>
                <a:lnTo>
                  <a:pt x="175170" y="650919"/>
                </a:lnTo>
                <a:cubicBezTo>
                  <a:pt x="147302" y="673479"/>
                  <a:pt x="123415" y="684759"/>
                  <a:pt x="103510" y="684759"/>
                </a:cubicBezTo>
                <a:cubicBezTo>
                  <a:pt x="103510" y="686086"/>
                  <a:pt x="102846" y="686749"/>
                  <a:pt x="101519" y="686749"/>
                </a:cubicBezTo>
                <a:cubicBezTo>
                  <a:pt x="101519" y="684095"/>
                  <a:pt x="100192" y="682768"/>
                  <a:pt x="97538" y="682768"/>
                </a:cubicBezTo>
                <a:lnTo>
                  <a:pt x="85594" y="682768"/>
                </a:lnTo>
                <a:cubicBezTo>
                  <a:pt x="69006" y="682768"/>
                  <a:pt x="40475" y="664853"/>
                  <a:pt x="0" y="629023"/>
                </a:cubicBezTo>
                <a:lnTo>
                  <a:pt x="0" y="625041"/>
                </a:lnTo>
                <a:cubicBezTo>
                  <a:pt x="663" y="622387"/>
                  <a:pt x="1990" y="621060"/>
                  <a:pt x="3981" y="621060"/>
                </a:cubicBezTo>
                <a:lnTo>
                  <a:pt x="11943" y="621060"/>
                </a:lnTo>
                <a:lnTo>
                  <a:pt x="17915" y="625041"/>
                </a:lnTo>
                <a:lnTo>
                  <a:pt x="37821" y="625041"/>
                </a:lnTo>
                <a:cubicBezTo>
                  <a:pt x="51755" y="621724"/>
                  <a:pt x="79623" y="601818"/>
                  <a:pt x="121425" y="565324"/>
                </a:cubicBezTo>
                <a:lnTo>
                  <a:pt x="167208" y="529494"/>
                </a:lnTo>
                <a:lnTo>
                  <a:pt x="191095" y="509588"/>
                </a:lnTo>
                <a:cubicBezTo>
                  <a:pt x="192422" y="489682"/>
                  <a:pt x="193085" y="475085"/>
                  <a:pt x="193085" y="465795"/>
                </a:cubicBezTo>
                <a:lnTo>
                  <a:pt x="193085" y="435937"/>
                </a:lnTo>
                <a:lnTo>
                  <a:pt x="191095" y="425984"/>
                </a:lnTo>
                <a:lnTo>
                  <a:pt x="189104" y="425984"/>
                </a:lnTo>
                <a:cubicBezTo>
                  <a:pt x="184460" y="430628"/>
                  <a:pt x="177161" y="435273"/>
                  <a:pt x="167208" y="439918"/>
                </a:cubicBezTo>
                <a:lnTo>
                  <a:pt x="157255" y="439918"/>
                </a:lnTo>
                <a:cubicBezTo>
                  <a:pt x="132705" y="429965"/>
                  <a:pt x="114126" y="414040"/>
                  <a:pt x="101519" y="392144"/>
                </a:cubicBezTo>
                <a:lnTo>
                  <a:pt x="69670" y="350342"/>
                </a:lnTo>
                <a:lnTo>
                  <a:pt x="69670" y="348351"/>
                </a:lnTo>
                <a:cubicBezTo>
                  <a:pt x="69670" y="346361"/>
                  <a:pt x="72324" y="343707"/>
                  <a:pt x="77632" y="340389"/>
                </a:cubicBezTo>
                <a:lnTo>
                  <a:pt x="79623" y="340389"/>
                </a:lnTo>
                <a:cubicBezTo>
                  <a:pt x="80286" y="341052"/>
                  <a:pt x="86921" y="345697"/>
                  <a:pt x="99528" y="354323"/>
                </a:cubicBezTo>
                <a:lnTo>
                  <a:pt x="107491" y="354323"/>
                </a:lnTo>
                <a:cubicBezTo>
                  <a:pt x="107491" y="351005"/>
                  <a:pt x="119434" y="343043"/>
                  <a:pt x="143321" y="330436"/>
                </a:cubicBezTo>
                <a:cubicBezTo>
                  <a:pt x="160573" y="317166"/>
                  <a:pt x="173180" y="309203"/>
                  <a:pt x="181142" y="306549"/>
                </a:cubicBezTo>
                <a:cubicBezTo>
                  <a:pt x="195740" y="294606"/>
                  <a:pt x="203038" y="287970"/>
                  <a:pt x="203038" y="286643"/>
                </a:cubicBezTo>
                <a:lnTo>
                  <a:pt x="203038" y="117444"/>
                </a:lnTo>
                <a:cubicBezTo>
                  <a:pt x="203038" y="93557"/>
                  <a:pt x="196403" y="81614"/>
                  <a:pt x="183133" y="81614"/>
                </a:cubicBezTo>
                <a:lnTo>
                  <a:pt x="175170" y="73652"/>
                </a:lnTo>
                <a:close/>
                <a:moveTo>
                  <a:pt x="386171" y="0"/>
                </a:moveTo>
                <a:lnTo>
                  <a:pt x="400105" y="0"/>
                </a:lnTo>
                <a:cubicBezTo>
                  <a:pt x="406741" y="3982"/>
                  <a:pt x="418684" y="7963"/>
                  <a:pt x="435936" y="11944"/>
                </a:cubicBezTo>
                <a:cubicBezTo>
                  <a:pt x="445889" y="19243"/>
                  <a:pt x="451197" y="24551"/>
                  <a:pt x="451860" y="27869"/>
                </a:cubicBezTo>
                <a:lnTo>
                  <a:pt x="451860" y="37821"/>
                </a:lnTo>
                <a:cubicBezTo>
                  <a:pt x="459159" y="37821"/>
                  <a:pt x="465794" y="50428"/>
                  <a:pt x="471766" y="75642"/>
                </a:cubicBezTo>
                <a:cubicBezTo>
                  <a:pt x="483710" y="96875"/>
                  <a:pt x="489681" y="112136"/>
                  <a:pt x="489681" y="121426"/>
                </a:cubicBezTo>
                <a:cubicBezTo>
                  <a:pt x="495653" y="126070"/>
                  <a:pt x="500298" y="140668"/>
                  <a:pt x="503615" y="165218"/>
                </a:cubicBezTo>
                <a:cubicBezTo>
                  <a:pt x="504942" y="165218"/>
                  <a:pt x="506933" y="171190"/>
                  <a:pt x="509587" y="183133"/>
                </a:cubicBezTo>
                <a:lnTo>
                  <a:pt x="515559" y="183133"/>
                </a:lnTo>
                <a:cubicBezTo>
                  <a:pt x="515559" y="179152"/>
                  <a:pt x="520203" y="171190"/>
                  <a:pt x="529493" y="159247"/>
                </a:cubicBezTo>
                <a:cubicBezTo>
                  <a:pt x="541436" y="138014"/>
                  <a:pt x="552716" y="116117"/>
                  <a:pt x="563333" y="93557"/>
                </a:cubicBezTo>
                <a:lnTo>
                  <a:pt x="563333" y="91567"/>
                </a:lnTo>
                <a:cubicBezTo>
                  <a:pt x="563333" y="88249"/>
                  <a:pt x="556034" y="84932"/>
                  <a:pt x="541436" y="81614"/>
                </a:cubicBezTo>
                <a:lnTo>
                  <a:pt x="539446" y="77633"/>
                </a:lnTo>
                <a:lnTo>
                  <a:pt x="539446" y="71661"/>
                </a:lnTo>
                <a:lnTo>
                  <a:pt x="565323" y="57727"/>
                </a:lnTo>
                <a:cubicBezTo>
                  <a:pt x="569968" y="57727"/>
                  <a:pt x="573949" y="56400"/>
                  <a:pt x="577267" y="53746"/>
                </a:cubicBezTo>
                <a:lnTo>
                  <a:pt x="585229" y="53746"/>
                </a:lnTo>
                <a:cubicBezTo>
                  <a:pt x="587883" y="53746"/>
                  <a:pt x="610443" y="63699"/>
                  <a:pt x="652909" y="83605"/>
                </a:cubicBezTo>
                <a:cubicBezTo>
                  <a:pt x="654899" y="83605"/>
                  <a:pt x="660871" y="87586"/>
                  <a:pt x="670824" y="95548"/>
                </a:cubicBezTo>
                <a:cubicBezTo>
                  <a:pt x="674141" y="98866"/>
                  <a:pt x="678122" y="106165"/>
                  <a:pt x="682767" y="117444"/>
                </a:cubicBezTo>
                <a:lnTo>
                  <a:pt x="682767" y="125407"/>
                </a:lnTo>
                <a:cubicBezTo>
                  <a:pt x="657553" y="168536"/>
                  <a:pt x="634993" y="192423"/>
                  <a:pt x="615088" y="197068"/>
                </a:cubicBezTo>
                <a:cubicBezTo>
                  <a:pt x="605798" y="203039"/>
                  <a:pt x="601154" y="207020"/>
                  <a:pt x="601154" y="209011"/>
                </a:cubicBezTo>
                <a:cubicBezTo>
                  <a:pt x="581248" y="223609"/>
                  <a:pt x="569968" y="230907"/>
                  <a:pt x="567314" y="230907"/>
                </a:cubicBezTo>
                <a:cubicBezTo>
                  <a:pt x="561342" y="244178"/>
                  <a:pt x="551389" y="250813"/>
                  <a:pt x="537455" y="250813"/>
                </a:cubicBezTo>
                <a:cubicBezTo>
                  <a:pt x="523521" y="250813"/>
                  <a:pt x="512241" y="266738"/>
                  <a:pt x="503615" y="298587"/>
                </a:cubicBezTo>
                <a:cubicBezTo>
                  <a:pt x="502288" y="298587"/>
                  <a:pt x="501625" y="299250"/>
                  <a:pt x="501625" y="300577"/>
                </a:cubicBezTo>
                <a:lnTo>
                  <a:pt x="501625" y="316502"/>
                </a:lnTo>
                <a:cubicBezTo>
                  <a:pt x="508260" y="323801"/>
                  <a:pt x="511578" y="328446"/>
                  <a:pt x="511578" y="330436"/>
                </a:cubicBezTo>
                <a:lnTo>
                  <a:pt x="527502" y="330436"/>
                </a:lnTo>
                <a:cubicBezTo>
                  <a:pt x="530820" y="327118"/>
                  <a:pt x="540773" y="324464"/>
                  <a:pt x="557361" y="322474"/>
                </a:cubicBezTo>
                <a:cubicBezTo>
                  <a:pt x="588547" y="313184"/>
                  <a:pt x="611106" y="307876"/>
                  <a:pt x="625040" y="306549"/>
                </a:cubicBezTo>
                <a:cubicBezTo>
                  <a:pt x="625040" y="305222"/>
                  <a:pt x="627695" y="303232"/>
                  <a:pt x="633003" y="300577"/>
                </a:cubicBezTo>
                <a:lnTo>
                  <a:pt x="642956" y="300577"/>
                </a:lnTo>
                <a:cubicBezTo>
                  <a:pt x="672151" y="296596"/>
                  <a:pt x="688075" y="293279"/>
                  <a:pt x="690729" y="290625"/>
                </a:cubicBezTo>
                <a:cubicBezTo>
                  <a:pt x="731868" y="290625"/>
                  <a:pt x="752437" y="286643"/>
                  <a:pt x="752437" y="278681"/>
                </a:cubicBezTo>
                <a:cubicBezTo>
                  <a:pt x="758409" y="278681"/>
                  <a:pt x="771680" y="272709"/>
                  <a:pt x="792249" y="260766"/>
                </a:cubicBezTo>
                <a:cubicBezTo>
                  <a:pt x="799548" y="258775"/>
                  <a:pt x="804856" y="256785"/>
                  <a:pt x="808173" y="254794"/>
                </a:cubicBezTo>
                <a:cubicBezTo>
                  <a:pt x="821444" y="270719"/>
                  <a:pt x="831397" y="278681"/>
                  <a:pt x="838032" y="278681"/>
                </a:cubicBezTo>
                <a:lnTo>
                  <a:pt x="863910" y="290625"/>
                </a:lnTo>
                <a:cubicBezTo>
                  <a:pt x="869881" y="297260"/>
                  <a:pt x="875853" y="300577"/>
                  <a:pt x="881825" y="300577"/>
                </a:cubicBezTo>
                <a:cubicBezTo>
                  <a:pt x="883815" y="304559"/>
                  <a:pt x="894432" y="311194"/>
                  <a:pt x="913674" y="320483"/>
                </a:cubicBezTo>
                <a:cubicBezTo>
                  <a:pt x="921636" y="331100"/>
                  <a:pt x="928272" y="339725"/>
                  <a:pt x="933580" y="346361"/>
                </a:cubicBezTo>
                <a:lnTo>
                  <a:pt x="933580" y="352332"/>
                </a:lnTo>
                <a:cubicBezTo>
                  <a:pt x="915665" y="368257"/>
                  <a:pt x="893105" y="376219"/>
                  <a:pt x="865900" y="376219"/>
                </a:cubicBezTo>
                <a:lnTo>
                  <a:pt x="861919" y="376219"/>
                </a:lnTo>
                <a:lnTo>
                  <a:pt x="847985" y="366266"/>
                </a:lnTo>
                <a:cubicBezTo>
                  <a:pt x="821444" y="364939"/>
                  <a:pt x="803529" y="364276"/>
                  <a:pt x="794239" y="364276"/>
                </a:cubicBezTo>
                <a:cubicBezTo>
                  <a:pt x="775661" y="372902"/>
                  <a:pt x="757746" y="379537"/>
                  <a:pt x="740494" y="384182"/>
                </a:cubicBezTo>
                <a:cubicBezTo>
                  <a:pt x="733195" y="392144"/>
                  <a:pt x="723906" y="396125"/>
                  <a:pt x="712626" y="396125"/>
                </a:cubicBezTo>
                <a:lnTo>
                  <a:pt x="708645" y="394135"/>
                </a:lnTo>
                <a:lnTo>
                  <a:pt x="660871" y="410059"/>
                </a:lnTo>
                <a:cubicBezTo>
                  <a:pt x="654899" y="414040"/>
                  <a:pt x="638974" y="420012"/>
                  <a:pt x="613097" y="427974"/>
                </a:cubicBezTo>
                <a:cubicBezTo>
                  <a:pt x="613097" y="428638"/>
                  <a:pt x="609779" y="431292"/>
                  <a:pt x="603144" y="435937"/>
                </a:cubicBezTo>
                <a:cubicBezTo>
                  <a:pt x="600490" y="435937"/>
                  <a:pt x="599163" y="434610"/>
                  <a:pt x="599163" y="431955"/>
                </a:cubicBezTo>
                <a:cubicBezTo>
                  <a:pt x="627031" y="410723"/>
                  <a:pt x="644946" y="394798"/>
                  <a:pt x="652909" y="384182"/>
                </a:cubicBezTo>
                <a:lnTo>
                  <a:pt x="652909" y="380201"/>
                </a:lnTo>
                <a:lnTo>
                  <a:pt x="644946" y="380201"/>
                </a:lnTo>
                <a:cubicBezTo>
                  <a:pt x="640965" y="382855"/>
                  <a:pt x="630349" y="386172"/>
                  <a:pt x="613097" y="390153"/>
                </a:cubicBezTo>
                <a:cubicBezTo>
                  <a:pt x="613097" y="391480"/>
                  <a:pt x="595182" y="398116"/>
                  <a:pt x="559351" y="410059"/>
                </a:cubicBezTo>
                <a:lnTo>
                  <a:pt x="537455" y="410059"/>
                </a:lnTo>
                <a:lnTo>
                  <a:pt x="531483" y="414040"/>
                </a:lnTo>
                <a:lnTo>
                  <a:pt x="523521" y="414040"/>
                </a:lnTo>
                <a:cubicBezTo>
                  <a:pt x="495653" y="397452"/>
                  <a:pt x="473757" y="374229"/>
                  <a:pt x="457832" y="344370"/>
                </a:cubicBezTo>
                <a:cubicBezTo>
                  <a:pt x="457832" y="335744"/>
                  <a:pt x="452524" y="322474"/>
                  <a:pt x="441907" y="304559"/>
                </a:cubicBezTo>
                <a:lnTo>
                  <a:pt x="437926" y="304559"/>
                </a:lnTo>
                <a:lnTo>
                  <a:pt x="431955" y="308540"/>
                </a:lnTo>
                <a:lnTo>
                  <a:pt x="422002" y="308540"/>
                </a:lnTo>
                <a:cubicBezTo>
                  <a:pt x="420011" y="308540"/>
                  <a:pt x="417357" y="305886"/>
                  <a:pt x="414039" y="300577"/>
                </a:cubicBezTo>
                <a:lnTo>
                  <a:pt x="414039" y="298587"/>
                </a:lnTo>
                <a:cubicBezTo>
                  <a:pt x="429964" y="285980"/>
                  <a:pt x="437926" y="278681"/>
                  <a:pt x="437926" y="276691"/>
                </a:cubicBezTo>
                <a:lnTo>
                  <a:pt x="437926" y="183133"/>
                </a:lnTo>
                <a:cubicBezTo>
                  <a:pt x="437926" y="167872"/>
                  <a:pt x="437263" y="143322"/>
                  <a:pt x="435936" y="109482"/>
                </a:cubicBezTo>
                <a:cubicBezTo>
                  <a:pt x="432618" y="109482"/>
                  <a:pt x="428637" y="97539"/>
                  <a:pt x="423992" y="73652"/>
                </a:cubicBezTo>
                <a:cubicBezTo>
                  <a:pt x="412712" y="48438"/>
                  <a:pt x="405414" y="34504"/>
                  <a:pt x="402096" y="31850"/>
                </a:cubicBezTo>
                <a:cubicBezTo>
                  <a:pt x="388162" y="28532"/>
                  <a:pt x="380200" y="23224"/>
                  <a:pt x="378209" y="15925"/>
                </a:cubicBezTo>
                <a:lnTo>
                  <a:pt x="378209" y="7963"/>
                </a:lnTo>
                <a:cubicBezTo>
                  <a:pt x="378209" y="5972"/>
                  <a:pt x="380863" y="3318"/>
                  <a:pt x="386171" y="0"/>
                </a:cubicBez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buClrTx/>
              <a:buSzTx/>
              <a:buFontTx/>
            </a:pPr>
            <a:endParaRPr lang="zh-CN" altLang="en-US" sz="8000">
              <a:gradFill>
                <a:gsLst>
                  <a:gs pos="96000">
                    <a:srgbClr val="267A12"/>
                  </a:gs>
                  <a:gs pos="50000">
                    <a:srgbClr val="4D9821">
                      <a:alpha val="100000"/>
                    </a:srgbClr>
                  </a:gs>
                  <a:gs pos="0">
                    <a:srgbClr val="74B6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22" name="文本框 21">
            <a:extLst>
              <a:ext uri="{FF2B5EF4-FFF2-40B4-BE49-F238E27FC236}">
                <a16:creationId xmlns:a16="http://schemas.microsoft.com/office/drawing/2014/main" id="{8424C6F5-B1FC-9EBE-1812-6D940AB06423}"/>
              </a:ext>
            </a:extLst>
          </p:cNvPr>
          <p:cNvSpPr txBox="1"/>
          <p:nvPr/>
        </p:nvSpPr>
        <p:spPr>
          <a:xfrm>
            <a:off x="7402218" y="1025369"/>
            <a:ext cx="1010450" cy="1329240"/>
          </a:xfrm>
          <a:custGeom>
            <a:avLst/>
            <a:gdLst/>
            <a:ahLst/>
            <a:cxnLst/>
            <a:rect l="l" t="t" r="r" b="b"/>
            <a:pathLst>
              <a:path w="1010450" h="1329240">
                <a:moveTo>
                  <a:pt x="660351" y="811207"/>
                </a:moveTo>
                <a:cubicBezTo>
                  <a:pt x="653709" y="816900"/>
                  <a:pt x="642324" y="819746"/>
                  <a:pt x="626194" y="819746"/>
                </a:cubicBezTo>
                <a:lnTo>
                  <a:pt x="609116" y="819746"/>
                </a:lnTo>
                <a:cubicBezTo>
                  <a:pt x="600577" y="827336"/>
                  <a:pt x="575909" y="834926"/>
                  <a:pt x="535112" y="842516"/>
                </a:cubicBezTo>
                <a:lnTo>
                  <a:pt x="532265" y="848209"/>
                </a:lnTo>
                <a:lnTo>
                  <a:pt x="532265" y="851056"/>
                </a:lnTo>
                <a:cubicBezTo>
                  <a:pt x="555985" y="871929"/>
                  <a:pt x="573063" y="889956"/>
                  <a:pt x="583499" y="905136"/>
                </a:cubicBezTo>
                <a:cubicBezTo>
                  <a:pt x="588243" y="914624"/>
                  <a:pt x="592038" y="919368"/>
                  <a:pt x="594885" y="919368"/>
                </a:cubicBezTo>
                <a:cubicBezTo>
                  <a:pt x="604373" y="935497"/>
                  <a:pt x="613860" y="957319"/>
                  <a:pt x="623348" y="984833"/>
                </a:cubicBezTo>
                <a:lnTo>
                  <a:pt x="623348" y="1004758"/>
                </a:lnTo>
                <a:cubicBezTo>
                  <a:pt x="639477" y="1038914"/>
                  <a:pt x="648965" y="1055992"/>
                  <a:pt x="651812" y="1055992"/>
                </a:cubicBezTo>
                <a:lnTo>
                  <a:pt x="654658" y="1055992"/>
                </a:lnTo>
                <a:cubicBezTo>
                  <a:pt x="674582" y="1046504"/>
                  <a:pt x="685968" y="1037016"/>
                  <a:pt x="688814" y="1027529"/>
                </a:cubicBezTo>
                <a:cubicBezTo>
                  <a:pt x="690711" y="932651"/>
                  <a:pt x="691660" y="877621"/>
                  <a:pt x="691660" y="862441"/>
                </a:cubicBezTo>
                <a:cubicBezTo>
                  <a:pt x="695455" y="862441"/>
                  <a:pt x="697353" y="860543"/>
                  <a:pt x="697353" y="856748"/>
                </a:cubicBezTo>
                <a:lnTo>
                  <a:pt x="697353" y="822592"/>
                </a:lnTo>
                <a:cubicBezTo>
                  <a:pt x="693558" y="817848"/>
                  <a:pt x="691660" y="814053"/>
                  <a:pt x="691660" y="811207"/>
                </a:cubicBezTo>
                <a:close/>
                <a:moveTo>
                  <a:pt x="583499" y="148010"/>
                </a:moveTo>
                <a:cubicBezTo>
                  <a:pt x="532265" y="170781"/>
                  <a:pt x="469646" y="204937"/>
                  <a:pt x="395641" y="250478"/>
                </a:cubicBezTo>
                <a:cubicBezTo>
                  <a:pt x="388051" y="251427"/>
                  <a:pt x="384256" y="254273"/>
                  <a:pt x="384256" y="259017"/>
                </a:cubicBezTo>
                <a:lnTo>
                  <a:pt x="384256" y="276095"/>
                </a:lnTo>
                <a:cubicBezTo>
                  <a:pt x="388051" y="283685"/>
                  <a:pt x="394692" y="304559"/>
                  <a:pt x="404180" y="338715"/>
                </a:cubicBezTo>
                <a:lnTo>
                  <a:pt x="415565" y="338715"/>
                </a:lnTo>
                <a:cubicBezTo>
                  <a:pt x="428848" y="332073"/>
                  <a:pt x="444029" y="321637"/>
                  <a:pt x="461107" y="307405"/>
                </a:cubicBezTo>
                <a:cubicBezTo>
                  <a:pt x="484826" y="298866"/>
                  <a:pt x="506648" y="283685"/>
                  <a:pt x="526573" y="261864"/>
                </a:cubicBezTo>
                <a:lnTo>
                  <a:pt x="526573" y="253325"/>
                </a:lnTo>
                <a:lnTo>
                  <a:pt x="520880" y="244786"/>
                </a:lnTo>
                <a:lnTo>
                  <a:pt x="572114" y="216322"/>
                </a:lnTo>
                <a:lnTo>
                  <a:pt x="594885" y="159395"/>
                </a:lnTo>
                <a:lnTo>
                  <a:pt x="594885" y="156549"/>
                </a:lnTo>
                <a:cubicBezTo>
                  <a:pt x="594885" y="153703"/>
                  <a:pt x="592038" y="150856"/>
                  <a:pt x="586346" y="148010"/>
                </a:cubicBezTo>
                <a:close/>
                <a:moveTo>
                  <a:pt x="592038" y="0"/>
                </a:moveTo>
                <a:lnTo>
                  <a:pt x="600577" y="0"/>
                </a:lnTo>
                <a:cubicBezTo>
                  <a:pt x="636631" y="18976"/>
                  <a:pt x="666043" y="28464"/>
                  <a:pt x="688814" y="28464"/>
                </a:cubicBezTo>
                <a:lnTo>
                  <a:pt x="734355" y="54081"/>
                </a:lnTo>
                <a:cubicBezTo>
                  <a:pt x="740048" y="59774"/>
                  <a:pt x="747638" y="72108"/>
                  <a:pt x="757126" y="91083"/>
                </a:cubicBezTo>
                <a:lnTo>
                  <a:pt x="757126" y="122393"/>
                </a:lnTo>
                <a:cubicBezTo>
                  <a:pt x="751433" y="129035"/>
                  <a:pt x="745741" y="142317"/>
                  <a:pt x="740048" y="162242"/>
                </a:cubicBezTo>
                <a:cubicBezTo>
                  <a:pt x="707789" y="218220"/>
                  <a:pt x="691660" y="249529"/>
                  <a:pt x="691660" y="256171"/>
                </a:cubicBezTo>
                <a:cubicBezTo>
                  <a:pt x="691660" y="289378"/>
                  <a:pt x="664146" y="319739"/>
                  <a:pt x="609116" y="347254"/>
                </a:cubicBezTo>
                <a:cubicBezTo>
                  <a:pt x="609116" y="350100"/>
                  <a:pt x="596782" y="358639"/>
                  <a:pt x="572114" y="372871"/>
                </a:cubicBezTo>
                <a:lnTo>
                  <a:pt x="532265" y="395641"/>
                </a:lnTo>
                <a:cubicBezTo>
                  <a:pt x="527521" y="395641"/>
                  <a:pt x="502853" y="407027"/>
                  <a:pt x="458261" y="429797"/>
                </a:cubicBezTo>
                <a:cubicBezTo>
                  <a:pt x="455414" y="429797"/>
                  <a:pt x="445926" y="434541"/>
                  <a:pt x="429797" y="444029"/>
                </a:cubicBezTo>
                <a:lnTo>
                  <a:pt x="429797" y="475339"/>
                </a:lnTo>
                <a:lnTo>
                  <a:pt x="435490" y="483878"/>
                </a:lnTo>
                <a:lnTo>
                  <a:pt x="435490" y="500956"/>
                </a:lnTo>
                <a:cubicBezTo>
                  <a:pt x="435490" y="521829"/>
                  <a:pt x="441183" y="534163"/>
                  <a:pt x="452568" y="537958"/>
                </a:cubicBezTo>
                <a:lnTo>
                  <a:pt x="489570" y="537958"/>
                </a:lnTo>
                <a:cubicBezTo>
                  <a:pt x="490519" y="537958"/>
                  <a:pt x="493365" y="536061"/>
                  <a:pt x="498109" y="532266"/>
                </a:cubicBezTo>
                <a:lnTo>
                  <a:pt x="503802" y="532266"/>
                </a:lnTo>
                <a:cubicBezTo>
                  <a:pt x="534163" y="532266"/>
                  <a:pt x="552190" y="529419"/>
                  <a:pt x="557882" y="523727"/>
                </a:cubicBezTo>
                <a:lnTo>
                  <a:pt x="583499" y="523727"/>
                </a:lnTo>
                <a:cubicBezTo>
                  <a:pt x="590141" y="516136"/>
                  <a:pt x="610065" y="510444"/>
                  <a:pt x="643273" y="506649"/>
                </a:cubicBezTo>
                <a:cubicBezTo>
                  <a:pt x="685019" y="495263"/>
                  <a:pt x="712533" y="486724"/>
                  <a:pt x="725816" y="481032"/>
                </a:cubicBezTo>
                <a:cubicBezTo>
                  <a:pt x="749536" y="477237"/>
                  <a:pt x="775153" y="459210"/>
                  <a:pt x="802667" y="426951"/>
                </a:cubicBezTo>
                <a:lnTo>
                  <a:pt x="805514" y="426951"/>
                </a:lnTo>
                <a:lnTo>
                  <a:pt x="805514" y="392795"/>
                </a:lnTo>
                <a:cubicBezTo>
                  <a:pt x="806463" y="388051"/>
                  <a:pt x="819745" y="373819"/>
                  <a:pt x="845362" y="350100"/>
                </a:cubicBezTo>
                <a:cubicBezTo>
                  <a:pt x="845362" y="339663"/>
                  <a:pt x="851055" y="307405"/>
                  <a:pt x="862441" y="253325"/>
                </a:cubicBezTo>
                <a:cubicBezTo>
                  <a:pt x="862441" y="238144"/>
                  <a:pt x="872877" y="203988"/>
                  <a:pt x="893750" y="150856"/>
                </a:cubicBezTo>
                <a:lnTo>
                  <a:pt x="893750" y="125239"/>
                </a:lnTo>
                <a:cubicBezTo>
                  <a:pt x="894699" y="121444"/>
                  <a:pt x="896597" y="119547"/>
                  <a:pt x="899443" y="119547"/>
                </a:cubicBezTo>
                <a:cubicBezTo>
                  <a:pt x="920316" y="140420"/>
                  <a:pt x="930753" y="155600"/>
                  <a:pt x="930753" y="165088"/>
                </a:cubicBezTo>
                <a:lnTo>
                  <a:pt x="930753" y="261864"/>
                </a:lnTo>
                <a:cubicBezTo>
                  <a:pt x="938343" y="270403"/>
                  <a:pt x="946882" y="284634"/>
                  <a:pt x="956370" y="304559"/>
                </a:cubicBezTo>
                <a:cubicBezTo>
                  <a:pt x="964909" y="304559"/>
                  <a:pt x="973448" y="311200"/>
                  <a:pt x="981987" y="324483"/>
                </a:cubicBezTo>
                <a:lnTo>
                  <a:pt x="981987" y="347254"/>
                </a:lnTo>
                <a:cubicBezTo>
                  <a:pt x="993372" y="389949"/>
                  <a:pt x="1002860" y="416515"/>
                  <a:pt x="1010450" y="426951"/>
                </a:cubicBezTo>
                <a:lnTo>
                  <a:pt x="1010450" y="444029"/>
                </a:lnTo>
                <a:lnTo>
                  <a:pt x="1004757" y="452568"/>
                </a:lnTo>
                <a:lnTo>
                  <a:pt x="1004757" y="466800"/>
                </a:lnTo>
                <a:lnTo>
                  <a:pt x="1010450" y="475339"/>
                </a:lnTo>
                <a:lnTo>
                  <a:pt x="1010450" y="483878"/>
                </a:lnTo>
                <a:cubicBezTo>
                  <a:pt x="1005706" y="500007"/>
                  <a:pt x="979140" y="519931"/>
                  <a:pt x="930753" y="543651"/>
                </a:cubicBezTo>
                <a:cubicBezTo>
                  <a:pt x="824489" y="572114"/>
                  <a:pt x="771358" y="595834"/>
                  <a:pt x="771358" y="614809"/>
                </a:cubicBezTo>
                <a:lnTo>
                  <a:pt x="771358" y="631888"/>
                </a:lnTo>
                <a:cubicBezTo>
                  <a:pt x="771358" y="641375"/>
                  <a:pt x="785589" y="648017"/>
                  <a:pt x="814053" y="651812"/>
                </a:cubicBezTo>
                <a:cubicBezTo>
                  <a:pt x="820694" y="656556"/>
                  <a:pt x="846311" y="662248"/>
                  <a:pt x="890904" y="668890"/>
                </a:cubicBezTo>
                <a:cubicBezTo>
                  <a:pt x="890904" y="671736"/>
                  <a:pt x="907982" y="677429"/>
                  <a:pt x="942138" y="685968"/>
                </a:cubicBezTo>
                <a:cubicBezTo>
                  <a:pt x="954472" y="700200"/>
                  <a:pt x="963011" y="716329"/>
                  <a:pt x="967755" y="734356"/>
                </a:cubicBezTo>
                <a:lnTo>
                  <a:pt x="999065" y="771358"/>
                </a:lnTo>
                <a:lnTo>
                  <a:pt x="999065" y="774204"/>
                </a:lnTo>
                <a:cubicBezTo>
                  <a:pt x="999065" y="804565"/>
                  <a:pt x="983884" y="819746"/>
                  <a:pt x="953523" y="819746"/>
                </a:cubicBezTo>
                <a:lnTo>
                  <a:pt x="947831" y="819746"/>
                </a:lnTo>
                <a:cubicBezTo>
                  <a:pt x="892802" y="808360"/>
                  <a:pt x="861492" y="802668"/>
                  <a:pt x="853902" y="802668"/>
                </a:cubicBezTo>
                <a:lnTo>
                  <a:pt x="833977" y="802668"/>
                </a:lnTo>
                <a:cubicBezTo>
                  <a:pt x="829233" y="798873"/>
                  <a:pt x="826387" y="796975"/>
                  <a:pt x="825438" y="796975"/>
                </a:cubicBezTo>
                <a:lnTo>
                  <a:pt x="822592" y="796975"/>
                </a:lnTo>
                <a:cubicBezTo>
                  <a:pt x="809309" y="805514"/>
                  <a:pt x="799821" y="817848"/>
                  <a:pt x="794128" y="833978"/>
                </a:cubicBezTo>
                <a:lnTo>
                  <a:pt x="794128" y="845363"/>
                </a:lnTo>
                <a:cubicBezTo>
                  <a:pt x="794128" y="851056"/>
                  <a:pt x="795077" y="853902"/>
                  <a:pt x="796975" y="853902"/>
                </a:cubicBezTo>
                <a:lnTo>
                  <a:pt x="794128" y="868134"/>
                </a:lnTo>
                <a:lnTo>
                  <a:pt x="794128" y="902290"/>
                </a:lnTo>
                <a:cubicBezTo>
                  <a:pt x="794128" y="921265"/>
                  <a:pt x="793180" y="949729"/>
                  <a:pt x="791282" y="987680"/>
                </a:cubicBezTo>
                <a:cubicBezTo>
                  <a:pt x="787487" y="988628"/>
                  <a:pt x="785589" y="990526"/>
                  <a:pt x="785589" y="993372"/>
                </a:cubicBezTo>
                <a:lnTo>
                  <a:pt x="785589" y="1044607"/>
                </a:lnTo>
                <a:lnTo>
                  <a:pt x="779897" y="1053146"/>
                </a:lnTo>
                <a:lnTo>
                  <a:pt x="779897" y="1158460"/>
                </a:lnTo>
                <a:lnTo>
                  <a:pt x="785589" y="1166999"/>
                </a:lnTo>
                <a:lnTo>
                  <a:pt x="785589" y="1269467"/>
                </a:lnTo>
                <a:cubicBezTo>
                  <a:pt x="774204" y="1305521"/>
                  <a:pt x="756177" y="1323548"/>
                  <a:pt x="731509" y="1323548"/>
                </a:cubicBezTo>
                <a:cubicBezTo>
                  <a:pt x="728663" y="1323548"/>
                  <a:pt x="724868" y="1325445"/>
                  <a:pt x="720124" y="1329240"/>
                </a:cubicBezTo>
                <a:lnTo>
                  <a:pt x="703046" y="1329240"/>
                </a:lnTo>
                <a:cubicBezTo>
                  <a:pt x="690711" y="1322599"/>
                  <a:pt x="670787" y="1316906"/>
                  <a:pt x="643273" y="1312162"/>
                </a:cubicBezTo>
                <a:cubicBezTo>
                  <a:pt x="611963" y="1301726"/>
                  <a:pt x="595834" y="1294136"/>
                  <a:pt x="594885" y="1289392"/>
                </a:cubicBezTo>
                <a:cubicBezTo>
                  <a:pt x="594885" y="1280853"/>
                  <a:pt x="579704" y="1271365"/>
                  <a:pt x="549343" y="1260928"/>
                </a:cubicBezTo>
                <a:cubicBezTo>
                  <a:pt x="530368" y="1262826"/>
                  <a:pt x="515187" y="1263775"/>
                  <a:pt x="503802" y="1263775"/>
                </a:cubicBezTo>
                <a:lnTo>
                  <a:pt x="495263" y="1263775"/>
                </a:lnTo>
                <a:cubicBezTo>
                  <a:pt x="481031" y="1263775"/>
                  <a:pt x="472492" y="1259031"/>
                  <a:pt x="469646" y="1249543"/>
                </a:cubicBezTo>
                <a:cubicBezTo>
                  <a:pt x="467748" y="1249543"/>
                  <a:pt x="464902" y="1248594"/>
                  <a:pt x="461107" y="1246697"/>
                </a:cubicBezTo>
                <a:cubicBezTo>
                  <a:pt x="450670" y="1248594"/>
                  <a:pt x="442131" y="1249543"/>
                  <a:pt x="435490" y="1249543"/>
                </a:cubicBezTo>
                <a:lnTo>
                  <a:pt x="421258" y="1249543"/>
                </a:lnTo>
                <a:cubicBezTo>
                  <a:pt x="417463" y="1249543"/>
                  <a:pt x="415565" y="1247645"/>
                  <a:pt x="415565" y="1243850"/>
                </a:cubicBezTo>
                <a:cubicBezTo>
                  <a:pt x="419361" y="1241953"/>
                  <a:pt x="422207" y="1241004"/>
                  <a:pt x="424104" y="1241004"/>
                </a:cubicBezTo>
                <a:lnTo>
                  <a:pt x="424104" y="1229619"/>
                </a:lnTo>
                <a:lnTo>
                  <a:pt x="418412" y="1229619"/>
                </a:lnTo>
                <a:lnTo>
                  <a:pt x="404180" y="1241004"/>
                </a:lnTo>
                <a:lnTo>
                  <a:pt x="389948" y="1241004"/>
                </a:lnTo>
                <a:cubicBezTo>
                  <a:pt x="377614" y="1222028"/>
                  <a:pt x="363383" y="1212541"/>
                  <a:pt x="347253" y="1212541"/>
                </a:cubicBezTo>
                <a:cubicBezTo>
                  <a:pt x="347253" y="1204950"/>
                  <a:pt x="343458" y="1196411"/>
                  <a:pt x="335868" y="1186923"/>
                </a:cubicBezTo>
                <a:cubicBezTo>
                  <a:pt x="366229" y="1154665"/>
                  <a:pt x="391846" y="1138536"/>
                  <a:pt x="412719" y="1138536"/>
                </a:cubicBezTo>
                <a:lnTo>
                  <a:pt x="435490" y="1127150"/>
                </a:lnTo>
                <a:lnTo>
                  <a:pt x="444029" y="1127150"/>
                </a:lnTo>
                <a:cubicBezTo>
                  <a:pt x="475339" y="1127150"/>
                  <a:pt x="511392" y="1117663"/>
                  <a:pt x="552190" y="1098687"/>
                </a:cubicBezTo>
                <a:cubicBezTo>
                  <a:pt x="552190" y="1092994"/>
                  <a:pt x="555036" y="1090148"/>
                  <a:pt x="560729" y="1090148"/>
                </a:cubicBezTo>
                <a:lnTo>
                  <a:pt x="560729" y="1081609"/>
                </a:lnTo>
                <a:lnTo>
                  <a:pt x="466800" y="942138"/>
                </a:lnTo>
                <a:cubicBezTo>
                  <a:pt x="431695" y="900392"/>
                  <a:pt x="409873" y="879519"/>
                  <a:pt x="401334" y="879519"/>
                </a:cubicBezTo>
                <a:lnTo>
                  <a:pt x="398487" y="879519"/>
                </a:lnTo>
                <a:lnTo>
                  <a:pt x="347253" y="896597"/>
                </a:lnTo>
                <a:cubicBezTo>
                  <a:pt x="292224" y="913675"/>
                  <a:pt x="259017" y="922214"/>
                  <a:pt x="247632" y="922214"/>
                </a:cubicBezTo>
                <a:lnTo>
                  <a:pt x="207783" y="922214"/>
                </a:lnTo>
                <a:lnTo>
                  <a:pt x="199244" y="927907"/>
                </a:lnTo>
                <a:lnTo>
                  <a:pt x="185012" y="927907"/>
                </a:lnTo>
                <a:lnTo>
                  <a:pt x="176473" y="922214"/>
                </a:lnTo>
                <a:lnTo>
                  <a:pt x="148010" y="922214"/>
                </a:lnTo>
                <a:cubicBezTo>
                  <a:pt x="109110" y="922214"/>
                  <a:pt x="59773" y="894699"/>
                  <a:pt x="0" y="839670"/>
                </a:cubicBezTo>
                <a:lnTo>
                  <a:pt x="5693" y="836824"/>
                </a:lnTo>
                <a:lnTo>
                  <a:pt x="11386" y="836824"/>
                </a:lnTo>
                <a:cubicBezTo>
                  <a:pt x="18027" y="844414"/>
                  <a:pt x="36054" y="853902"/>
                  <a:pt x="65466" y="865287"/>
                </a:cubicBezTo>
                <a:lnTo>
                  <a:pt x="105315" y="865287"/>
                </a:lnTo>
                <a:lnTo>
                  <a:pt x="133778" y="853902"/>
                </a:lnTo>
                <a:lnTo>
                  <a:pt x="156549" y="853902"/>
                </a:lnTo>
                <a:cubicBezTo>
                  <a:pt x="174576" y="853902"/>
                  <a:pt x="222963" y="841568"/>
                  <a:pt x="301712" y="816900"/>
                </a:cubicBezTo>
                <a:cubicBezTo>
                  <a:pt x="318790" y="812156"/>
                  <a:pt x="327329" y="807412"/>
                  <a:pt x="327329" y="802668"/>
                </a:cubicBezTo>
                <a:lnTo>
                  <a:pt x="327329" y="799821"/>
                </a:lnTo>
                <a:lnTo>
                  <a:pt x="321636" y="791282"/>
                </a:lnTo>
                <a:cubicBezTo>
                  <a:pt x="321636" y="788436"/>
                  <a:pt x="324483" y="785590"/>
                  <a:pt x="330175" y="782743"/>
                </a:cubicBezTo>
                <a:lnTo>
                  <a:pt x="347253" y="782743"/>
                </a:lnTo>
                <a:cubicBezTo>
                  <a:pt x="363383" y="782743"/>
                  <a:pt x="380461" y="783692"/>
                  <a:pt x="398487" y="785590"/>
                </a:cubicBezTo>
                <a:cubicBezTo>
                  <a:pt x="437387" y="774204"/>
                  <a:pt x="468697" y="761870"/>
                  <a:pt x="492417" y="748587"/>
                </a:cubicBezTo>
                <a:cubicBezTo>
                  <a:pt x="496212" y="748587"/>
                  <a:pt x="508546" y="743844"/>
                  <a:pt x="529419" y="734356"/>
                </a:cubicBezTo>
                <a:cubicBezTo>
                  <a:pt x="561677" y="719175"/>
                  <a:pt x="579704" y="711585"/>
                  <a:pt x="583499" y="711585"/>
                </a:cubicBezTo>
                <a:cubicBezTo>
                  <a:pt x="588243" y="706841"/>
                  <a:pt x="608168" y="699251"/>
                  <a:pt x="643273" y="688814"/>
                </a:cubicBezTo>
                <a:cubicBezTo>
                  <a:pt x="643273" y="685968"/>
                  <a:pt x="658453" y="681224"/>
                  <a:pt x="688814" y="674583"/>
                </a:cubicBezTo>
                <a:lnTo>
                  <a:pt x="703046" y="657505"/>
                </a:lnTo>
                <a:lnTo>
                  <a:pt x="703046" y="643273"/>
                </a:lnTo>
                <a:cubicBezTo>
                  <a:pt x="703046" y="641375"/>
                  <a:pt x="699250" y="637580"/>
                  <a:pt x="691660" y="631888"/>
                </a:cubicBezTo>
                <a:cubicBezTo>
                  <a:pt x="657504" y="643273"/>
                  <a:pt x="634733" y="648966"/>
                  <a:pt x="623348" y="648966"/>
                </a:cubicBezTo>
                <a:lnTo>
                  <a:pt x="597731" y="648966"/>
                </a:lnTo>
                <a:cubicBezTo>
                  <a:pt x="592987" y="652761"/>
                  <a:pt x="590141" y="654658"/>
                  <a:pt x="589192" y="654658"/>
                </a:cubicBezTo>
                <a:lnTo>
                  <a:pt x="537958" y="654658"/>
                </a:lnTo>
                <a:lnTo>
                  <a:pt x="529419" y="648966"/>
                </a:lnTo>
                <a:lnTo>
                  <a:pt x="481031" y="648966"/>
                </a:lnTo>
                <a:cubicBezTo>
                  <a:pt x="456363" y="645170"/>
                  <a:pt x="429797" y="617656"/>
                  <a:pt x="401334" y="566422"/>
                </a:cubicBezTo>
                <a:cubicBezTo>
                  <a:pt x="378563" y="518034"/>
                  <a:pt x="367178" y="482929"/>
                  <a:pt x="367178" y="461107"/>
                </a:cubicBezTo>
                <a:cubicBezTo>
                  <a:pt x="362434" y="461107"/>
                  <a:pt x="357690" y="459210"/>
                  <a:pt x="352946" y="455415"/>
                </a:cubicBezTo>
                <a:cubicBezTo>
                  <a:pt x="346305" y="461107"/>
                  <a:pt x="334919" y="463953"/>
                  <a:pt x="318790" y="463953"/>
                </a:cubicBezTo>
                <a:cubicBezTo>
                  <a:pt x="288429" y="430746"/>
                  <a:pt x="273249" y="412720"/>
                  <a:pt x="273249" y="409873"/>
                </a:cubicBezTo>
                <a:lnTo>
                  <a:pt x="273249" y="407027"/>
                </a:lnTo>
                <a:cubicBezTo>
                  <a:pt x="274197" y="403232"/>
                  <a:pt x="276095" y="401334"/>
                  <a:pt x="278941" y="401334"/>
                </a:cubicBezTo>
                <a:lnTo>
                  <a:pt x="287480" y="401334"/>
                </a:lnTo>
                <a:cubicBezTo>
                  <a:pt x="288429" y="401334"/>
                  <a:pt x="291275" y="403232"/>
                  <a:pt x="296019" y="407027"/>
                </a:cubicBezTo>
                <a:cubicBezTo>
                  <a:pt x="299814" y="407027"/>
                  <a:pt x="319739" y="395641"/>
                  <a:pt x="355792" y="372871"/>
                </a:cubicBezTo>
                <a:lnTo>
                  <a:pt x="355792" y="330176"/>
                </a:lnTo>
                <a:cubicBezTo>
                  <a:pt x="352946" y="328278"/>
                  <a:pt x="349151" y="309303"/>
                  <a:pt x="344407" y="273249"/>
                </a:cubicBezTo>
                <a:cubicBezTo>
                  <a:pt x="336817" y="269454"/>
                  <a:pt x="333022" y="264710"/>
                  <a:pt x="333022" y="259017"/>
                </a:cubicBezTo>
                <a:lnTo>
                  <a:pt x="324483" y="259017"/>
                </a:lnTo>
                <a:cubicBezTo>
                  <a:pt x="299814" y="254273"/>
                  <a:pt x="268505" y="229605"/>
                  <a:pt x="230554" y="185012"/>
                </a:cubicBezTo>
                <a:lnTo>
                  <a:pt x="230554" y="176473"/>
                </a:lnTo>
                <a:cubicBezTo>
                  <a:pt x="231502" y="172678"/>
                  <a:pt x="233400" y="170781"/>
                  <a:pt x="236246" y="170781"/>
                </a:cubicBezTo>
                <a:lnTo>
                  <a:pt x="241939" y="170781"/>
                </a:lnTo>
                <a:lnTo>
                  <a:pt x="250478" y="176473"/>
                </a:lnTo>
                <a:lnTo>
                  <a:pt x="276095" y="176473"/>
                </a:lnTo>
                <a:lnTo>
                  <a:pt x="318790" y="162242"/>
                </a:lnTo>
                <a:cubicBezTo>
                  <a:pt x="413668" y="114803"/>
                  <a:pt x="468697" y="86339"/>
                  <a:pt x="483878" y="76852"/>
                </a:cubicBezTo>
                <a:cubicBezTo>
                  <a:pt x="483878" y="74005"/>
                  <a:pt x="505700" y="62620"/>
                  <a:pt x="549343" y="42696"/>
                </a:cubicBezTo>
                <a:cubicBezTo>
                  <a:pt x="571165" y="14232"/>
                  <a:pt x="585397" y="0"/>
                  <a:pt x="592038" y="0"/>
                </a:cubicBezTo>
                <a:close/>
              </a:path>
            </a:pathLst>
          </a:custGeom>
          <a:gradFill>
            <a:gsLst>
              <a:gs pos="96000">
                <a:srgbClr val="267A12"/>
              </a:gs>
              <a:gs pos="50000">
                <a:srgbClr val="4D9821">
                  <a:alpha val="100000"/>
                </a:srgbClr>
              </a:gs>
              <a:gs pos="0">
                <a:srgbClr val="74B6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buClrTx/>
              <a:buSzTx/>
              <a:buFontTx/>
            </a:pPr>
            <a:endParaRPr lang="zh-CN" altLang="en-US" sz="11500">
              <a:gradFill>
                <a:gsLst>
                  <a:gs pos="96000">
                    <a:srgbClr val="267A12"/>
                  </a:gs>
                  <a:gs pos="50000">
                    <a:srgbClr val="4D9821">
                      <a:alpha val="100000"/>
                    </a:srgbClr>
                  </a:gs>
                  <a:gs pos="0">
                    <a:srgbClr val="74B6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grpSp>
        <p:nvGrpSpPr>
          <p:cNvPr id="62" name="组合 61"/>
          <p:cNvGrpSpPr/>
          <p:nvPr/>
        </p:nvGrpSpPr>
        <p:grpSpPr>
          <a:xfrm>
            <a:off x="2941320" y="2670175"/>
            <a:ext cx="6062980" cy="1087120"/>
            <a:chOff x="4432" y="4544"/>
            <a:chExt cx="9548" cy="1712"/>
          </a:xfrm>
        </p:grpSpPr>
        <p:sp>
          <p:nvSpPr>
            <p:cNvPr id="63" name="矩形 62"/>
            <p:cNvSpPr/>
            <p:nvPr/>
          </p:nvSpPr>
          <p:spPr>
            <a:xfrm>
              <a:off x="4432" y="5083"/>
              <a:ext cx="9496" cy="518"/>
            </a:xfrm>
            <a:prstGeom prst="rect">
              <a:avLst/>
            </a:prstGeom>
            <a:gradFill>
              <a:gsLst>
                <a:gs pos="51000">
                  <a:srgbClr val="3DA333">
                    <a:alpha val="100000"/>
                  </a:srgbClr>
                </a:gs>
                <a:gs pos="78000">
                  <a:srgbClr val="74B62F">
                    <a:alpha val="62000"/>
                  </a:srgbClr>
                </a:gs>
                <a:gs pos="100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64" name="矩形 63"/>
            <p:cNvSpPr>
              <a:spLocks noChangeAspect="1"/>
            </p:cNvSpPr>
            <p:nvPr/>
          </p:nvSpPr>
          <p:spPr>
            <a:xfrm>
              <a:off x="5220" y="4544"/>
              <a:ext cx="8760" cy="1712"/>
            </a:xfrm>
            <a:prstGeom prst="rect">
              <a:avLst/>
            </a:prstGeom>
            <a:noFill/>
            <a:ln w="9525">
              <a:noFill/>
            </a:ln>
          </p:spPr>
          <p:txBody>
            <a:bodyPr/>
            <a:lstStyle/>
            <a:p>
              <a:endParaRPr lang="zh-CN" altLang="en-US">
                <a:ea typeface="微软雅黑" panose="020B0503020204020204" pitchFamily="34" charset="-122"/>
                <a:cs typeface="Allan" panose="02000803000000000000" charset="0"/>
                <a:sym typeface="Arial" panose="020B0604020202020204" pitchFamily="34" charset="0"/>
              </a:endParaRPr>
            </a:p>
          </p:txBody>
        </p:sp>
        <p:sp>
          <p:nvSpPr>
            <p:cNvPr id="65" name="文本框 64"/>
            <p:cNvSpPr txBox="1"/>
            <p:nvPr/>
          </p:nvSpPr>
          <p:spPr>
            <a:xfrm>
              <a:off x="6483" y="5083"/>
              <a:ext cx="6626" cy="596"/>
            </a:xfrm>
            <a:prstGeom prst="rect">
              <a:avLst/>
            </a:prstGeom>
            <a:noFill/>
          </p:spPr>
          <p:txBody>
            <a:bodyPr wrap="square" rtlCol="0">
              <a:noAutofit/>
            </a:bodyPr>
            <a:lstStyle/>
            <a:p>
              <a:r>
                <a:rPr lang="zh-CN" altLang="en-US" sz="1600" b="1">
                  <a:solidFill>
                    <a:schemeClr val="bg1"/>
                  </a:solidFill>
                  <a:ea typeface="微软雅黑" panose="020B0503020204020204" pitchFamily="34" charset="-122"/>
                  <a:cs typeface="Allan" panose="02000803000000000000" charset="0"/>
                  <a:sym typeface="Arial" panose="020B0604020202020204" pitchFamily="34" charset="0"/>
                </a:rPr>
                <a:t>学院：食品药品学院</a:t>
              </a:r>
              <a:r>
                <a:rPr lang="en-US" altLang="zh-CN" sz="1600" b="1">
                  <a:solidFill>
                    <a:schemeClr val="bg1"/>
                  </a:solidFill>
                  <a:ea typeface="微软雅黑" panose="020B0503020204020204" pitchFamily="34" charset="-122"/>
                  <a:cs typeface="Allan" panose="02000803000000000000" charset="0"/>
                  <a:sym typeface="Arial" panose="020B0604020202020204" pitchFamily="34" charset="0"/>
                </a:rPr>
                <a:t> </a:t>
              </a:r>
              <a:r>
                <a:rPr lang="zh-CN" altLang="en-US" sz="1600" b="1">
                  <a:solidFill>
                    <a:schemeClr val="bg1"/>
                  </a:solidFill>
                  <a:ea typeface="微软雅黑" panose="020B0503020204020204" pitchFamily="34" charset="-122"/>
                  <a:cs typeface="Allan" panose="02000803000000000000" charset="0"/>
                  <a:sym typeface="Arial" panose="020B0604020202020204" pitchFamily="34" charset="0"/>
                </a:rPr>
                <a:t>丨</a:t>
              </a:r>
              <a:r>
                <a:rPr lang="en-US" altLang="zh-CN" sz="1600" b="1">
                  <a:solidFill>
                    <a:schemeClr val="bg1"/>
                  </a:solidFill>
                  <a:ea typeface="微软雅黑" panose="020B0503020204020204" pitchFamily="34" charset="-122"/>
                  <a:cs typeface="Allan" panose="02000803000000000000" charset="0"/>
                  <a:sym typeface="Arial" panose="020B0604020202020204" pitchFamily="34" charset="0"/>
                </a:rPr>
                <a:t> </a:t>
              </a:r>
              <a:r>
                <a:rPr lang="zh-CN" altLang="en-US" sz="1600" b="1">
                  <a:solidFill>
                    <a:schemeClr val="bg1"/>
                  </a:solidFill>
                  <a:ea typeface="微软雅黑" panose="020B0503020204020204" pitchFamily="34" charset="-122"/>
                  <a:cs typeface="Allan" panose="02000803000000000000" charset="0"/>
                  <a:sym typeface="Arial" panose="020B0604020202020204" pitchFamily="34" charset="0"/>
                </a:rPr>
                <a:t>汇报人：椅子</a:t>
              </a:r>
            </a:p>
          </p:txBody>
        </p:sp>
      </p:grpSp>
      <p:grpSp>
        <p:nvGrpSpPr>
          <p:cNvPr id="66" name="组合 65"/>
          <p:cNvGrpSpPr/>
          <p:nvPr/>
        </p:nvGrpSpPr>
        <p:grpSpPr>
          <a:xfrm>
            <a:off x="2646680" y="2512060"/>
            <a:ext cx="6325235" cy="543560"/>
            <a:chOff x="4168" y="4069"/>
            <a:chExt cx="9961" cy="856"/>
          </a:xfrm>
        </p:grpSpPr>
        <p:sp>
          <p:nvSpPr>
            <p:cNvPr id="67" name="副标题 21"/>
            <p:cNvSpPr txBox="1"/>
            <p:nvPr/>
          </p:nvSpPr>
          <p:spPr>
            <a:xfrm>
              <a:off x="5596" y="4069"/>
              <a:ext cx="7105" cy="857"/>
            </a:xfrm>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gn="ctr">
                <a:buFontTx/>
                <a:buNone/>
              </a:pPr>
              <a:r>
                <a:rPr lang="zh-CN" altLang="en-US" sz="2400">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清远职业技术学院校园模板</a:t>
              </a:r>
            </a:p>
          </p:txBody>
        </p:sp>
        <p:grpSp>
          <p:nvGrpSpPr>
            <p:cNvPr id="68" name="组合 67"/>
            <p:cNvGrpSpPr/>
            <p:nvPr/>
          </p:nvGrpSpPr>
          <p:grpSpPr>
            <a:xfrm>
              <a:off x="12257" y="4320"/>
              <a:ext cx="1872" cy="130"/>
              <a:chOff x="12812" y="4142"/>
              <a:chExt cx="1872" cy="130"/>
            </a:xfrm>
          </p:grpSpPr>
          <p:cxnSp>
            <p:nvCxnSpPr>
              <p:cNvPr id="72" name="直接连接符 71"/>
              <p:cNvCxnSpPr/>
              <p:nvPr/>
            </p:nvCxnSpPr>
            <p:spPr>
              <a:xfrm>
                <a:off x="12812" y="4208"/>
                <a:ext cx="1872" cy="10"/>
              </a:xfrm>
              <a:prstGeom prst="line">
                <a:avLst/>
              </a:prstGeom>
              <a:ln w="34925">
                <a:gradFill>
                  <a:gsLst>
                    <a:gs pos="24000">
                      <a:srgbClr val="3DA333"/>
                    </a:gs>
                    <a:gs pos="100000">
                      <a:schemeClr val="bg1">
                        <a:alpha val="0"/>
                      </a:schemeClr>
                    </a:gs>
                  </a:gsLst>
                  <a:lin ang="0" scaled="0"/>
                </a:gradFill>
              </a:ln>
            </p:spPr>
            <p:style>
              <a:lnRef idx="2">
                <a:schemeClr val="accent1"/>
              </a:lnRef>
              <a:fillRef idx="0">
                <a:srgbClr val="FFFFFF"/>
              </a:fillRef>
              <a:effectRef idx="0">
                <a:srgbClr val="FFFFFF"/>
              </a:effectRef>
              <a:fontRef idx="minor">
                <a:schemeClr val="tx1"/>
              </a:fontRef>
            </p:style>
          </p:cxnSp>
          <p:sp>
            <p:nvSpPr>
              <p:cNvPr id="73" name="椭圆 72"/>
              <p:cNvSpPr/>
              <p:nvPr/>
            </p:nvSpPr>
            <p:spPr>
              <a:xfrm>
                <a:off x="12812" y="4142"/>
                <a:ext cx="113" cy="130"/>
              </a:xfrm>
              <a:prstGeom prst="ellipse">
                <a:avLst/>
              </a:prstGeom>
              <a:solidFill>
                <a:srgbClr val="3DA33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nvGrpSpPr>
            <p:cNvPr id="69" name="组合 68"/>
            <p:cNvGrpSpPr/>
            <p:nvPr/>
          </p:nvGrpSpPr>
          <p:grpSpPr>
            <a:xfrm>
              <a:off x="4168" y="4320"/>
              <a:ext cx="1872" cy="130"/>
              <a:chOff x="4724" y="4142"/>
              <a:chExt cx="1872" cy="130"/>
            </a:xfrm>
          </p:grpSpPr>
          <p:cxnSp>
            <p:nvCxnSpPr>
              <p:cNvPr id="70" name="直接连接符 69"/>
              <p:cNvCxnSpPr>
                <a:stCxn id="71" idx="2"/>
              </p:cNvCxnSpPr>
              <p:nvPr/>
            </p:nvCxnSpPr>
            <p:spPr>
              <a:xfrm flipH="1">
                <a:off x="4724" y="4208"/>
                <a:ext cx="1872" cy="10"/>
              </a:xfrm>
              <a:prstGeom prst="line">
                <a:avLst/>
              </a:prstGeom>
              <a:ln w="34925">
                <a:gradFill>
                  <a:gsLst>
                    <a:gs pos="24000">
                      <a:srgbClr val="3DA333"/>
                    </a:gs>
                    <a:gs pos="100000">
                      <a:schemeClr val="bg1">
                        <a:alpha val="0"/>
                      </a:schemeClr>
                    </a:gs>
                  </a:gsLst>
                  <a:lin ang="0" scaled="0"/>
                </a:gradFill>
              </a:ln>
            </p:spPr>
            <p:style>
              <a:lnRef idx="2">
                <a:schemeClr val="accent1"/>
              </a:lnRef>
              <a:fillRef idx="0">
                <a:srgbClr val="FFFFFF"/>
              </a:fillRef>
              <a:effectRef idx="0">
                <a:srgbClr val="FFFFFF"/>
              </a:effectRef>
              <a:fontRef idx="minor">
                <a:schemeClr val="tx1"/>
              </a:fontRef>
            </p:style>
          </p:cxnSp>
          <p:sp>
            <p:nvSpPr>
              <p:cNvPr id="71" name="椭圆 70"/>
              <p:cNvSpPr/>
              <p:nvPr/>
            </p:nvSpPr>
            <p:spPr>
              <a:xfrm flipH="1">
                <a:off x="6483" y="4142"/>
                <a:ext cx="113" cy="130"/>
              </a:xfrm>
              <a:prstGeom prst="ellipse">
                <a:avLst/>
              </a:prstGeom>
              <a:solidFill>
                <a:srgbClr val="3DA33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b="1">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pic>
        <p:nvPicPr>
          <p:cNvPr id="4" name="图片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08238" y="1359778"/>
            <a:ext cx="887818" cy="87448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2225" y="-587375"/>
            <a:ext cx="12236450" cy="8032750"/>
          </a:xfrm>
          <a:prstGeom prst="rect">
            <a:avLst/>
          </a:prstGeom>
        </p:spPr>
      </p:pic>
      <p:sp>
        <p:nvSpPr>
          <p:cNvPr id="15" name="矩形 14"/>
          <p:cNvSpPr/>
          <p:nvPr/>
        </p:nvSpPr>
        <p:spPr>
          <a:xfrm>
            <a:off x="-24130" y="-243205"/>
            <a:ext cx="13047345" cy="5684520"/>
          </a:xfrm>
          <a:prstGeom prst="rect">
            <a:avLst/>
          </a:prstGeom>
          <a:solidFill>
            <a:schemeClr val="accent4">
              <a:lumMod val="20000"/>
              <a:lumOff val="80000"/>
              <a:alpha val="6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5" name="矩形 84"/>
          <p:cNvSpPr/>
          <p:nvPr userDrawn="1"/>
        </p:nvSpPr>
        <p:spPr>
          <a:xfrm flipV="1">
            <a:off x="-2328545" y="1344930"/>
            <a:ext cx="15914370" cy="6325870"/>
          </a:xfrm>
          <a:prstGeom prst="rect">
            <a:avLst/>
          </a:prstGeom>
          <a:gradFill>
            <a:gsLst>
              <a:gs pos="22000">
                <a:srgbClr val="FFFFFF">
                  <a:alpha val="100000"/>
                </a:srgbClr>
              </a:gs>
              <a:gs pos="54000">
                <a:srgbClr val="FFFFFF">
                  <a:alpha val="87000"/>
                </a:srgbClr>
              </a:gs>
              <a:gs pos="80000">
                <a:schemeClr val="bg1">
                  <a:alpha val="55000"/>
                </a:schemeClr>
              </a:gs>
              <a:gs pos="100000">
                <a:schemeClr val="bg1">
                  <a:alpha val="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6" name="矩形 5"/>
          <p:cNvSpPr/>
          <p:nvPr userDrawn="1"/>
        </p:nvSpPr>
        <p:spPr>
          <a:xfrm>
            <a:off x="-1861185" y="-6190615"/>
            <a:ext cx="15914370" cy="13785850"/>
          </a:xfrm>
          <a:prstGeom prst="rect">
            <a:avLst/>
          </a:prstGeom>
          <a:gradFill rotWithShape="0">
            <a:gsLst>
              <a:gs pos="47000">
                <a:srgbClr val="FFFFFF">
                  <a:alpha val="69000"/>
                </a:srgbClr>
              </a:gs>
              <a:gs pos="32000">
                <a:srgbClr val="FFFFFF">
                  <a:alpha val="79000"/>
                </a:srgbClr>
              </a:gs>
              <a:gs pos="57000">
                <a:srgbClr val="FFFFFF">
                  <a:alpha val="55000"/>
                </a:srgbClr>
              </a:gs>
              <a:gs pos="0">
                <a:srgbClr val="FFFFFF">
                  <a:alpha val="0"/>
                </a:srgbClr>
              </a:gs>
              <a:gs pos="89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7" name="椭圆 86"/>
          <p:cNvSpPr/>
          <p:nvPr/>
        </p:nvSpPr>
        <p:spPr>
          <a:xfrm>
            <a:off x="3961765" y="-1020127"/>
            <a:ext cx="4268470" cy="3444875"/>
          </a:xfrm>
          <a:prstGeom prst="ellipse">
            <a:avLst/>
          </a:prstGeom>
          <a:gradFill>
            <a:gsLst>
              <a:gs pos="3000">
                <a:srgbClr val="FFFFFF">
                  <a:alpha val="57000"/>
                </a:srgbClr>
              </a:gs>
              <a:gs pos="43000">
                <a:schemeClr val="bg1">
                  <a:alpha val="27000"/>
                </a:schemeClr>
              </a:gs>
              <a:gs pos="66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5" name="图片 4"/>
          <p:cNvPicPr>
            <a:picLocks noChangeAspect="1"/>
          </p:cNvPicPr>
          <p:nvPr/>
        </p:nvPicPr>
        <p:blipFill>
          <a:blip r:embed="rId7" cstate="email">
            <a:clrChange>
              <a:clrFrom>
                <a:srgbClr val="F4F9F5">
                  <a:alpha val="100000"/>
                </a:srgbClr>
              </a:clrFrom>
              <a:clrTo>
                <a:srgbClr val="F4F9F5">
                  <a:alpha val="100000"/>
                  <a:alpha val="0"/>
                </a:srgbClr>
              </a:clrTo>
            </a:clrChange>
            <a:extLst>
              <a:ext uri="{28A0092B-C50C-407E-A947-70E740481C1C}">
                <a14:useLocalDpi xmlns:a14="http://schemas.microsoft.com/office/drawing/2010/main"/>
              </a:ext>
            </a:extLst>
          </a:blip>
          <a:stretch>
            <a:fillRect/>
          </a:stretch>
        </p:blipFill>
        <p:spPr>
          <a:xfrm>
            <a:off x="39370" y="2623820"/>
            <a:ext cx="12192000" cy="4883150"/>
          </a:xfrm>
          <a:prstGeom prst="rect">
            <a:avLst/>
          </a:prstGeom>
        </p:spPr>
      </p:pic>
      <p:pic>
        <p:nvPicPr>
          <p:cNvPr id="43" name="图片 42" descr="黑暗中有许多云&#10;&#10;中度可信度描述已自动生成"/>
          <p:cNvPicPr>
            <a:picLocks noChangeAspect="1"/>
          </p:cNvPicPr>
          <p:nvPr/>
        </p:nvPicPr>
        <p:blipFill>
          <a:blip r:embed="rId8" cstate="email">
            <a:alphaModFix amt="70000"/>
            <a:extLst>
              <a:ext uri="{28A0092B-C50C-407E-A947-70E740481C1C}">
                <a14:useLocalDpi xmlns:a14="http://schemas.microsoft.com/office/drawing/2010/main"/>
              </a:ext>
            </a:extLst>
          </a:blip>
          <a:stretch>
            <a:fillRect/>
          </a:stretch>
        </p:blipFill>
        <p:spPr>
          <a:xfrm rot="1260000">
            <a:off x="-2654300" y="5641975"/>
            <a:ext cx="7720965" cy="2426970"/>
          </a:xfrm>
          <a:prstGeom prst="rect">
            <a:avLst/>
          </a:prstGeom>
        </p:spPr>
      </p:pic>
      <p:pic>
        <p:nvPicPr>
          <p:cNvPr id="8" name="图片 7" descr="黑暗中有许多云&#10;&#10;中度可信度描述已自动生成"/>
          <p:cNvPicPr>
            <a:picLocks noChangeAspect="1"/>
          </p:cNvPicPr>
          <p:nvPr/>
        </p:nvPicPr>
        <p:blipFill>
          <a:blip r:embed="rId8" cstate="email">
            <a:alphaModFix amt="70000"/>
            <a:extLst>
              <a:ext uri="{28A0092B-C50C-407E-A947-70E740481C1C}">
                <a14:useLocalDpi xmlns:a14="http://schemas.microsoft.com/office/drawing/2010/main"/>
              </a:ext>
            </a:extLst>
          </a:blip>
          <a:stretch>
            <a:fillRect/>
          </a:stretch>
        </p:blipFill>
        <p:spPr>
          <a:xfrm rot="21300000">
            <a:off x="5683250" y="5705475"/>
            <a:ext cx="7720965" cy="2426970"/>
          </a:xfrm>
          <a:prstGeom prst="rect">
            <a:avLst/>
          </a:prstGeom>
        </p:spPr>
      </p:pic>
      <p:pic>
        <p:nvPicPr>
          <p:cNvPr id="10" name="图片 9"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a:off x="2352040" y="5085080"/>
            <a:ext cx="7720965" cy="2426970"/>
          </a:xfrm>
          <a:prstGeom prst="rect">
            <a:avLst/>
          </a:prstGeom>
        </p:spPr>
      </p:pic>
      <p:pic>
        <p:nvPicPr>
          <p:cNvPr id="12" name="图片 11"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rot="20760000">
            <a:off x="8435340" y="3966845"/>
            <a:ext cx="7720965" cy="2426970"/>
          </a:xfrm>
          <a:prstGeom prst="rect">
            <a:avLst/>
          </a:prstGeom>
        </p:spPr>
      </p:pic>
      <p:pic>
        <p:nvPicPr>
          <p:cNvPr id="13" name="图片 12"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rot="780000">
            <a:off x="-2658745" y="3905250"/>
            <a:ext cx="7720965" cy="2426970"/>
          </a:xfrm>
          <a:prstGeom prst="rect">
            <a:avLst/>
          </a:prstGeom>
        </p:spPr>
      </p:pic>
      <p:sp>
        <p:nvSpPr>
          <p:cNvPr id="3" name="任意多边形: 形状 2">
            <a:extLst>
              <a:ext uri="{FF2B5EF4-FFF2-40B4-BE49-F238E27FC236}">
                <a16:creationId xmlns:a16="http://schemas.microsoft.com/office/drawing/2014/main" id="{D1A3AEA4-B4DC-4155-0C15-DCE98AACD637}"/>
              </a:ext>
            </a:extLst>
          </p:cNvPr>
          <p:cNvSpPr/>
          <p:nvPr>
            <p:custDataLst>
              <p:tags r:id="rId1"/>
            </p:custDataLst>
          </p:nvPr>
        </p:nvSpPr>
        <p:spPr>
          <a:xfrm>
            <a:off x="5431790" y="549909"/>
            <a:ext cx="1168400" cy="1288834"/>
          </a:xfrm>
          <a:custGeom>
            <a:avLst/>
            <a:gdLst>
              <a:gd name="connsiteX0" fmla="*/ 584200 w 1168400"/>
              <a:gd name="connsiteY0" fmla="*/ 0 h 1288834"/>
              <a:gd name="connsiteX1" fmla="*/ 1168400 w 1168400"/>
              <a:gd name="connsiteY1" fmla="*/ 644417 h 1288834"/>
              <a:gd name="connsiteX2" fmla="*/ 584200 w 1168400"/>
              <a:gd name="connsiteY2" fmla="*/ 1288834 h 1288834"/>
              <a:gd name="connsiteX3" fmla="*/ 0 w 1168400"/>
              <a:gd name="connsiteY3" fmla="*/ 644417 h 1288834"/>
              <a:gd name="connsiteX4" fmla="*/ 584200 w 1168400"/>
              <a:gd name="connsiteY4" fmla="*/ 0 h 1288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8400" h="1288834">
                <a:moveTo>
                  <a:pt x="584200" y="0"/>
                </a:moveTo>
                <a:cubicBezTo>
                  <a:pt x="906845" y="0"/>
                  <a:pt x="1168400" y="288515"/>
                  <a:pt x="1168400" y="644417"/>
                </a:cubicBezTo>
                <a:cubicBezTo>
                  <a:pt x="1168400" y="1000319"/>
                  <a:pt x="906845" y="1288834"/>
                  <a:pt x="584200" y="1288834"/>
                </a:cubicBezTo>
                <a:cubicBezTo>
                  <a:pt x="261556" y="1288834"/>
                  <a:pt x="0" y="1000319"/>
                  <a:pt x="0" y="644417"/>
                </a:cubicBezTo>
                <a:cubicBezTo>
                  <a:pt x="0" y="288515"/>
                  <a:pt x="261556" y="0"/>
                  <a:pt x="584200" y="0"/>
                </a:cubicBezTo>
                <a:close/>
              </a:path>
            </a:pathLst>
          </a:custGeom>
          <a:noFill/>
          <a:ln>
            <a:gradFill>
              <a:gsLst>
                <a:gs pos="0">
                  <a:srgbClr val="CBD705">
                    <a:alpha val="87000"/>
                  </a:srgbClr>
                </a:gs>
                <a:gs pos="95000">
                  <a:srgbClr val="2F6702"/>
                </a:gs>
                <a:gs pos="46000">
                  <a:srgbClr val="3AA32F">
                    <a:alpha val="83000"/>
                  </a:srgbClr>
                </a:gs>
              </a:gsLst>
              <a:lin ang="3600000" scaled="1"/>
            </a:gra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7" name="文本框 6">
            <a:extLst>
              <a:ext uri="{FF2B5EF4-FFF2-40B4-BE49-F238E27FC236}">
                <a16:creationId xmlns:a16="http://schemas.microsoft.com/office/drawing/2014/main" id="{9886C8D7-0AD7-F9FC-3EFC-BEC7410308D1}"/>
              </a:ext>
            </a:extLst>
          </p:cNvPr>
          <p:cNvSpPr txBox="1"/>
          <p:nvPr>
            <p:custDataLst>
              <p:tags r:id="rId2"/>
            </p:custDataLst>
          </p:nvPr>
        </p:nvSpPr>
        <p:spPr>
          <a:xfrm>
            <a:off x="5589842" y="704467"/>
            <a:ext cx="830461" cy="939403"/>
          </a:xfrm>
          <a:custGeom>
            <a:avLst/>
            <a:gdLst/>
            <a:ahLst/>
            <a:cxnLst/>
            <a:rect l="l" t="t" r="r" b="b"/>
            <a:pathLst>
              <a:path w="830461" h="939403">
                <a:moveTo>
                  <a:pt x="292893" y="767953"/>
                </a:moveTo>
                <a:lnTo>
                  <a:pt x="291107" y="776883"/>
                </a:lnTo>
                <a:lnTo>
                  <a:pt x="291107" y="785812"/>
                </a:lnTo>
                <a:cubicBezTo>
                  <a:pt x="291107" y="792361"/>
                  <a:pt x="293489" y="796528"/>
                  <a:pt x="298251" y="798314"/>
                </a:cubicBezTo>
                <a:cubicBezTo>
                  <a:pt x="308967" y="792956"/>
                  <a:pt x="314325" y="787003"/>
                  <a:pt x="314325" y="780455"/>
                </a:cubicBezTo>
                <a:cubicBezTo>
                  <a:pt x="314325" y="775692"/>
                  <a:pt x="310157" y="771525"/>
                  <a:pt x="301824" y="767953"/>
                </a:cubicBezTo>
                <a:close/>
                <a:moveTo>
                  <a:pt x="469701" y="650081"/>
                </a:moveTo>
                <a:cubicBezTo>
                  <a:pt x="456009" y="662583"/>
                  <a:pt x="439340" y="672108"/>
                  <a:pt x="419695" y="678656"/>
                </a:cubicBezTo>
                <a:lnTo>
                  <a:pt x="357188" y="701873"/>
                </a:lnTo>
                <a:cubicBezTo>
                  <a:pt x="353020" y="704850"/>
                  <a:pt x="344686" y="708422"/>
                  <a:pt x="332184" y="712589"/>
                </a:cubicBezTo>
                <a:cubicBezTo>
                  <a:pt x="322659" y="716161"/>
                  <a:pt x="317896" y="719137"/>
                  <a:pt x="317896" y="721519"/>
                </a:cubicBezTo>
                <a:lnTo>
                  <a:pt x="317896" y="726876"/>
                </a:lnTo>
                <a:cubicBezTo>
                  <a:pt x="323850" y="733425"/>
                  <a:pt x="326826" y="742355"/>
                  <a:pt x="326826" y="753666"/>
                </a:cubicBezTo>
                <a:lnTo>
                  <a:pt x="326826" y="766167"/>
                </a:lnTo>
                <a:cubicBezTo>
                  <a:pt x="332184" y="776883"/>
                  <a:pt x="338732" y="784622"/>
                  <a:pt x="346471" y="789384"/>
                </a:cubicBezTo>
                <a:cubicBezTo>
                  <a:pt x="347662" y="801291"/>
                  <a:pt x="350044" y="807244"/>
                  <a:pt x="353615" y="807244"/>
                </a:cubicBezTo>
                <a:lnTo>
                  <a:pt x="355401" y="807244"/>
                </a:lnTo>
                <a:cubicBezTo>
                  <a:pt x="367903" y="800100"/>
                  <a:pt x="376832" y="794147"/>
                  <a:pt x="382190" y="789384"/>
                </a:cubicBezTo>
                <a:lnTo>
                  <a:pt x="412551" y="767953"/>
                </a:lnTo>
                <a:cubicBezTo>
                  <a:pt x="412551" y="764976"/>
                  <a:pt x="414932" y="760809"/>
                  <a:pt x="419695" y="755451"/>
                </a:cubicBezTo>
                <a:cubicBezTo>
                  <a:pt x="456604" y="711398"/>
                  <a:pt x="475059" y="685800"/>
                  <a:pt x="475059" y="678656"/>
                </a:cubicBezTo>
                <a:cubicBezTo>
                  <a:pt x="476250" y="673894"/>
                  <a:pt x="478036" y="669726"/>
                  <a:pt x="480417" y="666154"/>
                </a:cubicBezTo>
                <a:lnTo>
                  <a:pt x="480417" y="659011"/>
                </a:lnTo>
                <a:cubicBezTo>
                  <a:pt x="476845" y="654844"/>
                  <a:pt x="475059" y="651867"/>
                  <a:pt x="475059" y="650081"/>
                </a:cubicBezTo>
                <a:close/>
                <a:moveTo>
                  <a:pt x="392906" y="569714"/>
                </a:moveTo>
                <a:cubicBezTo>
                  <a:pt x="378023" y="578048"/>
                  <a:pt x="366117" y="583406"/>
                  <a:pt x="357188" y="585787"/>
                </a:cubicBezTo>
                <a:cubicBezTo>
                  <a:pt x="357188" y="587573"/>
                  <a:pt x="350044" y="591741"/>
                  <a:pt x="335756" y="598289"/>
                </a:cubicBezTo>
                <a:cubicBezTo>
                  <a:pt x="331589" y="605433"/>
                  <a:pt x="324445" y="610791"/>
                  <a:pt x="314325" y="614362"/>
                </a:cubicBezTo>
                <a:lnTo>
                  <a:pt x="300037" y="614362"/>
                </a:lnTo>
                <a:lnTo>
                  <a:pt x="285750" y="605433"/>
                </a:lnTo>
                <a:lnTo>
                  <a:pt x="278606" y="605433"/>
                </a:lnTo>
                <a:lnTo>
                  <a:pt x="278606" y="616148"/>
                </a:lnTo>
                <a:cubicBezTo>
                  <a:pt x="280987" y="618530"/>
                  <a:pt x="283964" y="631031"/>
                  <a:pt x="287536" y="653653"/>
                </a:cubicBezTo>
                <a:cubicBezTo>
                  <a:pt x="293489" y="661987"/>
                  <a:pt x="297061" y="666154"/>
                  <a:pt x="298251" y="666154"/>
                </a:cubicBezTo>
                <a:lnTo>
                  <a:pt x="307181" y="666154"/>
                </a:lnTo>
                <a:cubicBezTo>
                  <a:pt x="318492" y="663178"/>
                  <a:pt x="329803" y="654248"/>
                  <a:pt x="341114" y="639366"/>
                </a:cubicBezTo>
                <a:cubicBezTo>
                  <a:pt x="357782" y="636984"/>
                  <a:pt x="377428" y="616148"/>
                  <a:pt x="400050" y="576858"/>
                </a:cubicBezTo>
                <a:lnTo>
                  <a:pt x="400050" y="569714"/>
                </a:lnTo>
                <a:close/>
                <a:moveTo>
                  <a:pt x="378618" y="512564"/>
                </a:moveTo>
                <a:lnTo>
                  <a:pt x="353615" y="521494"/>
                </a:lnTo>
                <a:lnTo>
                  <a:pt x="339328" y="521494"/>
                </a:lnTo>
                <a:cubicBezTo>
                  <a:pt x="336351" y="519112"/>
                  <a:pt x="334565" y="517922"/>
                  <a:pt x="333970" y="517922"/>
                </a:cubicBezTo>
                <a:lnTo>
                  <a:pt x="328612" y="517922"/>
                </a:lnTo>
                <a:cubicBezTo>
                  <a:pt x="322064" y="522684"/>
                  <a:pt x="303609" y="527447"/>
                  <a:pt x="273248" y="532209"/>
                </a:cubicBezTo>
                <a:cubicBezTo>
                  <a:pt x="273248" y="533400"/>
                  <a:pt x="272653" y="533995"/>
                  <a:pt x="271462" y="533995"/>
                </a:cubicBezTo>
                <a:lnTo>
                  <a:pt x="248245" y="533995"/>
                </a:lnTo>
                <a:cubicBezTo>
                  <a:pt x="248245" y="540544"/>
                  <a:pt x="254199" y="545901"/>
                  <a:pt x="266104" y="550069"/>
                </a:cubicBezTo>
                <a:cubicBezTo>
                  <a:pt x="276820" y="559594"/>
                  <a:pt x="284559" y="564951"/>
                  <a:pt x="289321" y="566142"/>
                </a:cubicBezTo>
                <a:cubicBezTo>
                  <a:pt x="320873" y="551855"/>
                  <a:pt x="338137" y="544711"/>
                  <a:pt x="341114" y="544711"/>
                </a:cubicBezTo>
                <a:cubicBezTo>
                  <a:pt x="341709" y="540544"/>
                  <a:pt x="357188" y="533400"/>
                  <a:pt x="387548" y="523280"/>
                </a:cubicBezTo>
                <a:cubicBezTo>
                  <a:pt x="389930" y="519708"/>
                  <a:pt x="393501" y="517922"/>
                  <a:pt x="398264" y="517922"/>
                </a:cubicBezTo>
                <a:lnTo>
                  <a:pt x="398264" y="512564"/>
                </a:lnTo>
                <a:close/>
                <a:moveTo>
                  <a:pt x="789384" y="455414"/>
                </a:moveTo>
                <a:cubicBezTo>
                  <a:pt x="791765" y="456009"/>
                  <a:pt x="792956" y="457200"/>
                  <a:pt x="792956" y="458986"/>
                </a:cubicBezTo>
                <a:lnTo>
                  <a:pt x="789384" y="460772"/>
                </a:lnTo>
                <a:cubicBezTo>
                  <a:pt x="787003" y="460772"/>
                  <a:pt x="785812" y="459581"/>
                  <a:pt x="785812" y="457200"/>
                </a:cubicBezTo>
                <a:close/>
                <a:moveTo>
                  <a:pt x="7143" y="398264"/>
                </a:moveTo>
                <a:lnTo>
                  <a:pt x="8930" y="398264"/>
                </a:lnTo>
                <a:cubicBezTo>
                  <a:pt x="33932" y="411361"/>
                  <a:pt x="48220" y="417909"/>
                  <a:pt x="51792" y="417909"/>
                </a:cubicBezTo>
                <a:cubicBezTo>
                  <a:pt x="62507" y="420886"/>
                  <a:pt x="75009" y="428625"/>
                  <a:pt x="89297" y="441126"/>
                </a:cubicBezTo>
                <a:cubicBezTo>
                  <a:pt x="93464" y="441126"/>
                  <a:pt x="100607" y="445889"/>
                  <a:pt x="110728" y="455414"/>
                </a:cubicBezTo>
                <a:lnTo>
                  <a:pt x="110728" y="464344"/>
                </a:lnTo>
                <a:lnTo>
                  <a:pt x="107156" y="469701"/>
                </a:lnTo>
                <a:lnTo>
                  <a:pt x="107156" y="498276"/>
                </a:lnTo>
                <a:cubicBezTo>
                  <a:pt x="108942" y="501848"/>
                  <a:pt x="111324" y="510183"/>
                  <a:pt x="114300" y="523280"/>
                </a:cubicBezTo>
                <a:cubicBezTo>
                  <a:pt x="119063" y="541139"/>
                  <a:pt x="127992" y="564951"/>
                  <a:pt x="141089" y="594717"/>
                </a:cubicBezTo>
                <a:lnTo>
                  <a:pt x="141089" y="601861"/>
                </a:lnTo>
                <a:lnTo>
                  <a:pt x="137517" y="607219"/>
                </a:lnTo>
                <a:lnTo>
                  <a:pt x="137517" y="625078"/>
                </a:lnTo>
                <a:lnTo>
                  <a:pt x="141089" y="630436"/>
                </a:lnTo>
                <a:lnTo>
                  <a:pt x="141089" y="644723"/>
                </a:lnTo>
                <a:cubicBezTo>
                  <a:pt x="138112" y="653058"/>
                  <a:pt x="135731" y="657225"/>
                  <a:pt x="133945" y="657225"/>
                </a:cubicBezTo>
                <a:lnTo>
                  <a:pt x="132159" y="657225"/>
                </a:lnTo>
                <a:lnTo>
                  <a:pt x="110728" y="639366"/>
                </a:lnTo>
                <a:lnTo>
                  <a:pt x="101798" y="641151"/>
                </a:lnTo>
                <a:lnTo>
                  <a:pt x="92868" y="641151"/>
                </a:lnTo>
                <a:cubicBezTo>
                  <a:pt x="77390" y="626864"/>
                  <a:pt x="65484" y="607814"/>
                  <a:pt x="57150" y="584001"/>
                </a:cubicBezTo>
                <a:cubicBezTo>
                  <a:pt x="51196" y="569714"/>
                  <a:pt x="42862" y="535186"/>
                  <a:pt x="32146" y="480417"/>
                </a:cubicBezTo>
                <a:cubicBezTo>
                  <a:pt x="27384" y="463153"/>
                  <a:pt x="20836" y="444698"/>
                  <a:pt x="12501" y="425053"/>
                </a:cubicBezTo>
                <a:cubicBezTo>
                  <a:pt x="8334" y="420886"/>
                  <a:pt x="4167" y="413742"/>
                  <a:pt x="0" y="403622"/>
                </a:cubicBezTo>
                <a:close/>
                <a:moveTo>
                  <a:pt x="558998" y="383977"/>
                </a:moveTo>
                <a:cubicBezTo>
                  <a:pt x="538162" y="385167"/>
                  <a:pt x="525065" y="385762"/>
                  <a:pt x="519707" y="385762"/>
                </a:cubicBezTo>
                <a:cubicBezTo>
                  <a:pt x="513754" y="389930"/>
                  <a:pt x="492324" y="395883"/>
                  <a:pt x="455414" y="403622"/>
                </a:cubicBezTo>
                <a:cubicBezTo>
                  <a:pt x="441721" y="406003"/>
                  <a:pt x="428625" y="409575"/>
                  <a:pt x="416123" y="414337"/>
                </a:cubicBezTo>
                <a:cubicBezTo>
                  <a:pt x="405407" y="414933"/>
                  <a:pt x="400050" y="416123"/>
                  <a:pt x="400050" y="417909"/>
                </a:cubicBezTo>
                <a:cubicBezTo>
                  <a:pt x="398859" y="419695"/>
                  <a:pt x="398264" y="422077"/>
                  <a:pt x="398264" y="425053"/>
                </a:cubicBezTo>
                <a:lnTo>
                  <a:pt x="425053" y="425053"/>
                </a:lnTo>
                <a:cubicBezTo>
                  <a:pt x="427434" y="427434"/>
                  <a:pt x="441721" y="430411"/>
                  <a:pt x="467915" y="433983"/>
                </a:cubicBezTo>
                <a:lnTo>
                  <a:pt x="473273" y="433983"/>
                </a:lnTo>
                <a:lnTo>
                  <a:pt x="487561" y="441126"/>
                </a:lnTo>
                <a:lnTo>
                  <a:pt x="512564" y="441126"/>
                </a:lnTo>
                <a:cubicBezTo>
                  <a:pt x="515540" y="441126"/>
                  <a:pt x="531018" y="426244"/>
                  <a:pt x="558998" y="396478"/>
                </a:cubicBezTo>
                <a:cubicBezTo>
                  <a:pt x="560784" y="396478"/>
                  <a:pt x="561975" y="392906"/>
                  <a:pt x="562570" y="385762"/>
                </a:cubicBezTo>
                <a:close/>
                <a:moveTo>
                  <a:pt x="444699" y="341114"/>
                </a:moveTo>
                <a:cubicBezTo>
                  <a:pt x="441721" y="343495"/>
                  <a:pt x="437555" y="344686"/>
                  <a:pt x="432196" y="344686"/>
                </a:cubicBezTo>
                <a:lnTo>
                  <a:pt x="432196" y="350044"/>
                </a:lnTo>
                <a:lnTo>
                  <a:pt x="433982" y="350044"/>
                </a:lnTo>
                <a:cubicBezTo>
                  <a:pt x="444699" y="349448"/>
                  <a:pt x="450056" y="348258"/>
                  <a:pt x="450056" y="346472"/>
                </a:cubicBezTo>
                <a:cubicBezTo>
                  <a:pt x="448865" y="344091"/>
                  <a:pt x="448270" y="342305"/>
                  <a:pt x="448270" y="341114"/>
                </a:cubicBezTo>
                <a:close/>
                <a:moveTo>
                  <a:pt x="312539" y="0"/>
                </a:moveTo>
                <a:lnTo>
                  <a:pt x="319682" y="0"/>
                </a:lnTo>
                <a:cubicBezTo>
                  <a:pt x="330398" y="7144"/>
                  <a:pt x="340518" y="10715"/>
                  <a:pt x="350044" y="10715"/>
                </a:cubicBezTo>
                <a:lnTo>
                  <a:pt x="394692" y="39290"/>
                </a:lnTo>
                <a:cubicBezTo>
                  <a:pt x="403026" y="50601"/>
                  <a:pt x="407193" y="56555"/>
                  <a:pt x="407193" y="57150"/>
                </a:cubicBezTo>
                <a:lnTo>
                  <a:pt x="407193" y="73223"/>
                </a:lnTo>
                <a:cubicBezTo>
                  <a:pt x="409575" y="75605"/>
                  <a:pt x="411956" y="84534"/>
                  <a:pt x="414337" y="100012"/>
                </a:cubicBezTo>
                <a:cubicBezTo>
                  <a:pt x="414337" y="106561"/>
                  <a:pt x="427434" y="112514"/>
                  <a:pt x="453628" y="117872"/>
                </a:cubicBezTo>
                <a:cubicBezTo>
                  <a:pt x="459581" y="121444"/>
                  <a:pt x="471487" y="124420"/>
                  <a:pt x="489346" y="126801"/>
                </a:cubicBezTo>
                <a:cubicBezTo>
                  <a:pt x="489346" y="127397"/>
                  <a:pt x="492919" y="129183"/>
                  <a:pt x="500063" y="132159"/>
                </a:cubicBezTo>
                <a:lnTo>
                  <a:pt x="512564" y="132159"/>
                </a:lnTo>
                <a:cubicBezTo>
                  <a:pt x="539948" y="143470"/>
                  <a:pt x="553640" y="152995"/>
                  <a:pt x="553640" y="160734"/>
                </a:cubicBezTo>
                <a:cubicBezTo>
                  <a:pt x="556021" y="160734"/>
                  <a:pt x="557807" y="167878"/>
                  <a:pt x="558998" y="182166"/>
                </a:cubicBezTo>
                <a:cubicBezTo>
                  <a:pt x="561379" y="182166"/>
                  <a:pt x="562570" y="185142"/>
                  <a:pt x="562570" y="191095"/>
                </a:cubicBezTo>
                <a:lnTo>
                  <a:pt x="562570" y="198239"/>
                </a:lnTo>
                <a:cubicBezTo>
                  <a:pt x="561975" y="203001"/>
                  <a:pt x="550664" y="208955"/>
                  <a:pt x="528637" y="216098"/>
                </a:cubicBezTo>
                <a:lnTo>
                  <a:pt x="521493" y="216098"/>
                </a:lnTo>
                <a:lnTo>
                  <a:pt x="516136" y="212526"/>
                </a:lnTo>
                <a:lnTo>
                  <a:pt x="476845" y="212526"/>
                </a:lnTo>
                <a:cubicBezTo>
                  <a:pt x="472678" y="216098"/>
                  <a:pt x="464343" y="217884"/>
                  <a:pt x="451842" y="217884"/>
                </a:cubicBezTo>
                <a:lnTo>
                  <a:pt x="444699" y="217884"/>
                </a:lnTo>
                <a:cubicBezTo>
                  <a:pt x="436364" y="220861"/>
                  <a:pt x="432196" y="228005"/>
                  <a:pt x="432196" y="239315"/>
                </a:cubicBezTo>
                <a:cubicBezTo>
                  <a:pt x="432196" y="242292"/>
                  <a:pt x="431006" y="245269"/>
                  <a:pt x="428625" y="248245"/>
                </a:cubicBezTo>
                <a:lnTo>
                  <a:pt x="428625" y="282178"/>
                </a:lnTo>
                <a:cubicBezTo>
                  <a:pt x="428625" y="285750"/>
                  <a:pt x="439936" y="289917"/>
                  <a:pt x="462557" y="294680"/>
                </a:cubicBezTo>
                <a:cubicBezTo>
                  <a:pt x="488751" y="307777"/>
                  <a:pt x="501848" y="319683"/>
                  <a:pt x="501848" y="330398"/>
                </a:cubicBezTo>
                <a:cubicBezTo>
                  <a:pt x="505420" y="330398"/>
                  <a:pt x="507206" y="332184"/>
                  <a:pt x="507206" y="335756"/>
                </a:cubicBezTo>
                <a:lnTo>
                  <a:pt x="525065" y="335756"/>
                </a:lnTo>
                <a:cubicBezTo>
                  <a:pt x="529232" y="332184"/>
                  <a:pt x="539353" y="330398"/>
                  <a:pt x="555426" y="330398"/>
                </a:cubicBezTo>
                <a:lnTo>
                  <a:pt x="558998" y="330398"/>
                </a:lnTo>
                <a:cubicBezTo>
                  <a:pt x="566142" y="328612"/>
                  <a:pt x="575071" y="320278"/>
                  <a:pt x="585787" y="305395"/>
                </a:cubicBezTo>
                <a:cubicBezTo>
                  <a:pt x="588764" y="305395"/>
                  <a:pt x="591740" y="304205"/>
                  <a:pt x="594717" y="301823"/>
                </a:cubicBezTo>
                <a:lnTo>
                  <a:pt x="610790" y="301823"/>
                </a:lnTo>
                <a:lnTo>
                  <a:pt x="616148" y="305395"/>
                </a:lnTo>
                <a:lnTo>
                  <a:pt x="625078" y="305395"/>
                </a:lnTo>
                <a:cubicBezTo>
                  <a:pt x="625673" y="305395"/>
                  <a:pt x="627459" y="304205"/>
                  <a:pt x="630436" y="301823"/>
                </a:cubicBezTo>
                <a:lnTo>
                  <a:pt x="648295" y="301823"/>
                </a:lnTo>
                <a:cubicBezTo>
                  <a:pt x="654248" y="304205"/>
                  <a:pt x="661987" y="311348"/>
                  <a:pt x="671512" y="323255"/>
                </a:cubicBezTo>
                <a:cubicBezTo>
                  <a:pt x="706636" y="338733"/>
                  <a:pt x="730448" y="353020"/>
                  <a:pt x="742950" y="366117"/>
                </a:cubicBezTo>
                <a:cubicBezTo>
                  <a:pt x="747117" y="366117"/>
                  <a:pt x="753665" y="373856"/>
                  <a:pt x="762595" y="389334"/>
                </a:cubicBezTo>
                <a:lnTo>
                  <a:pt x="762595" y="398264"/>
                </a:lnTo>
                <a:cubicBezTo>
                  <a:pt x="762595" y="408384"/>
                  <a:pt x="763190" y="419100"/>
                  <a:pt x="764381" y="430411"/>
                </a:cubicBezTo>
                <a:cubicBezTo>
                  <a:pt x="764381" y="442912"/>
                  <a:pt x="754856" y="450651"/>
                  <a:pt x="735806" y="453628"/>
                </a:cubicBezTo>
                <a:cubicBezTo>
                  <a:pt x="731639" y="458391"/>
                  <a:pt x="726281" y="460772"/>
                  <a:pt x="719732" y="460772"/>
                </a:cubicBezTo>
                <a:cubicBezTo>
                  <a:pt x="718542" y="460772"/>
                  <a:pt x="712589" y="460177"/>
                  <a:pt x="701873" y="458986"/>
                </a:cubicBezTo>
                <a:cubicBezTo>
                  <a:pt x="687586" y="466725"/>
                  <a:pt x="675679" y="472083"/>
                  <a:pt x="666154" y="475059"/>
                </a:cubicBezTo>
                <a:cubicBezTo>
                  <a:pt x="659606" y="479822"/>
                  <a:pt x="654248" y="482203"/>
                  <a:pt x="650081" y="482203"/>
                </a:cubicBezTo>
                <a:lnTo>
                  <a:pt x="639365" y="482203"/>
                </a:lnTo>
                <a:cubicBezTo>
                  <a:pt x="634603" y="475059"/>
                  <a:pt x="629840" y="471487"/>
                  <a:pt x="625078" y="471487"/>
                </a:cubicBezTo>
                <a:lnTo>
                  <a:pt x="573286" y="471487"/>
                </a:lnTo>
                <a:cubicBezTo>
                  <a:pt x="563761" y="484584"/>
                  <a:pt x="556021" y="492323"/>
                  <a:pt x="550068" y="494705"/>
                </a:cubicBezTo>
                <a:lnTo>
                  <a:pt x="530423" y="494705"/>
                </a:lnTo>
                <a:cubicBezTo>
                  <a:pt x="527446" y="497086"/>
                  <a:pt x="525661" y="498276"/>
                  <a:pt x="525065" y="498276"/>
                </a:cubicBezTo>
                <a:lnTo>
                  <a:pt x="516136" y="498276"/>
                </a:lnTo>
                <a:cubicBezTo>
                  <a:pt x="504825" y="498276"/>
                  <a:pt x="491132" y="498872"/>
                  <a:pt x="475059" y="500062"/>
                </a:cubicBezTo>
                <a:lnTo>
                  <a:pt x="466129" y="498276"/>
                </a:lnTo>
                <a:cubicBezTo>
                  <a:pt x="453628" y="501848"/>
                  <a:pt x="445889" y="503634"/>
                  <a:pt x="442912" y="503634"/>
                </a:cubicBezTo>
                <a:lnTo>
                  <a:pt x="442912" y="508992"/>
                </a:lnTo>
                <a:cubicBezTo>
                  <a:pt x="445889" y="508992"/>
                  <a:pt x="448865" y="510183"/>
                  <a:pt x="451842" y="512564"/>
                </a:cubicBezTo>
                <a:lnTo>
                  <a:pt x="467915" y="512564"/>
                </a:lnTo>
                <a:lnTo>
                  <a:pt x="505420" y="525066"/>
                </a:lnTo>
                <a:cubicBezTo>
                  <a:pt x="516731" y="528637"/>
                  <a:pt x="529828" y="543520"/>
                  <a:pt x="544711" y="569714"/>
                </a:cubicBezTo>
                <a:lnTo>
                  <a:pt x="544711" y="578644"/>
                </a:lnTo>
                <a:cubicBezTo>
                  <a:pt x="538162" y="592931"/>
                  <a:pt x="531614" y="600670"/>
                  <a:pt x="525065" y="601861"/>
                </a:cubicBezTo>
                <a:cubicBezTo>
                  <a:pt x="521493" y="605433"/>
                  <a:pt x="511373" y="610791"/>
                  <a:pt x="494704" y="617934"/>
                </a:cubicBezTo>
                <a:lnTo>
                  <a:pt x="473273" y="617934"/>
                </a:lnTo>
                <a:cubicBezTo>
                  <a:pt x="455414" y="627459"/>
                  <a:pt x="445294" y="632222"/>
                  <a:pt x="442912" y="632222"/>
                </a:cubicBezTo>
                <a:lnTo>
                  <a:pt x="442912" y="635794"/>
                </a:lnTo>
                <a:lnTo>
                  <a:pt x="453628" y="635794"/>
                </a:lnTo>
                <a:lnTo>
                  <a:pt x="466129" y="626864"/>
                </a:lnTo>
                <a:lnTo>
                  <a:pt x="480417" y="626864"/>
                </a:lnTo>
                <a:lnTo>
                  <a:pt x="485775" y="630436"/>
                </a:lnTo>
                <a:lnTo>
                  <a:pt x="508992" y="630436"/>
                </a:lnTo>
                <a:cubicBezTo>
                  <a:pt x="526851" y="636389"/>
                  <a:pt x="541139" y="642937"/>
                  <a:pt x="551854" y="650081"/>
                </a:cubicBezTo>
                <a:cubicBezTo>
                  <a:pt x="555426" y="650081"/>
                  <a:pt x="562570" y="653058"/>
                  <a:pt x="573286" y="659011"/>
                </a:cubicBezTo>
                <a:cubicBezTo>
                  <a:pt x="578048" y="659011"/>
                  <a:pt x="582811" y="665559"/>
                  <a:pt x="587573" y="678656"/>
                </a:cubicBezTo>
                <a:lnTo>
                  <a:pt x="587573" y="689372"/>
                </a:lnTo>
                <a:cubicBezTo>
                  <a:pt x="587573" y="691158"/>
                  <a:pt x="579239" y="701873"/>
                  <a:pt x="562570" y="721519"/>
                </a:cubicBezTo>
                <a:cubicBezTo>
                  <a:pt x="562570" y="726876"/>
                  <a:pt x="557807" y="734020"/>
                  <a:pt x="548282" y="742950"/>
                </a:cubicBezTo>
                <a:cubicBezTo>
                  <a:pt x="532804" y="760809"/>
                  <a:pt x="518517" y="770334"/>
                  <a:pt x="505420" y="771525"/>
                </a:cubicBezTo>
                <a:cubicBezTo>
                  <a:pt x="500063" y="771525"/>
                  <a:pt x="480417" y="779264"/>
                  <a:pt x="446484" y="794742"/>
                </a:cubicBezTo>
                <a:cubicBezTo>
                  <a:pt x="439340" y="798314"/>
                  <a:pt x="434578" y="800100"/>
                  <a:pt x="432196" y="800100"/>
                </a:cubicBezTo>
                <a:lnTo>
                  <a:pt x="432196" y="807244"/>
                </a:lnTo>
                <a:cubicBezTo>
                  <a:pt x="463748" y="808434"/>
                  <a:pt x="488751" y="809030"/>
                  <a:pt x="507206" y="809030"/>
                </a:cubicBezTo>
                <a:lnTo>
                  <a:pt x="516136" y="809030"/>
                </a:lnTo>
                <a:lnTo>
                  <a:pt x="521493" y="812601"/>
                </a:lnTo>
                <a:lnTo>
                  <a:pt x="560784" y="812601"/>
                </a:lnTo>
                <a:cubicBezTo>
                  <a:pt x="571500" y="798314"/>
                  <a:pt x="578643" y="791170"/>
                  <a:pt x="582215" y="791170"/>
                </a:cubicBezTo>
                <a:lnTo>
                  <a:pt x="612576" y="791170"/>
                </a:lnTo>
                <a:cubicBezTo>
                  <a:pt x="614957" y="791170"/>
                  <a:pt x="623292" y="788194"/>
                  <a:pt x="637579" y="782240"/>
                </a:cubicBezTo>
                <a:lnTo>
                  <a:pt x="642937" y="782240"/>
                </a:lnTo>
                <a:cubicBezTo>
                  <a:pt x="648295" y="788194"/>
                  <a:pt x="661987" y="795337"/>
                  <a:pt x="684014" y="803672"/>
                </a:cubicBezTo>
                <a:cubicBezTo>
                  <a:pt x="684014" y="809625"/>
                  <a:pt x="712589" y="822722"/>
                  <a:pt x="769739" y="842962"/>
                </a:cubicBezTo>
                <a:cubicBezTo>
                  <a:pt x="792956" y="857250"/>
                  <a:pt x="807839" y="871537"/>
                  <a:pt x="814387" y="885825"/>
                </a:cubicBezTo>
                <a:lnTo>
                  <a:pt x="814387" y="916186"/>
                </a:lnTo>
                <a:cubicBezTo>
                  <a:pt x="815578" y="920948"/>
                  <a:pt x="820340" y="923925"/>
                  <a:pt x="828675" y="925116"/>
                </a:cubicBezTo>
                <a:lnTo>
                  <a:pt x="830461" y="928687"/>
                </a:lnTo>
                <a:lnTo>
                  <a:pt x="830461" y="930473"/>
                </a:lnTo>
                <a:lnTo>
                  <a:pt x="817959" y="930473"/>
                </a:lnTo>
                <a:cubicBezTo>
                  <a:pt x="804862" y="930473"/>
                  <a:pt x="792956" y="933450"/>
                  <a:pt x="782240" y="939403"/>
                </a:cubicBezTo>
                <a:lnTo>
                  <a:pt x="771525" y="939403"/>
                </a:lnTo>
                <a:cubicBezTo>
                  <a:pt x="766762" y="935236"/>
                  <a:pt x="757237" y="931664"/>
                  <a:pt x="742950" y="928687"/>
                </a:cubicBezTo>
                <a:cubicBezTo>
                  <a:pt x="704254" y="913209"/>
                  <a:pt x="673893" y="903089"/>
                  <a:pt x="651867" y="898326"/>
                </a:cubicBezTo>
                <a:cubicBezTo>
                  <a:pt x="651867" y="897136"/>
                  <a:pt x="651271" y="896540"/>
                  <a:pt x="650081" y="896540"/>
                </a:cubicBezTo>
                <a:lnTo>
                  <a:pt x="610790" y="896540"/>
                </a:lnTo>
                <a:cubicBezTo>
                  <a:pt x="606623" y="900112"/>
                  <a:pt x="602456" y="901898"/>
                  <a:pt x="598289" y="901898"/>
                </a:cubicBezTo>
                <a:lnTo>
                  <a:pt x="584001" y="901898"/>
                </a:lnTo>
                <a:cubicBezTo>
                  <a:pt x="579239" y="906661"/>
                  <a:pt x="565546" y="910233"/>
                  <a:pt x="542925" y="912614"/>
                </a:cubicBezTo>
                <a:cubicBezTo>
                  <a:pt x="528637" y="919758"/>
                  <a:pt x="518517" y="923330"/>
                  <a:pt x="512564" y="923330"/>
                </a:cubicBezTo>
                <a:lnTo>
                  <a:pt x="496490" y="923330"/>
                </a:lnTo>
                <a:cubicBezTo>
                  <a:pt x="494109" y="923330"/>
                  <a:pt x="492919" y="922139"/>
                  <a:pt x="492919" y="919758"/>
                </a:cubicBezTo>
                <a:cubicBezTo>
                  <a:pt x="497681" y="913805"/>
                  <a:pt x="508992" y="904875"/>
                  <a:pt x="526851" y="892969"/>
                </a:cubicBezTo>
                <a:lnTo>
                  <a:pt x="528637" y="889397"/>
                </a:lnTo>
                <a:lnTo>
                  <a:pt x="528637" y="882253"/>
                </a:lnTo>
                <a:lnTo>
                  <a:pt x="526851" y="882253"/>
                </a:lnTo>
                <a:cubicBezTo>
                  <a:pt x="485775" y="883444"/>
                  <a:pt x="464343" y="884039"/>
                  <a:pt x="462557" y="884039"/>
                </a:cubicBezTo>
                <a:cubicBezTo>
                  <a:pt x="462557" y="886420"/>
                  <a:pt x="455414" y="888206"/>
                  <a:pt x="441126" y="889397"/>
                </a:cubicBezTo>
                <a:cubicBezTo>
                  <a:pt x="441126" y="890587"/>
                  <a:pt x="440531" y="891183"/>
                  <a:pt x="439340" y="891183"/>
                </a:cubicBezTo>
                <a:lnTo>
                  <a:pt x="433982" y="891183"/>
                </a:lnTo>
                <a:cubicBezTo>
                  <a:pt x="421481" y="891183"/>
                  <a:pt x="413146" y="892969"/>
                  <a:pt x="408979" y="896540"/>
                </a:cubicBezTo>
                <a:lnTo>
                  <a:pt x="380404" y="896540"/>
                </a:lnTo>
                <a:cubicBezTo>
                  <a:pt x="376237" y="900112"/>
                  <a:pt x="369093" y="901898"/>
                  <a:pt x="358973" y="901898"/>
                </a:cubicBezTo>
                <a:lnTo>
                  <a:pt x="344686" y="901898"/>
                </a:lnTo>
                <a:cubicBezTo>
                  <a:pt x="332184" y="907851"/>
                  <a:pt x="312539" y="910828"/>
                  <a:pt x="285750" y="910828"/>
                </a:cubicBezTo>
                <a:lnTo>
                  <a:pt x="283964" y="910828"/>
                </a:lnTo>
                <a:lnTo>
                  <a:pt x="267890" y="917972"/>
                </a:lnTo>
                <a:lnTo>
                  <a:pt x="246459" y="917972"/>
                </a:lnTo>
                <a:cubicBezTo>
                  <a:pt x="244673" y="920353"/>
                  <a:pt x="233362" y="922734"/>
                  <a:pt x="212526" y="925116"/>
                </a:cubicBezTo>
                <a:cubicBezTo>
                  <a:pt x="212526" y="926306"/>
                  <a:pt x="211931" y="926901"/>
                  <a:pt x="210740" y="926901"/>
                </a:cubicBezTo>
                <a:lnTo>
                  <a:pt x="191095" y="926901"/>
                </a:lnTo>
                <a:cubicBezTo>
                  <a:pt x="188118" y="929283"/>
                  <a:pt x="186332" y="930473"/>
                  <a:pt x="185737" y="930473"/>
                </a:cubicBezTo>
                <a:lnTo>
                  <a:pt x="125015" y="930473"/>
                </a:lnTo>
                <a:lnTo>
                  <a:pt x="119657" y="926901"/>
                </a:lnTo>
                <a:lnTo>
                  <a:pt x="101798" y="926901"/>
                </a:lnTo>
                <a:cubicBezTo>
                  <a:pt x="83343" y="916781"/>
                  <a:pt x="67865" y="905470"/>
                  <a:pt x="55364" y="892969"/>
                </a:cubicBezTo>
                <a:lnTo>
                  <a:pt x="58936" y="891183"/>
                </a:lnTo>
                <a:lnTo>
                  <a:pt x="75009" y="891183"/>
                </a:lnTo>
                <a:cubicBezTo>
                  <a:pt x="77390" y="888801"/>
                  <a:pt x="93464" y="885230"/>
                  <a:pt x="123229" y="880467"/>
                </a:cubicBezTo>
                <a:cubicBezTo>
                  <a:pt x="131564" y="876895"/>
                  <a:pt x="147042" y="872728"/>
                  <a:pt x="169664" y="867966"/>
                </a:cubicBezTo>
                <a:cubicBezTo>
                  <a:pt x="201811" y="858440"/>
                  <a:pt x="218479" y="853678"/>
                  <a:pt x="219670" y="853678"/>
                </a:cubicBezTo>
                <a:cubicBezTo>
                  <a:pt x="225028" y="851892"/>
                  <a:pt x="228004" y="849511"/>
                  <a:pt x="228600" y="846534"/>
                </a:cubicBezTo>
                <a:cubicBezTo>
                  <a:pt x="228600" y="841176"/>
                  <a:pt x="222646" y="826889"/>
                  <a:pt x="210740" y="803672"/>
                </a:cubicBezTo>
                <a:lnTo>
                  <a:pt x="210740" y="762595"/>
                </a:lnTo>
                <a:cubicBezTo>
                  <a:pt x="213121" y="759619"/>
                  <a:pt x="214313" y="757833"/>
                  <a:pt x="214313" y="757237"/>
                </a:cubicBezTo>
                <a:lnTo>
                  <a:pt x="214313" y="741164"/>
                </a:lnTo>
                <a:lnTo>
                  <a:pt x="210740" y="741164"/>
                </a:lnTo>
                <a:lnTo>
                  <a:pt x="210740" y="721519"/>
                </a:lnTo>
                <a:cubicBezTo>
                  <a:pt x="196453" y="710208"/>
                  <a:pt x="189309" y="703659"/>
                  <a:pt x="189309" y="701873"/>
                </a:cubicBezTo>
                <a:lnTo>
                  <a:pt x="189309" y="700087"/>
                </a:lnTo>
                <a:cubicBezTo>
                  <a:pt x="189309" y="698301"/>
                  <a:pt x="192881" y="694730"/>
                  <a:pt x="200025" y="689372"/>
                </a:cubicBezTo>
                <a:lnTo>
                  <a:pt x="203596" y="689372"/>
                </a:lnTo>
                <a:lnTo>
                  <a:pt x="208954" y="692944"/>
                </a:lnTo>
                <a:lnTo>
                  <a:pt x="212526" y="692944"/>
                </a:lnTo>
                <a:cubicBezTo>
                  <a:pt x="223242" y="686395"/>
                  <a:pt x="228600" y="675680"/>
                  <a:pt x="228600" y="660797"/>
                </a:cubicBezTo>
                <a:cubicBezTo>
                  <a:pt x="227409" y="637580"/>
                  <a:pt x="226814" y="617339"/>
                  <a:pt x="226814" y="600075"/>
                </a:cubicBezTo>
                <a:cubicBezTo>
                  <a:pt x="224432" y="600075"/>
                  <a:pt x="223242" y="598884"/>
                  <a:pt x="223242" y="596503"/>
                </a:cubicBezTo>
                <a:lnTo>
                  <a:pt x="223242" y="591145"/>
                </a:lnTo>
                <a:cubicBezTo>
                  <a:pt x="225623" y="588169"/>
                  <a:pt x="226814" y="586383"/>
                  <a:pt x="226814" y="585787"/>
                </a:cubicBezTo>
                <a:lnTo>
                  <a:pt x="226814" y="544711"/>
                </a:lnTo>
                <a:cubicBezTo>
                  <a:pt x="221456" y="535781"/>
                  <a:pt x="215503" y="528042"/>
                  <a:pt x="208954" y="521494"/>
                </a:cubicBezTo>
                <a:cubicBezTo>
                  <a:pt x="204192" y="513755"/>
                  <a:pt x="199430" y="507206"/>
                  <a:pt x="194667" y="501848"/>
                </a:cubicBezTo>
                <a:lnTo>
                  <a:pt x="194667" y="500062"/>
                </a:lnTo>
                <a:lnTo>
                  <a:pt x="201811" y="500062"/>
                </a:lnTo>
                <a:lnTo>
                  <a:pt x="207169" y="503634"/>
                </a:lnTo>
                <a:lnTo>
                  <a:pt x="225028" y="503634"/>
                </a:lnTo>
                <a:cubicBezTo>
                  <a:pt x="228004" y="500658"/>
                  <a:pt x="236934" y="498276"/>
                  <a:pt x="251817" y="496491"/>
                </a:cubicBezTo>
                <a:cubicBezTo>
                  <a:pt x="272057" y="486966"/>
                  <a:pt x="294680" y="480417"/>
                  <a:pt x="319682" y="476845"/>
                </a:cubicBezTo>
                <a:cubicBezTo>
                  <a:pt x="323254" y="474464"/>
                  <a:pt x="336946" y="470297"/>
                  <a:pt x="360759" y="464344"/>
                </a:cubicBezTo>
                <a:cubicBezTo>
                  <a:pt x="366117" y="460177"/>
                  <a:pt x="369689" y="453033"/>
                  <a:pt x="371475" y="442912"/>
                </a:cubicBezTo>
                <a:cubicBezTo>
                  <a:pt x="375642" y="435769"/>
                  <a:pt x="379214" y="432197"/>
                  <a:pt x="382190" y="432197"/>
                </a:cubicBezTo>
                <a:lnTo>
                  <a:pt x="382190" y="423267"/>
                </a:lnTo>
                <a:lnTo>
                  <a:pt x="375047" y="423267"/>
                </a:lnTo>
                <a:cubicBezTo>
                  <a:pt x="370879" y="423267"/>
                  <a:pt x="350044" y="428030"/>
                  <a:pt x="312539" y="437555"/>
                </a:cubicBezTo>
                <a:cubicBezTo>
                  <a:pt x="312539" y="439936"/>
                  <a:pt x="299442" y="442317"/>
                  <a:pt x="273248" y="444698"/>
                </a:cubicBezTo>
                <a:cubicBezTo>
                  <a:pt x="250626" y="453628"/>
                  <a:pt x="231576" y="459581"/>
                  <a:pt x="216098" y="462558"/>
                </a:cubicBezTo>
                <a:lnTo>
                  <a:pt x="192881" y="476845"/>
                </a:lnTo>
                <a:lnTo>
                  <a:pt x="183951" y="476845"/>
                </a:lnTo>
                <a:lnTo>
                  <a:pt x="144661" y="460772"/>
                </a:lnTo>
                <a:cubicBezTo>
                  <a:pt x="136326" y="460772"/>
                  <a:pt x="132159" y="458391"/>
                  <a:pt x="132159" y="453628"/>
                </a:cubicBezTo>
                <a:cubicBezTo>
                  <a:pt x="154781" y="440531"/>
                  <a:pt x="172640" y="432197"/>
                  <a:pt x="185737" y="428625"/>
                </a:cubicBezTo>
                <a:cubicBezTo>
                  <a:pt x="197048" y="420886"/>
                  <a:pt x="213717" y="414933"/>
                  <a:pt x="235743" y="410766"/>
                </a:cubicBezTo>
                <a:cubicBezTo>
                  <a:pt x="249436" y="403026"/>
                  <a:pt x="267890" y="395883"/>
                  <a:pt x="291107" y="389334"/>
                </a:cubicBezTo>
                <a:lnTo>
                  <a:pt x="346471" y="371475"/>
                </a:lnTo>
                <a:lnTo>
                  <a:pt x="346471" y="366117"/>
                </a:lnTo>
                <a:lnTo>
                  <a:pt x="337542" y="366117"/>
                </a:lnTo>
                <a:cubicBezTo>
                  <a:pt x="331589" y="366117"/>
                  <a:pt x="326231" y="367903"/>
                  <a:pt x="321468" y="371475"/>
                </a:cubicBezTo>
                <a:lnTo>
                  <a:pt x="283964" y="371475"/>
                </a:lnTo>
                <a:lnTo>
                  <a:pt x="278606" y="375047"/>
                </a:lnTo>
                <a:cubicBezTo>
                  <a:pt x="259556" y="375047"/>
                  <a:pt x="248245" y="376833"/>
                  <a:pt x="244673" y="380405"/>
                </a:cubicBezTo>
                <a:cubicBezTo>
                  <a:pt x="226814" y="373261"/>
                  <a:pt x="217884" y="364331"/>
                  <a:pt x="217884" y="353615"/>
                </a:cubicBezTo>
                <a:cubicBezTo>
                  <a:pt x="212526" y="345281"/>
                  <a:pt x="205978" y="336947"/>
                  <a:pt x="198239" y="328612"/>
                </a:cubicBezTo>
                <a:lnTo>
                  <a:pt x="198239" y="326826"/>
                </a:lnTo>
                <a:cubicBezTo>
                  <a:pt x="198834" y="324445"/>
                  <a:pt x="200025" y="323255"/>
                  <a:pt x="201811" y="323255"/>
                </a:cubicBezTo>
                <a:lnTo>
                  <a:pt x="203596" y="323255"/>
                </a:lnTo>
                <a:cubicBezTo>
                  <a:pt x="208359" y="328017"/>
                  <a:pt x="213717" y="330994"/>
                  <a:pt x="219670" y="332184"/>
                </a:cubicBezTo>
                <a:cubicBezTo>
                  <a:pt x="229790" y="330994"/>
                  <a:pt x="238125" y="330398"/>
                  <a:pt x="244673" y="330398"/>
                </a:cubicBezTo>
                <a:lnTo>
                  <a:pt x="248245" y="330398"/>
                </a:lnTo>
                <a:cubicBezTo>
                  <a:pt x="256579" y="325636"/>
                  <a:pt x="269081" y="320873"/>
                  <a:pt x="285750" y="316111"/>
                </a:cubicBezTo>
                <a:cubicBezTo>
                  <a:pt x="305395" y="306586"/>
                  <a:pt x="320873" y="300633"/>
                  <a:pt x="332184" y="298251"/>
                </a:cubicBezTo>
                <a:cubicBezTo>
                  <a:pt x="336946" y="290512"/>
                  <a:pt x="339923" y="282773"/>
                  <a:pt x="341114" y="275034"/>
                </a:cubicBezTo>
                <a:cubicBezTo>
                  <a:pt x="342305" y="275034"/>
                  <a:pt x="342900" y="274439"/>
                  <a:pt x="342900" y="273248"/>
                </a:cubicBezTo>
                <a:lnTo>
                  <a:pt x="342900" y="248245"/>
                </a:lnTo>
                <a:lnTo>
                  <a:pt x="330398" y="246459"/>
                </a:lnTo>
                <a:lnTo>
                  <a:pt x="260746" y="262533"/>
                </a:lnTo>
                <a:lnTo>
                  <a:pt x="244673" y="269677"/>
                </a:lnTo>
                <a:lnTo>
                  <a:pt x="230386" y="269677"/>
                </a:lnTo>
                <a:cubicBezTo>
                  <a:pt x="219075" y="266700"/>
                  <a:pt x="201811" y="252412"/>
                  <a:pt x="178593" y="226814"/>
                </a:cubicBezTo>
                <a:cubicBezTo>
                  <a:pt x="177403" y="226814"/>
                  <a:pt x="175021" y="222051"/>
                  <a:pt x="171450" y="212526"/>
                </a:cubicBezTo>
                <a:cubicBezTo>
                  <a:pt x="165496" y="209550"/>
                  <a:pt x="162520" y="207169"/>
                  <a:pt x="162520" y="205383"/>
                </a:cubicBezTo>
                <a:lnTo>
                  <a:pt x="162520" y="201811"/>
                </a:lnTo>
                <a:cubicBezTo>
                  <a:pt x="163115" y="199430"/>
                  <a:pt x="164306" y="198239"/>
                  <a:pt x="166092" y="198239"/>
                </a:cubicBezTo>
                <a:cubicBezTo>
                  <a:pt x="169068" y="198239"/>
                  <a:pt x="177998" y="198834"/>
                  <a:pt x="192881" y="200025"/>
                </a:cubicBezTo>
                <a:cubicBezTo>
                  <a:pt x="210145" y="196453"/>
                  <a:pt x="248840" y="182761"/>
                  <a:pt x="308967" y="158948"/>
                </a:cubicBezTo>
                <a:cubicBezTo>
                  <a:pt x="329207" y="152400"/>
                  <a:pt x="341114" y="144066"/>
                  <a:pt x="344686" y="133945"/>
                </a:cubicBezTo>
                <a:lnTo>
                  <a:pt x="351829" y="117872"/>
                </a:lnTo>
                <a:lnTo>
                  <a:pt x="351829" y="103584"/>
                </a:lnTo>
                <a:lnTo>
                  <a:pt x="348257" y="98226"/>
                </a:lnTo>
                <a:cubicBezTo>
                  <a:pt x="348257" y="79772"/>
                  <a:pt x="342305" y="55364"/>
                  <a:pt x="330398" y="25003"/>
                </a:cubicBezTo>
                <a:cubicBezTo>
                  <a:pt x="316111" y="13692"/>
                  <a:pt x="308967" y="7144"/>
                  <a:pt x="308967" y="5358"/>
                </a:cubicBezTo>
                <a:lnTo>
                  <a:pt x="308967" y="3572"/>
                </a:lnTo>
                <a:cubicBezTo>
                  <a:pt x="309563" y="1190"/>
                  <a:pt x="310753" y="0"/>
                  <a:pt x="312539" y="0"/>
                </a:cubicBezTo>
                <a:close/>
              </a:path>
            </a:pathLst>
          </a:custGeom>
          <a:gradFill>
            <a:gsLst>
              <a:gs pos="96000">
                <a:srgbClr val="519C25"/>
              </a:gs>
              <a:gs pos="2000">
                <a:srgbClr val="5EB643"/>
              </a:gs>
              <a:gs pos="54000">
                <a:srgbClr val="74BD42"/>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7200">
              <a:gradFill>
                <a:gsLst>
                  <a:gs pos="96000">
                    <a:srgbClr val="519C25"/>
                  </a:gs>
                  <a:gs pos="2000">
                    <a:srgbClr val="5EB643"/>
                  </a:gs>
                  <a:gs pos="54000">
                    <a:srgbClr val="74BD42"/>
                  </a:gs>
                </a:gsLst>
                <a:lin ang="5400000" scaled="0"/>
              </a:gradFill>
              <a:effectLst>
                <a:outerShdw blurRad="457200" dist="38100" dir="2700000" algn="tl" rotWithShape="0">
                  <a:srgbClr val="84E41C">
                    <a:alpha val="40000"/>
                  </a:srgbClr>
                </a:outerShdw>
              </a:effectLst>
              <a:ea typeface="微软雅黑" panose="020B0503020204020204" pitchFamily="34" charset="-122"/>
              <a:cs typeface="Allan" panose="02000803000000000000" charset="0"/>
              <a:sym typeface="Arial" panose="020B0604020202020204" pitchFamily="34" charset="0"/>
            </a:endParaRPr>
          </a:p>
        </p:txBody>
      </p:sp>
      <p:pic>
        <p:nvPicPr>
          <p:cNvPr id="52" name="图片 51"/>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5" name="图片 54"/>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rot="2280000">
            <a:off x="-113030" y="177165"/>
            <a:ext cx="1202055" cy="560070"/>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pic>
        <p:nvPicPr>
          <p:cNvPr id="57" name="图片 56"/>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rot="12060000" flipH="1">
            <a:off x="1310640" y="281305"/>
            <a:ext cx="164465" cy="250190"/>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sp>
        <p:nvSpPr>
          <p:cNvPr id="11" name="文本框 10">
            <a:extLst>
              <a:ext uri="{FF2B5EF4-FFF2-40B4-BE49-F238E27FC236}">
                <a16:creationId xmlns:a16="http://schemas.microsoft.com/office/drawing/2014/main" id="{8DB3F0FB-D443-5D78-EF1C-9A70D9634284}"/>
              </a:ext>
            </a:extLst>
          </p:cNvPr>
          <p:cNvSpPr txBox="1"/>
          <p:nvPr>
            <p:custDataLst>
              <p:tags r:id="rId3"/>
            </p:custDataLst>
          </p:nvPr>
        </p:nvSpPr>
        <p:spPr>
          <a:xfrm>
            <a:off x="3887033" y="1944348"/>
            <a:ext cx="4188852" cy="1013204"/>
          </a:xfrm>
          <a:custGeom>
            <a:avLst/>
            <a:gdLst/>
            <a:ahLst/>
            <a:cxnLst/>
            <a:rect l="l" t="t" r="r" b="b"/>
            <a:pathLst>
              <a:path w="4188852" h="1013204">
                <a:moveTo>
                  <a:pt x="1863738" y="704665"/>
                </a:moveTo>
                <a:lnTo>
                  <a:pt x="1865728" y="704665"/>
                </a:lnTo>
                <a:cubicBezTo>
                  <a:pt x="1868382" y="705328"/>
                  <a:pt x="1869709" y="706655"/>
                  <a:pt x="1869709" y="708646"/>
                </a:cubicBezTo>
                <a:lnTo>
                  <a:pt x="1865728" y="710636"/>
                </a:lnTo>
                <a:lnTo>
                  <a:pt x="1863738" y="706655"/>
                </a:lnTo>
                <a:close/>
                <a:moveTo>
                  <a:pt x="4033587" y="633004"/>
                </a:moveTo>
                <a:lnTo>
                  <a:pt x="4041549" y="633004"/>
                </a:lnTo>
                <a:cubicBezTo>
                  <a:pt x="4052165" y="638975"/>
                  <a:pt x="4061455" y="645611"/>
                  <a:pt x="4069417" y="652909"/>
                </a:cubicBezTo>
                <a:cubicBezTo>
                  <a:pt x="4078043" y="652909"/>
                  <a:pt x="4094631" y="662862"/>
                  <a:pt x="4119181" y="682768"/>
                </a:cubicBezTo>
                <a:cubicBezTo>
                  <a:pt x="4147049" y="702010"/>
                  <a:pt x="4160984" y="717935"/>
                  <a:pt x="4160984" y="730542"/>
                </a:cubicBezTo>
                <a:lnTo>
                  <a:pt x="4160984" y="732533"/>
                </a:lnTo>
                <a:cubicBezTo>
                  <a:pt x="4160984" y="739831"/>
                  <a:pt x="4155675" y="747794"/>
                  <a:pt x="4145059" y="756420"/>
                </a:cubicBezTo>
                <a:cubicBezTo>
                  <a:pt x="4145059" y="758410"/>
                  <a:pt x="4137097" y="763055"/>
                  <a:pt x="4121172" y="770353"/>
                </a:cubicBezTo>
                <a:cubicBezTo>
                  <a:pt x="4102593" y="792913"/>
                  <a:pt x="4087996" y="804193"/>
                  <a:pt x="4077379" y="804193"/>
                </a:cubicBezTo>
                <a:cubicBezTo>
                  <a:pt x="4068754" y="804193"/>
                  <a:pt x="4058137" y="808838"/>
                  <a:pt x="4045530" y="818127"/>
                </a:cubicBezTo>
                <a:lnTo>
                  <a:pt x="4015671" y="838033"/>
                </a:lnTo>
                <a:lnTo>
                  <a:pt x="4013681" y="838033"/>
                </a:lnTo>
                <a:lnTo>
                  <a:pt x="4007709" y="834052"/>
                </a:lnTo>
                <a:lnTo>
                  <a:pt x="3995766" y="834052"/>
                </a:lnTo>
                <a:cubicBezTo>
                  <a:pt x="3981168" y="842014"/>
                  <a:pt x="3973869" y="847323"/>
                  <a:pt x="3973869" y="849977"/>
                </a:cubicBezTo>
                <a:lnTo>
                  <a:pt x="3969888" y="851967"/>
                </a:lnTo>
                <a:lnTo>
                  <a:pt x="3967898" y="851967"/>
                </a:lnTo>
                <a:cubicBezTo>
                  <a:pt x="3965244" y="851967"/>
                  <a:pt x="3963916" y="849313"/>
                  <a:pt x="3963916" y="844005"/>
                </a:cubicBezTo>
                <a:lnTo>
                  <a:pt x="3957945" y="844005"/>
                </a:lnTo>
                <a:lnTo>
                  <a:pt x="3946001" y="851967"/>
                </a:lnTo>
                <a:lnTo>
                  <a:pt x="3944011" y="851967"/>
                </a:lnTo>
                <a:lnTo>
                  <a:pt x="3944011" y="847986"/>
                </a:lnTo>
                <a:cubicBezTo>
                  <a:pt x="3959272" y="832725"/>
                  <a:pt x="3975860" y="809502"/>
                  <a:pt x="3993775" y="778316"/>
                </a:cubicBezTo>
                <a:cubicBezTo>
                  <a:pt x="4013018" y="743812"/>
                  <a:pt x="4028278" y="711963"/>
                  <a:pt x="4039558" y="682768"/>
                </a:cubicBezTo>
                <a:lnTo>
                  <a:pt x="4039558" y="680778"/>
                </a:lnTo>
                <a:cubicBezTo>
                  <a:pt x="4028942" y="668171"/>
                  <a:pt x="4023634" y="654236"/>
                  <a:pt x="4023634" y="638975"/>
                </a:cubicBezTo>
                <a:close/>
                <a:moveTo>
                  <a:pt x="2726215" y="625041"/>
                </a:moveTo>
                <a:cubicBezTo>
                  <a:pt x="2691048" y="642293"/>
                  <a:pt x="2670479" y="650919"/>
                  <a:pt x="2664507" y="650919"/>
                </a:cubicBezTo>
                <a:cubicBezTo>
                  <a:pt x="2645265" y="657554"/>
                  <a:pt x="2628013" y="670825"/>
                  <a:pt x="2612752" y="690731"/>
                </a:cubicBezTo>
                <a:lnTo>
                  <a:pt x="2610762" y="690731"/>
                </a:lnTo>
                <a:cubicBezTo>
                  <a:pt x="2604126" y="690731"/>
                  <a:pt x="2598818" y="686749"/>
                  <a:pt x="2594837" y="678787"/>
                </a:cubicBezTo>
                <a:cubicBezTo>
                  <a:pt x="2591519" y="678787"/>
                  <a:pt x="2587538" y="671488"/>
                  <a:pt x="2582894" y="656891"/>
                </a:cubicBezTo>
                <a:cubicBezTo>
                  <a:pt x="2580239" y="651583"/>
                  <a:pt x="2578249" y="648928"/>
                  <a:pt x="2576922" y="648928"/>
                </a:cubicBezTo>
                <a:lnTo>
                  <a:pt x="2574931" y="648928"/>
                </a:lnTo>
                <a:lnTo>
                  <a:pt x="2574931" y="672815"/>
                </a:lnTo>
                <a:cubicBezTo>
                  <a:pt x="2577585" y="674806"/>
                  <a:pt x="2579576" y="684095"/>
                  <a:pt x="2580903" y="700683"/>
                </a:cubicBezTo>
                <a:lnTo>
                  <a:pt x="2604790" y="710636"/>
                </a:lnTo>
                <a:cubicBezTo>
                  <a:pt x="2618724" y="707982"/>
                  <a:pt x="2641947" y="699356"/>
                  <a:pt x="2674460" y="684759"/>
                </a:cubicBezTo>
                <a:cubicBezTo>
                  <a:pt x="2704319" y="666180"/>
                  <a:pt x="2720243" y="656891"/>
                  <a:pt x="2722234" y="656891"/>
                </a:cubicBezTo>
                <a:cubicBezTo>
                  <a:pt x="2730196" y="651583"/>
                  <a:pt x="2734177" y="644947"/>
                  <a:pt x="2734177" y="636985"/>
                </a:cubicBezTo>
                <a:lnTo>
                  <a:pt x="2734177" y="633004"/>
                </a:lnTo>
                <a:cubicBezTo>
                  <a:pt x="2734177" y="631013"/>
                  <a:pt x="2731523" y="628359"/>
                  <a:pt x="2726215" y="625041"/>
                </a:cubicBezTo>
                <a:close/>
                <a:moveTo>
                  <a:pt x="3866378" y="549399"/>
                </a:moveTo>
                <a:cubicBezTo>
                  <a:pt x="3831211" y="570632"/>
                  <a:pt x="3804007" y="581912"/>
                  <a:pt x="3784765" y="583239"/>
                </a:cubicBezTo>
                <a:lnTo>
                  <a:pt x="3766849" y="599164"/>
                </a:lnTo>
                <a:lnTo>
                  <a:pt x="3748934" y="599164"/>
                </a:lnTo>
                <a:lnTo>
                  <a:pt x="3748934" y="607126"/>
                </a:lnTo>
                <a:cubicBezTo>
                  <a:pt x="3752252" y="607126"/>
                  <a:pt x="3755569" y="611771"/>
                  <a:pt x="3758887" y="621060"/>
                </a:cubicBezTo>
                <a:lnTo>
                  <a:pt x="3758887" y="640966"/>
                </a:lnTo>
                <a:cubicBezTo>
                  <a:pt x="3758887" y="642957"/>
                  <a:pt x="3761541" y="645611"/>
                  <a:pt x="3766849" y="648928"/>
                </a:cubicBezTo>
                <a:lnTo>
                  <a:pt x="3768840" y="648928"/>
                </a:lnTo>
                <a:cubicBezTo>
                  <a:pt x="3803343" y="631013"/>
                  <a:pt x="3820595" y="617079"/>
                  <a:pt x="3820595" y="607126"/>
                </a:cubicBezTo>
                <a:cubicBezTo>
                  <a:pt x="3838510" y="600491"/>
                  <a:pt x="3850454" y="591202"/>
                  <a:pt x="3856425" y="579258"/>
                </a:cubicBezTo>
                <a:cubicBezTo>
                  <a:pt x="3857753" y="579258"/>
                  <a:pt x="3861734" y="573286"/>
                  <a:pt x="3868369" y="561343"/>
                </a:cubicBezTo>
                <a:lnTo>
                  <a:pt x="3868369" y="549399"/>
                </a:lnTo>
                <a:close/>
                <a:moveTo>
                  <a:pt x="467786" y="526508"/>
                </a:moveTo>
                <a:lnTo>
                  <a:pt x="467786" y="532480"/>
                </a:lnTo>
                <a:cubicBezTo>
                  <a:pt x="471103" y="532480"/>
                  <a:pt x="475748" y="535134"/>
                  <a:pt x="481720" y="540442"/>
                </a:cubicBezTo>
                <a:cubicBezTo>
                  <a:pt x="486364" y="540442"/>
                  <a:pt x="494990" y="547741"/>
                  <a:pt x="507597" y="562338"/>
                </a:cubicBezTo>
                <a:lnTo>
                  <a:pt x="509588" y="562338"/>
                </a:lnTo>
                <a:cubicBezTo>
                  <a:pt x="518877" y="562338"/>
                  <a:pt x="523522" y="555703"/>
                  <a:pt x="523522" y="542433"/>
                </a:cubicBezTo>
                <a:lnTo>
                  <a:pt x="523522" y="536461"/>
                </a:lnTo>
                <a:lnTo>
                  <a:pt x="521531" y="526508"/>
                </a:lnTo>
                <a:lnTo>
                  <a:pt x="499635" y="526508"/>
                </a:lnTo>
                <a:lnTo>
                  <a:pt x="493664" y="530489"/>
                </a:lnTo>
                <a:lnTo>
                  <a:pt x="485701" y="530489"/>
                </a:lnTo>
                <a:lnTo>
                  <a:pt x="479729" y="526508"/>
                </a:lnTo>
                <a:close/>
                <a:moveTo>
                  <a:pt x="2712281" y="495654"/>
                </a:moveTo>
                <a:cubicBezTo>
                  <a:pt x="2687067" y="511579"/>
                  <a:pt x="2668488" y="524185"/>
                  <a:pt x="2656545" y="533475"/>
                </a:cubicBezTo>
                <a:cubicBezTo>
                  <a:pt x="2645928" y="537456"/>
                  <a:pt x="2629340" y="547409"/>
                  <a:pt x="2606781" y="563333"/>
                </a:cubicBezTo>
                <a:lnTo>
                  <a:pt x="2578913" y="563333"/>
                </a:lnTo>
                <a:lnTo>
                  <a:pt x="2572941" y="559352"/>
                </a:lnTo>
                <a:lnTo>
                  <a:pt x="2559007" y="559352"/>
                </a:lnTo>
                <a:lnTo>
                  <a:pt x="2559007" y="561343"/>
                </a:lnTo>
                <a:cubicBezTo>
                  <a:pt x="2559007" y="564661"/>
                  <a:pt x="2560997" y="569305"/>
                  <a:pt x="2564978" y="575277"/>
                </a:cubicBezTo>
                <a:lnTo>
                  <a:pt x="2564978" y="593192"/>
                </a:lnTo>
                <a:cubicBezTo>
                  <a:pt x="2568960" y="598500"/>
                  <a:pt x="2570950" y="602482"/>
                  <a:pt x="2570950" y="605136"/>
                </a:cubicBezTo>
                <a:lnTo>
                  <a:pt x="2578913" y="605136"/>
                </a:lnTo>
                <a:lnTo>
                  <a:pt x="2586875" y="599164"/>
                </a:lnTo>
                <a:lnTo>
                  <a:pt x="2588865" y="599164"/>
                </a:lnTo>
                <a:cubicBezTo>
                  <a:pt x="2593510" y="599164"/>
                  <a:pt x="2598155" y="601154"/>
                  <a:pt x="2602799" y="605136"/>
                </a:cubicBezTo>
                <a:lnTo>
                  <a:pt x="2608771" y="605136"/>
                </a:lnTo>
                <a:lnTo>
                  <a:pt x="2682422" y="575277"/>
                </a:lnTo>
                <a:lnTo>
                  <a:pt x="2704319" y="575277"/>
                </a:lnTo>
                <a:cubicBezTo>
                  <a:pt x="2708300" y="578595"/>
                  <a:pt x="2714272" y="580585"/>
                  <a:pt x="2722234" y="581249"/>
                </a:cubicBezTo>
                <a:cubicBezTo>
                  <a:pt x="2728206" y="578595"/>
                  <a:pt x="2731523" y="575941"/>
                  <a:pt x="2732187" y="573286"/>
                </a:cubicBezTo>
                <a:lnTo>
                  <a:pt x="2732187" y="555371"/>
                </a:lnTo>
                <a:lnTo>
                  <a:pt x="2728206" y="549399"/>
                </a:lnTo>
                <a:lnTo>
                  <a:pt x="2728206" y="527503"/>
                </a:lnTo>
                <a:lnTo>
                  <a:pt x="2720243" y="503616"/>
                </a:lnTo>
                <a:cubicBezTo>
                  <a:pt x="2720243" y="501626"/>
                  <a:pt x="2717589" y="498972"/>
                  <a:pt x="2712281" y="495654"/>
                </a:cubicBezTo>
                <a:close/>
                <a:moveTo>
                  <a:pt x="2696357" y="443899"/>
                </a:moveTo>
                <a:cubicBezTo>
                  <a:pt x="2746784" y="447217"/>
                  <a:pt x="2773325" y="457833"/>
                  <a:pt x="2775980" y="475748"/>
                </a:cubicBezTo>
                <a:cubicBezTo>
                  <a:pt x="2779961" y="475748"/>
                  <a:pt x="2785932" y="502289"/>
                  <a:pt x="2793895" y="555371"/>
                </a:cubicBezTo>
                <a:lnTo>
                  <a:pt x="2793895" y="569305"/>
                </a:lnTo>
                <a:cubicBezTo>
                  <a:pt x="2796549" y="569305"/>
                  <a:pt x="2798539" y="577268"/>
                  <a:pt x="2799866" y="593192"/>
                </a:cubicBezTo>
                <a:cubicBezTo>
                  <a:pt x="2801193" y="593192"/>
                  <a:pt x="2801857" y="593856"/>
                  <a:pt x="2801857" y="595183"/>
                </a:cubicBezTo>
                <a:cubicBezTo>
                  <a:pt x="2803184" y="623715"/>
                  <a:pt x="2803848" y="640302"/>
                  <a:pt x="2803848" y="644947"/>
                </a:cubicBezTo>
                <a:cubicBezTo>
                  <a:pt x="2806502" y="645611"/>
                  <a:pt x="2807829" y="646938"/>
                  <a:pt x="2807829" y="648928"/>
                </a:cubicBezTo>
                <a:lnTo>
                  <a:pt x="2807829" y="676797"/>
                </a:lnTo>
                <a:lnTo>
                  <a:pt x="2811810" y="682768"/>
                </a:lnTo>
                <a:lnTo>
                  <a:pt x="2811810" y="772344"/>
                </a:lnTo>
                <a:cubicBezTo>
                  <a:pt x="2811810" y="777652"/>
                  <a:pt x="2812473" y="784951"/>
                  <a:pt x="2813801" y="794240"/>
                </a:cubicBezTo>
                <a:lnTo>
                  <a:pt x="2811810" y="798222"/>
                </a:lnTo>
                <a:cubicBezTo>
                  <a:pt x="2813137" y="807511"/>
                  <a:pt x="2813801" y="814810"/>
                  <a:pt x="2813801" y="820118"/>
                </a:cubicBezTo>
                <a:cubicBezTo>
                  <a:pt x="2813801" y="835379"/>
                  <a:pt x="2813137" y="849313"/>
                  <a:pt x="2811810" y="861920"/>
                </a:cubicBezTo>
                <a:lnTo>
                  <a:pt x="2813801" y="889788"/>
                </a:lnTo>
                <a:cubicBezTo>
                  <a:pt x="2812473" y="913011"/>
                  <a:pt x="2811810" y="932917"/>
                  <a:pt x="2811810" y="949505"/>
                </a:cubicBezTo>
                <a:cubicBezTo>
                  <a:pt x="2809156" y="950169"/>
                  <a:pt x="2807829" y="951496"/>
                  <a:pt x="2807829" y="953486"/>
                </a:cubicBezTo>
                <a:lnTo>
                  <a:pt x="2807829" y="971402"/>
                </a:lnTo>
                <a:cubicBezTo>
                  <a:pt x="2801857" y="983345"/>
                  <a:pt x="2793895" y="992634"/>
                  <a:pt x="2783942" y="999270"/>
                </a:cubicBezTo>
                <a:lnTo>
                  <a:pt x="2771998" y="999270"/>
                </a:lnTo>
                <a:cubicBezTo>
                  <a:pt x="2750102" y="975383"/>
                  <a:pt x="2735504" y="954150"/>
                  <a:pt x="2728206" y="935571"/>
                </a:cubicBezTo>
                <a:cubicBezTo>
                  <a:pt x="2716262" y="922964"/>
                  <a:pt x="2706309" y="905049"/>
                  <a:pt x="2698347" y="881826"/>
                </a:cubicBezTo>
                <a:lnTo>
                  <a:pt x="2698347" y="871873"/>
                </a:lnTo>
                <a:cubicBezTo>
                  <a:pt x="2696357" y="871873"/>
                  <a:pt x="2691712" y="864574"/>
                  <a:pt x="2684413" y="849977"/>
                </a:cubicBezTo>
                <a:lnTo>
                  <a:pt x="2684413" y="830071"/>
                </a:lnTo>
                <a:cubicBezTo>
                  <a:pt x="2689721" y="824762"/>
                  <a:pt x="2693702" y="818127"/>
                  <a:pt x="2696357" y="810165"/>
                </a:cubicBezTo>
                <a:lnTo>
                  <a:pt x="2702328" y="806184"/>
                </a:lnTo>
                <a:lnTo>
                  <a:pt x="2710291" y="806184"/>
                </a:lnTo>
                <a:lnTo>
                  <a:pt x="2716262" y="810165"/>
                </a:lnTo>
                <a:lnTo>
                  <a:pt x="2722234" y="810165"/>
                </a:lnTo>
                <a:cubicBezTo>
                  <a:pt x="2722234" y="806184"/>
                  <a:pt x="2724225" y="804193"/>
                  <a:pt x="2728206" y="804193"/>
                </a:cubicBezTo>
                <a:lnTo>
                  <a:pt x="2728206" y="790259"/>
                </a:lnTo>
                <a:lnTo>
                  <a:pt x="2732187" y="784287"/>
                </a:lnTo>
                <a:lnTo>
                  <a:pt x="2732187" y="770353"/>
                </a:lnTo>
                <a:cubicBezTo>
                  <a:pt x="2732187" y="759073"/>
                  <a:pt x="2732850" y="742486"/>
                  <a:pt x="2734177" y="720589"/>
                </a:cubicBezTo>
                <a:lnTo>
                  <a:pt x="2730196" y="718599"/>
                </a:lnTo>
                <a:lnTo>
                  <a:pt x="2726215" y="718599"/>
                </a:lnTo>
                <a:cubicBezTo>
                  <a:pt x="2699010" y="755756"/>
                  <a:pt x="2679768" y="774335"/>
                  <a:pt x="2668488" y="774335"/>
                </a:cubicBezTo>
                <a:cubicBezTo>
                  <a:pt x="2665171" y="774335"/>
                  <a:pt x="2655218" y="780970"/>
                  <a:pt x="2638630" y="794240"/>
                </a:cubicBezTo>
                <a:lnTo>
                  <a:pt x="2628677" y="794240"/>
                </a:lnTo>
                <a:cubicBezTo>
                  <a:pt x="2610098" y="786278"/>
                  <a:pt x="2598155" y="780306"/>
                  <a:pt x="2592847" y="776325"/>
                </a:cubicBezTo>
                <a:lnTo>
                  <a:pt x="2588865" y="776325"/>
                </a:lnTo>
                <a:lnTo>
                  <a:pt x="2588865" y="780306"/>
                </a:lnTo>
                <a:cubicBezTo>
                  <a:pt x="2588865" y="804857"/>
                  <a:pt x="2589529" y="825426"/>
                  <a:pt x="2590856" y="842014"/>
                </a:cubicBezTo>
                <a:cubicBezTo>
                  <a:pt x="2589529" y="853294"/>
                  <a:pt x="2588865" y="868555"/>
                  <a:pt x="2588865" y="887797"/>
                </a:cubicBezTo>
                <a:lnTo>
                  <a:pt x="2580903" y="895760"/>
                </a:lnTo>
                <a:lnTo>
                  <a:pt x="2570950" y="895760"/>
                </a:lnTo>
                <a:cubicBezTo>
                  <a:pt x="2545736" y="871209"/>
                  <a:pt x="2527158" y="842014"/>
                  <a:pt x="2515214" y="808174"/>
                </a:cubicBezTo>
                <a:cubicBezTo>
                  <a:pt x="2515214" y="803530"/>
                  <a:pt x="2513887" y="799549"/>
                  <a:pt x="2511233" y="796231"/>
                </a:cubicBezTo>
                <a:lnTo>
                  <a:pt x="2511233" y="794240"/>
                </a:lnTo>
                <a:lnTo>
                  <a:pt x="2525167" y="772344"/>
                </a:lnTo>
                <a:lnTo>
                  <a:pt x="2525167" y="734523"/>
                </a:lnTo>
                <a:lnTo>
                  <a:pt x="2529148" y="728552"/>
                </a:lnTo>
                <a:cubicBezTo>
                  <a:pt x="2529148" y="707982"/>
                  <a:pt x="2529811" y="675469"/>
                  <a:pt x="2531139" y="631013"/>
                </a:cubicBezTo>
                <a:cubicBezTo>
                  <a:pt x="2529811" y="593856"/>
                  <a:pt x="2529148" y="563333"/>
                  <a:pt x="2529148" y="539447"/>
                </a:cubicBezTo>
                <a:cubicBezTo>
                  <a:pt x="2526494" y="539447"/>
                  <a:pt x="2525167" y="538120"/>
                  <a:pt x="2525167" y="535465"/>
                </a:cubicBezTo>
                <a:lnTo>
                  <a:pt x="2525167" y="527503"/>
                </a:lnTo>
                <a:cubicBezTo>
                  <a:pt x="2525830" y="524849"/>
                  <a:pt x="2527158" y="523522"/>
                  <a:pt x="2529148" y="523522"/>
                </a:cubicBezTo>
                <a:lnTo>
                  <a:pt x="2533129" y="523522"/>
                </a:lnTo>
                <a:lnTo>
                  <a:pt x="2557016" y="543428"/>
                </a:lnTo>
                <a:lnTo>
                  <a:pt x="2568960" y="543428"/>
                </a:lnTo>
                <a:cubicBezTo>
                  <a:pt x="2568960" y="541437"/>
                  <a:pt x="2578249" y="532812"/>
                  <a:pt x="2596828" y="517550"/>
                </a:cubicBezTo>
                <a:cubicBezTo>
                  <a:pt x="2614079" y="506934"/>
                  <a:pt x="2628013" y="496317"/>
                  <a:pt x="2638630" y="485701"/>
                </a:cubicBezTo>
                <a:cubicBezTo>
                  <a:pt x="2658536" y="467786"/>
                  <a:pt x="2675124" y="455842"/>
                  <a:pt x="2688394" y="449871"/>
                </a:cubicBezTo>
                <a:cubicBezTo>
                  <a:pt x="2688394" y="446553"/>
                  <a:pt x="2691048" y="444562"/>
                  <a:pt x="2696357" y="443899"/>
                </a:cubicBezTo>
                <a:close/>
                <a:moveTo>
                  <a:pt x="3965907" y="433946"/>
                </a:moveTo>
                <a:cubicBezTo>
                  <a:pt x="3963916" y="433946"/>
                  <a:pt x="3961926" y="435937"/>
                  <a:pt x="3959935" y="439918"/>
                </a:cubicBezTo>
                <a:lnTo>
                  <a:pt x="3959935" y="447880"/>
                </a:lnTo>
                <a:lnTo>
                  <a:pt x="3969888" y="449871"/>
                </a:lnTo>
                <a:lnTo>
                  <a:pt x="3973869" y="449871"/>
                </a:lnTo>
                <a:lnTo>
                  <a:pt x="3983822" y="447880"/>
                </a:lnTo>
                <a:lnTo>
                  <a:pt x="3983822" y="439918"/>
                </a:lnTo>
                <a:cubicBezTo>
                  <a:pt x="3981832" y="439918"/>
                  <a:pt x="3978514" y="437927"/>
                  <a:pt x="3973869" y="433946"/>
                </a:cubicBezTo>
                <a:close/>
                <a:moveTo>
                  <a:pt x="364276" y="424988"/>
                </a:moveTo>
                <a:cubicBezTo>
                  <a:pt x="356977" y="431624"/>
                  <a:pt x="344370" y="438922"/>
                  <a:pt x="326455" y="446885"/>
                </a:cubicBezTo>
                <a:lnTo>
                  <a:pt x="282662" y="474753"/>
                </a:lnTo>
                <a:lnTo>
                  <a:pt x="268728" y="486696"/>
                </a:lnTo>
                <a:lnTo>
                  <a:pt x="252804" y="486696"/>
                </a:lnTo>
                <a:lnTo>
                  <a:pt x="250813" y="494659"/>
                </a:lnTo>
                <a:cubicBezTo>
                  <a:pt x="250813" y="498640"/>
                  <a:pt x="256121" y="521200"/>
                  <a:pt x="266737" y="562338"/>
                </a:cubicBezTo>
                <a:cubicBezTo>
                  <a:pt x="267401" y="568973"/>
                  <a:pt x="270719" y="572291"/>
                  <a:pt x="276690" y="572291"/>
                </a:cubicBezTo>
                <a:cubicBezTo>
                  <a:pt x="280008" y="572291"/>
                  <a:pt x="290624" y="568310"/>
                  <a:pt x="308540" y="560348"/>
                </a:cubicBezTo>
                <a:cubicBezTo>
                  <a:pt x="322473" y="543096"/>
                  <a:pt x="332426" y="526508"/>
                  <a:pt x="338398" y="510583"/>
                </a:cubicBezTo>
                <a:cubicBezTo>
                  <a:pt x="359631" y="472099"/>
                  <a:pt x="370247" y="445558"/>
                  <a:pt x="370247" y="430960"/>
                </a:cubicBezTo>
                <a:cubicBezTo>
                  <a:pt x="371574" y="430960"/>
                  <a:pt x="372238" y="430297"/>
                  <a:pt x="372238" y="428970"/>
                </a:cubicBezTo>
                <a:lnTo>
                  <a:pt x="372238" y="426979"/>
                </a:lnTo>
                <a:cubicBezTo>
                  <a:pt x="367593" y="425652"/>
                  <a:pt x="364939" y="424988"/>
                  <a:pt x="364276" y="424988"/>
                </a:cubicBezTo>
                <a:close/>
                <a:moveTo>
                  <a:pt x="3955954" y="394135"/>
                </a:moveTo>
                <a:cubicBezTo>
                  <a:pt x="3926096" y="406078"/>
                  <a:pt x="3899555" y="414704"/>
                  <a:pt x="3876331" y="420012"/>
                </a:cubicBezTo>
                <a:cubicBezTo>
                  <a:pt x="3835856" y="435273"/>
                  <a:pt x="3794718" y="452525"/>
                  <a:pt x="3752915" y="471767"/>
                </a:cubicBezTo>
                <a:cubicBezTo>
                  <a:pt x="3746280" y="477075"/>
                  <a:pt x="3733010" y="483047"/>
                  <a:pt x="3713104" y="489682"/>
                </a:cubicBezTo>
                <a:lnTo>
                  <a:pt x="3709123" y="495654"/>
                </a:lnTo>
                <a:lnTo>
                  <a:pt x="3709123" y="497645"/>
                </a:lnTo>
                <a:lnTo>
                  <a:pt x="3719076" y="513569"/>
                </a:lnTo>
                <a:lnTo>
                  <a:pt x="3719076" y="535465"/>
                </a:lnTo>
                <a:cubicBezTo>
                  <a:pt x="3723057" y="540110"/>
                  <a:pt x="3725047" y="544755"/>
                  <a:pt x="3725047" y="549399"/>
                </a:cubicBezTo>
                <a:lnTo>
                  <a:pt x="3735000" y="549399"/>
                </a:lnTo>
                <a:cubicBezTo>
                  <a:pt x="3742299" y="549399"/>
                  <a:pt x="3762205" y="538783"/>
                  <a:pt x="3794718" y="517550"/>
                </a:cubicBezTo>
                <a:cubicBezTo>
                  <a:pt x="3813296" y="505607"/>
                  <a:pt x="3836520" y="494327"/>
                  <a:pt x="3864388" y="483710"/>
                </a:cubicBezTo>
                <a:cubicBezTo>
                  <a:pt x="3880312" y="472430"/>
                  <a:pt x="3888275" y="465132"/>
                  <a:pt x="3888275" y="461814"/>
                </a:cubicBezTo>
                <a:cubicBezTo>
                  <a:pt x="3888275" y="444562"/>
                  <a:pt x="3902872" y="433283"/>
                  <a:pt x="3932067" y="427975"/>
                </a:cubicBezTo>
                <a:cubicBezTo>
                  <a:pt x="3940030" y="427311"/>
                  <a:pt x="3951310" y="418022"/>
                  <a:pt x="3965907" y="400106"/>
                </a:cubicBezTo>
                <a:lnTo>
                  <a:pt x="3965907" y="394135"/>
                </a:lnTo>
                <a:close/>
                <a:moveTo>
                  <a:pt x="1477566" y="380201"/>
                </a:moveTo>
                <a:cubicBezTo>
                  <a:pt x="1495481" y="381528"/>
                  <a:pt x="1508089" y="382191"/>
                  <a:pt x="1515387" y="382191"/>
                </a:cubicBezTo>
                <a:cubicBezTo>
                  <a:pt x="1522685" y="386836"/>
                  <a:pt x="1535293" y="391480"/>
                  <a:pt x="1553208" y="396125"/>
                </a:cubicBezTo>
                <a:cubicBezTo>
                  <a:pt x="1579749" y="410723"/>
                  <a:pt x="1598991" y="422666"/>
                  <a:pt x="1610934" y="431956"/>
                </a:cubicBezTo>
                <a:cubicBezTo>
                  <a:pt x="1610934" y="435273"/>
                  <a:pt x="1616243" y="439254"/>
                  <a:pt x="1626859" y="443899"/>
                </a:cubicBezTo>
                <a:cubicBezTo>
                  <a:pt x="1644111" y="469113"/>
                  <a:pt x="1652737" y="483047"/>
                  <a:pt x="1652737" y="485701"/>
                </a:cubicBezTo>
                <a:lnTo>
                  <a:pt x="1652737" y="497645"/>
                </a:lnTo>
                <a:cubicBezTo>
                  <a:pt x="1647428" y="506934"/>
                  <a:pt x="1643447" y="511579"/>
                  <a:pt x="1640793" y="511579"/>
                </a:cubicBezTo>
                <a:lnTo>
                  <a:pt x="1626859" y="511579"/>
                </a:lnTo>
                <a:cubicBezTo>
                  <a:pt x="1608280" y="511579"/>
                  <a:pt x="1585721" y="498972"/>
                  <a:pt x="1559180" y="473758"/>
                </a:cubicBezTo>
                <a:cubicBezTo>
                  <a:pt x="1556525" y="471104"/>
                  <a:pt x="1554535" y="464468"/>
                  <a:pt x="1553208" y="453852"/>
                </a:cubicBezTo>
                <a:cubicBezTo>
                  <a:pt x="1524013" y="420012"/>
                  <a:pt x="1502117" y="401433"/>
                  <a:pt x="1487519" y="398116"/>
                </a:cubicBezTo>
                <a:cubicBezTo>
                  <a:pt x="1467614" y="391480"/>
                  <a:pt x="1457660" y="387499"/>
                  <a:pt x="1457660" y="386172"/>
                </a:cubicBezTo>
                <a:cubicBezTo>
                  <a:pt x="1457660" y="382855"/>
                  <a:pt x="1464295" y="380864"/>
                  <a:pt x="1477566" y="380201"/>
                </a:cubicBezTo>
                <a:close/>
                <a:moveTo>
                  <a:pt x="3882303" y="312521"/>
                </a:moveTo>
                <a:cubicBezTo>
                  <a:pt x="3857089" y="320483"/>
                  <a:pt x="3843819" y="324464"/>
                  <a:pt x="3842491" y="324464"/>
                </a:cubicBezTo>
                <a:lnTo>
                  <a:pt x="3838510" y="324464"/>
                </a:lnTo>
                <a:lnTo>
                  <a:pt x="3838510" y="332427"/>
                </a:lnTo>
                <a:cubicBezTo>
                  <a:pt x="3845809" y="332427"/>
                  <a:pt x="3853771" y="335744"/>
                  <a:pt x="3862397" y="342380"/>
                </a:cubicBezTo>
                <a:cubicBezTo>
                  <a:pt x="3878322" y="335744"/>
                  <a:pt x="3887611" y="332427"/>
                  <a:pt x="3890265" y="332427"/>
                </a:cubicBezTo>
                <a:lnTo>
                  <a:pt x="3898227" y="332427"/>
                </a:lnTo>
                <a:lnTo>
                  <a:pt x="3898227" y="324464"/>
                </a:lnTo>
                <a:cubicBezTo>
                  <a:pt x="3892256" y="324464"/>
                  <a:pt x="3888938" y="320483"/>
                  <a:pt x="3888275" y="312521"/>
                </a:cubicBezTo>
                <a:close/>
                <a:moveTo>
                  <a:pt x="682768" y="243846"/>
                </a:moveTo>
                <a:cubicBezTo>
                  <a:pt x="675469" y="243846"/>
                  <a:pt x="664189" y="249154"/>
                  <a:pt x="648928" y="259771"/>
                </a:cubicBezTo>
                <a:lnTo>
                  <a:pt x="633003" y="259771"/>
                </a:lnTo>
                <a:cubicBezTo>
                  <a:pt x="629686" y="259771"/>
                  <a:pt x="621723" y="263752"/>
                  <a:pt x="609117" y="271714"/>
                </a:cubicBezTo>
                <a:cubicBezTo>
                  <a:pt x="601154" y="271714"/>
                  <a:pt x="592528" y="275032"/>
                  <a:pt x="583239" y="281667"/>
                </a:cubicBezTo>
                <a:lnTo>
                  <a:pt x="583239" y="287639"/>
                </a:lnTo>
                <a:cubicBezTo>
                  <a:pt x="583239" y="288302"/>
                  <a:pt x="584566" y="290293"/>
                  <a:pt x="587220" y="293610"/>
                </a:cubicBezTo>
                <a:lnTo>
                  <a:pt x="587220" y="319488"/>
                </a:lnTo>
                <a:lnTo>
                  <a:pt x="591201" y="325460"/>
                </a:lnTo>
                <a:cubicBezTo>
                  <a:pt x="592528" y="359963"/>
                  <a:pt x="593193" y="383186"/>
                  <a:pt x="593193" y="395130"/>
                </a:cubicBezTo>
                <a:cubicBezTo>
                  <a:pt x="598501" y="401765"/>
                  <a:pt x="601818" y="405083"/>
                  <a:pt x="603145" y="405083"/>
                </a:cubicBezTo>
                <a:lnTo>
                  <a:pt x="609117" y="405083"/>
                </a:lnTo>
                <a:cubicBezTo>
                  <a:pt x="640302" y="387831"/>
                  <a:pt x="659544" y="379205"/>
                  <a:pt x="666843" y="379205"/>
                </a:cubicBezTo>
                <a:cubicBezTo>
                  <a:pt x="669497" y="379205"/>
                  <a:pt x="678123" y="375888"/>
                  <a:pt x="692721" y="369252"/>
                </a:cubicBezTo>
                <a:lnTo>
                  <a:pt x="692721" y="357309"/>
                </a:lnTo>
                <a:lnTo>
                  <a:pt x="676796" y="345365"/>
                </a:lnTo>
                <a:cubicBezTo>
                  <a:pt x="688740" y="340721"/>
                  <a:pt x="695375" y="335413"/>
                  <a:pt x="696702" y="329441"/>
                </a:cubicBezTo>
                <a:lnTo>
                  <a:pt x="696702" y="307544"/>
                </a:lnTo>
                <a:lnTo>
                  <a:pt x="692721" y="301573"/>
                </a:lnTo>
                <a:lnTo>
                  <a:pt x="692721" y="267733"/>
                </a:lnTo>
                <a:cubicBezTo>
                  <a:pt x="690730" y="265743"/>
                  <a:pt x="688740" y="257780"/>
                  <a:pt x="686749" y="243846"/>
                </a:cubicBezTo>
                <a:close/>
                <a:moveTo>
                  <a:pt x="3802680" y="224936"/>
                </a:moveTo>
                <a:cubicBezTo>
                  <a:pt x="3797371" y="229580"/>
                  <a:pt x="3785428" y="233561"/>
                  <a:pt x="3766849" y="236879"/>
                </a:cubicBezTo>
                <a:cubicBezTo>
                  <a:pt x="3766849" y="238206"/>
                  <a:pt x="3766186" y="238870"/>
                  <a:pt x="3764859" y="238870"/>
                </a:cubicBezTo>
                <a:lnTo>
                  <a:pt x="3729028" y="238870"/>
                </a:lnTo>
                <a:cubicBezTo>
                  <a:pt x="3723720" y="234888"/>
                  <a:pt x="3718412" y="232898"/>
                  <a:pt x="3713104" y="232898"/>
                </a:cubicBezTo>
                <a:lnTo>
                  <a:pt x="3713104" y="240860"/>
                </a:lnTo>
                <a:cubicBezTo>
                  <a:pt x="3713104" y="243514"/>
                  <a:pt x="3716422" y="254794"/>
                  <a:pt x="3723057" y="274700"/>
                </a:cubicBezTo>
                <a:cubicBezTo>
                  <a:pt x="3723057" y="280672"/>
                  <a:pt x="3727038" y="289961"/>
                  <a:pt x="3735000" y="302568"/>
                </a:cubicBezTo>
                <a:lnTo>
                  <a:pt x="3740972" y="302568"/>
                </a:lnTo>
                <a:cubicBezTo>
                  <a:pt x="3756233" y="290625"/>
                  <a:pt x="3776139" y="280672"/>
                  <a:pt x="3800689" y="272709"/>
                </a:cubicBezTo>
                <a:cubicBezTo>
                  <a:pt x="3800689" y="270719"/>
                  <a:pt x="3804670" y="268065"/>
                  <a:pt x="3812633" y="264747"/>
                </a:cubicBezTo>
                <a:lnTo>
                  <a:pt x="3816614" y="264747"/>
                </a:lnTo>
                <a:cubicBezTo>
                  <a:pt x="3819268" y="267401"/>
                  <a:pt x="3833202" y="270719"/>
                  <a:pt x="3858416" y="274700"/>
                </a:cubicBezTo>
                <a:cubicBezTo>
                  <a:pt x="3861070" y="273373"/>
                  <a:pt x="3863060" y="272709"/>
                  <a:pt x="3864388" y="272709"/>
                </a:cubicBezTo>
                <a:lnTo>
                  <a:pt x="3864388" y="264747"/>
                </a:lnTo>
                <a:cubicBezTo>
                  <a:pt x="3864388" y="262757"/>
                  <a:pt x="3857753" y="256785"/>
                  <a:pt x="3844482" y="246832"/>
                </a:cubicBezTo>
                <a:cubicBezTo>
                  <a:pt x="3844482" y="239533"/>
                  <a:pt x="3838510" y="232234"/>
                  <a:pt x="3826567" y="224936"/>
                </a:cubicBezTo>
                <a:close/>
                <a:moveTo>
                  <a:pt x="1670652" y="179152"/>
                </a:moveTo>
                <a:lnTo>
                  <a:pt x="1686576" y="179152"/>
                </a:lnTo>
                <a:cubicBezTo>
                  <a:pt x="1701174" y="189105"/>
                  <a:pt x="1708473" y="194414"/>
                  <a:pt x="1708473" y="195077"/>
                </a:cubicBezTo>
                <a:lnTo>
                  <a:pt x="1736341" y="211001"/>
                </a:lnTo>
                <a:cubicBezTo>
                  <a:pt x="1750939" y="217637"/>
                  <a:pt x="1759564" y="222945"/>
                  <a:pt x="1762218" y="226926"/>
                </a:cubicBezTo>
                <a:cubicBezTo>
                  <a:pt x="1776152" y="226926"/>
                  <a:pt x="1790086" y="234888"/>
                  <a:pt x="1804020" y="250813"/>
                </a:cubicBezTo>
                <a:cubicBezTo>
                  <a:pt x="1816627" y="256121"/>
                  <a:pt x="1824589" y="262757"/>
                  <a:pt x="1827907" y="270719"/>
                </a:cubicBezTo>
                <a:lnTo>
                  <a:pt x="1827907" y="272709"/>
                </a:lnTo>
                <a:lnTo>
                  <a:pt x="1821935" y="286643"/>
                </a:lnTo>
                <a:cubicBezTo>
                  <a:pt x="1829898" y="303895"/>
                  <a:pt x="1833879" y="313848"/>
                  <a:pt x="1833879" y="316502"/>
                </a:cubicBezTo>
                <a:lnTo>
                  <a:pt x="1829898" y="318493"/>
                </a:lnTo>
                <a:lnTo>
                  <a:pt x="1796058" y="318493"/>
                </a:lnTo>
                <a:lnTo>
                  <a:pt x="1774162" y="332427"/>
                </a:lnTo>
                <a:lnTo>
                  <a:pt x="1772171" y="332427"/>
                </a:lnTo>
                <a:lnTo>
                  <a:pt x="1752265" y="318493"/>
                </a:lnTo>
                <a:lnTo>
                  <a:pt x="1746294" y="322474"/>
                </a:lnTo>
                <a:lnTo>
                  <a:pt x="1740322" y="322474"/>
                </a:lnTo>
                <a:lnTo>
                  <a:pt x="1734351" y="318493"/>
                </a:lnTo>
                <a:lnTo>
                  <a:pt x="1718426" y="318493"/>
                </a:lnTo>
                <a:cubicBezTo>
                  <a:pt x="1709800" y="325128"/>
                  <a:pt x="1702501" y="328445"/>
                  <a:pt x="1696529" y="328445"/>
                </a:cubicBezTo>
                <a:lnTo>
                  <a:pt x="1682595" y="326455"/>
                </a:lnTo>
                <a:cubicBezTo>
                  <a:pt x="1682595" y="328445"/>
                  <a:pt x="1680605" y="330436"/>
                  <a:pt x="1676623" y="332427"/>
                </a:cubicBezTo>
                <a:lnTo>
                  <a:pt x="1644774" y="332427"/>
                </a:lnTo>
                <a:cubicBezTo>
                  <a:pt x="1641457" y="335081"/>
                  <a:pt x="1630840" y="337735"/>
                  <a:pt x="1612926" y="340389"/>
                </a:cubicBezTo>
                <a:cubicBezTo>
                  <a:pt x="1612926" y="341716"/>
                  <a:pt x="1612261" y="342380"/>
                  <a:pt x="1610934" y="342380"/>
                </a:cubicBezTo>
                <a:lnTo>
                  <a:pt x="1597000" y="342380"/>
                </a:lnTo>
                <a:cubicBezTo>
                  <a:pt x="1594347" y="342380"/>
                  <a:pt x="1593019" y="341053"/>
                  <a:pt x="1593019" y="338398"/>
                </a:cubicBezTo>
                <a:cubicBezTo>
                  <a:pt x="1610271" y="319820"/>
                  <a:pt x="1623542" y="303895"/>
                  <a:pt x="1632831" y="290625"/>
                </a:cubicBezTo>
                <a:lnTo>
                  <a:pt x="1632831" y="278681"/>
                </a:lnTo>
                <a:lnTo>
                  <a:pt x="1624868" y="278681"/>
                </a:lnTo>
                <a:cubicBezTo>
                  <a:pt x="1616906" y="283989"/>
                  <a:pt x="1602972" y="287970"/>
                  <a:pt x="1583067" y="290625"/>
                </a:cubicBezTo>
                <a:cubicBezTo>
                  <a:pt x="1581076" y="293942"/>
                  <a:pt x="1559843" y="299914"/>
                  <a:pt x="1519368" y="308540"/>
                </a:cubicBezTo>
                <a:lnTo>
                  <a:pt x="1509415" y="308540"/>
                </a:lnTo>
                <a:lnTo>
                  <a:pt x="1447707" y="328445"/>
                </a:lnTo>
                <a:cubicBezTo>
                  <a:pt x="1442399" y="328445"/>
                  <a:pt x="1428465" y="331763"/>
                  <a:pt x="1405905" y="338398"/>
                </a:cubicBezTo>
                <a:cubicBezTo>
                  <a:pt x="1401260" y="338398"/>
                  <a:pt x="1393962" y="342380"/>
                  <a:pt x="1384009" y="350342"/>
                </a:cubicBezTo>
                <a:lnTo>
                  <a:pt x="1384009" y="352333"/>
                </a:lnTo>
                <a:cubicBezTo>
                  <a:pt x="1384009" y="358968"/>
                  <a:pt x="1393298" y="368921"/>
                  <a:pt x="1411877" y="382191"/>
                </a:cubicBezTo>
                <a:cubicBezTo>
                  <a:pt x="1411877" y="385509"/>
                  <a:pt x="1417185" y="389490"/>
                  <a:pt x="1427801" y="394135"/>
                </a:cubicBezTo>
                <a:cubicBezTo>
                  <a:pt x="1429128" y="435937"/>
                  <a:pt x="1429792" y="467123"/>
                  <a:pt x="1429792" y="487692"/>
                </a:cubicBezTo>
                <a:cubicBezTo>
                  <a:pt x="1429792" y="504280"/>
                  <a:pt x="1429128" y="524849"/>
                  <a:pt x="1427801" y="549399"/>
                </a:cubicBezTo>
                <a:cubicBezTo>
                  <a:pt x="1427801" y="551390"/>
                  <a:pt x="1435100" y="557362"/>
                  <a:pt x="1449698" y="567315"/>
                </a:cubicBezTo>
                <a:cubicBezTo>
                  <a:pt x="1461641" y="571960"/>
                  <a:pt x="1476239" y="584566"/>
                  <a:pt x="1493490" y="605136"/>
                </a:cubicBezTo>
                <a:lnTo>
                  <a:pt x="1495481" y="605136"/>
                </a:lnTo>
                <a:lnTo>
                  <a:pt x="1543256" y="575277"/>
                </a:lnTo>
                <a:lnTo>
                  <a:pt x="1577095" y="575277"/>
                </a:lnTo>
                <a:cubicBezTo>
                  <a:pt x="1581076" y="577268"/>
                  <a:pt x="1593683" y="580585"/>
                  <a:pt x="1614916" y="585230"/>
                </a:cubicBezTo>
                <a:cubicBezTo>
                  <a:pt x="1638139" y="599164"/>
                  <a:pt x="1650746" y="607790"/>
                  <a:pt x="1652737" y="611107"/>
                </a:cubicBezTo>
                <a:cubicBezTo>
                  <a:pt x="1652737" y="612434"/>
                  <a:pt x="1653401" y="614425"/>
                  <a:pt x="1654727" y="617079"/>
                </a:cubicBezTo>
                <a:cubicBezTo>
                  <a:pt x="1648092" y="629023"/>
                  <a:pt x="1640793" y="636321"/>
                  <a:pt x="1632831" y="638975"/>
                </a:cubicBezTo>
                <a:lnTo>
                  <a:pt x="1632831" y="696702"/>
                </a:lnTo>
                <a:cubicBezTo>
                  <a:pt x="1630840" y="700020"/>
                  <a:pt x="1628186" y="710636"/>
                  <a:pt x="1624868" y="728552"/>
                </a:cubicBezTo>
                <a:cubicBezTo>
                  <a:pt x="1623542" y="728552"/>
                  <a:pt x="1622878" y="729215"/>
                  <a:pt x="1622878" y="730542"/>
                </a:cubicBezTo>
                <a:lnTo>
                  <a:pt x="1622878" y="760401"/>
                </a:lnTo>
                <a:cubicBezTo>
                  <a:pt x="1622878" y="761064"/>
                  <a:pt x="1621551" y="763055"/>
                  <a:pt x="1618897" y="766372"/>
                </a:cubicBezTo>
                <a:lnTo>
                  <a:pt x="1618897" y="768363"/>
                </a:lnTo>
                <a:lnTo>
                  <a:pt x="1622878" y="774335"/>
                </a:lnTo>
                <a:lnTo>
                  <a:pt x="1622878" y="796231"/>
                </a:lnTo>
                <a:lnTo>
                  <a:pt x="1626859" y="802203"/>
                </a:lnTo>
                <a:lnTo>
                  <a:pt x="1626859" y="816137"/>
                </a:lnTo>
                <a:cubicBezTo>
                  <a:pt x="1626859" y="835379"/>
                  <a:pt x="1646765" y="847986"/>
                  <a:pt x="1686576" y="853958"/>
                </a:cubicBezTo>
                <a:lnTo>
                  <a:pt x="1700510" y="853958"/>
                </a:lnTo>
                <a:cubicBezTo>
                  <a:pt x="1705155" y="849977"/>
                  <a:pt x="1716435" y="847986"/>
                  <a:pt x="1734351" y="847986"/>
                </a:cubicBezTo>
                <a:lnTo>
                  <a:pt x="1738331" y="847986"/>
                </a:lnTo>
                <a:cubicBezTo>
                  <a:pt x="1758237" y="841351"/>
                  <a:pt x="1774162" y="822108"/>
                  <a:pt x="1786105" y="790259"/>
                </a:cubicBezTo>
                <a:lnTo>
                  <a:pt x="1802030" y="748457"/>
                </a:lnTo>
                <a:cubicBezTo>
                  <a:pt x="1802030" y="746467"/>
                  <a:pt x="1805347" y="740495"/>
                  <a:pt x="1811983" y="730542"/>
                </a:cubicBezTo>
                <a:cubicBezTo>
                  <a:pt x="1819945" y="718599"/>
                  <a:pt x="1823926" y="709309"/>
                  <a:pt x="1823926" y="702674"/>
                </a:cubicBezTo>
                <a:cubicBezTo>
                  <a:pt x="1823926" y="698029"/>
                  <a:pt x="1827907" y="691394"/>
                  <a:pt x="1835870" y="682768"/>
                </a:cubicBezTo>
                <a:lnTo>
                  <a:pt x="1835870" y="652909"/>
                </a:lnTo>
                <a:cubicBezTo>
                  <a:pt x="1836533" y="650255"/>
                  <a:pt x="1837860" y="648928"/>
                  <a:pt x="1839851" y="648928"/>
                </a:cubicBezTo>
                <a:lnTo>
                  <a:pt x="1841841" y="648928"/>
                </a:lnTo>
                <a:cubicBezTo>
                  <a:pt x="1852457" y="659545"/>
                  <a:pt x="1857766" y="678123"/>
                  <a:pt x="1857766" y="704665"/>
                </a:cubicBezTo>
                <a:lnTo>
                  <a:pt x="1857766" y="728552"/>
                </a:lnTo>
                <a:cubicBezTo>
                  <a:pt x="1857766" y="730542"/>
                  <a:pt x="1862410" y="733860"/>
                  <a:pt x="1871700" y="738504"/>
                </a:cubicBezTo>
                <a:lnTo>
                  <a:pt x="1875681" y="738504"/>
                </a:lnTo>
                <a:lnTo>
                  <a:pt x="1875681" y="726561"/>
                </a:lnTo>
                <a:lnTo>
                  <a:pt x="1877672" y="726561"/>
                </a:lnTo>
                <a:cubicBezTo>
                  <a:pt x="1880326" y="726561"/>
                  <a:pt x="1881653" y="729215"/>
                  <a:pt x="1881653" y="734523"/>
                </a:cubicBezTo>
                <a:lnTo>
                  <a:pt x="1891606" y="734523"/>
                </a:lnTo>
                <a:cubicBezTo>
                  <a:pt x="1894923" y="734523"/>
                  <a:pt x="1900895" y="742486"/>
                  <a:pt x="1909522" y="758410"/>
                </a:cubicBezTo>
                <a:cubicBezTo>
                  <a:pt x="1925445" y="768363"/>
                  <a:pt x="1936062" y="775662"/>
                  <a:pt x="1941370" y="780306"/>
                </a:cubicBezTo>
                <a:cubicBezTo>
                  <a:pt x="1950659" y="780306"/>
                  <a:pt x="1957295" y="790923"/>
                  <a:pt x="1961277" y="812156"/>
                </a:cubicBezTo>
                <a:cubicBezTo>
                  <a:pt x="1962603" y="812156"/>
                  <a:pt x="1963266" y="812819"/>
                  <a:pt x="1963266" y="814146"/>
                </a:cubicBezTo>
                <a:lnTo>
                  <a:pt x="1963266" y="847986"/>
                </a:lnTo>
                <a:cubicBezTo>
                  <a:pt x="1966585" y="847986"/>
                  <a:pt x="1971229" y="852631"/>
                  <a:pt x="1977201" y="861920"/>
                </a:cubicBezTo>
                <a:lnTo>
                  <a:pt x="1977201" y="869882"/>
                </a:lnTo>
                <a:cubicBezTo>
                  <a:pt x="1970565" y="884480"/>
                  <a:pt x="1957958" y="894433"/>
                  <a:pt x="1939379" y="899741"/>
                </a:cubicBezTo>
                <a:cubicBezTo>
                  <a:pt x="1934735" y="899741"/>
                  <a:pt x="1907530" y="909694"/>
                  <a:pt x="1857766" y="929600"/>
                </a:cubicBezTo>
                <a:cubicBezTo>
                  <a:pt x="1841178" y="932254"/>
                  <a:pt x="1831225" y="934908"/>
                  <a:pt x="1827907" y="937562"/>
                </a:cubicBezTo>
                <a:cubicBezTo>
                  <a:pt x="1771507" y="938889"/>
                  <a:pt x="1729705" y="939552"/>
                  <a:pt x="1702501" y="939552"/>
                </a:cubicBezTo>
                <a:cubicBezTo>
                  <a:pt x="1693876" y="939552"/>
                  <a:pt x="1681932" y="935571"/>
                  <a:pt x="1666671" y="927609"/>
                </a:cubicBezTo>
                <a:cubicBezTo>
                  <a:pt x="1664017" y="927609"/>
                  <a:pt x="1652737" y="921637"/>
                  <a:pt x="1632831" y="909694"/>
                </a:cubicBezTo>
                <a:cubicBezTo>
                  <a:pt x="1614252" y="895760"/>
                  <a:pt x="1599655" y="879835"/>
                  <a:pt x="1589039" y="861920"/>
                </a:cubicBezTo>
                <a:cubicBezTo>
                  <a:pt x="1575104" y="842678"/>
                  <a:pt x="1567805" y="827417"/>
                  <a:pt x="1567142" y="816137"/>
                </a:cubicBezTo>
                <a:cubicBezTo>
                  <a:pt x="1565814" y="816137"/>
                  <a:pt x="1565151" y="815473"/>
                  <a:pt x="1565151" y="814146"/>
                </a:cubicBezTo>
                <a:lnTo>
                  <a:pt x="1565151" y="680778"/>
                </a:lnTo>
                <a:cubicBezTo>
                  <a:pt x="1565151" y="678787"/>
                  <a:pt x="1563161" y="676797"/>
                  <a:pt x="1559180" y="674806"/>
                </a:cubicBezTo>
                <a:lnTo>
                  <a:pt x="1553208" y="674806"/>
                </a:lnTo>
                <a:cubicBezTo>
                  <a:pt x="1516050" y="696039"/>
                  <a:pt x="1497472" y="713290"/>
                  <a:pt x="1497472" y="726561"/>
                </a:cubicBezTo>
                <a:cubicBezTo>
                  <a:pt x="1497472" y="734523"/>
                  <a:pt x="1492827" y="750448"/>
                  <a:pt x="1483538" y="774335"/>
                </a:cubicBezTo>
                <a:cubicBezTo>
                  <a:pt x="1482874" y="785615"/>
                  <a:pt x="1476239" y="801539"/>
                  <a:pt x="1463632" y="822108"/>
                </a:cubicBezTo>
                <a:lnTo>
                  <a:pt x="1463632" y="840024"/>
                </a:lnTo>
                <a:cubicBezTo>
                  <a:pt x="1449034" y="874527"/>
                  <a:pt x="1433773" y="893769"/>
                  <a:pt x="1417849" y="897750"/>
                </a:cubicBezTo>
                <a:cubicBezTo>
                  <a:pt x="1417849" y="905713"/>
                  <a:pt x="1407232" y="914339"/>
                  <a:pt x="1385999" y="923628"/>
                </a:cubicBezTo>
                <a:lnTo>
                  <a:pt x="1376046" y="923628"/>
                </a:lnTo>
                <a:cubicBezTo>
                  <a:pt x="1373392" y="923628"/>
                  <a:pt x="1370738" y="918983"/>
                  <a:pt x="1368084" y="909694"/>
                </a:cubicBezTo>
                <a:cubicBezTo>
                  <a:pt x="1354813" y="902395"/>
                  <a:pt x="1348178" y="891115"/>
                  <a:pt x="1348178" y="875854"/>
                </a:cubicBezTo>
                <a:cubicBezTo>
                  <a:pt x="1346851" y="875854"/>
                  <a:pt x="1346189" y="875190"/>
                  <a:pt x="1346189" y="873863"/>
                </a:cubicBezTo>
                <a:lnTo>
                  <a:pt x="1346189" y="871873"/>
                </a:lnTo>
                <a:cubicBezTo>
                  <a:pt x="1356805" y="855948"/>
                  <a:pt x="1365430" y="828080"/>
                  <a:pt x="1372065" y="788269"/>
                </a:cubicBezTo>
                <a:cubicBezTo>
                  <a:pt x="1372065" y="784951"/>
                  <a:pt x="1373392" y="781634"/>
                  <a:pt x="1376046" y="778316"/>
                </a:cubicBezTo>
                <a:lnTo>
                  <a:pt x="1376046" y="768363"/>
                </a:lnTo>
                <a:cubicBezTo>
                  <a:pt x="1370075" y="768363"/>
                  <a:pt x="1364103" y="770353"/>
                  <a:pt x="1358131" y="774335"/>
                </a:cubicBezTo>
                <a:lnTo>
                  <a:pt x="1346189" y="774335"/>
                </a:lnTo>
                <a:cubicBezTo>
                  <a:pt x="1332254" y="769026"/>
                  <a:pt x="1321638" y="760401"/>
                  <a:pt x="1314339" y="748457"/>
                </a:cubicBezTo>
                <a:cubicBezTo>
                  <a:pt x="1309030" y="732533"/>
                  <a:pt x="1301731" y="714618"/>
                  <a:pt x="1292442" y="694712"/>
                </a:cubicBezTo>
                <a:cubicBezTo>
                  <a:pt x="1292442" y="691394"/>
                  <a:pt x="1291115" y="688076"/>
                  <a:pt x="1288461" y="684759"/>
                </a:cubicBezTo>
                <a:lnTo>
                  <a:pt x="1288461" y="672815"/>
                </a:lnTo>
                <a:cubicBezTo>
                  <a:pt x="1292442" y="663526"/>
                  <a:pt x="1295096" y="658881"/>
                  <a:pt x="1296423" y="658881"/>
                </a:cubicBezTo>
                <a:lnTo>
                  <a:pt x="1300405" y="658881"/>
                </a:lnTo>
                <a:cubicBezTo>
                  <a:pt x="1303722" y="658881"/>
                  <a:pt x="1307040" y="666180"/>
                  <a:pt x="1310357" y="680778"/>
                </a:cubicBezTo>
                <a:cubicBezTo>
                  <a:pt x="1316992" y="691394"/>
                  <a:pt x="1322964" y="697366"/>
                  <a:pt x="1328273" y="698693"/>
                </a:cubicBezTo>
                <a:lnTo>
                  <a:pt x="1330263" y="698693"/>
                </a:lnTo>
                <a:cubicBezTo>
                  <a:pt x="1350169" y="692057"/>
                  <a:pt x="1376710" y="678787"/>
                  <a:pt x="1409886" y="658881"/>
                </a:cubicBezTo>
                <a:cubicBezTo>
                  <a:pt x="1413867" y="658881"/>
                  <a:pt x="1419839" y="650255"/>
                  <a:pt x="1427801" y="633004"/>
                </a:cubicBezTo>
                <a:lnTo>
                  <a:pt x="1427801" y="629023"/>
                </a:lnTo>
                <a:cubicBezTo>
                  <a:pt x="1427801" y="618406"/>
                  <a:pt x="1428465" y="609780"/>
                  <a:pt x="1429792" y="603145"/>
                </a:cubicBezTo>
                <a:cubicBezTo>
                  <a:pt x="1428465" y="594519"/>
                  <a:pt x="1427801" y="585230"/>
                  <a:pt x="1427801" y="575277"/>
                </a:cubicBezTo>
                <a:lnTo>
                  <a:pt x="1427801" y="573286"/>
                </a:lnTo>
                <a:cubicBezTo>
                  <a:pt x="1425147" y="569969"/>
                  <a:pt x="1423820" y="565988"/>
                  <a:pt x="1423820" y="561343"/>
                </a:cubicBezTo>
                <a:lnTo>
                  <a:pt x="1415859" y="561343"/>
                </a:lnTo>
                <a:cubicBezTo>
                  <a:pt x="1408559" y="585230"/>
                  <a:pt x="1400597" y="597173"/>
                  <a:pt x="1391972" y="597173"/>
                </a:cubicBezTo>
                <a:cubicBezTo>
                  <a:pt x="1387326" y="606463"/>
                  <a:pt x="1384009" y="611107"/>
                  <a:pt x="1382018" y="611107"/>
                </a:cubicBezTo>
                <a:cubicBezTo>
                  <a:pt x="1370738" y="611107"/>
                  <a:pt x="1358795" y="596510"/>
                  <a:pt x="1346189" y="567315"/>
                </a:cubicBezTo>
                <a:cubicBezTo>
                  <a:pt x="1332917" y="533475"/>
                  <a:pt x="1326282" y="504943"/>
                  <a:pt x="1326282" y="481720"/>
                </a:cubicBezTo>
                <a:cubicBezTo>
                  <a:pt x="1341543" y="475748"/>
                  <a:pt x="1351497" y="463141"/>
                  <a:pt x="1356141" y="443899"/>
                </a:cubicBezTo>
                <a:cubicBezTo>
                  <a:pt x="1365430" y="423330"/>
                  <a:pt x="1371402" y="404088"/>
                  <a:pt x="1374056" y="386172"/>
                </a:cubicBezTo>
                <a:cubicBezTo>
                  <a:pt x="1375384" y="386172"/>
                  <a:pt x="1376046" y="385509"/>
                  <a:pt x="1376046" y="384182"/>
                </a:cubicBezTo>
                <a:lnTo>
                  <a:pt x="1376046" y="378210"/>
                </a:lnTo>
                <a:cubicBezTo>
                  <a:pt x="1376046" y="376220"/>
                  <a:pt x="1374056" y="374229"/>
                  <a:pt x="1370075" y="372238"/>
                </a:cubicBezTo>
                <a:lnTo>
                  <a:pt x="1364103" y="372238"/>
                </a:lnTo>
                <a:lnTo>
                  <a:pt x="1358131" y="376220"/>
                </a:lnTo>
                <a:lnTo>
                  <a:pt x="1350169" y="376220"/>
                </a:lnTo>
                <a:cubicBezTo>
                  <a:pt x="1339552" y="369584"/>
                  <a:pt x="1328273" y="366267"/>
                  <a:pt x="1316330" y="366267"/>
                </a:cubicBezTo>
                <a:lnTo>
                  <a:pt x="1296423" y="366267"/>
                </a:lnTo>
                <a:cubicBezTo>
                  <a:pt x="1294434" y="366267"/>
                  <a:pt x="1291779" y="368921"/>
                  <a:pt x="1288461" y="374229"/>
                </a:cubicBezTo>
                <a:lnTo>
                  <a:pt x="1288461" y="388163"/>
                </a:lnTo>
                <a:lnTo>
                  <a:pt x="1300405" y="418022"/>
                </a:lnTo>
                <a:cubicBezTo>
                  <a:pt x="1302395" y="418022"/>
                  <a:pt x="1304386" y="420012"/>
                  <a:pt x="1306376" y="423993"/>
                </a:cubicBezTo>
                <a:lnTo>
                  <a:pt x="1306376" y="447880"/>
                </a:lnTo>
                <a:lnTo>
                  <a:pt x="1302395" y="453852"/>
                </a:lnTo>
                <a:lnTo>
                  <a:pt x="1302395" y="497645"/>
                </a:lnTo>
                <a:lnTo>
                  <a:pt x="1294434" y="511579"/>
                </a:lnTo>
                <a:lnTo>
                  <a:pt x="1294434" y="549399"/>
                </a:lnTo>
                <a:cubicBezTo>
                  <a:pt x="1294434" y="557362"/>
                  <a:pt x="1289125" y="563997"/>
                  <a:pt x="1278508" y="569305"/>
                </a:cubicBezTo>
                <a:lnTo>
                  <a:pt x="1276518" y="569305"/>
                </a:lnTo>
                <a:lnTo>
                  <a:pt x="1246659" y="555371"/>
                </a:lnTo>
                <a:cubicBezTo>
                  <a:pt x="1235380" y="545418"/>
                  <a:pt x="1228744" y="537456"/>
                  <a:pt x="1226753" y="531484"/>
                </a:cubicBezTo>
                <a:cubicBezTo>
                  <a:pt x="1222772" y="528830"/>
                  <a:pt x="1214146" y="515560"/>
                  <a:pt x="1200876" y="491673"/>
                </a:cubicBezTo>
                <a:cubicBezTo>
                  <a:pt x="1196895" y="491673"/>
                  <a:pt x="1190259" y="483047"/>
                  <a:pt x="1180970" y="465795"/>
                </a:cubicBezTo>
                <a:lnTo>
                  <a:pt x="1180970" y="455842"/>
                </a:lnTo>
                <a:cubicBezTo>
                  <a:pt x="1184951" y="451198"/>
                  <a:pt x="1186942" y="441908"/>
                  <a:pt x="1186942" y="427975"/>
                </a:cubicBezTo>
                <a:lnTo>
                  <a:pt x="1186942" y="386172"/>
                </a:lnTo>
                <a:lnTo>
                  <a:pt x="1190923" y="380201"/>
                </a:lnTo>
                <a:lnTo>
                  <a:pt x="1190923" y="362286"/>
                </a:lnTo>
                <a:cubicBezTo>
                  <a:pt x="1201539" y="329109"/>
                  <a:pt x="1211492" y="303232"/>
                  <a:pt x="1220781" y="284653"/>
                </a:cubicBezTo>
                <a:cubicBezTo>
                  <a:pt x="1227417" y="276691"/>
                  <a:pt x="1231398" y="272709"/>
                  <a:pt x="1232725" y="272709"/>
                </a:cubicBezTo>
                <a:lnTo>
                  <a:pt x="1234716" y="272709"/>
                </a:lnTo>
                <a:cubicBezTo>
                  <a:pt x="1237369" y="272709"/>
                  <a:pt x="1245996" y="285317"/>
                  <a:pt x="1260593" y="310530"/>
                </a:cubicBezTo>
                <a:cubicBezTo>
                  <a:pt x="1271210" y="322474"/>
                  <a:pt x="1277181" y="331763"/>
                  <a:pt x="1278508" y="338398"/>
                </a:cubicBezTo>
                <a:cubicBezTo>
                  <a:pt x="1285807" y="338398"/>
                  <a:pt x="1300405" y="331100"/>
                  <a:pt x="1322301" y="316502"/>
                </a:cubicBezTo>
                <a:cubicBezTo>
                  <a:pt x="1328936" y="310530"/>
                  <a:pt x="1346189" y="301904"/>
                  <a:pt x="1374056" y="290625"/>
                </a:cubicBezTo>
                <a:lnTo>
                  <a:pt x="1415859" y="276691"/>
                </a:lnTo>
                <a:cubicBezTo>
                  <a:pt x="1437755" y="270055"/>
                  <a:pt x="1486192" y="253467"/>
                  <a:pt x="1561170" y="226926"/>
                </a:cubicBezTo>
                <a:cubicBezTo>
                  <a:pt x="1585057" y="219627"/>
                  <a:pt x="1602972" y="211001"/>
                  <a:pt x="1614916" y="201049"/>
                </a:cubicBezTo>
                <a:cubicBezTo>
                  <a:pt x="1626195" y="195740"/>
                  <a:pt x="1638139" y="192423"/>
                  <a:pt x="1650746" y="191096"/>
                </a:cubicBezTo>
                <a:cubicBezTo>
                  <a:pt x="1651409" y="190432"/>
                  <a:pt x="1658045" y="186451"/>
                  <a:pt x="1670652" y="179152"/>
                </a:cubicBezTo>
                <a:close/>
                <a:moveTo>
                  <a:pt x="2479384" y="83605"/>
                </a:moveTo>
                <a:cubicBezTo>
                  <a:pt x="2519859" y="94885"/>
                  <a:pt x="2541755" y="104837"/>
                  <a:pt x="2545073" y="113463"/>
                </a:cubicBezTo>
                <a:cubicBezTo>
                  <a:pt x="2560334" y="116117"/>
                  <a:pt x="2570287" y="136687"/>
                  <a:pt x="2574931" y="175171"/>
                </a:cubicBezTo>
                <a:cubicBezTo>
                  <a:pt x="2577585" y="175171"/>
                  <a:pt x="2580903" y="188442"/>
                  <a:pt x="2584884" y="214983"/>
                </a:cubicBezTo>
                <a:cubicBezTo>
                  <a:pt x="2587538" y="215646"/>
                  <a:pt x="2588865" y="216973"/>
                  <a:pt x="2588865" y="218964"/>
                </a:cubicBezTo>
                <a:lnTo>
                  <a:pt x="2588865" y="234888"/>
                </a:lnTo>
                <a:cubicBezTo>
                  <a:pt x="2588865" y="277354"/>
                  <a:pt x="2589529" y="315175"/>
                  <a:pt x="2590856" y="348351"/>
                </a:cubicBezTo>
                <a:cubicBezTo>
                  <a:pt x="2589529" y="370248"/>
                  <a:pt x="2588865" y="386836"/>
                  <a:pt x="2588865" y="398116"/>
                </a:cubicBezTo>
                <a:cubicBezTo>
                  <a:pt x="2590192" y="429301"/>
                  <a:pt x="2590856" y="452525"/>
                  <a:pt x="2590856" y="467786"/>
                </a:cubicBezTo>
                <a:cubicBezTo>
                  <a:pt x="2590856" y="489682"/>
                  <a:pt x="2586211" y="504280"/>
                  <a:pt x="2576922" y="511579"/>
                </a:cubicBezTo>
                <a:cubicBezTo>
                  <a:pt x="2552371" y="489019"/>
                  <a:pt x="2525167" y="458496"/>
                  <a:pt x="2495308" y="420012"/>
                </a:cubicBezTo>
                <a:lnTo>
                  <a:pt x="2495308" y="414041"/>
                </a:lnTo>
                <a:lnTo>
                  <a:pt x="2499289" y="408069"/>
                </a:lnTo>
                <a:lnTo>
                  <a:pt x="2499289" y="398116"/>
                </a:lnTo>
                <a:lnTo>
                  <a:pt x="2495308" y="398116"/>
                </a:lnTo>
                <a:cubicBezTo>
                  <a:pt x="2490664" y="398116"/>
                  <a:pt x="2476730" y="407405"/>
                  <a:pt x="2453506" y="425984"/>
                </a:cubicBezTo>
                <a:cubicBezTo>
                  <a:pt x="2431610" y="435273"/>
                  <a:pt x="2419003" y="441245"/>
                  <a:pt x="2415685" y="443899"/>
                </a:cubicBezTo>
                <a:lnTo>
                  <a:pt x="2389808" y="443899"/>
                </a:lnTo>
                <a:cubicBezTo>
                  <a:pt x="2361940" y="430628"/>
                  <a:pt x="2346015" y="418022"/>
                  <a:pt x="2342034" y="406078"/>
                </a:cubicBezTo>
                <a:cubicBezTo>
                  <a:pt x="2340043" y="406078"/>
                  <a:pt x="2336726" y="402097"/>
                  <a:pt x="2332081" y="394135"/>
                </a:cubicBezTo>
                <a:lnTo>
                  <a:pt x="2336062" y="394135"/>
                </a:lnTo>
                <a:lnTo>
                  <a:pt x="2342034" y="398116"/>
                </a:lnTo>
                <a:lnTo>
                  <a:pt x="2363930" y="398116"/>
                </a:lnTo>
                <a:lnTo>
                  <a:pt x="2439572" y="356314"/>
                </a:lnTo>
                <a:cubicBezTo>
                  <a:pt x="2439572" y="354323"/>
                  <a:pt x="2446207" y="349678"/>
                  <a:pt x="2459478" y="342380"/>
                </a:cubicBezTo>
                <a:cubicBezTo>
                  <a:pt x="2492654" y="321147"/>
                  <a:pt x="2511233" y="308540"/>
                  <a:pt x="2515214" y="304559"/>
                </a:cubicBezTo>
                <a:cubicBezTo>
                  <a:pt x="2515214" y="295269"/>
                  <a:pt x="2516541" y="289298"/>
                  <a:pt x="2519195" y="286643"/>
                </a:cubicBezTo>
                <a:lnTo>
                  <a:pt x="2519195" y="238870"/>
                </a:lnTo>
                <a:lnTo>
                  <a:pt x="2511233" y="238870"/>
                </a:lnTo>
                <a:lnTo>
                  <a:pt x="2455497" y="264747"/>
                </a:lnTo>
                <a:lnTo>
                  <a:pt x="2419666" y="272709"/>
                </a:lnTo>
                <a:cubicBezTo>
                  <a:pt x="2419666" y="274036"/>
                  <a:pt x="2419003" y="274700"/>
                  <a:pt x="2417676" y="274700"/>
                </a:cubicBezTo>
                <a:lnTo>
                  <a:pt x="2409714" y="274700"/>
                </a:lnTo>
                <a:lnTo>
                  <a:pt x="2409714" y="270719"/>
                </a:lnTo>
                <a:lnTo>
                  <a:pt x="2387817" y="270719"/>
                </a:lnTo>
                <a:cubicBezTo>
                  <a:pt x="2377864" y="270719"/>
                  <a:pt x="2368575" y="266074"/>
                  <a:pt x="2359949" y="256785"/>
                </a:cubicBezTo>
                <a:lnTo>
                  <a:pt x="2359949" y="252804"/>
                </a:lnTo>
                <a:lnTo>
                  <a:pt x="2399761" y="230907"/>
                </a:lnTo>
                <a:cubicBezTo>
                  <a:pt x="2413695" y="224272"/>
                  <a:pt x="2422320" y="218964"/>
                  <a:pt x="2425638" y="214983"/>
                </a:cubicBezTo>
                <a:cubicBezTo>
                  <a:pt x="2430283" y="214983"/>
                  <a:pt x="2436918" y="211665"/>
                  <a:pt x="2445544" y="205030"/>
                </a:cubicBezTo>
                <a:lnTo>
                  <a:pt x="2519195" y="205030"/>
                </a:lnTo>
                <a:cubicBezTo>
                  <a:pt x="2520522" y="197731"/>
                  <a:pt x="2521186" y="193750"/>
                  <a:pt x="2521186" y="193086"/>
                </a:cubicBezTo>
                <a:cubicBezTo>
                  <a:pt x="2521186" y="183133"/>
                  <a:pt x="2515877" y="160574"/>
                  <a:pt x="2505261" y="125407"/>
                </a:cubicBezTo>
                <a:cubicBezTo>
                  <a:pt x="2498626" y="114790"/>
                  <a:pt x="2488673" y="102847"/>
                  <a:pt x="2475403" y="89576"/>
                </a:cubicBezTo>
                <a:lnTo>
                  <a:pt x="2475403" y="87586"/>
                </a:lnTo>
                <a:cubicBezTo>
                  <a:pt x="2476066" y="84932"/>
                  <a:pt x="2477393" y="83605"/>
                  <a:pt x="2479384" y="83605"/>
                </a:cubicBezTo>
                <a:close/>
                <a:moveTo>
                  <a:pt x="640966" y="80619"/>
                </a:moveTo>
                <a:lnTo>
                  <a:pt x="654900" y="80619"/>
                </a:lnTo>
                <a:lnTo>
                  <a:pt x="668834" y="88581"/>
                </a:lnTo>
                <a:lnTo>
                  <a:pt x="676796" y="88581"/>
                </a:lnTo>
                <a:cubicBezTo>
                  <a:pt x="688076" y="88581"/>
                  <a:pt x="696039" y="90572"/>
                  <a:pt x="700683" y="94553"/>
                </a:cubicBezTo>
                <a:lnTo>
                  <a:pt x="734523" y="94553"/>
                </a:lnTo>
                <a:lnTo>
                  <a:pt x="740495" y="98534"/>
                </a:lnTo>
                <a:lnTo>
                  <a:pt x="760401" y="98534"/>
                </a:lnTo>
                <a:cubicBezTo>
                  <a:pt x="766372" y="103842"/>
                  <a:pt x="774334" y="109150"/>
                  <a:pt x="784287" y="114459"/>
                </a:cubicBezTo>
                <a:cubicBezTo>
                  <a:pt x="784287" y="117113"/>
                  <a:pt x="792249" y="125075"/>
                  <a:pt x="808174" y="138346"/>
                </a:cubicBezTo>
                <a:cubicBezTo>
                  <a:pt x="808174" y="141663"/>
                  <a:pt x="809501" y="144981"/>
                  <a:pt x="812155" y="148298"/>
                </a:cubicBezTo>
                <a:lnTo>
                  <a:pt x="812155" y="156261"/>
                </a:lnTo>
                <a:cubicBezTo>
                  <a:pt x="808838" y="162896"/>
                  <a:pt x="803529" y="166214"/>
                  <a:pt x="796231" y="166214"/>
                </a:cubicBezTo>
                <a:lnTo>
                  <a:pt x="774334" y="166214"/>
                </a:lnTo>
                <a:cubicBezTo>
                  <a:pt x="771680" y="166214"/>
                  <a:pt x="764381" y="176166"/>
                  <a:pt x="752438" y="196072"/>
                </a:cubicBezTo>
                <a:cubicBezTo>
                  <a:pt x="750447" y="196072"/>
                  <a:pt x="743812" y="201380"/>
                  <a:pt x="732532" y="211997"/>
                </a:cubicBezTo>
                <a:lnTo>
                  <a:pt x="732532" y="217969"/>
                </a:lnTo>
                <a:cubicBezTo>
                  <a:pt x="746466" y="230576"/>
                  <a:pt x="757083" y="266406"/>
                  <a:pt x="764381" y="325460"/>
                </a:cubicBezTo>
                <a:lnTo>
                  <a:pt x="788268" y="325460"/>
                </a:lnTo>
                <a:cubicBezTo>
                  <a:pt x="811492" y="336076"/>
                  <a:pt x="830735" y="341384"/>
                  <a:pt x="845995" y="341384"/>
                </a:cubicBezTo>
                <a:lnTo>
                  <a:pt x="883816" y="341384"/>
                </a:lnTo>
                <a:cubicBezTo>
                  <a:pt x="891778" y="346029"/>
                  <a:pt x="902395" y="349347"/>
                  <a:pt x="915665" y="351337"/>
                </a:cubicBezTo>
                <a:cubicBezTo>
                  <a:pt x="927609" y="363281"/>
                  <a:pt x="938889" y="371243"/>
                  <a:pt x="949505" y="375224"/>
                </a:cubicBezTo>
                <a:cubicBezTo>
                  <a:pt x="949505" y="377215"/>
                  <a:pt x="952823" y="379869"/>
                  <a:pt x="959458" y="383186"/>
                </a:cubicBezTo>
                <a:cubicBezTo>
                  <a:pt x="964766" y="387168"/>
                  <a:pt x="967420" y="389822"/>
                  <a:pt x="967420" y="391149"/>
                </a:cubicBezTo>
                <a:lnTo>
                  <a:pt x="967420" y="403092"/>
                </a:lnTo>
                <a:cubicBezTo>
                  <a:pt x="962776" y="415699"/>
                  <a:pt x="959458" y="422998"/>
                  <a:pt x="957468" y="424988"/>
                </a:cubicBezTo>
                <a:lnTo>
                  <a:pt x="937562" y="426979"/>
                </a:lnTo>
                <a:lnTo>
                  <a:pt x="921637" y="426979"/>
                </a:lnTo>
                <a:cubicBezTo>
                  <a:pt x="915002" y="429633"/>
                  <a:pt x="911685" y="432287"/>
                  <a:pt x="911685" y="434941"/>
                </a:cubicBezTo>
                <a:lnTo>
                  <a:pt x="901731" y="434941"/>
                </a:lnTo>
                <a:lnTo>
                  <a:pt x="889788" y="426979"/>
                </a:lnTo>
                <a:lnTo>
                  <a:pt x="881826" y="426979"/>
                </a:lnTo>
                <a:cubicBezTo>
                  <a:pt x="872536" y="426979"/>
                  <a:pt x="864574" y="426316"/>
                  <a:pt x="857939" y="424988"/>
                </a:cubicBezTo>
                <a:cubicBezTo>
                  <a:pt x="842677" y="424988"/>
                  <a:pt x="818127" y="432287"/>
                  <a:pt x="784287" y="446885"/>
                </a:cubicBezTo>
                <a:lnTo>
                  <a:pt x="784287" y="520536"/>
                </a:lnTo>
                <a:lnTo>
                  <a:pt x="788268" y="526508"/>
                </a:lnTo>
                <a:lnTo>
                  <a:pt x="788268" y="558357"/>
                </a:lnTo>
                <a:cubicBezTo>
                  <a:pt x="788268" y="559021"/>
                  <a:pt x="789595" y="561011"/>
                  <a:pt x="792249" y="564329"/>
                </a:cubicBezTo>
                <a:lnTo>
                  <a:pt x="792249" y="592197"/>
                </a:lnTo>
                <a:cubicBezTo>
                  <a:pt x="792249" y="610112"/>
                  <a:pt x="794240" y="621392"/>
                  <a:pt x="798221" y="626037"/>
                </a:cubicBezTo>
                <a:lnTo>
                  <a:pt x="798221" y="649924"/>
                </a:lnTo>
                <a:cubicBezTo>
                  <a:pt x="802202" y="653905"/>
                  <a:pt x="804193" y="666512"/>
                  <a:pt x="804193" y="687745"/>
                </a:cubicBezTo>
                <a:lnTo>
                  <a:pt x="804193" y="729547"/>
                </a:lnTo>
                <a:lnTo>
                  <a:pt x="808174" y="735518"/>
                </a:lnTo>
                <a:lnTo>
                  <a:pt x="808174" y="807179"/>
                </a:lnTo>
                <a:cubicBezTo>
                  <a:pt x="805520" y="809833"/>
                  <a:pt x="802866" y="821113"/>
                  <a:pt x="800212" y="841019"/>
                </a:cubicBezTo>
                <a:cubicBezTo>
                  <a:pt x="798221" y="842346"/>
                  <a:pt x="794240" y="849645"/>
                  <a:pt x="788268" y="862915"/>
                </a:cubicBezTo>
                <a:lnTo>
                  <a:pt x="788268" y="902727"/>
                </a:lnTo>
                <a:cubicBezTo>
                  <a:pt x="782960" y="919978"/>
                  <a:pt x="773671" y="928604"/>
                  <a:pt x="760401" y="928604"/>
                </a:cubicBezTo>
                <a:cubicBezTo>
                  <a:pt x="757083" y="928604"/>
                  <a:pt x="753765" y="929931"/>
                  <a:pt x="750447" y="932585"/>
                </a:cubicBezTo>
                <a:lnTo>
                  <a:pt x="740495" y="932585"/>
                </a:lnTo>
                <a:cubicBezTo>
                  <a:pt x="727887" y="929268"/>
                  <a:pt x="712627" y="912680"/>
                  <a:pt x="694711" y="882821"/>
                </a:cubicBezTo>
                <a:cubicBezTo>
                  <a:pt x="692721" y="882821"/>
                  <a:pt x="690730" y="880831"/>
                  <a:pt x="688740" y="876849"/>
                </a:cubicBezTo>
                <a:lnTo>
                  <a:pt x="688740" y="874859"/>
                </a:lnTo>
                <a:lnTo>
                  <a:pt x="692721" y="868887"/>
                </a:lnTo>
                <a:lnTo>
                  <a:pt x="692721" y="829075"/>
                </a:lnTo>
                <a:cubicBezTo>
                  <a:pt x="692721" y="826421"/>
                  <a:pt x="691394" y="825094"/>
                  <a:pt x="688740" y="825094"/>
                </a:cubicBezTo>
                <a:cubicBezTo>
                  <a:pt x="687412" y="791918"/>
                  <a:pt x="686749" y="765377"/>
                  <a:pt x="686749" y="745471"/>
                </a:cubicBezTo>
                <a:lnTo>
                  <a:pt x="686749" y="628027"/>
                </a:lnTo>
                <a:cubicBezTo>
                  <a:pt x="684095" y="624710"/>
                  <a:pt x="682768" y="622719"/>
                  <a:pt x="682768" y="622055"/>
                </a:cubicBezTo>
                <a:lnTo>
                  <a:pt x="682768" y="560348"/>
                </a:lnTo>
                <a:cubicBezTo>
                  <a:pt x="685422" y="557030"/>
                  <a:pt x="686749" y="555039"/>
                  <a:pt x="686749" y="554376"/>
                </a:cubicBezTo>
                <a:cubicBezTo>
                  <a:pt x="684095" y="554376"/>
                  <a:pt x="682768" y="553049"/>
                  <a:pt x="682768" y="550395"/>
                </a:cubicBezTo>
                <a:cubicBezTo>
                  <a:pt x="685422" y="547077"/>
                  <a:pt x="686749" y="545087"/>
                  <a:pt x="686749" y="544423"/>
                </a:cubicBezTo>
                <a:lnTo>
                  <a:pt x="686749" y="522527"/>
                </a:lnTo>
                <a:lnTo>
                  <a:pt x="678787" y="522527"/>
                </a:lnTo>
                <a:cubicBezTo>
                  <a:pt x="670824" y="553049"/>
                  <a:pt x="666843" y="569637"/>
                  <a:pt x="666843" y="572291"/>
                </a:cubicBezTo>
                <a:cubicBezTo>
                  <a:pt x="666843" y="573618"/>
                  <a:pt x="663526" y="587552"/>
                  <a:pt x="656890" y="614093"/>
                </a:cubicBezTo>
                <a:lnTo>
                  <a:pt x="656890" y="616084"/>
                </a:lnTo>
                <a:cubicBezTo>
                  <a:pt x="664853" y="616084"/>
                  <a:pt x="668834" y="617411"/>
                  <a:pt x="668834" y="620065"/>
                </a:cubicBezTo>
                <a:cubicBezTo>
                  <a:pt x="668834" y="625373"/>
                  <a:pt x="663526" y="638644"/>
                  <a:pt x="652909" y="659876"/>
                </a:cubicBezTo>
                <a:lnTo>
                  <a:pt x="652909" y="665848"/>
                </a:lnTo>
                <a:lnTo>
                  <a:pt x="656890" y="671820"/>
                </a:lnTo>
                <a:lnTo>
                  <a:pt x="656890" y="707650"/>
                </a:lnTo>
                <a:cubicBezTo>
                  <a:pt x="653573" y="714949"/>
                  <a:pt x="644284" y="722911"/>
                  <a:pt x="629022" y="731537"/>
                </a:cubicBezTo>
                <a:lnTo>
                  <a:pt x="623051" y="731537"/>
                </a:lnTo>
                <a:cubicBezTo>
                  <a:pt x="621723" y="731537"/>
                  <a:pt x="613761" y="723575"/>
                  <a:pt x="599164" y="707650"/>
                </a:cubicBezTo>
                <a:cubicBezTo>
                  <a:pt x="590538" y="707650"/>
                  <a:pt x="579258" y="697697"/>
                  <a:pt x="565324" y="677792"/>
                </a:cubicBezTo>
                <a:cubicBezTo>
                  <a:pt x="559352" y="667839"/>
                  <a:pt x="539447" y="643952"/>
                  <a:pt x="505607" y="606131"/>
                </a:cubicBezTo>
                <a:cubicBezTo>
                  <a:pt x="505607" y="603477"/>
                  <a:pt x="504280" y="602150"/>
                  <a:pt x="501625" y="602150"/>
                </a:cubicBezTo>
                <a:lnTo>
                  <a:pt x="495654" y="602150"/>
                </a:lnTo>
                <a:lnTo>
                  <a:pt x="489682" y="606131"/>
                </a:lnTo>
                <a:lnTo>
                  <a:pt x="459823" y="606131"/>
                </a:lnTo>
                <a:lnTo>
                  <a:pt x="453851" y="602150"/>
                </a:lnTo>
                <a:lnTo>
                  <a:pt x="414040" y="602150"/>
                </a:lnTo>
                <a:cubicBezTo>
                  <a:pt x="398115" y="608121"/>
                  <a:pt x="381527" y="612103"/>
                  <a:pt x="364276" y="614093"/>
                </a:cubicBezTo>
                <a:cubicBezTo>
                  <a:pt x="360294" y="617411"/>
                  <a:pt x="350342" y="620728"/>
                  <a:pt x="334417" y="624046"/>
                </a:cubicBezTo>
                <a:lnTo>
                  <a:pt x="302568" y="641961"/>
                </a:lnTo>
                <a:lnTo>
                  <a:pt x="302568" y="645942"/>
                </a:lnTo>
                <a:cubicBezTo>
                  <a:pt x="315838" y="668502"/>
                  <a:pt x="322473" y="685754"/>
                  <a:pt x="322473" y="697697"/>
                </a:cubicBezTo>
                <a:lnTo>
                  <a:pt x="322473" y="709641"/>
                </a:lnTo>
                <a:cubicBezTo>
                  <a:pt x="321810" y="712958"/>
                  <a:pt x="313848" y="718930"/>
                  <a:pt x="298587" y="727556"/>
                </a:cubicBezTo>
                <a:lnTo>
                  <a:pt x="292615" y="727556"/>
                </a:lnTo>
                <a:cubicBezTo>
                  <a:pt x="289961" y="727556"/>
                  <a:pt x="285316" y="722248"/>
                  <a:pt x="278681" y="711631"/>
                </a:cubicBezTo>
                <a:cubicBezTo>
                  <a:pt x="271382" y="707650"/>
                  <a:pt x="262756" y="704996"/>
                  <a:pt x="252804" y="703669"/>
                </a:cubicBezTo>
                <a:cubicBezTo>
                  <a:pt x="252804" y="701679"/>
                  <a:pt x="248822" y="698361"/>
                  <a:pt x="240860" y="693716"/>
                </a:cubicBezTo>
                <a:cubicBezTo>
                  <a:pt x="238206" y="691726"/>
                  <a:pt x="228253" y="678455"/>
                  <a:pt x="211001" y="653905"/>
                </a:cubicBezTo>
                <a:cubicBezTo>
                  <a:pt x="195077" y="636653"/>
                  <a:pt x="185124" y="622719"/>
                  <a:pt x="181143" y="612103"/>
                </a:cubicBezTo>
                <a:lnTo>
                  <a:pt x="181143" y="604140"/>
                </a:lnTo>
                <a:cubicBezTo>
                  <a:pt x="183797" y="600823"/>
                  <a:pt x="185124" y="598832"/>
                  <a:pt x="185124" y="598169"/>
                </a:cubicBezTo>
                <a:lnTo>
                  <a:pt x="185124" y="592197"/>
                </a:lnTo>
                <a:cubicBezTo>
                  <a:pt x="180479" y="590870"/>
                  <a:pt x="177825" y="590206"/>
                  <a:pt x="177162" y="590206"/>
                </a:cubicBezTo>
                <a:cubicBezTo>
                  <a:pt x="173844" y="590206"/>
                  <a:pt x="161237" y="606794"/>
                  <a:pt x="139341" y="639971"/>
                </a:cubicBezTo>
                <a:cubicBezTo>
                  <a:pt x="125407" y="651251"/>
                  <a:pt x="109482" y="661867"/>
                  <a:pt x="91567" y="671820"/>
                </a:cubicBezTo>
                <a:lnTo>
                  <a:pt x="41802" y="671820"/>
                </a:lnTo>
                <a:cubicBezTo>
                  <a:pt x="38485" y="671820"/>
                  <a:pt x="31186" y="665185"/>
                  <a:pt x="19906" y="651914"/>
                </a:cubicBezTo>
                <a:cubicBezTo>
                  <a:pt x="6636" y="639971"/>
                  <a:pt x="0" y="628027"/>
                  <a:pt x="0" y="616084"/>
                </a:cubicBezTo>
                <a:cubicBezTo>
                  <a:pt x="17252" y="605467"/>
                  <a:pt x="31849" y="593524"/>
                  <a:pt x="43793" y="580254"/>
                </a:cubicBezTo>
                <a:cubicBezTo>
                  <a:pt x="60381" y="572291"/>
                  <a:pt x="78296" y="555039"/>
                  <a:pt x="97539" y="528499"/>
                </a:cubicBezTo>
                <a:cubicBezTo>
                  <a:pt x="97539" y="525844"/>
                  <a:pt x="107491" y="515228"/>
                  <a:pt x="127397" y="496649"/>
                </a:cubicBezTo>
                <a:cubicBezTo>
                  <a:pt x="134696" y="488023"/>
                  <a:pt x="143985" y="474089"/>
                  <a:pt x="155265" y="454847"/>
                </a:cubicBezTo>
                <a:cubicBezTo>
                  <a:pt x="169863" y="436932"/>
                  <a:pt x="177162" y="422998"/>
                  <a:pt x="177162" y="413045"/>
                </a:cubicBezTo>
                <a:cubicBezTo>
                  <a:pt x="177162" y="411054"/>
                  <a:pt x="178489" y="408400"/>
                  <a:pt x="181143" y="405083"/>
                </a:cubicBezTo>
                <a:lnTo>
                  <a:pt x="181143" y="393139"/>
                </a:lnTo>
                <a:lnTo>
                  <a:pt x="171190" y="375224"/>
                </a:lnTo>
                <a:lnTo>
                  <a:pt x="171190" y="369252"/>
                </a:lnTo>
                <a:cubicBezTo>
                  <a:pt x="171853" y="366598"/>
                  <a:pt x="173180" y="365271"/>
                  <a:pt x="175171" y="365271"/>
                </a:cubicBezTo>
                <a:lnTo>
                  <a:pt x="187114" y="373233"/>
                </a:lnTo>
                <a:lnTo>
                  <a:pt x="187114" y="375224"/>
                </a:lnTo>
                <a:lnTo>
                  <a:pt x="195077" y="375224"/>
                </a:lnTo>
                <a:cubicBezTo>
                  <a:pt x="203039" y="365935"/>
                  <a:pt x="213655" y="340721"/>
                  <a:pt x="226926" y="299582"/>
                </a:cubicBezTo>
                <a:lnTo>
                  <a:pt x="226926" y="281667"/>
                </a:lnTo>
                <a:lnTo>
                  <a:pt x="203039" y="279676"/>
                </a:lnTo>
                <a:lnTo>
                  <a:pt x="195077" y="279676"/>
                </a:lnTo>
                <a:lnTo>
                  <a:pt x="155265" y="265743"/>
                </a:lnTo>
                <a:cubicBezTo>
                  <a:pt x="122089" y="225931"/>
                  <a:pt x="105501" y="204035"/>
                  <a:pt x="105501" y="200054"/>
                </a:cubicBezTo>
                <a:cubicBezTo>
                  <a:pt x="104174" y="195409"/>
                  <a:pt x="101520" y="189437"/>
                  <a:pt x="97539" y="182138"/>
                </a:cubicBezTo>
                <a:lnTo>
                  <a:pt x="97539" y="178157"/>
                </a:lnTo>
                <a:cubicBezTo>
                  <a:pt x="97539" y="175503"/>
                  <a:pt x="99529" y="174176"/>
                  <a:pt x="103510" y="174176"/>
                </a:cubicBezTo>
                <a:cubicBezTo>
                  <a:pt x="118771" y="180811"/>
                  <a:pt x="133369" y="184792"/>
                  <a:pt x="147303" y="186120"/>
                </a:cubicBezTo>
                <a:cubicBezTo>
                  <a:pt x="150621" y="192091"/>
                  <a:pt x="159910" y="198726"/>
                  <a:pt x="175171" y="206025"/>
                </a:cubicBezTo>
                <a:lnTo>
                  <a:pt x="179152" y="206025"/>
                </a:lnTo>
                <a:cubicBezTo>
                  <a:pt x="190432" y="206025"/>
                  <a:pt x="210338" y="195409"/>
                  <a:pt x="238870" y="174176"/>
                </a:cubicBezTo>
                <a:cubicBezTo>
                  <a:pt x="241524" y="174176"/>
                  <a:pt x="242851" y="167541"/>
                  <a:pt x="242851" y="154270"/>
                </a:cubicBezTo>
                <a:lnTo>
                  <a:pt x="242851" y="140336"/>
                </a:lnTo>
                <a:cubicBezTo>
                  <a:pt x="247495" y="125075"/>
                  <a:pt x="255458" y="115122"/>
                  <a:pt x="266737" y="110477"/>
                </a:cubicBezTo>
                <a:lnTo>
                  <a:pt x="282662" y="118440"/>
                </a:lnTo>
                <a:cubicBezTo>
                  <a:pt x="282662" y="116449"/>
                  <a:pt x="287307" y="113795"/>
                  <a:pt x="296596" y="110477"/>
                </a:cubicBezTo>
                <a:lnTo>
                  <a:pt x="352332" y="110477"/>
                </a:lnTo>
                <a:cubicBezTo>
                  <a:pt x="356977" y="115786"/>
                  <a:pt x="372901" y="120430"/>
                  <a:pt x="400106" y="124411"/>
                </a:cubicBezTo>
                <a:cubicBezTo>
                  <a:pt x="411386" y="126402"/>
                  <a:pt x="422002" y="133701"/>
                  <a:pt x="431955" y="146308"/>
                </a:cubicBezTo>
                <a:lnTo>
                  <a:pt x="431955" y="156261"/>
                </a:lnTo>
                <a:cubicBezTo>
                  <a:pt x="427310" y="169531"/>
                  <a:pt x="416031" y="176166"/>
                  <a:pt x="398115" y="176166"/>
                </a:cubicBezTo>
                <a:cubicBezTo>
                  <a:pt x="390817" y="183465"/>
                  <a:pt x="382855" y="193418"/>
                  <a:pt x="374229" y="206025"/>
                </a:cubicBezTo>
                <a:lnTo>
                  <a:pt x="372238" y="206025"/>
                </a:lnTo>
                <a:lnTo>
                  <a:pt x="372238" y="215978"/>
                </a:lnTo>
                <a:lnTo>
                  <a:pt x="346360" y="283658"/>
                </a:lnTo>
                <a:cubicBezTo>
                  <a:pt x="337735" y="293610"/>
                  <a:pt x="326455" y="316170"/>
                  <a:pt x="312521" y="351337"/>
                </a:cubicBezTo>
                <a:cubicBezTo>
                  <a:pt x="299250" y="375224"/>
                  <a:pt x="290624" y="387168"/>
                  <a:pt x="286643" y="387168"/>
                </a:cubicBezTo>
                <a:lnTo>
                  <a:pt x="286643" y="389158"/>
                </a:lnTo>
                <a:cubicBezTo>
                  <a:pt x="286643" y="391149"/>
                  <a:pt x="288634" y="393139"/>
                  <a:pt x="292615" y="395130"/>
                </a:cubicBezTo>
                <a:lnTo>
                  <a:pt x="294606" y="395130"/>
                </a:lnTo>
                <a:cubicBezTo>
                  <a:pt x="299914" y="390485"/>
                  <a:pt x="311194" y="386504"/>
                  <a:pt x="328445" y="383186"/>
                </a:cubicBezTo>
                <a:lnTo>
                  <a:pt x="366266" y="365271"/>
                </a:lnTo>
                <a:lnTo>
                  <a:pt x="374229" y="365271"/>
                </a:lnTo>
                <a:lnTo>
                  <a:pt x="465795" y="395130"/>
                </a:lnTo>
                <a:cubicBezTo>
                  <a:pt x="474421" y="397120"/>
                  <a:pt x="489018" y="412381"/>
                  <a:pt x="509588" y="440913"/>
                </a:cubicBezTo>
                <a:lnTo>
                  <a:pt x="521531" y="440913"/>
                </a:lnTo>
                <a:cubicBezTo>
                  <a:pt x="526839" y="438922"/>
                  <a:pt x="530820" y="433614"/>
                  <a:pt x="533475" y="424988"/>
                </a:cubicBezTo>
                <a:lnTo>
                  <a:pt x="531484" y="415036"/>
                </a:lnTo>
                <a:lnTo>
                  <a:pt x="531484" y="397120"/>
                </a:lnTo>
                <a:lnTo>
                  <a:pt x="527503" y="391149"/>
                </a:lnTo>
                <a:lnTo>
                  <a:pt x="527503" y="385177"/>
                </a:lnTo>
                <a:lnTo>
                  <a:pt x="531484" y="379205"/>
                </a:lnTo>
                <a:lnTo>
                  <a:pt x="531484" y="263752"/>
                </a:lnTo>
                <a:cubicBezTo>
                  <a:pt x="528167" y="253135"/>
                  <a:pt x="522195" y="243846"/>
                  <a:pt x="513569" y="235884"/>
                </a:cubicBezTo>
                <a:lnTo>
                  <a:pt x="513569" y="233893"/>
                </a:lnTo>
                <a:lnTo>
                  <a:pt x="529493" y="233893"/>
                </a:lnTo>
                <a:cubicBezTo>
                  <a:pt x="541437" y="233893"/>
                  <a:pt x="558689" y="241192"/>
                  <a:pt x="581248" y="255790"/>
                </a:cubicBezTo>
                <a:lnTo>
                  <a:pt x="583239" y="255790"/>
                </a:lnTo>
                <a:cubicBezTo>
                  <a:pt x="591201" y="255790"/>
                  <a:pt x="607789" y="233230"/>
                  <a:pt x="633003" y="188110"/>
                </a:cubicBezTo>
                <a:lnTo>
                  <a:pt x="633003" y="186120"/>
                </a:lnTo>
                <a:cubicBezTo>
                  <a:pt x="633003" y="184129"/>
                  <a:pt x="631013" y="182138"/>
                  <a:pt x="627032" y="180148"/>
                </a:cubicBezTo>
                <a:lnTo>
                  <a:pt x="615089" y="180148"/>
                </a:lnTo>
                <a:lnTo>
                  <a:pt x="609117" y="184129"/>
                </a:lnTo>
                <a:cubicBezTo>
                  <a:pt x="604472" y="184129"/>
                  <a:pt x="587884" y="184792"/>
                  <a:pt x="559352" y="186120"/>
                </a:cubicBezTo>
                <a:cubicBezTo>
                  <a:pt x="534139" y="179484"/>
                  <a:pt x="521531" y="170858"/>
                  <a:pt x="521531" y="160242"/>
                </a:cubicBezTo>
                <a:cubicBezTo>
                  <a:pt x="518214" y="156924"/>
                  <a:pt x="508261" y="142990"/>
                  <a:pt x="491673" y="118440"/>
                </a:cubicBezTo>
                <a:lnTo>
                  <a:pt x="491673" y="108487"/>
                </a:lnTo>
                <a:cubicBezTo>
                  <a:pt x="492336" y="105833"/>
                  <a:pt x="493664" y="104506"/>
                  <a:pt x="495654" y="104506"/>
                </a:cubicBezTo>
                <a:cubicBezTo>
                  <a:pt x="502289" y="113132"/>
                  <a:pt x="511578" y="119767"/>
                  <a:pt x="523522" y="124411"/>
                </a:cubicBezTo>
                <a:cubicBezTo>
                  <a:pt x="523522" y="128393"/>
                  <a:pt x="528167" y="130383"/>
                  <a:pt x="537456" y="130383"/>
                </a:cubicBezTo>
                <a:cubicBezTo>
                  <a:pt x="542100" y="130383"/>
                  <a:pt x="562670" y="126402"/>
                  <a:pt x="599164" y="118440"/>
                </a:cubicBezTo>
                <a:cubicBezTo>
                  <a:pt x="601154" y="118440"/>
                  <a:pt x="612434" y="107160"/>
                  <a:pt x="633003" y="84600"/>
                </a:cubicBezTo>
                <a:cubicBezTo>
                  <a:pt x="634994" y="84600"/>
                  <a:pt x="637648" y="83273"/>
                  <a:pt x="640966" y="80619"/>
                </a:cubicBezTo>
                <a:close/>
                <a:moveTo>
                  <a:pt x="1413867" y="73652"/>
                </a:moveTo>
                <a:lnTo>
                  <a:pt x="1419839" y="73652"/>
                </a:lnTo>
                <a:cubicBezTo>
                  <a:pt x="1451688" y="89576"/>
                  <a:pt x="1468940" y="97539"/>
                  <a:pt x="1471594" y="97539"/>
                </a:cubicBezTo>
                <a:cubicBezTo>
                  <a:pt x="1482874" y="97539"/>
                  <a:pt x="1499462" y="113463"/>
                  <a:pt x="1521358" y="145313"/>
                </a:cubicBezTo>
                <a:cubicBezTo>
                  <a:pt x="1541264" y="172517"/>
                  <a:pt x="1551217" y="191759"/>
                  <a:pt x="1551217" y="203039"/>
                </a:cubicBezTo>
                <a:lnTo>
                  <a:pt x="1551217" y="214983"/>
                </a:lnTo>
                <a:lnTo>
                  <a:pt x="1533302" y="226926"/>
                </a:lnTo>
                <a:lnTo>
                  <a:pt x="1515387" y="226926"/>
                </a:lnTo>
                <a:cubicBezTo>
                  <a:pt x="1512069" y="223609"/>
                  <a:pt x="1500789" y="218964"/>
                  <a:pt x="1481547" y="212992"/>
                </a:cubicBezTo>
                <a:lnTo>
                  <a:pt x="1465622" y="212992"/>
                </a:lnTo>
                <a:cubicBezTo>
                  <a:pt x="1459651" y="216973"/>
                  <a:pt x="1453679" y="218964"/>
                  <a:pt x="1447707" y="218964"/>
                </a:cubicBezTo>
                <a:cubicBezTo>
                  <a:pt x="1431119" y="214319"/>
                  <a:pt x="1416521" y="206357"/>
                  <a:pt x="1403914" y="195077"/>
                </a:cubicBezTo>
                <a:lnTo>
                  <a:pt x="1403914" y="189105"/>
                </a:lnTo>
                <a:cubicBezTo>
                  <a:pt x="1427801" y="167209"/>
                  <a:pt x="1439745" y="150621"/>
                  <a:pt x="1439745" y="139341"/>
                </a:cubicBezTo>
                <a:lnTo>
                  <a:pt x="1439745" y="137350"/>
                </a:lnTo>
                <a:cubicBezTo>
                  <a:pt x="1439745" y="127397"/>
                  <a:pt x="1429792" y="109482"/>
                  <a:pt x="1409886" y="83605"/>
                </a:cubicBezTo>
                <a:lnTo>
                  <a:pt x="1409886" y="77633"/>
                </a:lnTo>
                <a:cubicBezTo>
                  <a:pt x="1410550" y="74979"/>
                  <a:pt x="1411877" y="73652"/>
                  <a:pt x="1413867" y="73652"/>
                </a:cubicBezTo>
                <a:close/>
                <a:moveTo>
                  <a:pt x="2618724" y="13934"/>
                </a:moveTo>
                <a:cubicBezTo>
                  <a:pt x="2658536" y="28532"/>
                  <a:pt x="2678441" y="43129"/>
                  <a:pt x="2678441" y="57727"/>
                </a:cubicBezTo>
                <a:cubicBezTo>
                  <a:pt x="2687731" y="72988"/>
                  <a:pt x="2692375" y="86922"/>
                  <a:pt x="2692375" y="99529"/>
                </a:cubicBezTo>
                <a:cubicBezTo>
                  <a:pt x="2694366" y="110809"/>
                  <a:pt x="2696357" y="117444"/>
                  <a:pt x="2698347" y="119435"/>
                </a:cubicBezTo>
                <a:lnTo>
                  <a:pt x="2698347" y="175171"/>
                </a:lnTo>
                <a:lnTo>
                  <a:pt x="2694366" y="181143"/>
                </a:lnTo>
                <a:lnTo>
                  <a:pt x="2694366" y="201049"/>
                </a:lnTo>
                <a:lnTo>
                  <a:pt x="2698347" y="207020"/>
                </a:lnTo>
                <a:lnTo>
                  <a:pt x="2698347" y="250813"/>
                </a:lnTo>
                <a:lnTo>
                  <a:pt x="2702328" y="250813"/>
                </a:lnTo>
                <a:cubicBezTo>
                  <a:pt x="2710291" y="250813"/>
                  <a:pt x="2714272" y="246832"/>
                  <a:pt x="2714272" y="238870"/>
                </a:cubicBezTo>
                <a:cubicBezTo>
                  <a:pt x="2720907" y="238870"/>
                  <a:pt x="2724225" y="232898"/>
                  <a:pt x="2724225" y="220954"/>
                </a:cubicBezTo>
                <a:lnTo>
                  <a:pt x="2724225" y="209011"/>
                </a:lnTo>
                <a:lnTo>
                  <a:pt x="2762046" y="159247"/>
                </a:lnTo>
                <a:cubicBezTo>
                  <a:pt x="2774652" y="140668"/>
                  <a:pt x="2784605" y="121426"/>
                  <a:pt x="2791904" y="101520"/>
                </a:cubicBezTo>
                <a:lnTo>
                  <a:pt x="2791904" y="97539"/>
                </a:lnTo>
                <a:cubicBezTo>
                  <a:pt x="2791904" y="92230"/>
                  <a:pt x="2781951" y="86259"/>
                  <a:pt x="2762046" y="79624"/>
                </a:cubicBezTo>
                <a:lnTo>
                  <a:pt x="2762046" y="77633"/>
                </a:lnTo>
                <a:cubicBezTo>
                  <a:pt x="2762046" y="75642"/>
                  <a:pt x="2767354" y="71661"/>
                  <a:pt x="2777970" y="65689"/>
                </a:cubicBezTo>
                <a:lnTo>
                  <a:pt x="2797876" y="65689"/>
                </a:lnTo>
                <a:cubicBezTo>
                  <a:pt x="2803848" y="70998"/>
                  <a:pt x="2815128" y="74979"/>
                  <a:pt x="2831716" y="77633"/>
                </a:cubicBezTo>
                <a:cubicBezTo>
                  <a:pt x="2850294" y="82278"/>
                  <a:pt x="2864228" y="91567"/>
                  <a:pt x="2873518" y="105501"/>
                </a:cubicBezTo>
                <a:cubicBezTo>
                  <a:pt x="2873518" y="108155"/>
                  <a:pt x="2876172" y="112800"/>
                  <a:pt x="2881480" y="119435"/>
                </a:cubicBezTo>
                <a:lnTo>
                  <a:pt x="2881480" y="131379"/>
                </a:lnTo>
                <a:cubicBezTo>
                  <a:pt x="2868873" y="169863"/>
                  <a:pt x="2856266" y="193750"/>
                  <a:pt x="2843659" y="203039"/>
                </a:cubicBezTo>
                <a:cubicBezTo>
                  <a:pt x="2787259" y="256121"/>
                  <a:pt x="2750102" y="282662"/>
                  <a:pt x="2732187" y="282662"/>
                </a:cubicBezTo>
                <a:cubicBezTo>
                  <a:pt x="2732187" y="285317"/>
                  <a:pt x="2729533" y="286643"/>
                  <a:pt x="2724225" y="286643"/>
                </a:cubicBezTo>
                <a:cubicBezTo>
                  <a:pt x="2722897" y="283989"/>
                  <a:pt x="2722234" y="281999"/>
                  <a:pt x="2722234" y="280672"/>
                </a:cubicBezTo>
                <a:lnTo>
                  <a:pt x="2714272" y="280672"/>
                </a:lnTo>
                <a:cubicBezTo>
                  <a:pt x="2704982" y="287307"/>
                  <a:pt x="2699674" y="290625"/>
                  <a:pt x="2698347" y="290625"/>
                </a:cubicBezTo>
                <a:lnTo>
                  <a:pt x="2698347" y="292615"/>
                </a:lnTo>
                <a:cubicBezTo>
                  <a:pt x="2701001" y="295269"/>
                  <a:pt x="2703655" y="309867"/>
                  <a:pt x="2706309" y="336408"/>
                </a:cubicBezTo>
                <a:cubicBezTo>
                  <a:pt x="2712281" y="345697"/>
                  <a:pt x="2718253" y="350342"/>
                  <a:pt x="2724225" y="350342"/>
                </a:cubicBezTo>
                <a:lnTo>
                  <a:pt x="2738159" y="350342"/>
                </a:lnTo>
                <a:lnTo>
                  <a:pt x="2744130" y="354323"/>
                </a:lnTo>
                <a:lnTo>
                  <a:pt x="2756074" y="354323"/>
                </a:lnTo>
                <a:lnTo>
                  <a:pt x="2762046" y="350342"/>
                </a:lnTo>
                <a:lnTo>
                  <a:pt x="2787923" y="350342"/>
                </a:lnTo>
                <a:cubicBezTo>
                  <a:pt x="2811810" y="350342"/>
                  <a:pt x="2848304" y="336408"/>
                  <a:pt x="2897405" y="308540"/>
                </a:cubicBezTo>
                <a:cubicBezTo>
                  <a:pt x="2908685" y="292615"/>
                  <a:pt x="2917311" y="272046"/>
                  <a:pt x="2923282" y="246832"/>
                </a:cubicBezTo>
                <a:cubicBezTo>
                  <a:pt x="2927927" y="246832"/>
                  <a:pt x="2933235" y="232234"/>
                  <a:pt x="2939207" y="203039"/>
                </a:cubicBezTo>
                <a:cubicBezTo>
                  <a:pt x="2940534" y="203039"/>
                  <a:pt x="2941198" y="202376"/>
                  <a:pt x="2941198" y="201049"/>
                </a:cubicBezTo>
                <a:lnTo>
                  <a:pt x="2941198" y="183133"/>
                </a:lnTo>
                <a:cubicBezTo>
                  <a:pt x="2941861" y="180480"/>
                  <a:pt x="2943188" y="179152"/>
                  <a:pt x="2945179" y="179152"/>
                </a:cubicBezTo>
                <a:cubicBezTo>
                  <a:pt x="2945179" y="179816"/>
                  <a:pt x="2947833" y="188442"/>
                  <a:pt x="2953141" y="205030"/>
                </a:cubicBezTo>
                <a:lnTo>
                  <a:pt x="2953141" y="228917"/>
                </a:lnTo>
                <a:cubicBezTo>
                  <a:pt x="2958449" y="235552"/>
                  <a:pt x="2961767" y="246168"/>
                  <a:pt x="2963094" y="260766"/>
                </a:cubicBezTo>
                <a:lnTo>
                  <a:pt x="2969066" y="264747"/>
                </a:lnTo>
                <a:lnTo>
                  <a:pt x="2971056" y="264747"/>
                </a:lnTo>
                <a:lnTo>
                  <a:pt x="2977028" y="260766"/>
                </a:lnTo>
                <a:lnTo>
                  <a:pt x="2983000" y="260766"/>
                </a:lnTo>
                <a:cubicBezTo>
                  <a:pt x="2990298" y="260766"/>
                  <a:pt x="2998261" y="276691"/>
                  <a:pt x="3006887" y="308540"/>
                </a:cubicBezTo>
                <a:cubicBezTo>
                  <a:pt x="3010868" y="308540"/>
                  <a:pt x="3012858" y="309867"/>
                  <a:pt x="3012858" y="312521"/>
                </a:cubicBezTo>
                <a:lnTo>
                  <a:pt x="3012858" y="328445"/>
                </a:lnTo>
                <a:cubicBezTo>
                  <a:pt x="3012858" y="333090"/>
                  <a:pt x="3010868" y="337735"/>
                  <a:pt x="3006887" y="342380"/>
                </a:cubicBezTo>
                <a:lnTo>
                  <a:pt x="3006887" y="346361"/>
                </a:lnTo>
                <a:lnTo>
                  <a:pt x="3016839" y="364276"/>
                </a:lnTo>
                <a:lnTo>
                  <a:pt x="3016839" y="380201"/>
                </a:lnTo>
                <a:cubicBezTo>
                  <a:pt x="3005559" y="396125"/>
                  <a:pt x="2991625" y="406741"/>
                  <a:pt x="2975037" y="412050"/>
                </a:cubicBezTo>
                <a:cubicBezTo>
                  <a:pt x="2971056" y="412050"/>
                  <a:pt x="2954468" y="416694"/>
                  <a:pt x="2925273" y="425984"/>
                </a:cubicBezTo>
                <a:cubicBezTo>
                  <a:pt x="2919301" y="425984"/>
                  <a:pt x="2906030" y="429301"/>
                  <a:pt x="2885461" y="435937"/>
                </a:cubicBezTo>
                <a:lnTo>
                  <a:pt x="2775980" y="435937"/>
                </a:lnTo>
                <a:cubicBezTo>
                  <a:pt x="2754083" y="435937"/>
                  <a:pt x="2728206" y="423993"/>
                  <a:pt x="2698347" y="400106"/>
                </a:cubicBezTo>
                <a:cubicBezTo>
                  <a:pt x="2668488" y="360958"/>
                  <a:pt x="2652564" y="328445"/>
                  <a:pt x="2650573" y="302568"/>
                </a:cubicBezTo>
                <a:cubicBezTo>
                  <a:pt x="2648583" y="293279"/>
                  <a:pt x="2646592" y="287307"/>
                  <a:pt x="2644602" y="284653"/>
                </a:cubicBezTo>
                <a:lnTo>
                  <a:pt x="2644602" y="262757"/>
                </a:lnTo>
                <a:lnTo>
                  <a:pt x="2640620" y="256785"/>
                </a:lnTo>
                <a:cubicBezTo>
                  <a:pt x="2639293" y="177825"/>
                  <a:pt x="2638630" y="115454"/>
                  <a:pt x="2638630" y="69671"/>
                </a:cubicBezTo>
                <a:lnTo>
                  <a:pt x="2638630" y="67680"/>
                </a:lnTo>
                <a:cubicBezTo>
                  <a:pt x="2631994" y="48438"/>
                  <a:pt x="2624032" y="31186"/>
                  <a:pt x="2614743" y="15925"/>
                </a:cubicBezTo>
                <a:close/>
                <a:moveTo>
                  <a:pt x="3888275" y="0"/>
                </a:moveTo>
                <a:lnTo>
                  <a:pt x="3904199" y="0"/>
                </a:lnTo>
                <a:cubicBezTo>
                  <a:pt x="3908844" y="5309"/>
                  <a:pt x="3916806" y="9290"/>
                  <a:pt x="3928086" y="11944"/>
                </a:cubicBezTo>
                <a:cubicBezTo>
                  <a:pt x="3935385" y="19243"/>
                  <a:pt x="3953300" y="24551"/>
                  <a:pt x="3981832" y="27868"/>
                </a:cubicBezTo>
                <a:cubicBezTo>
                  <a:pt x="3983822" y="27868"/>
                  <a:pt x="3987803" y="36494"/>
                  <a:pt x="3993775" y="53746"/>
                </a:cubicBezTo>
                <a:lnTo>
                  <a:pt x="3993775" y="65689"/>
                </a:lnTo>
                <a:cubicBezTo>
                  <a:pt x="3988467" y="71661"/>
                  <a:pt x="3985813" y="74979"/>
                  <a:pt x="3985813" y="75642"/>
                </a:cubicBezTo>
                <a:lnTo>
                  <a:pt x="3985813" y="127397"/>
                </a:lnTo>
                <a:cubicBezTo>
                  <a:pt x="3985813" y="152611"/>
                  <a:pt x="3973206" y="204366"/>
                  <a:pt x="3947992" y="282662"/>
                </a:cubicBezTo>
                <a:cubicBezTo>
                  <a:pt x="3941357" y="291288"/>
                  <a:pt x="3938039" y="301241"/>
                  <a:pt x="3938039" y="312521"/>
                </a:cubicBezTo>
                <a:lnTo>
                  <a:pt x="3942020" y="314511"/>
                </a:lnTo>
                <a:lnTo>
                  <a:pt x="3946001" y="314511"/>
                </a:lnTo>
                <a:cubicBezTo>
                  <a:pt x="3963916" y="314511"/>
                  <a:pt x="3975197" y="312521"/>
                  <a:pt x="3979841" y="308540"/>
                </a:cubicBezTo>
                <a:lnTo>
                  <a:pt x="4007709" y="308540"/>
                </a:lnTo>
                <a:lnTo>
                  <a:pt x="4031596" y="292615"/>
                </a:lnTo>
                <a:cubicBezTo>
                  <a:pt x="4039558" y="292615"/>
                  <a:pt x="4052165" y="296596"/>
                  <a:pt x="4069417" y="304559"/>
                </a:cubicBezTo>
                <a:lnTo>
                  <a:pt x="4083351" y="302568"/>
                </a:lnTo>
                <a:cubicBezTo>
                  <a:pt x="4085342" y="311857"/>
                  <a:pt x="4105247" y="322474"/>
                  <a:pt x="4143068" y="334417"/>
                </a:cubicBezTo>
                <a:cubicBezTo>
                  <a:pt x="4160320" y="349015"/>
                  <a:pt x="4174254" y="364939"/>
                  <a:pt x="4184870" y="382191"/>
                </a:cubicBezTo>
                <a:lnTo>
                  <a:pt x="4184870" y="384182"/>
                </a:lnTo>
                <a:cubicBezTo>
                  <a:pt x="4182217" y="386836"/>
                  <a:pt x="4180889" y="391480"/>
                  <a:pt x="4180889" y="398116"/>
                </a:cubicBezTo>
                <a:cubicBezTo>
                  <a:pt x="4186198" y="398116"/>
                  <a:pt x="4188852" y="399443"/>
                  <a:pt x="4188852" y="402097"/>
                </a:cubicBezTo>
                <a:lnTo>
                  <a:pt x="4188852" y="404088"/>
                </a:lnTo>
                <a:cubicBezTo>
                  <a:pt x="4185534" y="410723"/>
                  <a:pt x="4180226" y="414041"/>
                  <a:pt x="4172927" y="414041"/>
                </a:cubicBezTo>
                <a:lnTo>
                  <a:pt x="4170936" y="414041"/>
                </a:lnTo>
                <a:cubicBezTo>
                  <a:pt x="4163637" y="406078"/>
                  <a:pt x="4155012" y="402097"/>
                  <a:pt x="4145059" y="402097"/>
                </a:cubicBezTo>
                <a:lnTo>
                  <a:pt x="4141078" y="404088"/>
                </a:lnTo>
                <a:cubicBezTo>
                  <a:pt x="4138424" y="402760"/>
                  <a:pt x="4136433" y="402097"/>
                  <a:pt x="4135106" y="402097"/>
                </a:cubicBezTo>
                <a:cubicBezTo>
                  <a:pt x="4134443" y="402097"/>
                  <a:pt x="4125816" y="402760"/>
                  <a:pt x="4109229" y="404088"/>
                </a:cubicBezTo>
                <a:cubicBezTo>
                  <a:pt x="4105247" y="399443"/>
                  <a:pt x="4103257" y="396125"/>
                  <a:pt x="4103257" y="394135"/>
                </a:cubicBezTo>
                <a:lnTo>
                  <a:pt x="4087332" y="394135"/>
                </a:lnTo>
                <a:cubicBezTo>
                  <a:pt x="4046857" y="418022"/>
                  <a:pt x="4024297" y="429965"/>
                  <a:pt x="4019653" y="429965"/>
                </a:cubicBezTo>
                <a:cubicBezTo>
                  <a:pt x="4002401" y="435273"/>
                  <a:pt x="3993775" y="441245"/>
                  <a:pt x="3993775" y="447880"/>
                </a:cubicBezTo>
                <a:cubicBezTo>
                  <a:pt x="3993775" y="455842"/>
                  <a:pt x="4010363" y="463805"/>
                  <a:pt x="4043540" y="471767"/>
                </a:cubicBezTo>
                <a:lnTo>
                  <a:pt x="4049511" y="481720"/>
                </a:lnTo>
                <a:lnTo>
                  <a:pt x="4049511" y="489682"/>
                </a:lnTo>
                <a:cubicBezTo>
                  <a:pt x="4046857" y="492336"/>
                  <a:pt x="4044867" y="501626"/>
                  <a:pt x="4043540" y="517550"/>
                </a:cubicBezTo>
                <a:lnTo>
                  <a:pt x="3993775" y="569305"/>
                </a:lnTo>
                <a:cubicBezTo>
                  <a:pt x="3964580" y="576604"/>
                  <a:pt x="3949982" y="583239"/>
                  <a:pt x="3949982" y="589211"/>
                </a:cubicBezTo>
                <a:cubicBezTo>
                  <a:pt x="3955291" y="596510"/>
                  <a:pt x="3960599" y="601154"/>
                  <a:pt x="3965907" y="603145"/>
                </a:cubicBezTo>
                <a:cubicBezTo>
                  <a:pt x="3965907" y="605136"/>
                  <a:pt x="3968561" y="608453"/>
                  <a:pt x="3973869" y="613098"/>
                </a:cubicBezTo>
                <a:lnTo>
                  <a:pt x="3973869" y="629023"/>
                </a:lnTo>
                <a:cubicBezTo>
                  <a:pt x="3966570" y="642957"/>
                  <a:pt x="3951973" y="655564"/>
                  <a:pt x="3930077" y="666843"/>
                </a:cubicBezTo>
                <a:cubicBezTo>
                  <a:pt x="3930077" y="670161"/>
                  <a:pt x="3915479" y="677460"/>
                  <a:pt x="3886284" y="688740"/>
                </a:cubicBezTo>
                <a:cubicBezTo>
                  <a:pt x="3877658" y="694048"/>
                  <a:pt x="3872350" y="699356"/>
                  <a:pt x="3870359" y="704665"/>
                </a:cubicBezTo>
                <a:lnTo>
                  <a:pt x="3870359" y="712627"/>
                </a:lnTo>
                <a:lnTo>
                  <a:pt x="3874341" y="718599"/>
                </a:lnTo>
                <a:lnTo>
                  <a:pt x="3874341" y="736514"/>
                </a:lnTo>
                <a:cubicBezTo>
                  <a:pt x="3875004" y="739168"/>
                  <a:pt x="3876331" y="740495"/>
                  <a:pt x="3878322" y="740495"/>
                </a:cubicBezTo>
                <a:cubicBezTo>
                  <a:pt x="3879649" y="802203"/>
                  <a:pt x="3880312" y="849977"/>
                  <a:pt x="3880312" y="883816"/>
                </a:cubicBezTo>
                <a:lnTo>
                  <a:pt x="3880312" y="941543"/>
                </a:lnTo>
                <a:lnTo>
                  <a:pt x="3884293" y="947515"/>
                </a:lnTo>
                <a:cubicBezTo>
                  <a:pt x="3881640" y="948178"/>
                  <a:pt x="3880312" y="949505"/>
                  <a:pt x="3880312" y="951496"/>
                </a:cubicBezTo>
                <a:lnTo>
                  <a:pt x="3880312" y="961449"/>
                </a:lnTo>
                <a:lnTo>
                  <a:pt x="3884293" y="967421"/>
                </a:lnTo>
                <a:lnTo>
                  <a:pt x="3884293" y="969411"/>
                </a:lnTo>
                <a:lnTo>
                  <a:pt x="3880312" y="975383"/>
                </a:lnTo>
                <a:lnTo>
                  <a:pt x="3880312" y="991307"/>
                </a:lnTo>
                <a:cubicBezTo>
                  <a:pt x="3880312" y="997279"/>
                  <a:pt x="3875668" y="1004578"/>
                  <a:pt x="3866378" y="1013204"/>
                </a:cubicBezTo>
                <a:lnTo>
                  <a:pt x="3864388" y="1013204"/>
                </a:lnTo>
                <a:cubicBezTo>
                  <a:pt x="3843155" y="1000597"/>
                  <a:pt x="3829885" y="987326"/>
                  <a:pt x="3824576" y="973392"/>
                </a:cubicBezTo>
                <a:cubicBezTo>
                  <a:pt x="3776802" y="930263"/>
                  <a:pt x="3751588" y="895760"/>
                  <a:pt x="3748934" y="869882"/>
                </a:cubicBezTo>
                <a:cubicBezTo>
                  <a:pt x="3744290" y="864574"/>
                  <a:pt x="3735664" y="856612"/>
                  <a:pt x="3723057" y="845995"/>
                </a:cubicBezTo>
                <a:lnTo>
                  <a:pt x="3723057" y="840024"/>
                </a:lnTo>
                <a:cubicBezTo>
                  <a:pt x="3725711" y="834715"/>
                  <a:pt x="3729028" y="832061"/>
                  <a:pt x="3733010" y="832061"/>
                </a:cubicBezTo>
                <a:lnTo>
                  <a:pt x="3733010" y="830071"/>
                </a:lnTo>
                <a:lnTo>
                  <a:pt x="3729028" y="824099"/>
                </a:lnTo>
                <a:lnTo>
                  <a:pt x="3733010" y="822108"/>
                </a:lnTo>
                <a:cubicBezTo>
                  <a:pt x="3746280" y="823436"/>
                  <a:pt x="3756897" y="824099"/>
                  <a:pt x="3764859" y="824099"/>
                </a:cubicBezTo>
                <a:lnTo>
                  <a:pt x="3770831" y="828080"/>
                </a:lnTo>
                <a:lnTo>
                  <a:pt x="3802680" y="828080"/>
                </a:lnTo>
                <a:cubicBezTo>
                  <a:pt x="3804670" y="828080"/>
                  <a:pt x="3807324" y="825426"/>
                  <a:pt x="3810642" y="820118"/>
                </a:cubicBezTo>
                <a:lnTo>
                  <a:pt x="3810642" y="744476"/>
                </a:lnTo>
                <a:lnTo>
                  <a:pt x="3808652" y="734523"/>
                </a:lnTo>
                <a:lnTo>
                  <a:pt x="3800689" y="734523"/>
                </a:lnTo>
                <a:cubicBezTo>
                  <a:pt x="3796045" y="747794"/>
                  <a:pt x="3788746" y="754429"/>
                  <a:pt x="3778793" y="754429"/>
                </a:cubicBezTo>
                <a:cubicBezTo>
                  <a:pt x="3766849" y="754429"/>
                  <a:pt x="3742299" y="769026"/>
                  <a:pt x="3705142" y="798222"/>
                </a:cubicBezTo>
                <a:cubicBezTo>
                  <a:pt x="3701160" y="815473"/>
                  <a:pt x="3695189" y="824099"/>
                  <a:pt x="3687226" y="824099"/>
                </a:cubicBezTo>
                <a:cubicBezTo>
                  <a:pt x="3669975" y="840687"/>
                  <a:pt x="3658695" y="859266"/>
                  <a:pt x="3653387" y="879835"/>
                </a:cubicBezTo>
                <a:cubicBezTo>
                  <a:pt x="3646752" y="885807"/>
                  <a:pt x="3643434" y="896423"/>
                  <a:pt x="3643434" y="911684"/>
                </a:cubicBezTo>
                <a:cubicBezTo>
                  <a:pt x="3641443" y="911684"/>
                  <a:pt x="3638789" y="915002"/>
                  <a:pt x="3635471" y="921637"/>
                </a:cubicBezTo>
                <a:lnTo>
                  <a:pt x="3635471" y="935571"/>
                </a:lnTo>
                <a:cubicBezTo>
                  <a:pt x="3635471" y="952160"/>
                  <a:pt x="3628836" y="966094"/>
                  <a:pt x="3615566" y="977373"/>
                </a:cubicBezTo>
                <a:cubicBezTo>
                  <a:pt x="3608931" y="968748"/>
                  <a:pt x="3594997" y="959458"/>
                  <a:pt x="3573764" y="949505"/>
                </a:cubicBezTo>
                <a:cubicBezTo>
                  <a:pt x="3561157" y="935571"/>
                  <a:pt x="3548549" y="917656"/>
                  <a:pt x="3535943" y="895760"/>
                </a:cubicBezTo>
                <a:cubicBezTo>
                  <a:pt x="3521345" y="889788"/>
                  <a:pt x="3514046" y="879835"/>
                  <a:pt x="3514046" y="865901"/>
                </a:cubicBezTo>
                <a:cubicBezTo>
                  <a:pt x="3514046" y="863911"/>
                  <a:pt x="3512719" y="861257"/>
                  <a:pt x="3510065" y="857939"/>
                </a:cubicBezTo>
                <a:lnTo>
                  <a:pt x="3510065" y="828080"/>
                </a:lnTo>
                <a:cubicBezTo>
                  <a:pt x="3523336" y="812156"/>
                  <a:pt x="3529971" y="802203"/>
                  <a:pt x="3529971" y="798222"/>
                </a:cubicBezTo>
                <a:cubicBezTo>
                  <a:pt x="3528644" y="767699"/>
                  <a:pt x="3527980" y="751775"/>
                  <a:pt x="3527980" y="750448"/>
                </a:cubicBezTo>
                <a:lnTo>
                  <a:pt x="3531961" y="748457"/>
                </a:lnTo>
                <a:lnTo>
                  <a:pt x="3551867" y="804193"/>
                </a:lnTo>
                <a:cubicBezTo>
                  <a:pt x="3554521" y="812156"/>
                  <a:pt x="3557839" y="816800"/>
                  <a:pt x="3561820" y="818127"/>
                </a:cubicBezTo>
                <a:lnTo>
                  <a:pt x="3567792" y="818127"/>
                </a:lnTo>
                <a:cubicBezTo>
                  <a:pt x="3604949" y="794240"/>
                  <a:pt x="3650069" y="770353"/>
                  <a:pt x="3703151" y="746467"/>
                </a:cubicBezTo>
                <a:lnTo>
                  <a:pt x="3705142" y="742486"/>
                </a:lnTo>
                <a:cubicBezTo>
                  <a:pt x="3698507" y="727888"/>
                  <a:pt x="3693861" y="712627"/>
                  <a:pt x="3691208" y="696702"/>
                </a:cubicBezTo>
                <a:cubicBezTo>
                  <a:pt x="3689880" y="696702"/>
                  <a:pt x="3689217" y="696039"/>
                  <a:pt x="3689217" y="694712"/>
                </a:cubicBezTo>
                <a:lnTo>
                  <a:pt x="3689217" y="686749"/>
                </a:lnTo>
                <a:cubicBezTo>
                  <a:pt x="3691871" y="682768"/>
                  <a:pt x="3695852" y="668171"/>
                  <a:pt x="3701160" y="642957"/>
                </a:cubicBezTo>
                <a:cubicBezTo>
                  <a:pt x="3702488" y="642957"/>
                  <a:pt x="3703151" y="642293"/>
                  <a:pt x="3703151" y="640966"/>
                </a:cubicBezTo>
                <a:lnTo>
                  <a:pt x="3703151" y="625041"/>
                </a:lnTo>
                <a:cubicBezTo>
                  <a:pt x="3697843" y="607126"/>
                  <a:pt x="3692535" y="597837"/>
                  <a:pt x="3687226" y="597173"/>
                </a:cubicBezTo>
                <a:cubicBezTo>
                  <a:pt x="3684572" y="591865"/>
                  <a:pt x="3683245" y="587220"/>
                  <a:pt x="3683245" y="583239"/>
                </a:cubicBezTo>
                <a:cubicBezTo>
                  <a:pt x="3691208" y="578595"/>
                  <a:pt x="3695189" y="572623"/>
                  <a:pt x="3695189" y="565324"/>
                </a:cubicBezTo>
                <a:cubicBezTo>
                  <a:pt x="3690544" y="530821"/>
                  <a:pt x="3684572" y="513569"/>
                  <a:pt x="3677274" y="513569"/>
                </a:cubicBezTo>
                <a:lnTo>
                  <a:pt x="3665330" y="513569"/>
                </a:lnTo>
                <a:cubicBezTo>
                  <a:pt x="3645424" y="522859"/>
                  <a:pt x="3628172" y="528830"/>
                  <a:pt x="3613575" y="531484"/>
                </a:cubicBezTo>
                <a:cubicBezTo>
                  <a:pt x="3605613" y="535465"/>
                  <a:pt x="3593669" y="538783"/>
                  <a:pt x="3577745" y="541437"/>
                </a:cubicBezTo>
                <a:cubicBezTo>
                  <a:pt x="3574427" y="546745"/>
                  <a:pt x="3565801" y="549399"/>
                  <a:pt x="3551867" y="549399"/>
                </a:cubicBezTo>
                <a:lnTo>
                  <a:pt x="3541914" y="549399"/>
                </a:lnTo>
                <a:cubicBezTo>
                  <a:pt x="3538597" y="554044"/>
                  <a:pt x="3525326" y="558025"/>
                  <a:pt x="3502103" y="561343"/>
                </a:cubicBezTo>
                <a:cubicBezTo>
                  <a:pt x="3502103" y="562670"/>
                  <a:pt x="3501439" y="563333"/>
                  <a:pt x="3500112" y="563333"/>
                </a:cubicBezTo>
                <a:lnTo>
                  <a:pt x="3476225" y="563333"/>
                </a:lnTo>
                <a:lnTo>
                  <a:pt x="3450348" y="573286"/>
                </a:lnTo>
                <a:lnTo>
                  <a:pt x="3438404" y="573286"/>
                </a:lnTo>
                <a:lnTo>
                  <a:pt x="3438404" y="577268"/>
                </a:lnTo>
                <a:cubicBezTo>
                  <a:pt x="3404565" y="578595"/>
                  <a:pt x="3384659" y="579258"/>
                  <a:pt x="3378687" y="579258"/>
                </a:cubicBezTo>
                <a:cubicBezTo>
                  <a:pt x="3374043" y="579258"/>
                  <a:pt x="3364753" y="572623"/>
                  <a:pt x="3350819" y="559352"/>
                </a:cubicBezTo>
                <a:cubicBezTo>
                  <a:pt x="3377360" y="550727"/>
                  <a:pt x="3406555" y="537456"/>
                  <a:pt x="3438404" y="519541"/>
                </a:cubicBezTo>
                <a:cubicBezTo>
                  <a:pt x="3443049" y="519541"/>
                  <a:pt x="3466936" y="510915"/>
                  <a:pt x="3510065" y="493663"/>
                </a:cubicBezTo>
                <a:cubicBezTo>
                  <a:pt x="3529971" y="489019"/>
                  <a:pt x="3551204" y="480393"/>
                  <a:pt x="3573764" y="467786"/>
                </a:cubicBezTo>
                <a:cubicBezTo>
                  <a:pt x="3579072" y="467786"/>
                  <a:pt x="3606276" y="456506"/>
                  <a:pt x="3655377" y="433946"/>
                </a:cubicBezTo>
                <a:cubicBezTo>
                  <a:pt x="3662012" y="433946"/>
                  <a:pt x="3679927" y="425320"/>
                  <a:pt x="3709123" y="408069"/>
                </a:cubicBezTo>
                <a:lnTo>
                  <a:pt x="3715094" y="408069"/>
                </a:lnTo>
                <a:lnTo>
                  <a:pt x="3715094" y="406078"/>
                </a:lnTo>
                <a:lnTo>
                  <a:pt x="3709123" y="398116"/>
                </a:lnTo>
                <a:cubicBezTo>
                  <a:pt x="3709123" y="396125"/>
                  <a:pt x="3716422" y="393471"/>
                  <a:pt x="3731019" y="390154"/>
                </a:cubicBezTo>
                <a:cubicBezTo>
                  <a:pt x="3731019" y="386836"/>
                  <a:pt x="3733673" y="384845"/>
                  <a:pt x="3738981" y="384182"/>
                </a:cubicBezTo>
                <a:lnTo>
                  <a:pt x="3738981" y="378210"/>
                </a:lnTo>
                <a:lnTo>
                  <a:pt x="3713104" y="378210"/>
                </a:lnTo>
                <a:cubicBezTo>
                  <a:pt x="3694525" y="369584"/>
                  <a:pt x="3678601" y="349678"/>
                  <a:pt x="3665330" y="318493"/>
                </a:cubicBezTo>
                <a:lnTo>
                  <a:pt x="3665330" y="316502"/>
                </a:lnTo>
                <a:lnTo>
                  <a:pt x="3669311" y="310530"/>
                </a:lnTo>
                <a:cubicBezTo>
                  <a:pt x="3667984" y="307213"/>
                  <a:pt x="3663339" y="300577"/>
                  <a:pt x="3655377" y="290625"/>
                </a:cubicBezTo>
                <a:lnTo>
                  <a:pt x="3655377" y="286643"/>
                </a:lnTo>
                <a:lnTo>
                  <a:pt x="3663339" y="270719"/>
                </a:lnTo>
                <a:cubicBezTo>
                  <a:pt x="3658031" y="261430"/>
                  <a:pt x="3654050" y="243514"/>
                  <a:pt x="3651396" y="216973"/>
                </a:cubicBezTo>
                <a:cubicBezTo>
                  <a:pt x="3650069" y="216973"/>
                  <a:pt x="3649405" y="216310"/>
                  <a:pt x="3649405" y="214983"/>
                </a:cubicBezTo>
                <a:lnTo>
                  <a:pt x="3649405" y="191096"/>
                </a:lnTo>
                <a:cubicBezTo>
                  <a:pt x="3645424" y="187115"/>
                  <a:pt x="3643434" y="174508"/>
                  <a:pt x="3643434" y="153275"/>
                </a:cubicBezTo>
                <a:lnTo>
                  <a:pt x="3643434" y="141331"/>
                </a:lnTo>
                <a:cubicBezTo>
                  <a:pt x="3640780" y="138677"/>
                  <a:pt x="3637462" y="122089"/>
                  <a:pt x="3633481" y="91567"/>
                </a:cubicBezTo>
                <a:lnTo>
                  <a:pt x="3637462" y="89576"/>
                </a:lnTo>
                <a:lnTo>
                  <a:pt x="3639453" y="89576"/>
                </a:lnTo>
                <a:cubicBezTo>
                  <a:pt x="3644097" y="94885"/>
                  <a:pt x="3648742" y="97539"/>
                  <a:pt x="3653387" y="97539"/>
                </a:cubicBezTo>
                <a:lnTo>
                  <a:pt x="3675283" y="123416"/>
                </a:lnTo>
                <a:cubicBezTo>
                  <a:pt x="3681255" y="134696"/>
                  <a:pt x="3685236" y="145313"/>
                  <a:pt x="3687226" y="155265"/>
                </a:cubicBezTo>
                <a:cubicBezTo>
                  <a:pt x="3693198" y="173181"/>
                  <a:pt x="3699170" y="183797"/>
                  <a:pt x="3705142" y="187115"/>
                </a:cubicBezTo>
                <a:lnTo>
                  <a:pt x="3713104" y="187115"/>
                </a:lnTo>
                <a:cubicBezTo>
                  <a:pt x="3719076" y="183133"/>
                  <a:pt x="3731682" y="177825"/>
                  <a:pt x="3750925" y="171190"/>
                </a:cubicBezTo>
                <a:cubicBezTo>
                  <a:pt x="3758887" y="165882"/>
                  <a:pt x="3773485" y="159910"/>
                  <a:pt x="3794718" y="153275"/>
                </a:cubicBezTo>
                <a:cubicBezTo>
                  <a:pt x="3794718" y="151948"/>
                  <a:pt x="3801353" y="147303"/>
                  <a:pt x="3814623" y="139341"/>
                </a:cubicBezTo>
                <a:lnTo>
                  <a:pt x="3824576" y="139341"/>
                </a:lnTo>
                <a:cubicBezTo>
                  <a:pt x="3831875" y="145976"/>
                  <a:pt x="3843155" y="149294"/>
                  <a:pt x="3858416" y="149294"/>
                </a:cubicBezTo>
                <a:cubicBezTo>
                  <a:pt x="3864388" y="155929"/>
                  <a:pt x="3874341" y="159247"/>
                  <a:pt x="3888275" y="159247"/>
                </a:cubicBezTo>
                <a:cubicBezTo>
                  <a:pt x="3894910" y="147303"/>
                  <a:pt x="3899555" y="130715"/>
                  <a:pt x="3902209" y="109482"/>
                </a:cubicBezTo>
                <a:cubicBezTo>
                  <a:pt x="3903536" y="109482"/>
                  <a:pt x="3904199" y="108819"/>
                  <a:pt x="3904199" y="107492"/>
                </a:cubicBezTo>
                <a:lnTo>
                  <a:pt x="3904199" y="83605"/>
                </a:lnTo>
                <a:lnTo>
                  <a:pt x="3892256" y="83605"/>
                </a:lnTo>
                <a:cubicBezTo>
                  <a:pt x="3863724" y="93558"/>
                  <a:pt x="3842491" y="100193"/>
                  <a:pt x="3828557" y="103510"/>
                </a:cubicBezTo>
                <a:cubicBezTo>
                  <a:pt x="3828557" y="107492"/>
                  <a:pt x="3821258" y="109482"/>
                  <a:pt x="3806661" y="109482"/>
                </a:cubicBezTo>
                <a:lnTo>
                  <a:pt x="3792727" y="109482"/>
                </a:lnTo>
                <a:lnTo>
                  <a:pt x="3770831" y="117444"/>
                </a:lnTo>
                <a:lnTo>
                  <a:pt x="3762868" y="117444"/>
                </a:lnTo>
                <a:cubicBezTo>
                  <a:pt x="3749598" y="117444"/>
                  <a:pt x="3736991" y="121426"/>
                  <a:pt x="3725047" y="129388"/>
                </a:cubicBezTo>
                <a:lnTo>
                  <a:pt x="3723057" y="129388"/>
                </a:lnTo>
                <a:cubicBezTo>
                  <a:pt x="3712441" y="125407"/>
                  <a:pt x="3701160" y="117444"/>
                  <a:pt x="3689217" y="105501"/>
                </a:cubicBezTo>
                <a:lnTo>
                  <a:pt x="3689217" y="103510"/>
                </a:lnTo>
                <a:cubicBezTo>
                  <a:pt x="3689217" y="101520"/>
                  <a:pt x="3697843" y="98866"/>
                  <a:pt x="3715094" y="95548"/>
                </a:cubicBezTo>
                <a:cubicBezTo>
                  <a:pt x="3729028" y="90240"/>
                  <a:pt x="3755569" y="77633"/>
                  <a:pt x="3794718" y="57727"/>
                </a:cubicBezTo>
                <a:lnTo>
                  <a:pt x="3842491" y="35831"/>
                </a:lnTo>
                <a:cubicBezTo>
                  <a:pt x="3857089" y="23224"/>
                  <a:pt x="3867042" y="13934"/>
                  <a:pt x="3872350" y="7963"/>
                </a:cubicBezTo>
                <a:cubicBezTo>
                  <a:pt x="3876331" y="7963"/>
                  <a:pt x="3881640" y="5309"/>
                  <a:pt x="3888275" y="0"/>
                </a:cubicBezTo>
                <a:close/>
              </a:path>
            </a:pathLst>
          </a:custGeom>
          <a:gradFill>
            <a:gsLst>
              <a:gs pos="96000">
                <a:srgbClr val="4B9720"/>
              </a:gs>
              <a:gs pos="2000">
                <a:srgbClr val="5DB643"/>
              </a:gs>
              <a:gs pos="54000">
                <a:schemeClr val="accent4"/>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8000" dirty="0">
              <a:gradFill>
                <a:gsLst>
                  <a:gs pos="96000">
                    <a:srgbClr val="4B9720"/>
                  </a:gs>
                  <a:gs pos="2000">
                    <a:srgbClr val="5DB643"/>
                  </a:gs>
                  <a:gs pos="54000">
                    <a:schemeClr val="accent4"/>
                  </a:gs>
                </a:gsLst>
                <a:lin ang="5400000" scaled="0"/>
              </a:gradFill>
              <a:effectLst>
                <a:outerShdw blurRad="457200" dist="38100" dir="2700000" algn="tl" rotWithShape="0">
                  <a:srgbClr val="84E41C">
                    <a:alpha val="40000"/>
                  </a:srgbClr>
                </a:outerShdw>
              </a:effectLst>
              <a:ea typeface="微软雅黑" panose="020B0503020204020204" pitchFamily="34" charset="-122"/>
              <a:cs typeface="Allan" panose="02000803000000000000" charset="0"/>
              <a:sym typeface="Arial" panose="020B0604020202020204" pitchFamily="34" charset="0"/>
            </a:endParaRPr>
          </a:p>
        </p:txBody>
      </p:sp>
      <p:grpSp>
        <p:nvGrpSpPr>
          <p:cNvPr id="33" name="组合 32"/>
          <p:cNvGrpSpPr/>
          <p:nvPr/>
        </p:nvGrpSpPr>
        <p:grpSpPr>
          <a:xfrm>
            <a:off x="1551305" y="3070860"/>
            <a:ext cx="8928100" cy="987425"/>
            <a:chOff x="2443" y="5514"/>
            <a:chExt cx="14060" cy="1555"/>
          </a:xfrm>
        </p:grpSpPr>
        <p:cxnSp>
          <p:nvCxnSpPr>
            <p:cNvPr id="37" name="直接连接符 36"/>
            <p:cNvCxnSpPr/>
            <p:nvPr/>
          </p:nvCxnSpPr>
          <p:spPr>
            <a:xfrm flipV="1">
              <a:off x="2443" y="5514"/>
              <a:ext cx="14061" cy="113"/>
            </a:xfrm>
            <a:prstGeom prst="line">
              <a:avLst/>
            </a:prstGeom>
            <a:ln w="22225">
              <a:gradFill>
                <a:gsLst>
                  <a:gs pos="81000">
                    <a:srgbClr val="CBD705">
                      <a:alpha val="0"/>
                    </a:srgbClr>
                  </a:gs>
                  <a:gs pos="31000">
                    <a:srgbClr val="3AA32F">
                      <a:alpha val="83000"/>
                    </a:srgb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sp>
          <p:nvSpPr>
            <p:cNvPr id="38" name="文本框 37"/>
            <p:cNvSpPr txBox="1"/>
            <p:nvPr/>
          </p:nvSpPr>
          <p:spPr>
            <a:xfrm>
              <a:off x="3529" y="5793"/>
              <a:ext cx="11890" cy="1016"/>
            </a:xfrm>
            <a:prstGeom prst="rect">
              <a:avLst/>
            </a:prstGeom>
            <a:noFill/>
          </p:spPr>
          <p:txBody>
            <a:bodyPr wrap="square" rtlCol="0">
              <a:spAutoFit/>
            </a:bodyPr>
            <a:lstStyle/>
            <a:p>
              <a:pPr algn="ctr"/>
              <a:r>
                <a:rPr lang="zh-CN" altLang="en-US"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单击此处输入你的正文，文字是您思想的提炼，为了最终演示发布的良好效果，请尽量言简意赅的阐述观点。</a:t>
              </a:r>
              <a:endParaRPr lang="zh-CN" altLang="en-US" dirty="0">
                <a:ea typeface="微软雅黑" panose="020B0503020204020204" pitchFamily="34" charset="-122"/>
                <a:cs typeface="Allan" panose="02000803000000000000" charset="0"/>
                <a:sym typeface="Arial" panose="020B0604020202020204" pitchFamily="34" charset="0"/>
              </a:endParaRPr>
            </a:p>
          </p:txBody>
        </p:sp>
        <p:cxnSp>
          <p:nvCxnSpPr>
            <p:cNvPr id="42" name="直接连接符 41"/>
            <p:cNvCxnSpPr/>
            <p:nvPr/>
          </p:nvCxnSpPr>
          <p:spPr>
            <a:xfrm flipV="1">
              <a:off x="2443" y="6957"/>
              <a:ext cx="14061" cy="113"/>
            </a:xfrm>
            <a:prstGeom prst="line">
              <a:avLst/>
            </a:prstGeom>
            <a:ln w="22225">
              <a:gradFill>
                <a:gsLst>
                  <a:gs pos="81000">
                    <a:srgbClr val="CBD705">
                      <a:alpha val="0"/>
                    </a:srgbClr>
                  </a:gs>
                  <a:gs pos="31000">
                    <a:srgbClr val="3AA32F">
                      <a:alpha val="83000"/>
                    </a:srgb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p:cNvPicPr>
            <a:picLocks noChangeAspect="1"/>
          </p:cNvPicPr>
          <p:nvPr/>
        </p:nvPicPr>
        <p:blipFill>
          <a:blip r:embed="rId17">
            <a:alphaModFix amt="5000"/>
          </a:blip>
          <a:stretch>
            <a:fillRect/>
          </a:stretch>
        </p:blipFill>
        <p:spPr>
          <a:xfrm>
            <a:off x="4591030" y="-823690"/>
            <a:ext cx="8475048" cy="8347805"/>
          </a:xfrm>
          <a:prstGeom prst="rect">
            <a:avLst/>
          </a:prstGeom>
          <a:noFill/>
          <a:ln>
            <a:noFill/>
          </a:ln>
        </p:spPr>
      </p:pic>
      <p:pic>
        <p:nvPicPr>
          <p:cNvPr id="30" name="图片 29"/>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42" name="矩形 41"/>
          <p:cNvSpPr/>
          <p:nvPr/>
        </p:nvSpPr>
        <p:spPr>
          <a:xfrm>
            <a:off x="-24979" y="-26973"/>
            <a:ext cx="12385675" cy="6912610"/>
          </a:xfrm>
          <a:prstGeom prst="rect">
            <a:avLst/>
          </a:pr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19"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45" name="文本框 44">
            <a:extLst>
              <a:ext uri="{FF2B5EF4-FFF2-40B4-BE49-F238E27FC236}">
                <a16:creationId xmlns:a16="http://schemas.microsoft.com/office/drawing/2014/main" id="{5CB8FDA9-D069-AB17-B1DD-6FF67224D6BD}"/>
              </a:ext>
            </a:extLst>
          </p:cNvPr>
          <p:cNvSpPr txBox="1"/>
          <p:nvPr>
            <p:custDataLst>
              <p:tags r:id="rId1"/>
            </p:custDataLst>
          </p:nvPr>
        </p:nvSpPr>
        <p:spPr>
          <a:xfrm>
            <a:off x="843292" y="324845"/>
            <a:ext cx="2263415" cy="564170"/>
          </a:xfrm>
          <a:custGeom>
            <a:avLst/>
            <a:gdLst/>
            <a:ahLst/>
            <a:cxnLst/>
            <a:rect l="l" t="t" r="r" b="b"/>
            <a:pathLst>
              <a:path w="2263415" h="564170">
                <a:moveTo>
                  <a:pt x="1455344" y="477459"/>
                </a:moveTo>
                <a:lnTo>
                  <a:pt x="1456441" y="479654"/>
                </a:lnTo>
                <a:cubicBezTo>
                  <a:pt x="1456441" y="481118"/>
                  <a:pt x="1455710" y="481849"/>
                  <a:pt x="1454246" y="481849"/>
                </a:cubicBezTo>
                <a:lnTo>
                  <a:pt x="1453149" y="479654"/>
                </a:lnTo>
                <a:cubicBezTo>
                  <a:pt x="1453514" y="478191"/>
                  <a:pt x="1454246" y="477459"/>
                  <a:pt x="1455344" y="477459"/>
                </a:cubicBezTo>
                <a:close/>
                <a:moveTo>
                  <a:pt x="1399366" y="387455"/>
                </a:moveTo>
                <a:cubicBezTo>
                  <a:pt x="1398268" y="387455"/>
                  <a:pt x="1396439" y="389650"/>
                  <a:pt x="1393878" y="394041"/>
                </a:cubicBezTo>
                <a:lnTo>
                  <a:pt x="1393878" y="432457"/>
                </a:lnTo>
                <a:lnTo>
                  <a:pt x="1392780" y="439043"/>
                </a:lnTo>
                <a:cubicBezTo>
                  <a:pt x="1393512" y="440506"/>
                  <a:pt x="1393878" y="441604"/>
                  <a:pt x="1393878" y="442336"/>
                </a:cubicBezTo>
                <a:lnTo>
                  <a:pt x="1397171" y="442336"/>
                </a:lnTo>
                <a:lnTo>
                  <a:pt x="1432294" y="418188"/>
                </a:lnTo>
                <a:cubicBezTo>
                  <a:pt x="1438148" y="414164"/>
                  <a:pt x="1441807" y="410505"/>
                  <a:pt x="1443270" y="407212"/>
                </a:cubicBezTo>
                <a:lnTo>
                  <a:pt x="1443270" y="406115"/>
                </a:lnTo>
                <a:cubicBezTo>
                  <a:pt x="1443270" y="405017"/>
                  <a:pt x="1442173" y="403919"/>
                  <a:pt x="1439977" y="402822"/>
                </a:cubicBezTo>
                <a:lnTo>
                  <a:pt x="1434489" y="402822"/>
                </a:lnTo>
                <a:lnTo>
                  <a:pt x="1431196" y="405017"/>
                </a:lnTo>
                <a:lnTo>
                  <a:pt x="1430099" y="405017"/>
                </a:lnTo>
                <a:cubicBezTo>
                  <a:pt x="1420220" y="399163"/>
                  <a:pt x="1412537" y="394041"/>
                  <a:pt x="1407049" y="389650"/>
                </a:cubicBezTo>
                <a:cubicBezTo>
                  <a:pt x="1405951" y="389650"/>
                  <a:pt x="1404488" y="388919"/>
                  <a:pt x="1402659" y="387455"/>
                </a:cubicBezTo>
                <a:close/>
                <a:moveTo>
                  <a:pt x="437945" y="386358"/>
                </a:moveTo>
                <a:lnTo>
                  <a:pt x="440141" y="386358"/>
                </a:lnTo>
                <a:lnTo>
                  <a:pt x="440141" y="389650"/>
                </a:lnTo>
                <a:lnTo>
                  <a:pt x="437945" y="389650"/>
                </a:lnTo>
                <a:close/>
                <a:moveTo>
                  <a:pt x="1393878" y="361113"/>
                </a:moveTo>
                <a:lnTo>
                  <a:pt x="1393878" y="370991"/>
                </a:lnTo>
                <a:cubicBezTo>
                  <a:pt x="1398268" y="377943"/>
                  <a:pt x="1400464" y="382333"/>
                  <a:pt x="1400464" y="384162"/>
                </a:cubicBezTo>
                <a:lnTo>
                  <a:pt x="1422416" y="384162"/>
                </a:lnTo>
                <a:lnTo>
                  <a:pt x="1422416" y="379772"/>
                </a:lnTo>
                <a:cubicBezTo>
                  <a:pt x="1418025" y="373186"/>
                  <a:pt x="1410342" y="366967"/>
                  <a:pt x="1399366" y="361113"/>
                </a:cubicBezTo>
                <a:close/>
                <a:moveTo>
                  <a:pt x="178910" y="324892"/>
                </a:moveTo>
                <a:lnTo>
                  <a:pt x="160251" y="334770"/>
                </a:lnTo>
                <a:cubicBezTo>
                  <a:pt x="159153" y="338063"/>
                  <a:pt x="151104" y="343551"/>
                  <a:pt x="136103" y="351234"/>
                </a:cubicBezTo>
                <a:cubicBezTo>
                  <a:pt x="129152" y="356722"/>
                  <a:pt x="122200" y="361113"/>
                  <a:pt x="115249" y="364405"/>
                </a:cubicBezTo>
                <a:lnTo>
                  <a:pt x="114151" y="366601"/>
                </a:lnTo>
                <a:lnTo>
                  <a:pt x="114151" y="368796"/>
                </a:lnTo>
                <a:cubicBezTo>
                  <a:pt x="115615" y="370991"/>
                  <a:pt x="116712" y="373552"/>
                  <a:pt x="117444" y="376479"/>
                </a:cubicBezTo>
                <a:cubicBezTo>
                  <a:pt x="116712" y="377577"/>
                  <a:pt x="116346" y="379040"/>
                  <a:pt x="116346" y="380870"/>
                </a:cubicBezTo>
                <a:lnTo>
                  <a:pt x="116346" y="381967"/>
                </a:lnTo>
                <a:cubicBezTo>
                  <a:pt x="119639" y="387089"/>
                  <a:pt x="131347" y="390016"/>
                  <a:pt x="151470" y="390748"/>
                </a:cubicBezTo>
                <a:cubicBezTo>
                  <a:pt x="171227" y="390748"/>
                  <a:pt x="181105" y="388187"/>
                  <a:pt x="181105" y="383065"/>
                </a:cubicBezTo>
                <a:cubicBezTo>
                  <a:pt x="181105" y="377211"/>
                  <a:pt x="181837" y="370991"/>
                  <a:pt x="183301" y="364405"/>
                </a:cubicBezTo>
                <a:lnTo>
                  <a:pt x="183301" y="363308"/>
                </a:lnTo>
                <a:lnTo>
                  <a:pt x="181105" y="360015"/>
                </a:lnTo>
                <a:cubicBezTo>
                  <a:pt x="181837" y="352332"/>
                  <a:pt x="182203" y="347941"/>
                  <a:pt x="182203" y="346844"/>
                </a:cubicBezTo>
                <a:cubicBezTo>
                  <a:pt x="180739" y="337697"/>
                  <a:pt x="180008" y="330380"/>
                  <a:pt x="180008" y="324892"/>
                </a:cubicBezTo>
                <a:close/>
                <a:moveTo>
                  <a:pt x="1995599" y="303488"/>
                </a:moveTo>
                <a:lnTo>
                  <a:pt x="1996697" y="305683"/>
                </a:lnTo>
                <a:cubicBezTo>
                  <a:pt x="1990111" y="309342"/>
                  <a:pt x="1984989" y="318855"/>
                  <a:pt x="1981330" y="334221"/>
                </a:cubicBezTo>
                <a:cubicBezTo>
                  <a:pt x="1979867" y="334221"/>
                  <a:pt x="1973281" y="342270"/>
                  <a:pt x="1961574" y="358369"/>
                </a:cubicBezTo>
                <a:cubicBezTo>
                  <a:pt x="1960110" y="364954"/>
                  <a:pt x="1956451" y="371906"/>
                  <a:pt x="1950597" y="379223"/>
                </a:cubicBezTo>
                <a:cubicBezTo>
                  <a:pt x="1950597" y="380687"/>
                  <a:pt x="1945475" y="393492"/>
                  <a:pt x="1935231" y="417639"/>
                </a:cubicBezTo>
                <a:cubicBezTo>
                  <a:pt x="1923157" y="434469"/>
                  <a:pt x="1916206" y="442884"/>
                  <a:pt x="1914376" y="442884"/>
                </a:cubicBezTo>
                <a:cubicBezTo>
                  <a:pt x="1914376" y="443616"/>
                  <a:pt x="1913644" y="443982"/>
                  <a:pt x="1912181" y="443982"/>
                </a:cubicBezTo>
                <a:lnTo>
                  <a:pt x="1912181" y="450568"/>
                </a:lnTo>
                <a:lnTo>
                  <a:pt x="1914376" y="453861"/>
                </a:lnTo>
                <a:lnTo>
                  <a:pt x="1914376" y="457153"/>
                </a:lnTo>
                <a:cubicBezTo>
                  <a:pt x="1910718" y="463739"/>
                  <a:pt x="1907425" y="467398"/>
                  <a:pt x="1904498" y="468129"/>
                </a:cubicBezTo>
                <a:lnTo>
                  <a:pt x="1903400" y="468129"/>
                </a:lnTo>
                <a:cubicBezTo>
                  <a:pt x="1890961" y="460080"/>
                  <a:pt x="1881448" y="448007"/>
                  <a:pt x="1874862" y="431908"/>
                </a:cubicBezTo>
                <a:lnTo>
                  <a:pt x="1856203" y="408859"/>
                </a:lnTo>
                <a:cubicBezTo>
                  <a:pt x="1853276" y="401907"/>
                  <a:pt x="1851813" y="397883"/>
                  <a:pt x="1851813" y="396785"/>
                </a:cubicBezTo>
                <a:cubicBezTo>
                  <a:pt x="1851813" y="391663"/>
                  <a:pt x="1855106" y="386541"/>
                  <a:pt x="1861691" y="381418"/>
                </a:cubicBezTo>
                <a:lnTo>
                  <a:pt x="1861691" y="375930"/>
                </a:lnTo>
                <a:cubicBezTo>
                  <a:pt x="1867545" y="366784"/>
                  <a:pt x="1870472" y="360198"/>
                  <a:pt x="1870472" y="356173"/>
                </a:cubicBezTo>
                <a:cubicBezTo>
                  <a:pt x="1870472" y="345929"/>
                  <a:pt x="1868643" y="338978"/>
                  <a:pt x="1864984" y="335319"/>
                </a:cubicBezTo>
                <a:lnTo>
                  <a:pt x="1864984" y="333124"/>
                </a:lnTo>
                <a:cubicBezTo>
                  <a:pt x="1864984" y="332026"/>
                  <a:pt x="1866447" y="330563"/>
                  <a:pt x="1869374" y="328733"/>
                </a:cubicBezTo>
                <a:lnTo>
                  <a:pt x="1872667" y="328733"/>
                </a:lnTo>
                <a:cubicBezTo>
                  <a:pt x="1885839" y="333124"/>
                  <a:pt x="1892424" y="339709"/>
                  <a:pt x="1892424" y="348490"/>
                </a:cubicBezTo>
                <a:cubicBezTo>
                  <a:pt x="1893888" y="348490"/>
                  <a:pt x="1895351" y="354344"/>
                  <a:pt x="1896814" y="366052"/>
                </a:cubicBezTo>
                <a:cubicBezTo>
                  <a:pt x="1899010" y="368979"/>
                  <a:pt x="1900473" y="370442"/>
                  <a:pt x="1901205" y="370442"/>
                </a:cubicBezTo>
                <a:lnTo>
                  <a:pt x="1904498" y="370442"/>
                </a:lnTo>
                <a:cubicBezTo>
                  <a:pt x="1915840" y="363125"/>
                  <a:pt x="1922791" y="358369"/>
                  <a:pt x="1925352" y="356173"/>
                </a:cubicBezTo>
                <a:cubicBezTo>
                  <a:pt x="1946573" y="340807"/>
                  <a:pt x="1959378" y="332026"/>
                  <a:pt x="1963769" y="329831"/>
                </a:cubicBezTo>
                <a:cubicBezTo>
                  <a:pt x="1980965" y="312269"/>
                  <a:pt x="1991575" y="303488"/>
                  <a:pt x="1995599" y="303488"/>
                </a:cubicBezTo>
                <a:close/>
                <a:moveTo>
                  <a:pt x="1508029" y="293061"/>
                </a:moveTo>
                <a:lnTo>
                  <a:pt x="1459734" y="312818"/>
                </a:lnTo>
                <a:cubicBezTo>
                  <a:pt x="1454612" y="316477"/>
                  <a:pt x="1448026" y="319404"/>
                  <a:pt x="1439977" y="321599"/>
                </a:cubicBezTo>
                <a:cubicBezTo>
                  <a:pt x="1439246" y="322696"/>
                  <a:pt x="1431562" y="326355"/>
                  <a:pt x="1416928" y="332575"/>
                </a:cubicBezTo>
                <a:cubicBezTo>
                  <a:pt x="1416928" y="332941"/>
                  <a:pt x="1416196" y="334038"/>
                  <a:pt x="1414732" y="335868"/>
                </a:cubicBezTo>
                <a:cubicBezTo>
                  <a:pt x="1414732" y="337697"/>
                  <a:pt x="1424245" y="341356"/>
                  <a:pt x="1443270" y="346844"/>
                </a:cubicBezTo>
                <a:cubicBezTo>
                  <a:pt x="1444368" y="348307"/>
                  <a:pt x="1451685" y="351234"/>
                  <a:pt x="1465222" y="355625"/>
                </a:cubicBezTo>
                <a:lnTo>
                  <a:pt x="1471808" y="355625"/>
                </a:lnTo>
                <a:cubicBezTo>
                  <a:pt x="1471808" y="353064"/>
                  <a:pt x="1474003" y="351600"/>
                  <a:pt x="1478394" y="351234"/>
                </a:cubicBezTo>
                <a:cubicBezTo>
                  <a:pt x="1482052" y="345380"/>
                  <a:pt x="1488638" y="336234"/>
                  <a:pt x="1498151" y="323794"/>
                </a:cubicBezTo>
                <a:cubicBezTo>
                  <a:pt x="1508029" y="312452"/>
                  <a:pt x="1513151" y="302574"/>
                  <a:pt x="1513517" y="294159"/>
                </a:cubicBezTo>
                <a:lnTo>
                  <a:pt x="1511322" y="293061"/>
                </a:lnTo>
                <a:close/>
                <a:moveTo>
                  <a:pt x="1322533" y="240376"/>
                </a:moveTo>
                <a:cubicBezTo>
                  <a:pt x="1318874" y="255376"/>
                  <a:pt x="1316314" y="264523"/>
                  <a:pt x="1314850" y="267816"/>
                </a:cubicBezTo>
                <a:cubicBezTo>
                  <a:pt x="1314118" y="280987"/>
                  <a:pt x="1313753" y="291597"/>
                  <a:pt x="1313753" y="299647"/>
                </a:cubicBezTo>
                <a:cubicBezTo>
                  <a:pt x="1313021" y="299647"/>
                  <a:pt x="1311557" y="302208"/>
                  <a:pt x="1309362" y="307330"/>
                </a:cubicBezTo>
                <a:lnTo>
                  <a:pt x="1309362" y="313916"/>
                </a:lnTo>
                <a:lnTo>
                  <a:pt x="1311557" y="313916"/>
                </a:lnTo>
                <a:cubicBezTo>
                  <a:pt x="1336802" y="302939"/>
                  <a:pt x="1351803" y="294159"/>
                  <a:pt x="1356559" y="287573"/>
                </a:cubicBezTo>
                <a:cubicBezTo>
                  <a:pt x="1356559" y="282451"/>
                  <a:pt x="1358023" y="278426"/>
                  <a:pt x="1360950" y="275499"/>
                </a:cubicBezTo>
                <a:lnTo>
                  <a:pt x="1358754" y="272206"/>
                </a:lnTo>
                <a:lnTo>
                  <a:pt x="1358754" y="263426"/>
                </a:lnTo>
                <a:cubicBezTo>
                  <a:pt x="1360218" y="261596"/>
                  <a:pt x="1360950" y="260499"/>
                  <a:pt x="1360950" y="260133"/>
                </a:cubicBezTo>
                <a:lnTo>
                  <a:pt x="1360950" y="254645"/>
                </a:lnTo>
                <a:cubicBezTo>
                  <a:pt x="1360584" y="252815"/>
                  <a:pt x="1358023" y="250620"/>
                  <a:pt x="1353266" y="248059"/>
                </a:cubicBezTo>
                <a:lnTo>
                  <a:pt x="1344486" y="248059"/>
                </a:lnTo>
                <a:cubicBezTo>
                  <a:pt x="1337534" y="248059"/>
                  <a:pt x="1331314" y="245498"/>
                  <a:pt x="1325826" y="240376"/>
                </a:cubicBezTo>
                <a:close/>
                <a:moveTo>
                  <a:pt x="1415830" y="233790"/>
                </a:moveTo>
                <a:cubicBezTo>
                  <a:pt x="1400464" y="237449"/>
                  <a:pt x="1392780" y="242205"/>
                  <a:pt x="1392780" y="248059"/>
                </a:cubicBezTo>
                <a:cubicBezTo>
                  <a:pt x="1393512" y="254279"/>
                  <a:pt x="1393878" y="259401"/>
                  <a:pt x="1393878" y="263426"/>
                </a:cubicBezTo>
                <a:lnTo>
                  <a:pt x="1393878" y="266718"/>
                </a:lnTo>
                <a:cubicBezTo>
                  <a:pt x="1407049" y="266718"/>
                  <a:pt x="1414366" y="263060"/>
                  <a:pt x="1415830" y="255742"/>
                </a:cubicBezTo>
                <a:cubicBezTo>
                  <a:pt x="1416196" y="255742"/>
                  <a:pt x="1417293" y="253547"/>
                  <a:pt x="1419123" y="249157"/>
                </a:cubicBezTo>
                <a:lnTo>
                  <a:pt x="1419123" y="234888"/>
                </a:lnTo>
                <a:cubicBezTo>
                  <a:pt x="1418391" y="234888"/>
                  <a:pt x="1417293" y="234522"/>
                  <a:pt x="1415830" y="233790"/>
                </a:cubicBezTo>
                <a:close/>
                <a:moveTo>
                  <a:pt x="2150362" y="232144"/>
                </a:moveTo>
                <a:lnTo>
                  <a:pt x="2169021" y="232144"/>
                </a:lnTo>
                <a:cubicBezTo>
                  <a:pt x="2171582" y="235071"/>
                  <a:pt x="2174143" y="236534"/>
                  <a:pt x="2176705" y="236534"/>
                </a:cubicBezTo>
                <a:cubicBezTo>
                  <a:pt x="2177071" y="239461"/>
                  <a:pt x="2182193" y="242754"/>
                  <a:pt x="2192071" y="246413"/>
                </a:cubicBezTo>
                <a:cubicBezTo>
                  <a:pt x="2208169" y="253364"/>
                  <a:pt x="2216218" y="258852"/>
                  <a:pt x="2216218" y="262877"/>
                </a:cubicBezTo>
                <a:cubicBezTo>
                  <a:pt x="2216218" y="266901"/>
                  <a:pt x="2221706" y="269828"/>
                  <a:pt x="2232682" y="271658"/>
                </a:cubicBezTo>
                <a:cubicBezTo>
                  <a:pt x="2232682" y="272755"/>
                  <a:pt x="2233414" y="274219"/>
                  <a:pt x="2234878" y="276048"/>
                </a:cubicBezTo>
                <a:lnTo>
                  <a:pt x="2234878" y="280439"/>
                </a:lnTo>
                <a:cubicBezTo>
                  <a:pt x="2234878" y="286658"/>
                  <a:pt x="2235244" y="296537"/>
                  <a:pt x="2235975" y="310074"/>
                </a:cubicBezTo>
                <a:cubicBezTo>
                  <a:pt x="2236707" y="310074"/>
                  <a:pt x="2238170" y="313367"/>
                  <a:pt x="2240365" y="319952"/>
                </a:cubicBezTo>
                <a:lnTo>
                  <a:pt x="2240365" y="328733"/>
                </a:lnTo>
                <a:cubicBezTo>
                  <a:pt x="2233049" y="332392"/>
                  <a:pt x="2229390" y="337514"/>
                  <a:pt x="2229390" y="344100"/>
                </a:cubicBezTo>
                <a:lnTo>
                  <a:pt x="2229390" y="355076"/>
                </a:lnTo>
                <a:cubicBezTo>
                  <a:pt x="2224999" y="360930"/>
                  <a:pt x="2221706" y="364222"/>
                  <a:pt x="2219511" y="364954"/>
                </a:cubicBezTo>
                <a:lnTo>
                  <a:pt x="2216218" y="364954"/>
                </a:lnTo>
                <a:lnTo>
                  <a:pt x="2212925" y="362759"/>
                </a:lnTo>
                <a:lnTo>
                  <a:pt x="2211828" y="362759"/>
                </a:lnTo>
                <a:cubicBezTo>
                  <a:pt x="2190973" y="375930"/>
                  <a:pt x="2179266" y="382516"/>
                  <a:pt x="2176705" y="382516"/>
                </a:cubicBezTo>
                <a:lnTo>
                  <a:pt x="2166826" y="382516"/>
                </a:lnTo>
                <a:cubicBezTo>
                  <a:pt x="2166826" y="384345"/>
                  <a:pt x="2163167" y="388370"/>
                  <a:pt x="2155850" y="394590"/>
                </a:cubicBezTo>
                <a:cubicBezTo>
                  <a:pt x="2155850" y="396785"/>
                  <a:pt x="2151094" y="398248"/>
                  <a:pt x="2141581" y="398980"/>
                </a:cubicBezTo>
                <a:cubicBezTo>
                  <a:pt x="2141581" y="400809"/>
                  <a:pt x="2136459" y="405200"/>
                  <a:pt x="2126215" y="412151"/>
                </a:cubicBezTo>
                <a:lnTo>
                  <a:pt x="2124019" y="412151"/>
                </a:lnTo>
                <a:cubicBezTo>
                  <a:pt x="2122556" y="412151"/>
                  <a:pt x="2121824" y="411420"/>
                  <a:pt x="2121824" y="409956"/>
                </a:cubicBezTo>
                <a:cubicBezTo>
                  <a:pt x="2124751" y="406298"/>
                  <a:pt x="2128410" y="401541"/>
                  <a:pt x="2132800" y="395687"/>
                </a:cubicBezTo>
                <a:cubicBezTo>
                  <a:pt x="2148167" y="370442"/>
                  <a:pt x="2158045" y="343734"/>
                  <a:pt x="2162436" y="315562"/>
                </a:cubicBezTo>
                <a:cubicBezTo>
                  <a:pt x="2163533" y="307513"/>
                  <a:pt x="2164631" y="303122"/>
                  <a:pt x="2165728" y="302391"/>
                </a:cubicBezTo>
                <a:cubicBezTo>
                  <a:pt x="2165728" y="300927"/>
                  <a:pt x="2166094" y="292878"/>
                  <a:pt x="2166826" y="278243"/>
                </a:cubicBezTo>
                <a:cubicBezTo>
                  <a:pt x="2166826" y="272755"/>
                  <a:pt x="2160606" y="267267"/>
                  <a:pt x="2148167" y="261779"/>
                </a:cubicBezTo>
                <a:cubicBezTo>
                  <a:pt x="2146703" y="260682"/>
                  <a:pt x="2143776" y="256291"/>
                  <a:pt x="2139386" y="248608"/>
                </a:cubicBezTo>
                <a:lnTo>
                  <a:pt x="2139386" y="245315"/>
                </a:lnTo>
                <a:cubicBezTo>
                  <a:pt x="2141215" y="239461"/>
                  <a:pt x="2144874" y="235071"/>
                  <a:pt x="2150362" y="232144"/>
                </a:cubicBezTo>
                <a:close/>
                <a:moveTo>
                  <a:pt x="812462" y="229949"/>
                </a:moveTo>
                <a:cubicBezTo>
                  <a:pt x="810633" y="231778"/>
                  <a:pt x="806974" y="233973"/>
                  <a:pt x="801486" y="236534"/>
                </a:cubicBezTo>
                <a:lnTo>
                  <a:pt x="798193" y="240925"/>
                </a:lnTo>
                <a:lnTo>
                  <a:pt x="798193" y="245315"/>
                </a:lnTo>
                <a:cubicBezTo>
                  <a:pt x="799291" y="245315"/>
                  <a:pt x="802583" y="248608"/>
                  <a:pt x="808072" y="255193"/>
                </a:cubicBezTo>
                <a:cubicBezTo>
                  <a:pt x="810633" y="256657"/>
                  <a:pt x="812462" y="257389"/>
                  <a:pt x="813560" y="257389"/>
                </a:cubicBezTo>
                <a:cubicBezTo>
                  <a:pt x="816853" y="255925"/>
                  <a:pt x="818682" y="254462"/>
                  <a:pt x="819048" y="252998"/>
                </a:cubicBezTo>
                <a:lnTo>
                  <a:pt x="819048" y="235437"/>
                </a:lnTo>
                <a:cubicBezTo>
                  <a:pt x="819048" y="234339"/>
                  <a:pt x="817218" y="232510"/>
                  <a:pt x="813560" y="229949"/>
                </a:cubicBezTo>
                <a:close/>
                <a:moveTo>
                  <a:pt x="208546" y="210740"/>
                </a:moveTo>
                <a:cubicBezTo>
                  <a:pt x="206350" y="210740"/>
                  <a:pt x="199399" y="214033"/>
                  <a:pt x="187691" y="220619"/>
                </a:cubicBezTo>
                <a:cubicBezTo>
                  <a:pt x="181471" y="220619"/>
                  <a:pt x="172324" y="224278"/>
                  <a:pt x="160251" y="231595"/>
                </a:cubicBezTo>
                <a:cubicBezTo>
                  <a:pt x="156592" y="231595"/>
                  <a:pt x="147811" y="234522"/>
                  <a:pt x="133908" y="240376"/>
                </a:cubicBezTo>
                <a:lnTo>
                  <a:pt x="105370" y="248059"/>
                </a:lnTo>
                <a:lnTo>
                  <a:pt x="96589" y="248059"/>
                </a:lnTo>
                <a:lnTo>
                  <a:pt x="96589" y="249157"/>
                </a:lnTo>
                <a:cubicBezTo>
                  <a:pt x="98785" y="251718"/>
                  <a:pt x="99882" y="254279"/>
                  <a:pt x="99882" y="256840"/>
                </a:cubicBezTo>
                <a:cubicBezTo>
                  <a:pt x="96224" y="258669"/>
                  <a:pt x="94394" y="261596"/>
                  <a:pt x="94394" y="265621"/>
                </a:cubicBezTo>
                <a:cubicBezTo>
                  <a:pt x="94394" y="267450"/>
                  <a:pt x="97687" y="276597"/>
                  <a:pt x="104273" y="293061"/>
                </a:cubicBezTo>
                <a:lnTo>
                  <a:pt x="104273" y="294159"/>
                </a:lnTo>
                <a:cubicBezTo>
                  <a:pt x="118176" y="290500"/>
                  <a:pt x="133176" y="280987"/>
                  <a:pt x="149275" y="265621"/>
                </a:cubicBezTo>
                <a:cubicBezTo>
                  <a:pt x="156592" y="261962"/>
                  <a:pt x="164641" y="260133"/>
                  <a:pt x="173422" y="260133"/>
                </a:cubicBezTo>
                <a:cubicBezTo>
                  <a:pt x="184398" y="260133"/>
                  <a:pt x="192813" y="263060"/>
                  <a:pt x="198667" y="268914"/>
                </a:cubicBezTo>
                <a:cubicBezTo>
                  <a:pt x="210741" y="273304"/>
                  <a:pt x="217326" y="275499"/>
                  <a:pt x="218424" y="275499"/>
                </a:cubicBezTo>
                <a:cubicBezTo>
                  <a:pt x="226107" y="284280"/>
                  <a:pt x="234888" y="289768"/>
                  <a:pt x="244766" y="291963"/>
                </a:cubicBezTo>
                <a:lnTo>
                  <a:pt x="253547" y="304037"/>
                </a:lnTo>
                <a:cubicBezTo>
                  <a:pt x="253547" y="306232"/>
                  <a:pt x="256840" y="312452"/>
                  <a:pt x="263426" y="322696"/>
                </a:cubicBezTo>
                <a:cubicBezTo>
                  <a:pt x="263426" y="325258"/>
                  <a:pt x="264158" y="327453"/>
                  <a:pt x="265621" y="329282"/>
                </a:cubicBezTo>
                <a:lnTo>
                  <a:pt x="264523" y="331477"/>
                </a:lnTo>
                <a:cubicBezTo>
                  <a:pt x="267816" y="331477"/>
                  <a:pt x="271475" y="344648"/>
                  <a:pt x="275500" y="370991"/>
                </a:cubicBezTo>
                <a:lnTo>
                  <a:pt x="275500" y="379772"/>
                </a:lnTo>
                <a:cubicBezTo>
                  <a:pt x="285012" y="364771"/>
                  <a:pt x="289768" y="354527"/>
                  <a:pt x="289768" y="349039"/>
                </a:cubicBezTo>
                <a:cubicBezTo>
                  <a:pt x="275865" y="330014"/>
                  <a:pt x="268182" y="320501"/>
                  <a:pt x="266719" y="320501"/>
                </a:cubicBezTo>
                <a:cubicBezTo>
                  <a:pt x="264523" y="320501"/>
                  <a:pt x="263426" y="319769"/>
                  <a:pt x="263426" y="318306"/>
                </a:cubicBezTo>
                <a:lnTo>
                  <a:pt x="263426" y="316111"/>
                </a:lnTo>
                <a:cubicBezTo>
                  <a:pt x="263426" y="315379"/>
                  <a:pt x="263792" y="315013"/>
                  <a:pt x="264523" y="315013"/>
                </a:cubicBezTo>
                <a:cubicBezTo>
                  <a:pt x="252084" y="295622"/>
                  <a:pt x="245132" y="282817"/>
                  <a:pt x="243669" y="276597"/>
                </a:cubicBezTo>
                <a:cubicBezTo>
                  <a:pt x="240742" y="276597"/>
                  <a:pt x="229034" y="254645"/>
                  <a:pt x="208546" y="210740"/>
                </a:cubicBezTo>
                <a:close/>
                <a:moveTo>
                  <a:pt x="1352169" y="194276"/>
                </a:moveTo>
                <a:cubicBezTo>
                  <a:pt x="1346315" y="194276"/>
                  <a:pt x="1337168" y="197203"/>
                  <a:pt x="1324729" y="203057"/>
                </a:cubicBezTo>
                <a:lnTo>
                  <a:pt x="1324729" y="210740"/>
                </a:lnTo>
                <a:lnTo>
                  <a:pt x="1322533" y="214033"/>
                </a:lnTo>
                <a:lnTo>
                  <a:pt x="1322533" y="220619"/>
                </a:lnTo>
                <a:cubicBezTo>
                  <a:pt x="1322533" y="221717"/>
                  <a:pt x="1323631" y="222814"/>
                  <a:pt x="1325826" y="223912"/>
                </a:cubicBezTo>
                <a:lnTo>
                  <a:pt x="1331314" y="223912"/>
                </a:lnTo>
                <a:cubicBezTo>
                  <a:pt x="1343388" y="219521"/>
                  <a:pt x="1351803" y="215497"/>
                  <a:pt x="1356559" y="211838"/>
                </a:cubicBezTo>
                <a:lnTo>
                  <a:pt x="1356559" y="195374"/>
                </a:lnTo>
                <a:close/>
                <a:moveTo>
                  <a:pt x="1423513" y="163543"/>
                </a:moveTo>
                <a:cubicBezTo>
                  <a:pt x="1419123" y="166104"/>
                  <a:pt x="1412903" y="169031"/>
                  <a:pt x="1404854" y="172324"/>
                </a:cubicBezTo>
                <a:cubicBezTo>
                  <a:pt x="1388024" y="177446"/>
                  <a:pt x="1379609" y="182568"/>
                  <a:pt x="1379609" y="187691"/>
                </a:cubicBezTo>
                <a:lnTo>
                  <a:pt x="1379609" y="189886"/>
                </a:lnTo>
                <a:cubicBezTo>
                  <a:pt x="1379609" y="195374"/>
                  <a:pt x="1381072" y="198667"/>
                  <a:pt x="1383999" y="199764"/>
                </a:cubicBezTo>
                <a:lnTo>
                  <a:pt x="1392780" y="199764"/>
                </a:lnTo>
                <a:cubicBezTo>
                  <a:pt x="1392780" y="197203"/>
                  <a:pt x="1397537" y="194642"/>
                  <a:pt x="1407049" y="192081"/>
                </a:cubicBezTo>
                <a:cubicBezTo>
                  <a:pt x="1420220" y="185130"/>
                  <a:pt x="1426806" y="181105"/>
                  <a:pt x="1426806" y="180007"/>
                </a:cubicBezTo>
                <a:cubicBezTo>
                  <a:pt x="1427538" y="178910"/>
                  <a:pt x="1427904" y="177080"/>
                  <a:pt x="1427904" y="174519"/>
                </a:cubicBezTo>
                <a:lnTo>
                  <a:pt x="1427904" y="163543"/>
                </a:lnTo>
                <a:close/>
                <a:moveTo>
                  <a:pt x="814657" y="145433"/>
                </a:moveTo>
                <a:cubicBezTo>
                  <a:pt x="811365" y="145433"/>
                  <a:pt x="802583" y="148726"/>
                  <a:pt x="788315" y="155311"/>
                </a:cubicBezTo>
                <a:cubicBezTo>
                  <a:pt x="779168" y="157141"/>
                  <a:pt x="773680" y="158604"/>
                  <a:pt x="771851" y="159702"/>
                </a:cubicBezTo>
                <a:lnTo>
                  <a:pt x="767460" y="159702"/>
                </a:lnTo>
                <a:lnTo>
                  <a:pt x="758679" y="152018"/>
                </a:lnTo>
                <a:lnTo>
                  <a:pt x="756484" y="152018"/>
                </a:lnTo>
                <a:lnTo>
                  <a:pt x="756484" y="153116"/>
                </a:lnTo>
                <a:cubicBezTo>
                  <a:pt x="756484" y="167019"/>
                  <a:pt x="762338" y="184947"/>
                  <a:pt x="774046" y="206899"/>
                </a:cubicBezTo>
                <a:cubicBezTo>
                  <a:pt x="774046" y="208728"/>
                  <a:pt x="775875" y="210558"/>
                  <a:pt x="779534" y="212387"/>
                </a:cubicBezTo>
                <a:lnTo>
                  <a:pt x="780631" y="212387"/>
                </a:lnTo>
                <a:cubicBezTo>
                  <a:pt x="792339" y="207265"/>
                  <a:pt x="805145" y="200679"/>
                  <a:pt x="819048" y="192630"/>
                </a:cubicBezTo>
                <a:lnTo>
                  <a:pt x="819048" y="177263"/>
                </a:lnTo>
                <a:cubicBezTo>
                  <a:pt x="819048" y="176532"/>
                  <a:pt x="819413" y="176166"/>
                  <a:pt x="820145" y="176166"/>
                </a:cubicBezTo>
                <a:lnTo>
                  <a:pt x="819048" y="173971"/>
                </a:lnTo>
                <a:lnTo>
                  <a:pt x="819048" y="146530"/>
                </a:lnTo>
                <a:cubicBezTo>
                  <a:pt x="816486" y="145799"/>
                  <a:pt x="815023" y="145433"/>
                  <a:pt x="814657" y="145433"/>
                </a:cubicBezTo>
                <a:close/>
                <a:moveTo>
                  <a:pt x="2165728" y="125676"/>
                </a:moveTo>
                <a:lnTo>
                  <a:pt x="2179997" y="125676"/>
                </a:lnTo>
                <a:cubicBezTo>
                  <a:pt x="2188412" y="128969"/>
                  <a:pt x="2193168" y="131530"/>
                  <a:pt x="2194266" y="133359"/>
                </a:cubicBezTo>
                <a:lnTo>
                  <a:pt x="2194266" y="138847"/>
                </a:lnTo>
                <a:cubicBezTo>
                  <a:pt x="2196827" y="138847"/>
                  <a:pt x="2202681" y="140676"/>
                  <a:pt x="2211828" y="144335"/>
                </a:cubicBezTo>
                <a:cubicBezTo>
                  <a:pt x="2212560" y="144335"/>
                  <a:pt x="2222438" y="146530"/>
                  <a:pt x="2241463" y="150921"/>
                </a:cubicBezTo>
                <a:cubicBezTo>
                  <a:pt x="2253903" y="155311"/>
                  <a:pt x="2260123" y="158970"/>
                  <a:pt x="2260123" y="161897"/>
                </a:cubicBezTo>
                <a:cubicBezTo>
                  <a:pt x="2260123" y="166287"/>
                  <a:pt x="2261220" y="169580"/>
                  <a:pt x="2263415" y="171775"/>
                </a:cubicBezTo>
                <a:lnTo>
                  <a:pt x="2263415" y="173971"/>
                </a:lnTo>
                <a:cubicBezTo>
                  <a:pt x="2261586" y="177995"/>
                  <a:pt x="2259025" y="181654"/>
                  <a:pt x="2255732" y="184947"/>
                </a:cubicBezTo>
                <a:lnTo>
                  <a:pt x="2255732" y="187142"/>
                </a:lnTo>
                <a:lnTo>
                  <a:pt x="2256830" y="187142"/>
                </a:lnTo>
                <a:lnTo>
                  <a:pt x="2262318" y="186044"/>
                </a:lnTo>
                <a:lnTo>
                  <a:pt x="2263415" y="188239"/>
                </a:lnTo>
                <a:cubicBezTo>
                  <a:pt x="2259025" y="195557"/>
                  <a:pt x="2253171" y="199216"/>
                  <a:pt x="2245854" y="199216"/>
                </a:cubicBezTo>
                <a:cubicBezTo>
                  <a:pt x="2245854" y="199947"/>
                  <a:pt x="2245488" y="200313"/>
                  <a:pt x="2244756" y="200313"/>
                </a:cubicBezTo>
                <a:lnTo>
                  <a:pt x="2229390" y="200313"/>
                </a:lnTo>
                <a:lnTo>
                  <a:pt x="2226097" y="198118"/>
                </a:lnTo>
                <a:lnTo>
                  <a:pt x="2159143" y="198118"/>
                </a:lnTo>
                <a:cubicBezTo>
                  <a:pt x="2147069" y="203606"/>
                  <a:pt x="2138288" y="208362"/>
                  <a:pt x="2132800" y="212387"/>
                </a:cubicBezTo>
                <a:lnTo>
                  <a:pt x="2127312" y="211289"/>
                </a:lnTo>
                <a:cubicBezTo>
                  <a:pt x="2122922" y="211289"/>
                  <a:pt x="2117068" y="214948"/>
                  <a:pt x="2109751" y="222265"/>
                </a:cubicBezTo>
                <a:cubicBezTo>
                  <a:pt x="2102067" y="222265"/>
                  <a:pt x="2094384" y="225192"/>
                  <a:pt x="2086701" y="231046"/>
                </a:cubicBezTo>
                <a:lnTo>
                  <a:pt x="2085603" y="231046"/>
                </a:lnTo>
                <a:cubicBezTo>
                  <a:pt x="2084140" y="231046"/>
                  <a:pt x="2083408" y="230314"/>
                  <a:pt x="2083408" y="228851"/>
                </a:cubicBezTo>
                <a:lnTo>
                  <a:pt x="2105360" y="205801"/>
                </a:lnTo>
                <a:lnTo>
                  <a:pt x="2105360" y="201411"/>
                </a:lnTo>
                <a:lnTo>
                  <a:pt x="2097677" y="201411"/>
                </a:lnTo>
                <a:cubicBezTo>
                  <a:pt x="2092555" y="204338"/>
                  <a:pt x="2075725" y="210558"/>
                  <a:pt x="2047187" y="220070"/>
                </a:cubicBezTo>
                <a:cubicBezTo>
                  <a:pt x="2047187" y="221899"/>
                  <a:pt x="2043162" y="223363"/>
                  <a:pt x="2035113" y="224460"/>
                </a:cubicBezTo>
                <a:cubicBezTo>
                  <a:pt x="2029991" y="228485"/>
                  <a:pt x="2024137" y="231412"/>
                  <a:pt x="2017551" y="233241"/>
                </a:cubicBezTo>
                <a:cubicBezTo>
                  <a:pt x="2017551" y="235437"/>
                  <a:pt x="2015722" y="236534"/>
                  <a:pt x="2012063" y="236534"/>
                </a:cubicBezTo>
                <a:lnTo>
                  <a:pt x="2012063" y="238729"/>
                </a:lnTo>
                <a:cubicBezTo>
                  <a:pt x="2013527" y="242388"/>
                  <a:pt x="2020478" y="246413"/>
                  <a:pt x="2032918" y="250803"/>
                </a:cubicBezTo>
                <a:cubicBezTo>
                  <a:pt x="2032918" y="251901"/>
                  <a:pt x="2038772" y="253364"/>
                  <a:pt x="2050480" y="255193"/>
                </a:cubicBezTo>
                <a:cubicBezTo>
                  <a:pt x="2059992" y="271658"/>
                  <a:pt x="2064749" y="282634"/>
                  <a:pt x="2064749" y="288122"/>
                </a:cubicBezTo>
                <a:cubicBezTo>
                  <a:pt x="2065846" y="292878"/>
                  <a:pt x="2070237" y="298366"/>
                  <a:pt x="2077920" y="304586"/>
                </a:cubicBezTo>
                <a:cubicBezTo>
                  <a:pt x="2077920" y="307879"/>
                  <a:pt x="2078652" y="310440"/>
                  <a:pt x="2080115" y="312269"/>
                </a:cubicBezTo>
                <a:cubicBezTo>
                  <a:pt x="2080115" y="318855"/>
                  <a:pt x="2080481" y="336417"/>
                  <a:pt x="2081213" y="364954"/>
                </a:cubicBezTo>
                <a:cubicBezTo>
                  <a:pt x="2081213" y="371906"/>
                  <a:pt x="2080115" y="377028"/>
                  <a:pt x="2077920" y="380321"/>
                </a:cubicBezTo>
                <a:lnTo>
                  <a:pt x="2077920" y="418737"/>
                </a:lnTo>
                <a:lnTo>
                  <a:pt x="2075725" y="422030"/>
                </a:lnTo>
                <a:lnTo>
                  <a:pt x="2075725" y="424225"/>
                </a:lnTo>
                <a:cubicBezTo>
                  <a:pt x="2075725" y="428616"/>
                  <a:pt x="2072432" y="450568"/>
                  <a:pt x="2065846" y="490082"/>
                </a:cubicBezTo>
                <a:cubicBezTo>
                  <a:pt x="2062188" y="502521"/>
                  <a:pt x="2058163" y="508741"/>
                  <a:pt x="2053773" y="508741"/>
                </a:cubicBezTo>
                <a:lnTo>
                  <a:pt x="2047187" y="531791"/>
                </a:lnTo>
                <a:lnTo>
                  <a:pt x="2044991" y="532888"/>
                </a:lnTo>
                <a:lnTo>
                  <a:pt x="2037308" y="532888"/>
                </a:lnTo>
                <a:cubicBezTo>
                  <a:pt x="2027796" y="532888"/>
                  <a:pt x="2018649" y="521180"/>
                  <a:pt x="2009868" y="497765"/>
                </a:cubicBezTo>
                <a:cubicBezTo>
                  <a:pt x="2005112" y="497765"/>
                  <a:pt x="1998526" y="487520"/>
                  <a:pt x="1990111" y="467032"/>
                </a:cubicBezTo>
                <a:cubicBezTo>
                  <a:pt x="1988282" y="467032"/>
                  <a:pt x="1986453" y="460446"/>
                  <a:pt x="1984623" y="447275"/>
                </a:cubicBezTo>
                <a:lnTo>
                  <a:pt x="1978038" y="427518"/>
                </a:lnTo>
                <a:cubicBezTo>
                  <a:pt x="1965232" y="413249"/>
                  <a:pt x="1958646" y="402273"/>
                  <a:pt x="1958281" y="394590"/>
                </a:cubicBezTo>
                <a:lnTo>
                  <a:pt x="1960476" y="393492"/>
                </a:lnTo>
                <a:lnTo>
                  <a:pt x="1961574" y="393492"/>
                </a:lnTo>
                <a:cubicBezTo>
                  <a:pt x="1974013" y="401541"/>
                  <a:pt x="1984257" y="405566"/>
                  <a:pt x="1992306" y="405566"/>
                </a:cubicBezTo>
                <a:cubicBezTo>
                  <a:pt x="2002551" y="407395"/>
                  <a:pt x="2007673" y="408859"/>
                  <a:pt x="2007673" y="409956"/>
                </a:cubicBezTo>
                <a:lnTo>
                  <a:pt x="2010966" y="409956"/>
                </a:lnTo>
                <a:cubicBezTo>
                  <a:pt x="2015356" y="409224"/>
                  <a:pt x="2017551" y="405200"/>
                  <a:pt x="2017551" y="397883"/>
                </a:cubicBezTo>
                <a:cubicBezTo>
                  <a:pt x="2017551" y="395321"/>
                  <a:pt x="2018283" y="393126"/>
                  <a:pt x="2019746" y="391297"/>
                </a:cubicBezTo>
                <a:lnTo>
                  <a:pt x="2019746" y="373735"/>
                </a:lnTo>
                <a:lnTo>
                  <a:pt x="2021942" y="370442"/>
                </a:lnTo>
                <a:lnTo>
                  <a:pt x="2021942" y="307879"/>
                </a:lnTo>
                <a:cubicBezTo>
                  <a:pt x="2020478" y="306049"/>
                  <a:pt x="2018649" y="298000"/>
                  <a:pt x="2016454" y="283731"/>
                </a:cubicBezTo>
                <a:cubicBezTo>
                  <a:pt x="2012063" y="276048"/>
                  <a:pt x="2005478" y="268731"/>
                  <a:pt x="1996697" y="261779"/>
                </a:cubicBezTo>
                <a:cubicBezTo>
                  <a:pt x="1996697" y="256657"/>
                  <a:pt x="1992672" y="253730"/>
                  <a:pt x="1984623" y="252998"/>
                </a:cubicBezTo>
                <a:lnTo>
                  <a:pt x="1982428" y="252998"/>
                </a:lnTo>
                <a:cubicBezTo>
                  <a:pt x="1979135" y="252998"/>
                  <a:pt x="1971818" y="256657"/>
                  <a:pt x="1960476" y="263974"/>
                </a:cubicBezTo>
                <a:cubicBezTo>
                  <a:pt x="1950231" y="267267"/>
                  <a:pt x="1942548" y="270560"/>
                  <a:pt x="1937426" y="273853"/>
                </a:cubicBezTo>
                <a:cubicBezTo>
                  <a:pt x="1932670" y="273853"/>
                  <a:pt x="1925718" y="277146"/>
                  <a:pt x="1916572" y="283731"/>
                </a:cubicBezTo>
                <a:cubicBezTo>
                  <a:pt x="1913279" y="283731"/>
                  <a:pt x="1908157" y="285927"/>
                  <a:pt x="1901205" y="290317"/>
                </a:cubicBezTo>
                <a:cubicBezTo>
                  <a:pt x="1894254" y="293976"/>
                  <a:pt x="1885839" y="295805"/>
                  <a:pt x="1875960" y="295805"/>
                </a:cubicBezTo>
                <a:lnTo>
                  <a:pt x="1871570" y="295805"/>
                </a:lnTo>
                <a:cubicBezTo>
                  <a:pt x="1864984" y="299464"/>
                  <a:pt x="1859496" y="301293"/>
                  <a:pt x="1855106" y="301293"/>
                </a:cubicBezTo>
                <a:cubicBezTo>
                  <a:pt x="1850715" y="301293"/>
                  <a:pt x="1844495" y="295805"/>
                  <a:pt x="1836446" y="284829"/>
                </a:cubicBezTo>
                <a:cubicBezTo>
                  <a:pt x="1836446" y="280804"/>
                  <a:pt x="1833519" y="273487"/>
                  <a:pt x="1827665" y="262877"/>
                </a:cubicBezTo>
                <a:cubicBezTo>
                  <a:pt x="1827665" y="257755"/>
                  <a:pt x="1829861" y="252632"/>
                  <a:pt x="1834251" y="247510"/>
                </a:cubicBezTo>
                <a:lnTo>
                  <a:pt x="1835349" y="247510"/>
                </a:lnTo>
                <a:cubicBezTo>
                  <a:pt x="1837544" y="251901"/>
                  <a:pt x="1839739" y="254096"/>
                  <a:pt x="1841934" y="254096"/>
                </a:cubicBezTo>
                <a:cubicBezTo>
                  <a:pt x="1843032" y="254096"/>
                  <a:pt x="1844495" y="254828"/>
                  <a:pt x="1846325" y="256291"/>
                </a:cubicBezTo>
                <a:lnTo>
                  <a:pt x="1852910" y="256291"/>
                </a:lnTo>
                <a:cubicBezTo>
                  <a:pt x="1854374" y="254828"/>
                  <a:pt x="1859496" y="253364"/>
                  <a:pt x="1868277" y="251901"/>
                </a:cubicBezTo>
                <a:cubicBezTo>
                  <a:pt x="1875960" y="247144"/>
                  <a:pt x="1889131" y="240925"/>
                  <a:pt x="1907791" y="233241"/>
                </a:cubicBezTo>
                <a:cubicBezTo>
                  <a:pt x="1915840" y="229949"/>
                  <a:pt x="1928645" y="222997"/>
                  <a:pt x="1946207" y="212387"/>
                </a:cubicBezTo>
                <a:cubicBezTo>
                  <a:pt x="1988282" y="191166"/>
                  <a:pt x="2010966" y="180556"/>
                  <a:pt x="2014259" y="180556"/>
                </a:cubicBezTo>
                <a:cubicBezTo>
                  <a:pt x="2015356" y="178727"/>
                  <a:pt x="2026332" y="173971"/>
                  <a:pt x="2047187" y="166287"/>
                </a:cubicBezTo>
                <a:lnTo>
                  <a:pt x="2070237" y="158604"/>
                </a:lnTo>
                <a:cubicBezTo>
                  <a:pt x="2087433" y="156043"/>
                  <a:pt x="2098043" y="153482"/>
                  <a:pt x="2102067" y="150921"/>
                </a:cubicBezTo>
                <a:lnTo>
                  <a:pt x="2110848" y="150921"/>
                </a:lnTo>
                <a:cubicBezTo>
                  <a:pt x="2119995" y="150921"/>
                  <a:pt x="2125849" y="148726"/>
                  <a:pt x="2128410" y="144335"/>
                </a:cubicBezTo>
                <a:cubicBezTo>
                  <a:pt x="2129142" y="144335"/>
                  <a:pt x="2132434" y="141774"/>
                  <a:pt x="2138288" y="136652"/>
                </a:cubicBezTo>
                <a:lnTo>
                  <a:pt x="2139386" y="136652"/>
                </a:lnTo>
                <a:cubicBezTo>
                  <a:pt x="2139752" y="136652"/>
                  <a:pt x="2140849" y="137384"/>
                  <a:pt x="2142678" y="138847"/>
                </a:cubicBezTo>
                <a:cubicBezTo>
                  <a:pt x="2153289" y="135188"/>
                  <a:pt x="2160972" y="130798"/>
                  <a:pt x="2165728" y="125676"/>
                </a:cubicBezTo>
                <a:close/>
                <a:moveTo>
                  <a:pt x="884904" y="117993"/>
                </a:moveTo>
                <a:cubicBezTo>
                  <a:pt x="877587" y="117993"/>
                  <a:pt x="871001" y="119822"/>
                  <a:pt x="865147" y="123481"/>
                </a:cubicBezTo>
                <a:cubicBezTo>
                  <a:pt x="854903" y="127871"/>
                  <a:pt x="849781" y="131896"/>
                  <a:pt x="849781" y="135554"/>
                </a:cubicBezTo>
                <a:lnTo>
                  <a:pt x="849781" y="145433"/>
                </a:lnTo>
                <a:cubicBezTo>
                  <a:pt x="851976" y="145433"/>
                  <a:pt x="853074" y="146530"/>
                  <a:pt x="853074" y="148726"/>
                </a:cubicBezTo>
                <a:lnTo>
                  <a:pt x="876123" y="148726"/>
                </a:lnTo>
                <a:cubicBezTo>
                  <a:pt x="879782" y="148726"/>
                  <a:pt x="882343" y="142506"/>
                  <a:pt x="883806" y="130066"/>
                </a:cubicBezTo>
                <a:cubicBezTo>
                  <a:pt x="884538" y="130066"/>
                  <a:pt x="884904" y="129700"/>
                  <a:pt x="884904" y="128969"/>
                </a:cubicBezTo>
                <a:close/>
                <a:moveTo>
                  <a:pt x="886002" y="43355"/>
                </a:moveTo>
                <a:cubicBezTo>
                  <a:pt x="882343" y="43355"/>
                  <a:pt x="873196" y="45551"/>
                  <a:pt x="858561" y="49941"/>
                </a:cubicBezTo>
                <a:cubicBezTo>
                  <a:pt x="850878" y="49941"/>
                  <a:pt x="846122" y="52136"/>
                  <a:pt x="844293" y="56527"/>
                </a:cubicBezTo>
                <a:lnTo>
                  <a:pt x="844293" y="64210"/>
                </a:lnTo>
                <a:cubicBezTo>
                  <a:pt x="844293" y="64576"/>
                  <a:pt x="845024" y="65673"/>
                  <a:pt x="846488" y="67503"/>
                </a:cubicBezTo>
                <a:lnTo>
                  <a:pt x="846488" y="75186"/>
                </a:lnTo>
                <a:cubicBezTo>
                  <a:pt x="846488" y="81772"/>
                  <a:pt x="850147" y="85064"/>
                  <a:pt x="857464" y="85064"/>
                </a:cubicBezTo>
                <a:cubicBezTo>
                  <a:pt x="874294" y="88357"/>
                  <a:pt x="882709" y="92016"/>
                  <a:pt x="882709" y="96040"/>
                </a:cubicBezTo>
                <a:lnTo>
                  <a:pt x="887099" y="96040"/>
                </a:lnTo>
                <a:cubicBezTo>
                  <a:pt x="887831" y="87991"/>
                  <a:pt x="888929" y="83235"/>
                  <a:pt x="890392" y="81772"/>
                </a:cubicBezTo>
                <a:lnTo>
                  <a:pt x="890392" y="55429"/>
                </a:lnTo>
                <a:cubicBezTo>
                  <a:pt x="888929" y="53965"/>
                  <a:pt x="887831" y="49941"/>
                  <a:pt x="887099" y="43355"/>
                </a:cubicBezTo>
                <a:close/>
                <a:moveTo>
                  <a:pt x="2057065" y="31282"/>
                </a:moveTo>
                <a:lnTo>
                  <a:pt x="2059261" y="31282"/>
                </a:lnTo>
                <a:cubicBezTo>
                  <a:pt x="2071334" y="41526"/>
                  <a:pt x="2079749" y="46648"/>
                  <a:pt x="2084506" y="46648"/>
                </a:cubicBezTo>
                <a:cubicBezTo>
                  <a:pt x="2101701" y="50673"/>
                  <a:pt x="2111580" y="54697"/>
                  <a:pt x="2114141" y="58722"/>
                </a:cubicBezTo>
                <a:cubicBezTo>
                  <a:pt x="2114141" y="59453"/>
                  <a:pt x="2117434" y="61649"/>
                  <a:pt x="2124019" y="65307"/>
                </a:cubicBezTo>
                <a:cubicBezTo>
                  <a:pt x="2124019" y="66771"/>
                  <a:pt x="2128044" y="67869"/>
                  <a:pt x="2136093" y="68600"/>
                </a:cubicBezTo>
                <a:lnTo>
                  <a:pt x="2136093" y="69698"/>
                </a:lnTo>
                <a:cubicBezTo>
                  <a:pt x="2132800" y="75552"/>
                  <a:pt x="2125483" y="78479"/>
                  <a:pt x="2114141" y="78479"/>
                </a:cubicBezTo>
                <a:cubicBezTo>
                  <a:pt x="2114141" y="81772"/>
                  <a:pt x="2106823" y="86894"/>
                  <a:pt x="2092189" y="93845"/>
                </a:cubicBezTo>
                <a:cubicBezTo>
                  <a:pt x="2087798" y="98602"/>
                  <a:pt x="2084506" y="103358"/>
                  <a:pt x="2082310" y="108114"/>
                </a:cubicBezTo>
                <a:cubicBezTo>
                  <a:pt x="2073164" y="118358"/>
                  <a:pt x="2061821" y="128237"/>
                  <a:pt x="2048284" y="137750"/>
                </a:cubicBezTo>
                <a:cubicBezTo>
                  <a:pt x="2039504" y="143603"/>
                  <a:pt x="2032552" y="149823"/>
                  <a:pt x="2027430" y="156409"/>
                </a:cubicBezTo>
                <a:cubicBezTo>
                  <a:pt x="2024137" y="156409"/>
                  <a:pt x="2020113" y="159336"/>
                  <a:pt x="2015356" y="165190"/>
                </a:cubicBezTo>
                <a:cubicBezTo>
                  <a:pt x="2014625" y="165190"/>
                  <a:pt x="2007673" y="170312"/>
                  <a:pt x="1994501" y="180556"/>
                </a:cubicBezTo>
                <a:cubicBezTo>
                  <a:pt x="1991941" y="181288"/>
                  <a:pt x="1990477" y="181654"/>
                  <a:pt x="1990111" y="181654"/>
                </a:cubicBezTo>
                <a:cubicBezTo>
                  <a:pt x="1986087" y="180922"/>
                  <a:pt x="1983160" y="180556"/>
                  <a:pt x="1981330" y="180556"/>
                </a:cubicBezTo>
                <a:cubicBezTo>
                  <a:pt x="1980599" y="180556"/>
                  <a:pt x="1977306" y="182751"/>
                  <a:pt x="1971452" y="187142"/>
                </a:cubicBezTo>
                <a:lnTo>
                  <a:pt x="1970354" y="187142"/>
                </a:lnTo>
                <a:lnTo>
                  <a:pt x="1970354" y="186044"/>
                </a:lnTo>
                <a:cubicBezTo>
                  <a:pt x="1970354" y="184581"/>
                  <a:pt x="1973647" y="181654"/>
                  <a:pt x="1980233" y="177263"/>
                </a:cubicBezTo>
                <a:cubicBezTo>
                  <a:pt x="1998161" y="157872"/>
                  <a:pt x="2011331" y="140311"/>
                  <a:pt x="2019746" y="124578"/>
                </a:cubicBezTo>
                <a:lnTo>
                  <a:pt x="2019746" y="122383"/>
                </a:lnTo>
                <a:lnTo>
                  <a:pt x="2017551" y="122383"/>
                </a:lnTo>
                <a:cubicBezTo>
                  <a:pt x="2008039" y="126773"/>
                  <a:pt x="2001453" y="130798"/>
                  <a:pt x="1997795" y="134457"/>
                </a:cubicBezTo>
                <a:lnTo>
                  <a:pt x="1975842" y="134457"/>
                </a:lnTo>
                <a:cubicBezTo>
                  <a:pt x="1970720" y="134457"/>
                  <a:pt x="1961939" y="126773"/>
                  <a:pt x="1949500" y="111407"/>
                </a:cubicBezTo>
                <a:lnTo>
                  <a:pt x="1938524" y="98236"/>
                </a:lnTo>
                <a:lnTo>
                  <a:pt x="1934133" y="92748"/>
                </a:lnTo>
                <a:lnTo>
                  <a:pt x="1934133" y="91650"/>
                </a:lnTo>
                <a:cubicBezTo>
                  <a:pt x="1934499" y="90187"/>
                  <a:pt x="1935231" y="89455"/>
                  <a:pt x="1936328" y="89455"/>
                </a:cubicBezTo>
                <a:lnTo>
                  <a:pt x="1937426" y="89455"/>
                </a:lnTo>
                <a:cubicBezTo>
                  <a:pt x="1937426" y="90918"/>
                  <a:pt x="1944012" y="92016"/>
                  <a:pt x="1957183" y="92748"/>
                </a:cubicBezTo>
                <a:cubicBezTo>
                  <a:pt x="1967061" y="92748"/>
                  <a:pt x="1978769" y="86894"/>
                  <a:pt x="1992306" y="75186"/>
                </a:cubicBezTo>
                <a:lnTo>
                  <a:pt x="2016454" y="62015"/>
                </a:lnTo>
                <a:cubicBezTo>
                  <a:pt x="2024137" y="54697"/>
                  <a:pt x="2033284" y="48843"/>
                  <a:pt x="2043894" y="44453"/>
                </a:cubicBezTo>
                <a:cubicBezTo>
                  <a:pt x="2043894" y="42624"/>
                  <a:pt x="2048284" y="38233"/>
                  <a:pt x="2057065" y="31282"/>
                </a:cubicBezTo>
                <a:close/>
                <a:moveTo>
                  <a:pt x="145982" y="24147"/>
                </a:moveTo>
                <a:lnTo>
                  <a:pt x="147079" y="26342"/>
                </a:lnTo>
                <a:lnTo>
                  <a:pt x="152567" y="25245"/>
                </a:lnTo>
                <a:cubicBezTo>
                  <a:pt x="153665" y="25245"/>
                  <a:pt x="154763" y="26342"/>
                  <a:pt x="155860" y="28538"/>
                </a:cubicBezTo>
                <a:lnTo>
                  <a:pt x="155860" y="36221"/>
                </a:lnTo>
                <a:cubicBezTo>
                  <a:pt x="155860" y="39880"/>
                  <a:pt x="154763" y="43172"/>
                  <a:pt x="152567" y="46099"/>
                </a:cubicBezTo>
                <a:lnTo>
                  <a:pt x="166836" y="62563"/>
                </a:lnTo>
                <a:cubicBezTo>
                  <a:pt x="166836" y="64393"/>
                  <a:pt x="174520" y="74637"/>
                  <a:pt x="189886" y="93296"/>
                </a:cubicBezTo>
                <a:lnTo>
                  <a:pt x="188788" y="93296"/>
                </a:lnTo>
                <a:lnTo>
                  <a:pt x="192081" y="102077"/>
                </a:lnTo>
                <a:lnTo>
                  <a:pt x="194277" y="102077"/>
                </a:lnTo>
                <a:cubicBezTo>
                  <a:pt x="194277" y="100248"/>
                  <a:pt x="197569" y="96955"/>
                  <a:pt x="204155" y="92199"/>
                </a:cubicBezTo>
                <a:lnTo>
                  <a:pt x="205253" y="92199"/>
                </a:lnTo>
                <a:lnTo>
                  <a:pt x="205253" y="94394"/>
                </a:lnTo>
                <a:lnTo>
                  <a:pt x="210741" y="90004"/>
                </a:lnTo>
                <a:cubicBezTo>
                  <a:pt x="210741" y="91467"/>
                  <a:pt x="211106" y="92199"/>
                  <a:pt x="211838" y="92199"/>
                </a:cubicBezTo>
                <a:cubicBezTo>
                  <a:pt x="213302" y="91467"/>
                  <a:pt x="214399" y="91101"/>
                  <a:pt x="215131" y="91101"/>
                </a:cubicBezTo>
                <a:lnTo>
                  <a:pt x="214033" y="88906"/>
                </a:lnTo>
                <a:lnTo>
                  <a:pt x="214033" y="87808"/>
                </a:lnTo>
                <a:cubicBezTo>
                  <a:pt x="225009" y="87808"/>
                  <a:pt x="232693" y="91467"/>
                  <a:pt x="237083" y="98784"/>
                </a:cubicBezTo>
                <a:cubicBezTo>
                  <a:pt x="237449" y="97321"/>
                  <a:pt x="238181" y="96589"/>
                  <a:pt x="239278" y="96589"/>
                </a:cubicBezTo>
                <a:lnTo>
                  <a:pt x="240376" y="96589"/>
                </a:lnTo>
                <a:lnTo>
                  <a:pt x="243669" y="98784"/>
                </a:lnTo>
                <a:cubicBezTo>
                  <a:pt x="244401" y="98784"/>
                  <a:pt x="244766" y="98419"/>
                  <a:pt x="244766" y="97687"/>
                </a:cubicBezTo>
                <a:cubicBezTo>
                  <a:pt x="262694" y="100248"/>
                  <a:pt x="272573" y="102077"/>
                  <a:pt x="274402" y="103175"/>
                </a:cubicBezTo>
                <a:lnTo>
                  <a:pt x="277695" y="100980"/>
                </a:lnTo>
                <a:cubicBezTo>
                  <a:pt x="287573" y="102443"/>
                  <a:pt x="294159" y="105004"/>
                  <a:pt x="297452" y="108663"/>
                </a:cubicBezTo>
                <a:cubicBezTo>
                  <a:pt x="313550" y="113785"/>
                  <a:pt x="321599" y="118541"/>
                  <a:pt x="321599" y="122932"/>
                </a:cubicBezTo>
                <a:cubicBezTo>
                  <a:pt x="323794" y="130981"/>
                  <a:pt x="324892" y="135737"/>
                  <a:pt x="324892" y="137201"/>
                </a:cubicBezTo>
                <a:cubicBezTo>
                  <a:pt x="323428" y="137201"/>
                  <a:pt x="322331" y="141225"/>
                  <a:pt x="321599" y="149274"/>
                </a:cubicBezTo>
                <a:cubicBezTo>
                  <a:pt x="308794" y="156226"/>
                  <a:pt x="299281" y="160616"/>
                  <a:pt x="293061" y="162446"/>
                </a:cubicBezTo>
                <a:cubicBezTo>
                  <a:pt x="293061" y="165373"/>
                  <a:pt x="285012" y="169397"/>
                  <a:pt x="268914" y="174519"/>
                </a:cubicBezTo>
                <a:lnTo>
                  <a:pt x="266719" y="174519"/>
                </a:lnTo>
                <a:cubicBezTo>
                  <a:pt x="266719" y="178544"/>
                  <a:pt x="263426" y="181471"/>
                  <a:pt x="256840" y="183300"/>
                </a:cubicBezTo>
                <a:lnTo>
                  <a:pt x="256840" y="185495"/>
                </a:lnTo>
                <a:cubicBezTo>
                  <a:pt x="269646" y="203423"/>
                  <a:pt x="290134" y="237083"/>
                  <a:pt x="318306" y="286475"/>
                </a:cubicBezTo>
                <a:cubicBezTo>
                  <a:pt x="320135" y="286475"/>
                  <a:pt x="323428" y="269280"/>
                  <a:pt x="328185" y="234888"/>
                </a:cubicBezTo>
                <a:cubicBezTo>
                  <a:pt x="328185" y="234156"/>
                  <a:pt x="327819" y="233790"/>
                  <a:pt x="327087" y="233790"/>
                </a:cubicBezTo>
                <a:lnTo>
                  <a:pt x="328185" y="226107"/>
                </a:lnTo>
                <a:lnTo>
                  <a:pt x="328185" y="211838"/>
                </a:lnTo>
                <a:cubicBezTo>
                  <a:pt x="328185" y="210009"/>
                  <a:pt x="326721" y="203423"/>
                  <a:pt x="323794" y="192081"/>
                </a:cubicBezTo>
                <a:lnTo>
                  <a:pt x="325990" y="190983"/>
                </a:lnTo>
                <a:cubicBezTo>
                  <a:pt x="331112" y="195008"/>
                  <a:pt x="334770" y="199398"/>
                  <a:pt x="336965" y="204155"/>
                </a:cubicBezTo>
                <a:cubicBezTo>
                  <a:pt x="352332" y="215863"/>
                  <a:pt x="360015" y="227205"/>
                  <a:pt x="360015" y="238181"/>
                </a:cubicBezTo>
                <a:cubicBezTo>
                  <a:pt x="360747" y="244766"/>
                  <a:pt x="361845" y="248791"/>
                  <a:pt x="363308" y="250254"/>
                </a:cubicBezTo>
                <a:cubicBezTo>
                  <a:pt x="363308" y="250986"/>
                  <a:pt x="362942" y="251352"/>
                  <a:pt x="362210" y="251352"/>
                </a:cubicBezTo>
                <a:cubicBezTo>
                  <a:pt x="364406" y="258669"/>
                  <a:pt x="367333" y="273670"/>
                  <a:pt x="370991" y="296354"/>
                </a:cubicBezTo>
                <a:cubicBezTo>
                  <a:pt x="371723" y="296354"/>
                  <a:pt x="372089" y="296720"/>
                  <a:pt x="372089" y="297451"/>
                </a:cubicBezTo>
                <a:cubicBezTo>
                  <a:pt x="371357" y="301476"/>
                  <a:pt x="370991" y="304769"/>
                  <a:pt x="370991" y="307330"/>
                </a:cubicBezTo>
                <a:lnTo>
                  <a:pt x="370991" y="308428"/>
                </a:lnTo>
                <a:lnTo>
                  <a:pt x="373186" y="318306"/>
                </a:lnTo>
                <a:lnTo>
                  <a:pt x="375382" y="317208"/>
                </a:lnTo>
                <a:lnTo>
                  <a:pt x="376479" y="319404"/>
                </a:lnTo>
                <a:cubicBezTo>
                  <a:pt x="372455" y="319404"/>
                  <a:pt x="370260" y="327087"/>
                  <a:pt x="369894" y="342453"/>
                </a:cubicBezTo>
                <a:lnTo>
                  <a:pt x="370991" y="344648"/>
                </a:lnTo>
                <a:lnTo>
                  <a:pt x="369894" y="355625"/>
                </a:lnTo>
                <a:cubicBezTo>
                  <a:pt x="370260" y="359649"/>
                  <a:pt x="378675" y="371357"/>
                  <a:pt x="395139" y="390748"/>
                </a:cubicBezTo>
                <a:cubicBezTo>
                  <a:pt x="397334" y="387455"/>
                  <a:pt x="403554" y="363308"/>
                  <a:pt x="413798" y="318306"/>
                </a:cubicBezTo>
                <a:lnTo>
                  <a:pt x="414896" y="302939"/>
                </a:lnTo>
                <a:cubicBezTo>
                  <a:pt x="414164" y="301476"/>
                  <a:pt x="413798" y="300378"/>
                  <a:pt x="413798" y="299647"/>
                </a:cubicBezTo>
                <a:lnTo>
                  <a:pt x="414896" y="299647"/>
                </a:lnTo>
                <a:cubicBezTo>
                  <a:pt x="415993" y="299647"/>
                  <a:pt x="417823" y="301842"/>
                  <a:pt x="420384" y="306232"/>
                </a:cubicBezTo>
                <a:cubicBezTo>
                  <a:pt x="420384" y="307696"/>
                  <a:pt x="419652" y="308428"/>
                  <a:pt x="418188" y="308428"/>
                </a:cubicBezTo>
                <a:cubicBezTo>
                  <a:pt x="419652" y="310623"/>
                  <a:pt x="420384" y="312452"/>
                  <a:pt x="420384" y="313916"/>
                </a:cubicBezTo>
                <a:lnTo>
                  <a:pt x="425872" y="313916"/>
                </a:lnTo>
                <a:lnTo>
                  <a:pt x="428067" y="315013"/>
                </a:lnTo>
                <a:cubicBezTo>
                  <a:pt x="428067" y="315745"/>
                  <a:pt x="427701" y="316111"/>
                  <a:pt x="426969" y="316111"/>
                </a:cubicBezTo>
                <a:lnTo>
                  <a:pt x="428067" y="321599"/>
                </a:lnTo>
                <a:lnTo>
                  <a:pt x="428067" y="324892"/>
                </a:lnTo>
                <a:cubicBezTo>
                  <a:pt x="426603" y="324892"/>
                  <a:pt x="425140" y="325258"/>
                  <a:pt x="423677" y="325989"/>
                </a:cubicBezTo>
                <a:cubicBezTo>
                  <a:pt x="423677" y="326721"/>
                  <a:pt x="426238" y="329648"/>
                  <a:pt x="431360" y="334770"/>
                </a:cubicBezTo>
                <a:lnTo>
                  <a:pt x="431360" y="345746"/>
                </a:lnTo>
                <a:cubicBezTo>
                  <a:pt x="431360" y="349039"/>
                  <a:pt x="430628" y="351966"/>
                  <a:pt x="429165" y="354527"/>
                </a:cubicBezTo>
                <a:cubicBezTo>
                  <a:pt x="429896" y="355990"/>
                  <a:pt x="430262" y="357088"/>
                  <a:pt x="430262" y="357820"/>
                </a:cubicBezTo>
                <a:lnTo>
                  <a:pt x="428067" y="358917"/>
                </a:lnTo>
                <a:cubicBezTo>
                  <a:pt x="428067" y="366235"/>
                  <a:pt x="429530" y="369894"/>
                  <a:pt x="432457" y="369894"/>
                </a:cubicBezTo>
                <a:lnTo>
                  <a:pt x="432457" y="373186"/>
                </a:lnTo>
                <a:lnTo>
                  <a:pt x="431360" y="380870"/>
                </a:lnTo>
                <a:cubicBezTo>
                  <a:pt x="432823" y="380870"/>
                  <a:pt x="433921" y="384162"/>
                  <a:pt x="434652" y="390748"/>
                </a:cubicBezTo>
                <a:cubicBezTo>
                  <a:pt x="437580" y="391846"/>
                  <a:pt x="439043" y="392943"/>
                  <a:pt x="439043" y="394041"/>
                </a:cubicBezTo>
                <a:lnTo>
                  <a:pt x="439043" y="403919"/>
                </a:lnTo>
                <a:cubicBezTo>
                  <a:pt x="442702" y="408310"/>
                  <a:pt x="444531" y="412334"/>
                  <a:pt x="444531" y="415993"/>
                </a:cubicBezTo>
                <a:lnTo>
                  <a:pt x="450019" y="414895"/>
                </a:lnTo>
                <a:lnTo>
                  <a:pt x="455507" y="421481"/>
                </a:lnTo>
                <a:lnTo>
                  <a:pt x="455507" y="425872"/>
                </a:lnTo>
                <a:lnTo>
                  <a:pt x="454410" y="431359"/>
                </a:lnTo>
                <a:cubicBezTo>
                  <a:pt x="458068" y="431359"/>
                  <a:pt x="459897" y="433921"/>
                  <a:pt x="459897" y="439043"/>
                </a:cubicBezTo>
                <a:cubicBezTo>
                  <a:pt x="459897" y="439774"/>
                  <a:pt x="459532" y="443433"/>
                  <a:pt x="458800" y="450019"/>
                </a:cubicBezTo>
                <a:cubicBezTo>
                  <a:pt x="458800" y="451482"/>
                  <a:pt x="461727" y="454775"/>
                  <a:pt x="467581" y="459897"/>
                </a:cubicBezTo>
                <a:lnTo>
                  <a:pt x="467581" y="462093"/>
                </a:lnTo>
                <a:lnTo>
                  <a:pt x="466483" y="464288"/>
                </a:lnTo>
                <a:cubicBezTo>
                  <a:pt x="467581" y="464288"/>
                  <a:pt x="468678" y="465385"/>
                  <a:pt x="469776" y="467581"/>
                </a:cubicBezTo>
                <a:lnTo>
                  <a:pt x="469776" y="469776"/>
                </a:lnTo>
                <a:cubicBezTo>
                  <a:pt x="469776" y="471239"/>
                  <a:pt x="468678" y="471971"/>
                  <a:pt x="466483" y="471971"/>
                </a:cubicBezTo>
                <a:lnTo>
                  <a:pt x="466483" y="474166"/>
                </a:lnTo>
                <a:cubicBezTo>
                  <a:pt x="471605" y="481484"/>
                  <a:pt x="474532" y="487703"/>
                  <a:pt x="475264" y="492825"/>
                </a:cubicBezTo>
                <a:lnTo>
                  <a:pt x="477459" y="491728"/>
                </a:lnTo>
                <a:cubicBezTo>
                  <a:pt x="478923" y="492094"/>
                  <a:pt x="479655" y="492825"/>
                  <a:pt x="479655" y="493923"/>
                </a:cubicBezTo>
                <a:lnTo>
                  <a:pt x="479655" y="499411"/>
                </a:lnTo>
                <a:cubicBezTo>
                  <a:pt x="481484" y="499411"/>
                  <a:pt x="485142" y="502338"/>
                  <a:pt x="490631" y="508192"/>
                </a:cubicBezTo>
                <a:cubicBezTo>
                  <a:pt x="489899" y="514778"/>
                  <a:pt x="489167" y="518802"/>
                  <a:pt x="488435" y="520266"/>
                </a:cubicBezTo>
                <a:lnTo>
                  <a:pt x="490631" y="538925"/>
                </a:lnTo>
                <a:cubicBezTo>
                  <a:pt x="489899" y="542584"/>
                  <a:pt x="489167" y="544413"/>
                  <a:pt x="488435" y="544413"/>
                </a:cubicBezTo>
                <a:lnTo>
                  <a:pt x="489533" y="546608"/>
                </a:lnTo>
                <a:cubicBezTo>
                  <a:pt x="489533" y="549169"/>
                  <a:pt x="486240" y="554292"/>
                  <a:pt x="479655" y="561975"/>
                </a:cubicBezTo>
                <a:lnTo>
                  <a:pt x="477459" y="561975"/>
                </a:lnTo>
                <a:lnTo>
                  <a:pt x="471971" y="560877"/>
                </a:lnTo>
                <a:cubicBezTo>
                  <a:pt x="471971" y="561975"/>
                  <a:pt x="470874" y="563072"/>
                  <a:pt x="468678" y="564170"/>
                </a:cubicBezTo>
                <a:cubicBezTo>
                  <a:pt x="462825" y="560145"/>
                  <a:pt x="450019" y="556487"/>
                  <a:pt x="430262" y="553194"/>
                </a:cubicBezTo>
                <a:cubicBezTo>
                  <a:pt x="413432" y="539291"/>
                  <a:pt x="404285" y="532339"/>
                  <a:pt x="402822" y="532339"/>
                </a:cubicBezTo>
                <a:cubicBezTo>
                  <a:pt x="400261" y="532339"/>
                  <a:pt x="395870" y="531242"/>
                  <a:pt x="389651" y="529047"/>
                </a:cubicBezTo>
                <a:lnTo>
                  <a:pt x="387455" y="530144"/>
                </a:lnTo>
                <a:cubicBezTo>
                  <a:pt x="379406" y="527217"/>
                  <a:pt x="375382" y="522461"/>
                  <a:pt x="375382" y="515875"/>
                </a:cubicBezTo>
                <a:lnTo>
                  <a:pt x="375382" y="512582"/>
                </a:lnTo>
                <a:cubicBezTo>
                  <a:pt x="372821" y="512582"/>
                  <a:pt x="370991" y="512217"/>
                  <a:pt x="369894" y="511485"/>
                </a:cubicBezTo>
                <a:cubicBezTo>
                  <a:pt x="369894" y="510753"/>
                  <a:pt x="370260" y="510387"/>
                  <a:pt x="370991" y="510387"/>
                </a:cubicBezTo>
                <a:cubicBezTo>
                  <a:pt x="370260" y="502704"/>
                  <a:pt x="368065" y="495387"/>
                  <a:pt x="364406" y="488435"/>
                </a:cubicBezTo>
                <a:lnTo>
                  <a:pt x="364406" y="480752"/>
                </a:lnTo>
                <a:cubicBezTo>
                  <a:pt x="364406" y="480020"/>
                  <a:pt x="364772" y="479654"/>
                  <a:pt x="365503" y="479654"/>
                </a:cubicBezTo>
                <a:lnTo>
                  <a:pt x="364406" y="477459"/>
                </a:lnTo>
                <a:cubicBezTo>
                  <a:pt x="365869" y="474898"/>
                  <a:pt x="366601" y="472703"/>
                  <a:pt x="366601" y="470873"/>
                </a:cubicBezTo>
                <a:lnTo>
                  <a:pt x="355625" y="454409"/>
                </a:lnTo>
                <a:lnTo>
                  <a:pt x="356723" y="454409"/>
                </a:lnTo>
                <a:cubicBezTo>
                  <a:pt x="349039" y="437579"/>
                  <a:pt x="342820" y="429164"/>
                  <a:pt x="338063" y="429164"/>
                </a:cubicBezTo>
                <a:cubicBezTo>
                  <a:pt x="328550" y="436482"/>
                  <a:pt x="321965" y="443067"/>
                  <a:pt x="318306" y="448921"/>
                </a:cubicBezTo>
                <a:cubicBezTo>
                  <a:pt x="313916" y="453312"/>
                  <a:pt x="311720" y="456239"/>
                  <a:pt x="311720" y="457702"/>
                </a:cubicBezTo>
                <a:cubicBezTo>
                  <a:pt x="311720" y="459166"/>
                  <a:pt x="310989" y="459897"/>
                  <a:pt x="309525" y="459897"/>
                </a:cubicBezTo>
                <a:lnTo>
                  <a:pt x="307330" y="458800"/>
                </a:lnTo>
                <a:cubicBezTo>
                  <a:pt x="301842" y="466849"/>
                  <a:pt x="298549" y="470873"/>
                  <a:pt x="297452" y="470873"/>
                </a:cubicBezTo>
                <a:cubicBezTo>
                  <a:pt x="296354" y="470873"/>
                  <a:pt x="294525" y="471971"/>
                  <a:pt x="291964" y="474166"/>
                </a:cubicBezTo>
                <a:lnTo>
                  <a:pt x="288671" y="474166"/>
                </a:lnTo>
                <a:lnTo>
                  <a:pt x="288671" y="471971"/>
                </a:lnTo>
                <a:lnTo>
                  <a:pt x="286476" y="471971"/>
                </a:lnTo>
                <a:cubicBezTo>
                  <a:pt x="286476" y="480386"/>
                  <a:pt x="281719" y="486240"/>
                  <a:pt x="272207" y="489533"/>
                </a:cubicBezTo>
                <a:cubicBezTo>
                  <a:pt x="272207" y="490264"/>
                  <a:pt x="271841" y="490630"/>
                  <a:pt x="271109" y="490630"/>
                </a:cubicBezTo>
                <a:lnTo>
                  <a:pt x="267816" y="490630"/>
                </a:lnTo>
                <a:lnTo>
                  <a:pt x="265621" y="489533"/>
                </a:lnTo>
                <a:cubicBezTo>
                  <a:pt x="264158" y="492460"/>
                  <a:pt x="261596" y="495021"/>
                  <a:pt x="257938" y="497216"/>
                </a:cubicBezTo>
                <a:cubicBezTo>
                  <a:pt x="257206" y="503070"/>
                  <a:pt x="253547" y="505997"/>
                  <a:pt x="246962" y="505997"/>
                </a:cubicBezTo>
                <a:lnTo>
                  <a:pt x="248059" y="508192"/>
                </a:lnTo>
                <a:cubicBezTo>
                  <a:pt x="248059" y="509290"/>
                  <a:pt x="246596" y="510753"/>
                  <a:pt x="243669" y="512582"/>
                </a:cubicBezTo>
                <a:lnTo>
                  <a:pt x="240376" y="512582"/>
                </a:lnTo>
                <a:cubicBezTo>
                  <a:pt x="238913" y="512582"/>
                  <a:pt x="238181" y="511485"/>
                  <a:pt x="238181" y="509290"/>
                </a:cubicBezTo>
                <a:cubicBezTo>
                  <a:pt x="236717" y="510021"/>
                  <a:pt x="235620" y="510387"/>
                  <a:pt x="234888" y="510387"/>
                </a:cubicBezTo>
                <a:lnTo>
                  <a:pt x="234888" y="512582"/>
                </a:lnTo>
                <a:lnTo>
                  <a:pt x="237083" y="515875"/>
                </a:lnTo>
                <a:lnTo>
                  <a:pt x="239278" y="514778"/>
                </a:lnTo>
                <a:lnTo>
                  <a:pt x="240376" y="514778"/>
                </a:lnTo>
                <a:lnTo>
                  <a:pt x="240376" y="515875"/>
                </a:lnTo>
                <a:cubicBezTo>
                  <a:pt x="240010" y="518436"/>
                  <a:pt x="234888" y="522461"/>
                  <a:pt x="225009" y="527949"/>
                </a:cubicBezTo>
                <a:cubicBezTo>
                  <a:pt x="225009" y="529047"/>
                  <a:pt x="223180" y="531242"/>
                  <a:pt x="219521" y="534535"/>
                </a:cubicBezTo>
                <a:lnTo>
                  <a:pt x="217326" y="533437"/>
                </a:lnTo>
                <a:lnTo>
                  <a:pt x="210741" y="538925"/>
                </a:lnTo>
                <a:lnTo>
                  <a:pt x="208546" y="537827"/>
                </a:lnTo>
                <a:cubicBezTo>
                  <a:pt x="208546" y="541486"/>
                  <a:pt x="207814" y="543315"/>
                  <a:pt x="206350" y="543315"/>
                </a:cubicBezTo>
                <a:cubicBezTo>
                  <a:pt x="206350" y="542218"/>
                  <a:pt x="205253" y="541120"/>
                  <a:pt x="203057" y="540023"/>
                </a:cubicBezTo>
                <a:cubicBezTo>
                  <a:pt x="203057" y="542584"/>
                  <a:pt x="201594" y="544779"/>
                  <a:pt x="198667" y="546608"/>
                </a:cubicBezTo>
                <a:cubicBezTo>
                  <a:pt x="198667" y="549535"/>
                  <a:pt x="197935" y="550999"/>
                  <a:pt x="196472" y="550999"/>
                </a:cubicBezTo>
                <a:cubicBezTo>
                  <a:pt x="196472" y="550267"/>
                  <a:pt x="196106" y="549901"/>
                  <a:pt x="195374" y="549901"/>
                </a:cubicBezTo>
                <a:cubicBezTo>
                  <a:pt x="195374" y="550999"/>
                  <a:pt x="190618" y="555023"/>
                  <a:pt x="181105" y="561975"/>
                </a:cubicBezTo>
                <a:lnTo>
                  <a:pt x="180008" y="561975"/>
                </a:lnTo>
                <a:lnTo>
                  <a:pt x="180008" y="560877"/>
                </a:lnTo>
                <a:lnTo>
                  <a:pt x="182203" y="557584"/>
                </a:lnTo>
                <a:lnTo>
                  <a:pt x="182203" y="556487"/>
                </a:lnTo>
                <a:lnTo>
                  <a:pt x="180008" y="553194"/>
                </a:lnTo>
                <a:cubicBezTo>
                  <a:pt x="180739" y="553194"/>
                  <a:pt x="181105" y="552828"/>
                  <a:pt x="181105" y="552096"/>
                </a:cubicBezTo>
                <a:lnTo>
                  <a:pt x="180008" y="552096"/>
                </a:lnTo>
                <a:cubicBezTo>
                  <a:pt x="178544" y="552828"/>
                  <a:pt x="177447" y="553194"/>
                  <a:pt x="176715" y="553194"/>
                </a:cubicBezTo>
                <a:lnTo>
                  <a:pt x="176715" y="544413"/>
                </a:lnTo>
                <a:lnTo>
                  <a:pt x="174520" y="544413"/>
                </a:lnTo>
                <a:cubicBezTo>
                  <a:pt x="173422" y="544413"/>
                  <a:pt x="171959" y="545877"/>
                  <a:pt x="170129" y="548804"/>
                </a:cubicBezTo>
                <a:lnTo>
                  <a:pt x="170129" y="549901"/>
                </a:lnTo>
                <a:lnTo>
                  <a:pt x="173422" y="549901"/>
                </a:lnTo>
                <a:cubicBezTo>
                  <a:pt x="173422" y="551365"/>
                  <a:pt x="172324" y="552096"/>
                  <a:pt x="170129" y="552096"/>
                </a:cubicBezTo>
                <a:lnTo>
                  <a:pt x="167934" y="550999"/>
                </a:lnTo>
                <a:cubicBezTo>
                  <a:pt x="166471" y="551730"/>
                  <a:pt x="165373" y="552096"/>
                  <a:pt x="164641" y="552096"/>
                </a:cubicBezTo>
                <a:lnTo>
                  <a:pt x="163544" y="549901"/>
                </a:lnTo>
                <a:cubicBezTo>
                  <a:pt x="166105" y="549901"/>
                  <a:pt x="169763" y="545877"/>
                  <a:pt x="174520" y="537827"/>
                </a:cubicBezTo>
                <a:cubicBezTo>
                  <a:pt x="175617" y="537827"/>
                  <a:pt x="178178" y="534900"/>
                  <a:pt x="182203" y="529047"/>
                </a:cubicBezTo>
                <a:cubicBezTo>
                  <a:pt x="189520" y="522827"/>
                  <a:pt x="196106" y="514778"/>
                  <a:pt x="201960" y="504899"/>
                </a:cubicBezTo>
                <a:lnTo>
                  <a:pt x="216229" y="480752"/>
                </a:lnTo>
                <a:lnTo>
                  <a:pt x="216229" y="478557"/>
                </a:lnTo>
                <a:lnTo>
                  <a:pt x="214033" y="479654"/>
                </a:lnTo>
                <a:cubicBezTo>
                  <a:pt x="212570" y="479654"/>
                  <a:pt x="211838" y="478557"/>
                  <a:pt x="211838" y="476361"/>
                </a:cubicBezTo>
                <a:lnTo>
                  <a:pt x="209643" y="476361"/>
                </a:lnTo>
                <a:cubicBezTo>
                  <a:pt x="209643" y="478923"/>
                  <a:pt x="203789" y="480752"/>
                  <a:pt x="192081" y="481849"/>
                </a:cubicBezTo>
                <a:cubicBezTo>
                  <a:pt x="192081" y="482215"/>
                  <a:pt x="189520" y="483679"/>
                  <a:pt x="184398" y="486240"/>
                </a:cubicBezTo>
                <a:cubicBezTo>
                  <a:pt x="180373" y="485508"/>
                  <a:pt x="177447" y="485142"/>
                  <a:pt x="175617" y="485142"/>
                </a:cubicBezTo>
                <a:lnTo>
                  <a:pt x="175617" y="478557"/>
                </a:lnTo>
                <a:cubicBezTo>
                  <a:pt x="173788" y="478557"/>
                  <a:pt x="168666" y="475996"/>
                  <a:pt x="160251" y="470873"/>
                </a:cubicBezTo>
                <a:cubicBezTo>
                  <a:pt x="152933" y="467946"/>
                  <a:pt x="147445" y="463556"/>
                  <a:pt x="143787" y="457702"/>
                </a:cubicBezTo>
                <a:cubicBezTo>
                  <a:pt x="140128" y="457702"/>
                  <a:pt x="135006" y="452946"/>
                  <a:pt x="128420" y="443433"/>
                </a:cubicBezTo>
                <a:cubicBezTo>
                  <a:pt x="126957" y="443433"/>
                  <a:pt x="124030" y="440872"/>
                  <a:pt x="119639" y="435750"/>
                </a:cubicBezTo>
                <a:lnTo>
                  <a:pt x="117444" y="436847"/>
                </a:lnTo>
                <a:lnTo>
                  <a:pt x="118542" y="439043"/>
                </a:lnTo>
                <a:cubicBezTo>
                  <a:pt x="117810" y="455507"/>
                  <a:pt x="117444" y="467946"/>
                  <a:pt x="117444" y="476361"/>
                </a:cubicBezTo>
                <a:cubicBezTo>
                  <a:pt x="115615" y="476361"/>
                  <a:pt x="114517" y="479288"/>
                  <a:pt x="114151" y="485142"/>
                </a:cubicBezTo>
                <a:lnTo>
                  <a:pt x="115249" y="491728"/>
                </a:lnTo>
                <a:cubicBezTo>
                  <a:pt x="114151" y="491728"/>
                  <a:pt x="111956" y="497216"/>
                  <a:pt x="108663" y="508192"/>
                </a:cubicBezTo>
                <a:cubicBezTo>
                  <a:pt x="103541" y="512217"/>
                  <a:pt x="98053" y="520998"/>
                  <a:pt x="92199" y="534535"/>
                </a:cubicBezTo>
                <a:cubicBezTo>
                  <a:pt x="88540" y="534535"/>
                  <a:pt x="86711" y="536364"/>
                  <a:pt x="86711" y="540023"/>
                </a:cubicBezTo>
                <a:cubicBezTo>
                  <a:pt x="81955" y="542950"/>
                  <a:pt x="78296" y="544413"/>
                  <a:pt x="75735" y="544413"/>
                </a:cubicBezTo>
                <a:lnTo>
                  <a:pt x="73540" y="544413"/>
                </a:lnTo>
                <a:cubicBezTo>
                  <a:pt x="64759" y="543681"/>
                  <a:pt x="57807" y="540023"/>
                  <a:pt x="52685" y="533437"/>
                </a:cubicBezTo>
                <a:cubicBezTo>
                  <a:pt x="50490" y="532705"/>
                  <a:pt x="49392" y="530510"/>
                  <a:pt x="49392" y="526851"/>
                </a:cubicBezTo>
                <a:lnTo>
                  <a:pt x="47197" y="526851"/>
                </a:lnTo>
                <a:lnTo>
                  <a:pt x="41709" y="527949"/>
                </a:lnTo>
                <a:cubicBezTo>
                  <a:pt x="41709" y="525022"/>
                  <a:pt x="36953" y="518802"/>
                  <a:pt x="27440" y="509290"/>
                </a:cubicBezTo>
                <a:lnTo>
                  <a:pt x="27440" y="508192"/>
                </a:lnTo>
                <a:lnTo>
                  <a:pt x="28538" y="505997"/>
                </a:lnTo>
                <a:cubicBezTo>
                  <a:pt x="24147" y="503436"/>
                  <a:pt x="21952" y="499777"/>
                  <a:pt x="21952" y="495021"/>
                </a:cubicBezTo>
                <a:cubicBezTo>
                  <a:pt x="19391" y="495021"/>
                  <a:pt x="16098" y="489899"/>
                  <a:pt x="12074" y="479654"/>
                </a:cubicBezTo>
                <a:cubicBezTo>
                  <a:pt x="12805" y="478191"/>
                  <a:pt x="13171" y="476727"/>
                  <a:pt x="13171" y="475264"/>
                </a:cubicBezTo>
                <a:cubicBezTo>
                  <a:pt x="12074" y="475264"/>
                  <a:pt x="10244" y="469410"/>
                  <a:pt x="7683" y="457702"/>
                </a:cubicBezTo>
                <a:lnTo>
                  <a:pt x="5488" y="456605"/>
                </a:lnTo>
                <a:lnTo>
                  <a:pt x="6586" y="452214"/>
                </a:lnTo>
                <a:cubicBezTo>
                  <a:pt x="5122" y="447458"/>
                  <a:pt x="4390" y="444531"/>
                  <a:pt x="4390" y="443433"/>
                </a:cubicBezTo>
                <a:cubicBezTo>
                  <a:pt x="5122" y="443433"/>
                  <a:pt x="6586" y="441970"/>
                  <a:pt x="8781" y="439043"/>
                </a:cubicBezTo>
                <a:lnTo>
                  <a:pt x="7683" y="433555"/>
                </a:lnTo>
                <a:lnTo>
                  <a:pt x="7683" y="428067"/>
                </a:lnTo>
                <a:cubicBezTo>
                  <a:pt x="7683" y="420383"/>
                  <a:pt x="8781" y="411969"/>
                  <a:pt x="10976" y="402822"/>
                </a:cubicBezTo>
                <a:lnTo>
                  <a:pt x="9879" y="400626"/>
                </a:lnTo>
                <a:cubicBezTo>
                  <a:pt x="9879" y="393309"/>
                  <a:pt x="13903" y="379772"/>
                  <a:pt x="21952" y="360015"/>
                </a:cubicBezTo>
                <a:cubicBezTo>
                  <a:pt x="22684" y="358917"/>
                  <a:pt x="23416" y="355259"/>
                  <a:pt x="24147" y="349039"/>
                </a:cubicBezTo>
                <a:lnTo>
                  <a:pt x="26343" y="349039"/>
                </a:lnTo>
                <a:cubicBezTo>
                  <a:pt x="26343" y="351234"/>
                  <a:pt x="25977" y="353795"/>
                  <a:pt x="25245" y="356722"/>
                </a:cubicBezTo>
                <a:cubicBezTo>
                  <a:pt x="25977" y="365503"/>
                  <a:pt x="26709" y="369894"/>
                  <a:pt x="27440" y="369894"/>
                </a:cubicBezTo>
                <a:cubicBezTo>
                  <a:pt x="27806" y="369894"/>
                  <a:pt x="29635" y="371723"/>
                  <a:pt x="32928" y="375381"/>
                </a:cubicBezTo>
                <a:cubicBezTo>
                  <a:pt x="34392" y="372820"/>
                  <a:pt x="35124" y="370991"/>
                  <a:pt x="35124" y="369894"/>
                </a:cubicBezTo>
                <a:cubicBezTo>
                  <a:pt x="35124" y="363674"/>
                  <a:pt x="35489" y="352698"/>
                  <a:pt x="36221" y="336965"/>
                </a:cubicBezTo>
                <a:cubicBezTo>
                  <a:pt x="36221" y="289036"/>
                  <a:pt x="29635" y="257938"/>
                  <a:pt x="16464" y="243669"/>
                </a:cubicBezTo>
                <a:cubicBezTo>
                  <a:pt x="11342" y="242205"/>
                  <a:pt x="8781" y="239644"/>
                  <a:pt x="8781" y="235985"/>
                </a:cubicBezTo>
                <a:lnTo>
                  <a:pt x="9879" y="235985"/>
                </a:lnTo>
                <a:lnTo>
                  <a:pt x="8781" y="233790"/>
                </a:lnTo>
                <a:lnTo>
                  <a:pt x="10976" y="230497"/>
                </a:lnTo>
                <a:cubicBezTo>
                  <a:pt x="9879" y="226839"/>
                  <a:pt x="6952" y="222082"/>
                  <a:pt x="2195" y="216229"/>
                </a:cubicBezTo>
                <a:cubicBezTo>
                  <a:pt x="2927" y="207082"/>
                  <a:pt x="3293" y="201594"/>
                  <a:pt x="3293" y="199764"/>
                </a:cubicBezTo>
                <a:cubicBezTo>
                  <a:pt x="3293" y="197935"/>
                  <a:pt x="2195" y="193545"/>
                  <a:pt x="0" y="186593"/>
                </a:cubicBezTo>
                <a:cubicBezTo>
                  <a:pt x="2561" y="185130"/>
                  <a:pt x="5488" y="184398"/>
                  <a:pt x="8781" y="184398"/>
                </a:cubicBezTo>
                <a:cubicBezTo>
                  <a:pt x="14269" y="198301"/>
                  <a:pt x="23416" y="205252"/>
                  <a:pt x="36221" y="205252"/>
                </a:cubicBezTo>
                <a:lnTo>
                  <a:pt x="39514" y="205252"/>
                </a:lnTo>
                <a:cubicBezTo>
                  <a:pt x="55246" y="205252"/>
                  <a:pt x="75003" y="198667"/>
                  <a:pt x="98785" y="185495"/>
                </a:cubicBezTo>
                <a:lnTo>
                  <a:pt x="98785" y="182203"/>
                </a:lnTo>
                <a:lnTo>
                  <a:pt x="99882" y="182203"/>
                </a:lnTo>
                <a:lnTo>
                  <a:pt x="99882" y="184398"/>
                </a:lnTo>
                <a:cubicBezTo>
                  <a:pt x="120005" y="175617"/>
                  <a:pt x="144152" y="159885"/>
                  <a:pt x="172324" y="137201"/>
                </a:cubicBezTo>
                <a:cubicBezTo>
                  <a:pt x="151104" y="90004"/>
                  <a:pt x="139762" y="55612"/>
                  <a:pt x="138299" y="34026"/>
                </a:cubicBezTo>
                <a:cubicBezTo>
                  <a:pt x="141226" y="28538"/>
                  <a:pt x="143787" y="25245"/>
                  <a:pt x="145982" y="24147"/>
                </a:cubicBezTo>
                <a:close/>
                <a:moveTo>
                  <a:pt x="1435587" y="7683"/>
                </a:moveTo>
                <a:lnTo>
                  <a:pt x="1443270" y="7683"/>
                </a:lnTo>
                <a:cubicBezTo>
                  <a:pt x="1452783" y="12439"/>
                  <a:pt x="1465222" y="16464"/>
                  <a:pt x="1480589" y="19757"/>
                </a:cubicBezTo>
                <a:cubicBezTo>
                  <a:pt x="1491565" y="24147"/>
                  <a:pt x="1498516" y="27806"/>
                  <a:pt x="1501443" y="30733"/>
                </a:cubicBezTo>
                <a:lnTo>
                  <a:pt x="1506931" y="51587"/>
                </a:lnTo>
                <a:cubicBezTo>
                  <a:pt x="1502541" y="60002"/>
                  <a:pt x="1491931" y="70978"/>
                  <a:pt x="1475101" y="84516"/>
                </a:cubicBezTo>
                <a:cubicBezTo>
                  <a:pt x="1466320" y="88540"/>
                  <a:pt x="1459003" y="96223"/>
                  <a:pt x="1453149" y="107565"/>
                </a:cubicBezTo>
                <a:cubicBezTo>
                  <a:pt x="1455710" y="107565"/>
                  <a:pt x="1459368" y="110858"/>
                  <a:pt x="1464125" y="117444"/>
                </a:cubicBezTo>
                <a:lnTo>
                  <a:pt x="1464125" y="118541"/>
                </a:lnTo>
                <a:cubicBezTo>
                  <a:pt x="1460466" y="122932"/>
                  <a:pt x="1458637" y="126956"/>
                  <a:pt x="1458637" y="130615"/>
                </a:cubicBezTo>
                <a:cubicBezTo>
                  <a:pt x="1458637" y="135005"/>
                  <a:pt x="1459734" y="138664"/>
                  <a:pt x="1461930" y="141591"/>
                </a:cubicBezTo>
                <a:lnTo>
                  <a:pt x="1461930" y="150372"/>
                </a:lnTo>
                <a:cubicBezTo>
                  <a:pt x="1459734" y="153299"/>
                  <a:pt x="1458637" y="156226"/>
                  <a:pt x="1458637" y="159153"/>
                </a:cubicBezTo>
                <a:cubicBezTo>
                  <a:pt x="1458637" y="162080"/>
                  <a:pt x="1460832" y="165007"/>
                  <a:pt x="1465222" y="167934"/>
                </a:cubicBezTo>
                <a:lnTo>
                  <a:pt x="1475101" y="167934"/>
                </a:lnTo>
                <a:cubicBezTo>
                  <a:pt x="1489370" y="167934"/>
                  <a:pt x="1498882" y="169763"/>
                  <a:pt x="1503639" y="173422"/>
                </a:cubicBezTo>
                <a:cubicBezTo>
                  <a:pt x="1510224" y="177080"/>
                  <a:pt x="1513517" y="182934"/>
                  <a:pt x="1513517" y="190983"/>
                </a:cubicBezTo>
                <a:cubicBezTo>
                  <a:pt x="1514249" y="190983"/>
                  <a:pt x="1514615" y="191349"/>
                  <a:pt x="1514615" y="192081"/>
                </a:cubicBezTo>
                <a:lnTo>
                  <a:pt x="1514615" y="195374"/>
                </a:lnTo>
                <a:cubicBezTo>
                  <a:pt x="1514615" y="197935"/>
                  <a:pt x="1509127" y="200130"/>
                  <a:pt x="1498151" y="201960"/>
                </a:cubicBezTo>
                <a:cubicBezTo>
                  <a:pt x="1498151" y="202325"/>
                  <a:pt x="1495955" y="203423"/>
                  <a:pt x="1491565" y="205252"/>
                </a:cubicBezTo>
                <a:lnTo>
                  <a:pt x="1480589" y="205252"/>
                </a:lnTo>
                <a:cubicBezTo>
                  <a:pt x="1468881" y="209277"/>
                  <a:pt x="1463027" y="214765"/>
                  <a:pt x="1463027" y="221717"/>
                </a:cubicBezTo>
                <a:cubicBezTo>
                  <a:pt x="1462295" y="221717"/>
                  <a:pt x="1461930" y="222082"/>
                  <a:pt x="1461930" y="222814"/>
                </a:cubicBezTo>
                <a:lnTo>
                  <a:pt x="1461930" y="234888"/>
                </a:lnTo>
                <a:cubicBezTo>
                  <a:pt x="1461930" y="235254"/>
                  <a:pt x="1461198" y="236351"/>
                  <a:pt x="1459734" y="238181"/>
                </a:cubicBezTo>
                <a:lnTo>
                  <a:pt x="1459734" y="239278"/>
                </a:lnTo>
                <a:lnTo>
                  <a:pt x="1466320" y="239278"/>
                </a:lnTo>
                <a:cubicBezTo>
                  <a:pt x="1466320" y="235985"/>
                  <a:pt x="1470710" y="232693"/>
                  <a:pt x="1479491" y="229400"/>
                </a:cubicBezTo>
                <a:lnTo>
                  <a:pt x="1491565" y="229400"/>
                </a:lnTo>
                <a:cubicBezTo>
                  <a:pt x="1504736" y="235985"/>
                  <a:pt x="1512054" y="239278"/>
                  <a:pt x="1513517" y="239278"/>
                </a:cubicBezTo>
                <a:cubicBezTo>
                  <a:pt x="1521566" y="239278"/>
                  <a:pt x="1531445" y="244034"/>
                  <a:pt x="1543152" y="253547"/>
                </a:cubicBezTo>
                <a:cubicBezTo>
                  <a:pt x="1545348" y="258303"/>
                  <a:pt x="1546445" y="261230"/>
                  <a:pt x="1546445" y="262328"/>
                </a:cubicBezTo>
                <a:cubicBezTo>
                  <a:pt x="1545714" y="269645"/>
                  <a:pt x="1544616" y="274036"/>
                  <a:pt x="1543152" y="275499"/>
                </a:cubicBezTo>
                <a:lnTo>
                  <a:pt x="1543152" y="280987"/>
                </a:lnTo>
                <a:cubicBezTo>
                  <a:pt x="1543152" y="282085"/>
                  <a:pt x="1548275" y="284646"/>
                  <a:pt x="1558519" y="288670"/>
                </a:cubicBezTo>
                <a:cubicBezTo>
                  <a:pt x="1558519" y="290134"/>
                  <a:pt x="1561446" y="292695"/>
                  <a:pt x="1567300" y="296354"/>
                </a:cubicBezTo>
                <a:cubicBezTo>
                  <a:pt x="1569495" y="298549"/>
                  <a:pt x="1572788" y="303305"/>
                  <a:pt x="1577178" y="310623"/>
                </a:cubicBezTo>
                <a:lnTo>
                  <a:pt x="1577178" y="317208"/>
                </a:lnTo>
                <a:cubicBezTo>
                  <a:pt x="1565105" y="329648"/>
                  <a:pt x="1556690" y="339892"/>
                  <a:pt x="1551933" y="347941"/>
                </a:cubicBezTo>
                <a:cubicBezTo>
                  <a:pt x="1546445" y="354527"/>
                  <a:pt x="1542787" y="357820"/>
                  <a:pt x="1540957" y="357820"/>
                </a:cubicBezTo>
                <a:cubicBezTo>
                  <a:pt x="1538396" y="362210"/>
                  <a:pt x="1534006" y="366601"/>
                  <a:pt x="1527786" y="370991"/>
                </a:cubicBezTo>
                <a:cubicBezTo>
                  <a:pt x="1525591" y="372820"/>
                  <a:pt x="1524493" y="375016"/>
                  <a:pt x="1524493" y="377577"/>
                </a:cubicBezTo>
                <a:lnTo>
                  <a:pt x="1524493" y="379772"/>
                </a:lnTo>
                <a:cubicBezTo>
                  <a:pt x="1534006" y="383065"/>
                  <a:pt x="1542421" y="387089"/>
                  <a:pt x="1549738" y="391846"/>
                </a:cubicBezTo>
                <a:lnTo>
                  <a:pt x="1562909" y="391846"/>
                </a:lnTo>
                <a:cubicBezTo>
                  <a:pt x="1570593" y="391846"/>
                  <a:pt x="1584130" y="402090"/>
                  <a:pt x="1603521" y="422579"/>
                </a:cubicBezTo>
                <a:cubicBezTo>
                  <a:pt x="1606814" y="422579"/>
                  <a:pt x="1616326" y="429896"/>
                  <a:pt x="1632059" y="444531"/>
                </a:cubicBezTo>
                <a:cubicBezTo>
                  <a:pt x="1635717" y="444531"/>
                  <a:pt x="1639742" y="448189"/>
                  <a:pt x="1644132" y="455507"/>
                </a:cubicBezTo>
                <a:cubicBezTo>
                  <a:pt x="1644132" y="456970"/>
                  <a:pt x="1647425" y="460263"/>
                  <a:pt x="1654011" y="465385"/>
                </a:cubicBezTo>
                <a:lnTo>
                  <a:pt x="1657304" y="469776"/>
                </a:lnTo>
                <a:lnTo>
                  <a:pt x="1657304" y="470873"/>
                </a:lnTo>
                <a:cubicBezTo>
                  <a:pt x="1657304" y="473435"/>
                  <a:pt x="1656938" y="476727"/>
                  <a:pt x="1656206" y="480752"/>
                </a:cubicBezTo>
                <a:cubicBezTo>
                  <a:pt x="1656206" y="481484"/>
                  <a:pt x="1660231" y="486972"/>
                  <a:pt x="1668280" y="497216"/>
                </a:cubicBezTo>
                <a:cubicBezTo>
                  <a:pt x="1668280" y="500143"/>
                  <a:pt x="1666085" y="503070"/>
                  <a:pt x="1661694" y="505997"/>
                </a:cubicBezTo>
                <a:lnTo>
                  <a:pt x="1658401" y="505997"/>
                </a:lnTo>
                <a:lnTo>
                  <a:pt x="1655108" y="503802"/>
                </a:lnTo>
                <a:lnTo>
                  <a:pt x="1654011" y="503802"/>
                </a:lnTo>
                <a:lnTo>
                  <a:pt x="1654011" y="507094"/>
                </a:lnTo>
                <a:cubicBezTo>
                  <a:pt x="1656206" y="509656"/>
                  <a:pt x="1657304" y="512217"/>
                  <a:pt x="1657304" y="514778"/>
                </a:cubicBezTo>
                <a:lnTo>
                  <a:pt x="1657304" y="525754"/>
                </a:lnTo>
                <a:lnTo>
                  <a:pt x="1659499" y="529047"/>
                </a:lnTo>
                <a:lnTo>
                  <a:pt x="1659499" y="530144"/>
                </a:lnTo>
                <a:cubicBezTo>
                  <a:pt x="1656938" y="534535"/>
                  <a:pt x="1655108" y="536730"/>
                  <a:pt x="1654011" y="536730"/>
                </a:cubicBezTo>
                <a:lnTo>
                  <a:pt x="1652913" y="536730"/>
                </a:lnTo>
                <a:cubicBezTo>
                  <a:pt x="1648157" y="530876"/>
                  <a:pt x="1644132" y="527949"/>
                  <a:pt x="1640840" y="527949"/>
                </a:cubicBezTo>
                <a:lnTo>
                  <a:pt x="1613399" y="513680"/>
                </a:lnTo>
                <a:cubicBezTo>
                  <a:pt x="1613399" y="512582"/>
                  <a:pt x="1610838" y="510753"/>
                  <a:pt x="1605716" y="508192"/>
                </a:cubicBezTo>
                <a:lnTo>
                  <a:pt x="1600228" y="508192"/>
                </a:lnTo>
                <a:cubicBezTo>
                  <a:pt x="1597667" y="510387"/>
                  <a:pt x="1591447" y="511485"/>
                  <a:pt x="1581569" y="511485"/>
                </a:cubicBezTo>
                <a:lnTo>
                  <a:pt x="1577178" y="511485"/>
                </a:lnTo>
                <a:lnTo>
                  <a:pt x="1570593" y="510387"/>
                </a:lnTo>
                <a:cubicBezTo>
                  <a:pt x="1561812" y="513680"/>
                  <a:pt x="1553031" y="516241"/>
                  <a:pt x="1544250" y="518071"/>
                </a:cubicBezTo>
                <a:cubicBezTo>
                  <a:pt x="1544250" y="518802"/>
                  <a:pt x="1543884" y="519168"/>
                  <a:pt x="1543152" y="519168"/>
                </a:cubicBezTo>
                <a:lnTo>
                  <a:pt x="1533274" y="519168"/>
                </a:lnTo>
                <a:cubicBezTo>
                  <a:pt x="1526322" y="524290"/>
                  <a:pt x="1522298" y="526851"/>
                  <a:pt x="1521200" y="526851"/>
                </a:cubicBezTo>
                <a:cubicBezTo>
                  <a:pt x="1513883" y="526851"/>
                  <a:pt x="1505468" y="529412"/>
                  <a:pt x="1495955" y="534535"/>
                </a:cubicBezTo>
                <a:lnTo>
                  <a:pt x="1490467" y="534535"/>
                </a:lnTo>
                <a:cubicBezTo>
                  <a:pt x="1489370" y="534535"/>
                  <a:pt x="1487540" y="532705"/>
                  <a:pt x="1484979" y="529047"/>
                </a:cubicBezTo>
                <a:lnTo>
                  <a:pt x="1484979" y="527949"/>
                </a:lnTo>
                <a:cubicBezTo>
                  <a:pt x="1510590" y="503802"/>
                  <a:pt x="1528152" y="483679"/>
                  <a:pt x="1537664" y="467581"/>
                </a:cubicBezTo>
                <a:lnTo>
                  <a:pt x="1537664" y="464288"/>
                </a:lnTo>
                <a:cubicBezTo>
                  <a:pt x="1530713" y="456239"/>
                  <a:pt x="1521932" y="449287"/>
                  <a:pt x="1511322" y="443433"/>
                </a:cubicBezTo>
                <a:cubicBezTo>
                  <a:pt x="1511322" y="443067"/>
                  <a:pt x="1509492" y="441970"/>
                  <a:pt x="1505834" y="440140"/>
                </a:cubicBezTo>
                <a:lnTo>
                  <a:pt x="1504736" y="440140"/>
                </a:lnTo>
                <a:cubicBezTo>
                  <a:pt x="1503273" y="440140"/>
                  <a:pt x="1501809" y="440506"/>
                  <a:pt x="1500346" y="441238"/>
                </a:cubicBezTo>
                <a:cubicBezTo>
                  <a:pt x="1492663" y="439409"/>
                  <a:pt x="1484613" y="433921"/>
                  <a:pt x="1476198" y="424774"/>
                </a:cubicBezTo>
                <a:lnTo>
                  <a:pt x="1472906" y="424774"/>
                </a:lnTo>
                <a:cubicBezTo>
                  <a:pt x="1472906" y="427335"/>
                  <a:pt x="1466686" y="435750"/>
                  <a:pt x="1454246" y="450019"/>
                </a:cubicBezTo>
                <a:cubicBezTo>
                  <a:pt x="1454246" y="452580"/>
                  <a:pt x="1453149" y="455507"/>
                  <a:pt x="1450953" y="458800"/>
                </a:cubicBezTo>
                <a:cubicBezTo>
                  <a:pt x="1452417" y="459166"/>
                  <a:pt x="1453149" y="459897"/>
                  <a:pt x="1453149" y="460995"/>
                </a:cubicBezTo>
                <a:lnTo>
                  <a:pt x="1453149" y="462093"/>
                </a:lnTo>
                <a:cubicBezTo>
                  <a:pt x="1451685" y="463556"/>
                  <a:pt x="1450588" y="467581"/>
                  <a:pt x="1449856" y="474166"/>
                </a:cubicBezTo>
                <a:cubicBezTo>
                  <a:pt x="1449124" y="474166"/>
                  <a:pt x="1446929" y="478191"/>
                  <a:pt x="1443270" y="486240"/>
                </a:cubicBezTo>
                <a:lnTo>
                  <a:pt x="1443270" y="497216"/>
                </a:lnTo>
                <a:lnTo>
                  <a:pt x="1446563" y="501606"/>
                </a:lnTo>
                <a:lnTo>
                  <a:pt x="1446563" y="504899"/>
                </a:lnTo>
                <a:cubicBezTo>
                  <a:pt x="1444002" y="512948"/>
                  <a:pt x="1440709" y="516973"/>
                  <a:pt x="1436685" y="516973"/>
                </a:cubicBezTo>
                <a:cubicBezTo>
                  <a:pt x="1432294" y="518802"/>
                  <a:pt x="1423513" y="527583"/>
                  <a:pt x="1410342" y="543315"/>
                </a:cubicBezTo>
                <a:cubicBezTo>
                  <a:pt x="1407049" y="549901"/>
                  <a:pt x="1403756" y="554292"/>
                  <a:pt x="1400464" y="556487"/>
                </a:cubicBezTo>
                <a:lnTo>
                  <a:pt x="1399366" y="556487"/>
                </a:lnTo>
                <a:cubicBezTo>
                  <a:pt x="1394975" y="556487"/>
                  <a:pt x="1389853" y="552096"/>
                  <a:pt x="1383999" y="543315"/>
                </a:cubicBezTo>
                <a:cubicBezTo>
                  <a:pt x="1377779" y="538193"/>
                  <a:pt x="1374121" y="533803"/>
                  <a:pt x="1373023" y="530144"/>
                </a:cubicBezTo>
                <a:cubicBezTo>
                  <a:pt x="1369730" y="527949"/>
                  <a:pt x="1366438" y="523558"/>
                  <a:pt x="1363145" y="516973"/>
                </a:cubicBezTo>
                <a:cubicBezTo>
                  <a:pt x="1360218" y="513314"/>
                  <a:pt x="1356925" y="511119"/>
                  <a:pt x="1353266" y="510387"/>
                </a:cubicBezTo>
                <a:cubicBezTo>
                  <a:pt x="1353266" y="507826"/>
                  <a:pt x="1352534" y="505631"/>
                  <a:pt x="1351071" y="503802"/>
                </a:cubicBezTo>
                <a:cubicBezTo>
                  <a:pt x="1353266" y="503802"/>
                  <a:pt x="1354364" y="503070"/>
                  <a:pt x="1354364" y="501606"/>
                </a:cubicBezTo>
                <a:cubicBezTo>
                  <a:pt x="1354364" y="500509"/>
                  <a:pt x="1352169" y="498679"/>
                  <a:pt x="1347778" y="496118"/>
                </a:cubicBezTo>
                <a:cubicBezTo>
                  <a:pt x="1347778" y="495021"/>
                  <a:pt x="1348144" y="490630"/>
                  <a:pt x="1348876" y="482947"/>
                </a:cubicBezTo>
                <a:lnTo>
                  <a:pt x="1341193" y="468678"/>
                </a:lnTo>
                <a:lnTo>
                  <a:pt x="1341193" y="460995"/>
                </a:lnTo>
                <a:cubicBezTo>
                  <a:pt x="1345949" y="447824"/>
                  <a:pt x="1350705" y="441238"/>
                  <a:pt x="1355462" y="441238"/>
                </a:cubicBezTo>
                <a:lnTo>
                  <a:pt x="1358754" y="435750"/>
                </a:lnTo>
                <a:lnTo>
                  <a:pt x="1358754" y="410505"/>
                </a:lnTo>
                <a:cubicBezTo>
                  <a:pt x="1360218" y="408676"/>
                  <a:pt x="1360950" y="407578"/>
                  <a:pt x="1360950" y="407212"/>
                </a:cubicBezTo>
                <a:cubicBezTo>
                  <a:pt x="1361681" y="377943"/>
                  <a:pt x="1362047" y="359649"/>
                  <a:pt x="1362047" y="352332"/>
                </a:cubicBezTo>
                <a:lnTo>
                  <a:pt x="1360950" y="352332"/>
                </a:lnTo>
                <a:cubicBezTo>
                  <a:pt x="1353632" y="353064"/>
                  <a:pt x="1347778" y="353429"/>
                  <a:pt x="1343388" y="353429"/>
                </a:cubicBezTo>
                <a:lnTo>
                  <a:pt x="1335705" y="353429"/>
                </a:lnTo>
                <a:lnTo>
                  <a:pt x="1325826" y="357820"/>
                </a:lnTo>
                <a:lnTo>
                  <a:pt x="1323631" y="357820"/>
                </a:lnTo>
                <a:lnTo>
                  <a:pt x="1302776" y="350137"/>
                </a:lnTo>
                <a:lnTo>
                  <a:pt x="1296191" y="350137"/>
                </a:lnTo>
                <a:cubicBezTo>
                  <a:pt x="1292166" y="357454"/>
                  <a:pt x="1288873" y="366235"/>
                  <a:pt x="1286312" y="376479"/>
                </a:cubicBezTo>
                <a:lnTo>
                  <a:pt x="1273141" y="399529"/>
                </a:lnTo>
                <a:cubicBezTo>
                  <a:pt x="1269116" y="410871"/>
                  <a:pt x="1264360" y="420749"/>
                  <a:pt x="1258872" y="429164"/>
                </a:cubicBezTo>
                <a:cubicBezTo>
                  <a:pt x="1255945" y="437945"/>
                  <a:pt x="1253384" y="442336"/>
                  <a:pt x="1251189" y="442336"/>
                </a:cubicBezTo>
                <a:lnTo>
                  <a:pt x="1243506" y="442336"/>
                </a:lnTo>
                <a:lnTo>
                  <a:pt x="1233627" y="456605"/>
                </a:lnTo>
                <a:cubicBezTo>
                  <a:pt x="1233627" y="457336"/>
                  <a:pt x="1231432" y="459531"/>
                  <a:pt x="1227042" y="463190"/>
                </a:cubicBezTo>
                <a:cubicBezTo>
                  <a:pt x="1225944" y="463190"/>
                  <a:pt x="1224480" y="461727"/>
                  <a:pt x="1222651" y="458800"/>
                </a:cubicBezTo>
                <a:lnTo>
                  <a:pt x="1222651" y="453312"/>
                </a:lnTo>
                <a:cubicBezTo>
                  <a:pt x="1223749" y="452214"/>
                  <a:pt x="1224846" y="447824"/>
                  <a:pt x="1225944" y="440140"/>
                </a:cubicBezTo>
                <a:cubicBezTo>
                  <a:pt x="1228505" y="440140"/>
                  <a:pt x="1230334" y="434652"/>
                  <a:pt x="1231432" y="423676"/>
                </a:cubicBezTo>
                <a:cubicBezTo>
                  <a:pt x="1237286" y="406846"/>
                  <a:pt x="1240213" y="397700"/>
                  <a:pt x="1240213" y="396236"/>
                </a:cubicBezTo>
                <a:cubicBezTo>
                  <a:pt x="1243871" y="389650"/>
                  <a:pt x="1246798" y="385260"/>
                  <a:pt x="1248994" y="383065"/>
                </a:cubicBezTo>
                <a:lnTo>
                  <a:pt x="1248994" y="368796"/>
                </a:lnTo>
                <a:cubicBezTo>
                  <a:pt x="1253384" y="361844"/>
                  <a:pt x="1257775" y="345380"/>
                  <a:pt x="1262165" y="319404"/>
                </a:cubicBezTo>
                <a:cubicBezTo>
                  <a:pt x="1263994" y="319404"/>
                  <a:pt x="1266555" y="310623"/>
                  <a:pt x="1269848" y="293061"/>
                </a:cubicBezTo>
                <a:cubicBezTo>
                  <a:pt x="1272775" y="283182"/>
                  <a:pt x="1274970" y="273304"/>
                  <a:pt x="1276434" y="263426"/>
                </a:cubicBezTo>
                <a:cubicBezTo>
                  <a:pt x="1280824" y="251718"/>
                  <a:pt x="1283019" y="239644"/>
                  <a:pt x="1283019" y="227205"/>
                </a:cubicBezTo>
                <a:lnTo>
                  <a:pt x="1285215" y="227205"/>
                </a:lnTo>
                <a:lnTo>
                  <a:pt x="1285215" y="220619"/>
                </a:lnTo>
                <a:cubicBezTo>
                  <a:pt x="1286312" y="218790"/>
                  <a:pt x="1287776" y="211838"/>
                  <a:pt x="1289605" y="199764"/>
                </a:cubicBezTo>
                <a:cubicBezTo>
                  <a:pt x="1293264" y="184398"/>
                  <a:pt x="1295825" y="170495"/>
                  <a:pt x="1297288" y="158055"/>
                </a:cubicBezTo>
                <a:cubicBezTo>
                  <a:pt x="1298020" y="158055"/>
                  <a:pt x="1298386" y="157689"/>
                  <a:pt x="1298386" y="156958"/>
                </a:cubicBezTo>
                <a:lnTo>
                  <a:pt x="1298386" y="139396"/>
                </a:lnTo>
                <a:cubicBezTo>
                  <a:pt x="1299849" y="137567"/>
                  <a:pt x="1300581" y="136469"/>
                  <a:pt x="1300581" y="136103"/>
                </a:cubicBezTo>
                <a:lnTo>
                  <a:pt x="1300581" y="106468"/>
                </a:lnTo>
                <a:lnTo>
                  <a:pt x="1296191" y="97687"/>
                </a:lnTo>
                <a:cubicBezTo>
                  <a:pt x="1296557" y="96223"/>
                  <a:pt x="1297288" y="95492"/>
                  <a:pt x="1298386" y="95492"/>
                </a:cubicBezTo>
                <a:lnTo>
                  <a:pt x="1299484" y="95492"/>
                </a:lnTo>
                <a:cubicBezTo>
                  <a:pt x="1304606" y="97687"/>
                  <a:pt x="1309728" y="102077"/>
                  <a:pt x="1314850" y="108663"/>
                </a:cubicBezTo>
                <a:lnTo>
                  <a:pt x="1314850" y="119639"/>
                </a:lnTo>
                <a:lnTo>
                  <a:pt x="1317045" y="122932"/>
                </a:lnTo>
                <a:lnTo>
                  <a:pt x="1317045" y="141591"/>
                </a:lnTo>
                <a:lnTo>
                  <a:pt x="1319241" y="144884"/>
                </a:lnTo>
                <a:lnTo>
                  <a:pt x="1319241" y="156958"/>
                </a:lnTo>
                <a:cubicBezTo>
                  <a:pt x="1321436" y="159885"/>
                  <a:pt x="1322533" y="162080"/>
                  <a:pt x="1322533" y="163543"/>
                </a:cubicBezTo>
                <a:lnTo>
                  <a:pt x="1325826" y="163543"/>
                </a:lnTo>
                <a:cubicBezTo>
                  <a:pt x="1335705" y="159519"/>
                  <a:pt x="1344851" y="154762"/>
                  <a:pt x="1353266" y="149274"/>
                </a:cubicBezTo>
                <a:cubicBezTo>
                  <a:pt x="1353998" y="148177"/>
                  <a:pt x="1360950" y="144518"/>
                  <a:pt x="1374121" y="138298"/>
                </a:cubicBezTo>
                <a:cubicBezTo>
                  <a:pt x="1381438" y="132810"/>
                  <a:pt x="1385097" y="129152"/>
                  <a:pt x="1385097" y="127322"/>
                </a:cubicBezTo>
                <a:cubicBezTo>
                  <a:pt x="1385097" y="124761"/>
                  <a:pt x="1387658" y="120005"/>
                  <a:pt x="1392780" y="113053"/>
                </a:cubicBezTo>
                <a:cubicBezTo>
                  <a:pt x="1392780" y="109029"/>
                  <a:pt x="1396439" y="105004"/>
                  <a:pt x="1403756" y="100980"/>
                </a:cubicBezTo>
                <a:cubicBezTo>
                  <a:pt x="1407049" y="94760"/>
                  <a:pt x="1411440" y="87808"/>
                  <a:pt x="1416928" y="80125"/>
                </a:cubicBezTo>
                <a:lnTo>
                  <a:pt x="1416928" y="76832"/>
                </a:lnTo>
                <a:lnTo>
                  <a:pt x="1414732" y="76832"/>
                </a:lnTo>
                <a:cubicBezTo>
                  <a:pt x="1391317" y="87077"/>
                  <a:pt x="1376682" y="94028"/>
                  <a:pt x="1370828" y="97687"/>
                </a:cubicBezTo>
                <a:lnTo>
                  <a:pt x="1362047" y="103175"/>
                </a:lnTo>
                <a:lnTo>
                  <a:pt x="1348876" y="102077"/>
                </a:lnTo>
                <a:lnTo>
                  <a:pt x="1329119" y="102077"/>
                </a:lnTo>
                <a:cubicBezTo>
                  <a:pt x="1308996" y="95492"/>
                  <a:pt x="1296557" y="88906"/>
                  <a:pt x="1291800" y="82320"/>
                </a:cubicBezTo>
                <a:cubicBezTo>
                  <a:pt x="1288142" y="82320"/>
                  <a:pt x="1285947" y="81223"/>
                  <a:pt x="1285215" y="79028"/>
                </a:cubicBezTo>
                <a:cubicBezTo>
                  <a:pt x="1285215" y="77198"/>
                  <a:pt x="1293996" y="73540"/>
                  <a:pt x="1311557" y="68051"/>
                </a:cubicBezTo>
                <a:cubicBezTo>
                  <a:pt x="1320704" y="61466"/>
                  <a:pt x="1330582" y="56344"/>
                  <a:pt x="1341193" y="52685"/>
                </a:cubicBezTo>
                <a:cubicBezTo>
                  <a:pt x="1341193" y="51587"/>
                  <a:pt x="1344851" y="50124"/>
                  <a:pt x="1352169" y="48294"/>
                </a:cubicBezTo>
                <a:cubicBezTo>
                  <a:pt x="1353266" y="46831"/>
                  <a:pt x="1359486" y="43538"/>
                  <a:pt x="1370828" y="38416"/>
                </a:cubicBezTo>
                <a:cubicBezTo>
                  <a:pt x="1393512" y="28904"/>
                  <a:pt x="1405586" y="24147"/>
                  <a:pt x="1407049" y="24147"/>
                </a:cubicBezTo>
                <a:cubicBezTo>
                  <a:pt x="1416196" y="23415"/>
                  <a:pt x="1425708" y="17927"/>
                  <a:pt x="1435587" y="7683"/>
                </a:cubicBezTo>
                <a:close/>
                <a:moveTo>
                  <a:pt x="877221" y="2744"/>
                </a:moveTo>
                <a:lnTo>
                  <a:pt x="893685" y="2744"/>
                </a:lnTo>
                <a:cubicBezTo>
                  <a:pt x="897710" y="5305"/>
                  <a:pt x="909052" y="10061"/>
                  <a:pt x="927711" y="17013"/>
                </a:cubicBezTo>
                <a:lnTo>
                  <a:pt x="940882" y="34574"/>
                </a:lnTo>
                <a:cubicBezTo>
                  <a:pt x="942345" y="34574"/>
                  <a:pt x="944541" y="38599"/>
                  <a:pt x="947468" y="46648"/>
                </a:cubicBezTo>
                <a:lnTo>
                  <a:pt x="947468" y="62015"/>
                </a:lnTo>
                <a:cubicBezTo>
                  <a:pt x="953322" y="75186"/>
                  <a:pt x="956249" y="85430"/>
                  <a:pt x="956249" y="92748"/>
                </a:cubicBezTo>
                <a:lnTo>
                  <a:pt x="956249" y="99333"/>
                </a:lnTo>
                <a:cubicBezTo>
                  <a:pt x="956249" y="115066"/>
                  <a:pt x="955151" y="123847"/>
                  <a:pt x="952956" y="125676"/>
                </a:cubicBezTo>
                <a:lnTo>
                  <a:pt x="952956" y="135554"/>
                </a:lnTo>
                <a:cubicBezTo>
                  <a:pt x="951858" y="137750"/>
                  <a:pt x="950395" y="143238"/>
                  <a:pt x="948565" y="152018"/>
                </a:cubicBezTo>
                <a:cubicBezTo>
                  <a:pt x="939053" y="161531"/>
                  <a:pt x="933199" y="170312"/>
                  <a:pt x="931004" y="178361"/>
                </a:cubicBezTo>
                <a:cubicBezTo>
                  <a:pt x="926247" y="184581"/>
                  <a:pt x="920393" y="194825"/>
                  <a:pt x="913442" y="209094"/>
                </a:cubicBezTo>
                <a:cubicBezTo>
                  <a:pt x="911978" y="209094"/>
                  <a:pt x="907954" y="213484"/>
                  <a:pt x="901368" y="222265"/>
                </a:cubicBezTo>
                <a:cubicBezTo>
                  <a:pt x="898075" y="225192"/>
                  <a:pt x="896246" y="226656"/>
                  <a:pt x="895880" y="226656"/>
                </a:cubicBezTo>
                <a:lnTo>
                  <a:pt x="889295" y="226656"/>
                </a:lnTo>
                <a:lnTo>
                  <a:pt x="886002" y="224460"/>
                </a:lnTo>
                <a:lnTo>
                  <a:pt x="878318" y="224460"/>
                </a:lnTo>
                <a:cubicBezTo>
                  <a:pt x="871367" y="224460"/>
                  <a:pt x="865513" y="219704"/>
                  <a:pt x="860757" y="210192"/>
                </a:cubicBezTo>
                <a:lnTo>
                  <a:pt x="855269" y="210192"/>
                </a:lnTo>
                <a:lnTo>
                  <a:pt x="855269" y="250803"/>
                </a:lnTo>
                <a:lnTo>
                  <a:pt x="859659" y="251901"/>
                </a:lnTo>
                <a:cubicBezTo>
                  <a:pt x="862220" y="251901"/>
                  <a:pt x="869172" y="249706"/>
                  <a:pt x="880514" y="245315"/>
                </a:cubicBezTo>
                <a:cubicBezTo>
                  <a:pt x="896612" y="241291"/>
                  <a:pt x="906125" y="237998"/>
                  <a:pt x="909052" y="235437"/>
                </a:cubicBezTo>
                <a:cubicBezTo>
                  <a:pt x="911247" y="227753"/>
                  <a:pt x="916735" y="221534"/>
                  <a:pt x="925516" y="216777"/>
                </a:cubicBezTo>
                <a:cubicBezTo>
                  <a:pt x="933199" y="213850"/>
                  <a:pt x="939419" y="212387"/>
                  <a:pt x="944175" y="212387"/>
                </a:cubicBezTo>
                <a:lnTo>
                  <a:pt x="949663" y="212387"/>
                </a:lnTo>
                <a:cubicBezTo>
                  <a:pt x="949663" y="210923"/>
                  <a:pt x="952224" y="207996"/>
                  <a:pt x="957346" y="203606"/>
                </a:cubicBezTo>
                <a:lnTo>
                  <a:pt x="965030" y="203606"/>
                </a:lnTo>
                <a:cubicBezTo>
                  <a:pt x="965761" y="203606"/>
                  <a:pt x="968322" y="207631"/>
                  <a:pt x="972713" y="215680"/>
                </a:cubicBezTo>
                <a:cubicBezTo>
                  <a:pt x="974176" y="217143"/>
                  <a:pt x="978201" y="218241"/>
                  <a:pt x="984787" y="218972"/>
                </a:cubicBezTo>
                <a:cubicBezTo>
                  <a:pt x="989543" y="223729"/>
                  <a:pt x="998689" y="227753"/>
                  <a:pt x="1012227" y="231046"/>
                </a:cubicBezTo>
                <a:cubicBezTo>
                  <a:pt x="1017715" y="232510"/>
                  <a:pt x="1024300" y="238364"/>
                  <a:pt x="1031983" y="248608"/>
                </a:cubicBezTo>
                <a:cubicBezTo>
                  <a:pt x="1042228" y="251901"/>
                  <a:pt x="1047350" y="257023"/>
                  <a:pt x="1047350" y="263974"/>
                </a:cubicBezTo>
                <a:cubicBezTo>
                  <a:pt x="1048082" y="263974"/>
                  <a:pt x="1048448" y="264340"/>
                  <a:pt x="1048448" y="265072"/>
                </a:cubicBezTo>
                <a:lnTo>
                  <a:pt x="1048448" y="268365"/>
                </a:lnTo>
                <a:cubicBezTo>
                  <a:pt x="1045521" y="274219"/>
                  <a:pt x="1038569" y="277146"/>
                  <a:pt x="1027593" y="277146"/>
                </a:cubicBezTo>
                <a:lnTo>
                  <a:pt x="1018812" y="281536"/>
                </a:lnTo>
                <a:lnTo>
                  <a:pt x="1008934" y="281536"/>
                </a:lnTo>
                <a:lnTo>
                  <a:pt x="1005641" y="279341"/>
                </a:lnTo>
                <a:lnTo>
                  <a:pt x="995762" y="279341"/>
                </a:lnTo>
                <a:cubicBezTo>
                  <a:pt x="990640" y="274219"/>
                  <a:pt x="983689" y="271658"/>
                  <a:pt x="974908" y="271658"/>
                </a:cubicBezTo>
                <a:cubicBezTo>
                  <a:pt x="974908" y="270560"/>
                  <a:pt x="972713" y="268365"/>
                  <a:pt x="968322" y="265072"/>
                </a:cubicBezTo>
                <a:lnTo>
                  <a:pt x="967225" y="265072"/>
                </a:lnTo>
                <a:cubicBezTo>
                  <a:pt x="965395" y="266535"/>
                  <a:pt x="964298" y="267267"/>
                  <a:pt x="963932" y="267267"/>
                </a:cubicBezTo>
                <a:lnTo>
                  <a:pt x="944175" y="267267"/>
                </a:lnTo>
                <a:cubicBezTo>
                  <a:pt x="940150" y="267267"/>
                  <a:pt x="935028" y="269462"/>
                  <a:pt x="928808" y="273853"/>
                </a:cubicBezTo>
                <a:cubicBezTo>
                  <a:pt x="918564" y="275316"/>
                  <a:pt x="909052" y="279341"/>
                  <a:pt x="900271" y="285927"/>
                </a:cubicBezTo>
                <a:cubicBezTo>
                  <a:pt x="900271" y="287024"/>
                  <a:pt x="895880" y="288122"/>
                  <a:pt x="887099" y="289219"/>
                </a:cubicBezTo>
                <a:cubicBezTo>
                  <a:pt x="885636" y="291049"/>
                  <a:pt x="881611" y="292878"/>
                  <a:pt x="875026" y="294707"/>
                </a:cubicBezTo>
                <a:cubicBezTo>
                  <a:pt x="875026" y="295439"/>
                  <a:pt x="869172" y="299464"/>
                  <a:pt x="857464" y="306781"/>
                </a:cubicBezTo>
                <a:cubicBezTo>
                  <a:pt x="857464" y="307513"/>
                  <a:pt x="856000" y="311537"/>
                  <a:pt x="853074" y="318855"/>
                </a:cubicBezTo>
                <a:lnTo>
                  <a:pt x="853074" y="338612"/>
                </a:lnTo>
                <a:cubicBezTo>
                  <a:pt x="854171" y="341539"/>
                  <a:pt x="856732" y="343002"/>
                  <a:pt x="860757" y="343002"/>
                </a:cubicBezTo>
                <a:lnTo>
                  <a:pt x="896978" y="343002"/>
                </a:lnTo>
                <a:cubicBezTo>
                  <a:pt x="904661" y="343002"/>
                  <a:pt x="909783" y="341905"/>
                  <a:pt x="912344" y="339709"/>
                </a:cubicBezTo>
                <a:lnTo>
                  <a:pt x="941980" y="339709"/>
                </a:lnTo>
                <a:cubicBezTo>
                  <a:pt x="944541" y="341905"/>
                  <a:pt x="949663" y="343002"/>
                  <a:pt x="957346" y="343002"/>
                </a:cubicBezTo>
                <a:lnTo>
                  <a:pt x="961737" y="343002"/>
                </a:lnTo>
                <a:cubicBezTo>
                  <a:pt x="964298" y="343002"/>
                  <a:pt x="970152" y="340807"/>
                  <a:pt x="979298" y="336417"/>
                </a:cubicBezTo>
                <a:cubicBezTo>
                  <a:pt x="981860" y="336417"/>
                  <a:pt x="984055" y="335685"/>
                  <a:pt x="985884" y="334221"/>
                </a:cubicBezTo>
                <a:lnTo>
                  <a:pt x="991372" y="334221"/>
                </a:lnTo>
                <a:cubicBezTo>
                  <a:pt x="999421" y="337880"/>
                  <a:pt x="1006739" y="342636"/>
                  <a:pt x="1013324" y="348490"/>
                </a:cubicBezTo>
                <a:cubicBezTo>
                  <a:pt x="1015885" y="348490"/>
                  <a:pt x="1023203" y="354710"/>
                  <a:pt x="1035276" y="367149"/>
                </a:cubicBezTo>
                <a:cubicBezTo>
                  <a:pt x="1037837" y="367149"/>
                  <a:pt x="1042228" y="372637"/>
                  <a:pt x="1048448" y="383614"/>
                </a:cubicBezTo>
                <a:cubicBezTo>
                  <a:pt x="1050643" y="383614"/>
                  <a:pt x="1056131" y="390931"/>
                  <a:pt x="1064912" y="405566"/>
                </a:cubicBezTo>
                <a:lnTo>
                  <a:pt x="1064912" y="415444"/>
                </a:lnTo>
                <a:cubicBezTo>
                  <a:pt x="1063448" y="418371"/>
                  <a:pt x="1061619" y="419835"/>
                  <a:pt x="1059424" y="419835"/>
                </a:cubicBezTo>
                <a:cubicBezTo>
                  <a:pt x="1043691" y="420566"/>
                  <a:pt x="1034545" y="420932"/>
                  <a:pt x="1031983" y="420932"/>
                </a:cubicBezTo>
                <a:cubicBezTo>
                  <a:pt x="1031983" y="422396"/>
                  <a:pt x="1031252" y="423127"/>
                  <a:pt x="1029788" y="423127"/>
                </a:cubicBezTo>
                <a:cubicBezTo>
                  <a:pt x="1021739" y="421298"/>
                  <a:pt x="1016617" y="419469"/>
                  <a:pt x="1014422" y="417639"/>
                </a:cubicBezTo>
                <a:lnTo>
                  <a:pt x="1003446" y="417639"/>
                </a:lnTo>
                <a:lnTo>
                  <a:pt x="1000153" y="419835"/>
                </a:lnTo>
                <a:lnTo>
                  <a:pt x="996860" y="419835"/>
                </a:lnTo>
                <a:lnTo>
                  <a:pt x="984787" y="412151"/>
                </a:lnTo>
                <a:lnTo>
                  <a:pt x="979298" y="412151"/>
                </a:lnTo>
                <a:cubicBezTo>
                  <a:pt x="976737" y="414347"/>
                  <a:pt x="972347" y="415444"/>
                  <a:pt x="966127" y="415444"/>
                </a:cubicBezTo>
                <a:lnTo>
                  <a:pt x="961737" y="415444"/>
                </a:lnTo>
                <a:cubicBezTo>
                  <a:pt x="958078" y="418371"/>
                  <a:pt x="949297" y="421298"/>
                  <a:pt x="935394" y="424225"/>
                </a:cubicBezTo>
                <a:cubicBezTo>
                  <a:pt x="920759" y="427518"/>
                  <a:pt x="911247" y="430811"/>
                  <a:pt x="906856" y="434104"/>
                </a:cubicBezTo>
                <a:lnTo>
                  <a:pt x="903563" y="434104"/>
                </a:lnTo>
                <a:cubicBezTo>
                  <a:pt x="901734" y="432640"/>
                  <a:pt x="900637" y="431908"/>
                  <a:pt x="900271" y="431908"/>
                </a:cubicBezTo>
                <a:lnTo>
                  <a:pt x="899173" y="431908"/>
                </a:lnTo>
                <a:cubicBezTo>
                  <a:pt x="894051" y="435567"/>
                  <a:pt x="891124" y="437396"/>
                  <a:pt x="890392" y="437396"/>
                </a:cubicBezTo>
                <a:cubicBezTo>
                  <a:pt x="888563" y="437396"/>
                  <a:pt x="885636" y="437031"/>
                  <a:pt x="881611" y="436299"/>
                </a:cubicBezTo>
                <a:cubicBezTo>
                  <a:pt x="878318" y="436299"/>
                  <a:pt x="875026" y="438128"/>
                  <a:pt x="871733" y="441787"/>
                </a:cubicBezTo>
                <a:cubicBezTo>
                  <a:pt x="870269" y="441787"/>
                  <a:pt x="869538" y="441055"/>
                  <a:pt x="869538" y="439592"/>
                </a:cubicBezTo>
                <a:cubicBezTo>
                  <a:pt x="869903" y="438128"/>
                  <a:pt x="882343" y="428250"/>
                  <a:pt x="906856" y="409956"/>
                </a:cubicBezTo>
                <a:cubicBezTo>
                  <a:pt x="913442" y="403005"/>
                  <a:pt x="925150" y="392394"/>
                  <a:pt x="941980" y="378126"/>
                </a:cubicBezTo>
                <a:lnTo>
                  <a:pt x="941980" y="373735"/>
                </a:lnTo>
                <a:lnTo>
                  <a:pt x="936492" y="372637"/>
                </a:lnTo>
                <a:lnTo>
                  <a:pt x="900271" y="372637"/>
                </a:lnTo>
                <a:lnTo>
                  <a:pt x="896978" y="370442"/>
                </a:lnTo>
                <a:lnTo>
                  <a:pt x="858561" y="370442"/>
                </a:lnTo>
                <a:cubicBezTo>
                  <a:pt x="856000" y="372637"/>
                  <a:pt x="854171" y="373735"/>
                  <a:pt x="853074" y="373735"/>
                </a:cubicBezTo>
                <a:lnTo>
                  <a:pt x="853074" y="383614"/>
                </a:lnTo>
                <a:lnTo>
                  <a:pt x="855269" y="386906"/>
                </a:lnTo>
                <a:lnTo>
                  <a:pt x="855269" y="398980"/>
                </a:lnTo>
                <a:lnTo>
                  <a:pt x="853074" y="402273"/>
                </a:lnTo>
                <a:lnTo>
                  <a:pt x="853074" y="419835"/>
                </a:lnTo>
                <a:lnTo>
                  <a:pt x="859659" y="439592"/>
                </a:lnTo>
                <a:lnTo>
                  <a:pt x="860757" y="441787"/>
                </a:lnTo>
                <a:lnTo>
                  <a:pt x="860757" y="457153"/>
                </a:lnTo>
                <a:lnTo>
                  <a:pt x="862952" y="460446"/>
                </a:lnTo>
                <a:lnTo>
                  <a:pt x="862952" y="470325"/>
                </a:lnTo>
                <a:lnTo>
                  <a:pt x="860757" y="473617"/>
                </a:lnTo>
                <a:lnTo>
                  <a:pt x="860757" y="496667"/>
                </a:lnTo>
                <a:cubicBezTo>
                  <a:pt x="861123" y="498131"/>
                  <a:pt x="861855" y="498862"/>
                  <a:pt x="862952" y="498862"/>
                </a:cubicBezTo>
                <a:cubicBezTo>
                  <a:pt x="863684" y="516058"/>
                  <a:pt x="864050" y="528864"/>
                  <a:pt x="864050" y="537279"/>
                </a:cubicBezTo>
                <a:lnTo>
                  <a:pt x="864050" y="557036"/>
                </a:lnTo>
                <a:cubicBezTo>
                  <a:pt x="864050" y="558133"/>
                  <a:pt x="862220" y="559597"/>
                  <a:pt x="858561" y="561426"/>
                </a:cubicBezTo>
                <a:cubicBezTo>
                  <a:pt x="858561" y="559962"/>
                  <a:pt x="856000" y="558865"/>
                  <a:pt x="850878" y="558133"/>
                </a:cubicBezTo>
                <a:lnTo>
                  <a:pt x="843195" y="559231"/>
                </a:lnTo>
                <a:cubicBezTo>
                  <a:pt x="834780" y="556304"/>
                  <a:pt x="828926" y="554840"/>
                  <a:pt x="825633" y="554840"/>
                </a:cubicBezTo>
                <a:cubicBezTo>
                  <a:pt x="821609" y="551913"/>
                  <a:pt x="818682" y="548621"/>
                  <a:pt x="816853" y="544962"/>
                </a:cubicBezTo>
                <a:cubicBezTo>
                  <a:pt x="812096" y="544962"/>
                  <a:pt x="797461" y="531791"/>
                  <a:pt x="772948" y="505448"/>
                </a:cubicBezTo>
                <a:cubicBezTo>
                  <a:pt x="768923" y="501058"/>
                  <a:pt x="762704" y="490082"/>
                  <a:pt x="754289" y="472520"/>
                </a:cubicBezTo>
                <a:lnTo>
                  <a:pt x="738923" y="461544"/>
                </a:lnTo>
                <a:lnTo>
                  <a:pt x="738923" y="458251"/>
                </a:lnTo>
                <a:cubicBezTo>
                  <a:pt x="744776" y="450934"/>
                  <a:pt x="750264" y="447275"/>
                  <a:pt x="755386" y="447275"/>
                </a:cubicBezTo>
                <a:cubicBezTo>
                  <a:pt x="759045" y="447275"/>
                  <a:pt x="764533" y="447641"/>
                  <a:pt x="771851" y="448372"/>
                </a:cubicBezTo>
                <a:cubicBezTo>
                  <a:pt x="784656" y="443982"/>
                  <a:pt x="793437" y="441787"/>
                  <a:pt x="798193" y="441787"/>
                </a:cubicBezTo>
                <a:cubicBezTo>
                  <a:pt x="800023" y="438128"/>
                  <a:pt x="801852" y="436299"/>
                  <a:pt x="803681" y="436299"/>
                </a:cubicBezTo>
                <a:lnTo>
                  <a:pt x="803681" y="430811"/>
                </a:lnTo>
                <a:cubicBezTo>
                  <a:pt x="805145" y="428981"/>
                  <a:pt x="805876" y="427884"/>
                  <a:pt x="805876" y="427518"/>
                </a:cubicBezTo>
                <a:cubicBezTo>
                  <a:pt x="806608" y="396785"/>
                  <a:pt x="806974" y="377760"/>
                  <a:pt x="806974" y="370442"/>
                </a:cubicBezTo>
                <a:lnTo>
                  <a:pt x="802583" y="370442"/>
                </a:lnTo>
                <a:cubicBezTo>
                  <a:pt x="793071" y="374833"/>
                  <a:pt x="785022" y="381784"/>
                  <a:pt x="778436" y="391297"/>
                </a:cubicBezTo>
                <a:cubicBezTo>
                  <a:pt x="769290" y="399712"/>
                  <a:pt x="761972" y="405566"/>
                  <a:pt x="756484" y="408859"/>
                </a:cubicBezTo>
                <a:cubicBezTo>
                  <a:pt x="746971" y="416176"/>
                  <a:pt x="738556" y="423859"/>
                  <a:pt x="731239" y="431908"/>
                </a:cubicBezTo>
                <a:cubicBezTo>
                  <a:pt x="725751" y="437762"/>
                  <a:pt x="711848" y="444348"/>
                  <a:pt x="689530" y="451665"/>
                </a:cubicBezTo>
                <a:cubicBezTo>
                  <a:pt x="689530" y="452397"/>
                  <a:pt x="684774" y="454226"/>
                  <a:pt x="675261" y="457153"/>
                </a:cubicBezTo>
                <a:cubicBezTo>
                  <a:pt x="675261" y="457885"/>
                  <a:pt x="674895" y="458251"/>
                  <a:pt x="674163" y="458251"/>
                </a:cubicBezTo>
                <a:lnTo>
                  <a:pt x="670871" y="453861"/>
                </a:lnTo>
                <a:cubicBezTo>
                  <a:pt x="690628" y="439957"/>
                  <a:pt x="707823" y="422762"/>
                  <a:pt x="722458" y="402273"/>
                </a:cubicBezTo>
                <a:cubicBezTo>
                  <a:pt x="722824" y="402273"/>
                  <a:pt x="734166" y="388736"/>
                  <a:pt x="756484" y="361661"/>
                </a:cubicBezTo>
                <a:lnTo>
                  <a:pt x="756484" y="357271"/>
                </a:lnTo>
                <a:lnTo>
                  <a:pt x="754289" y="353978"/>
                </a:lnTo>
                <a:cubicBezTo>
                  <a:pt x="754289" y="352515"/>
                  <a:pt x="758679" y="350320"/>
                  <a:pt x="767460" y="347393"/>
                </a:cubicBezTo>
                <a:cubicBezTo>
                  <a:pt x="768558" y="345197"/>
                  <a:pt x="772216" y="339343"/>
                  <a:pt x="778436" y="329831"/>
                </a:cubicBezTo>
                <a:lnTo>
                  <a:pt x="778436" y="326538"/>
                </a:lnTo>
                <a:lnTo>
                  <a:pt x="771851" y="326538"/>
                </a:lnTo>
                <a:cubicBezTo>
                  <a:pt x="770387" y="328367"/>
                  <a:pt x="763436" y="330928"/>
                  <a:pt x="750996" y="334221"/>
                </a:cubicBezTo>
                <a:cubicBezTo>
                  <a:pt x="750996" y="335319"/>
                  <a:pt x="746606" y="336782"/>
                  <a:pt x="737825" y="338612"/>
                </a:cubicBezTo>
                <a:cubicBezTo>
                  <a:pt x="731239" y="341539"/>
                  <a:pt x="724653" y="343368"/>
                  <a:pt x="718068" y="344100"/>
                </a:cubicBezTo>
                <a:cubicBezTo>
                  <a:pt x="717702" y="345929"/>
                  <a:pt x="712580" y="348124"/>
                  <a:pt x="702701" y="350685"/>
                </a:cubicBezTo>
                <a:cubicBezTo>
                  <a:pt x="679651" y="361661"/>
                  <a:pt x="658797" y="374467"/>
                  <a:pt x="640138" y="389102"/>
                </a:cubicBezTo>
                <a:lnTo>
                  <a:pt x="636845" y="389102"/>
                </a:lnTo>
                <a:cubicBezTo>
                  <a:pt x="633552" y="389102"/>
                  <a:pt x="630991" y="382150"/>
                  <a:pt x="629162" y="368247"/>
                </a:cubicBezTo>
                <a:cubicBezTo>
                  <a:pt x="626966" y="367515"/>
                  <a:pt x="625869" y="365320"/>
                  <a:pt x="625869" y="361661"/>
                </a:cubicBezTo>
                <a:lnTo>
                  <a:pt x="625869" y="346295"/>
                </a:lnTo>
                <a:cubicBezTo>
                  <a:pt x="625869" y="340441"/>
                  <a:pt x="628064" y="336782"/>
                  <a:pt x="632454" y="335319"/>
                </a:cubicBezTo>
                <a:lnTo>
                  <a:pt x="632454" y="334221"/>
                </a:lnTo>
                <a:lnTo>
                  <a:pt x="645626" y="334221"/>
                </a:lnTo>
                <a:lnTo>
                  <a:pt x="648919" y="336417"/>
                </a:lnTo>
                <a:lnTo>
                  <a:pt x="650016" y="336417"/>
                </a:lnTo>
                <a:cubicBezTo>
                  <a:pt x="651479" y="336417"/>
                  <a:pt x="663919" y="330928"/>
                  <a:pt x="687335" y="319952"/>
                </a:cubicBezTo>
                <a:cubicBezTo>
                  <a:pt x="689164" y="319952"/>
                  <a:pt x="704165" y="314464"/>
                  <a:pt x="732337" y="303488"/>
                </a:cubicBezTo>
                <a:cubicBezTo>
                  <a:pt x="733800" y="303488"/>
                  <a:pt x="748435" y="298000"/>
                  <a:pt x="776241" y="287024"/>
                </a:cubicBezTo>
                <a:cubicBezTo>
                  <a:pt x="784290" y="283365"/>
                  <a:pt x="789046" y="281536"/>
                  <a:pt x="790510" y="281536"/>
                </a:cubicBezTo>
                <a:cubicBezTo>
                  <a:pt x="796730" y="281536"/>
                  <a:pt x="801120" y="279341"/>
                  <a:pt x="803681" y="274950"/>
                </a:cubicBezTo>
                <a:lnTo>
                  <a:pt x="803681" y="268365"/>
                </a:lnTo>
                <a:cubicBezTo>
                  <a:pt x="801120" y="263243"/>
                  <a:pt x="796364" y="260682"/>
                  <a:pt x="789412" y="260682"/>
                </a:cubicBezTo>
                <a:cubicBezTo>
                  <a:pt x="789412" y="259950"/>
                  <a:pt x="789046" y="259584"/>
                  <a:pt x="788315" y="259584"/>
                </a:cubicBezTo>
                <a:lnTo>
                  <a:pt x="763070" y="259584"/>
                </a:lnTo>
                <a:cubicBezTo>
                  <a:pt x="750996" y="265072"/>
                  <a:pt x="739654" y="271658"/>
                  <a:pt x="729044" y="279341"/>
                </a:cubicBezTo>
                <a:cubicBezTo>
                  <a:pt x="727580" y="279341"/>
                  <a:pt x="726849" y="278609"/>
                  <a:pt x="726849" y="277146"/>
                </a:cubicBezTo>
                <a:cubicBezTo>
                  <a:pt x="726849" y="276414"/>
                  <a:pt x="734898" y="269828"/>
                  <a:pt x="750996" y="257389"/>
                </a:cubicBezTo>
                <a:lnTo>
                  <a:pt x="752094" y="255193"/>
                </a:lnTo>
                <a:lnTo>
                  <a:pt x="752094" y="254096"/>
                </a:lnTo>
                <a:cubicBezTo>
                  <a:pt x="752094" y="248974"/>
                  <a:pt x="745874" y="242022"/>
                  <a:pt x="733434" y="233241"/>
                </a:cubicBezTo>
                <a:cubicBezTo>
                  <a:pt x="733434" y="229217"/>
                  <a:pt x="729410" y="224095"/>
                  <a:pt x="721361" y="217875"/>
                </a:cubicBezTo>
                <a:cubicBezTo>
                  <a:pt x="721361" y="212753"/>
                  <a:pt x="720629" y="209460"/>
                  <a:pt x="719166" y="207996"/>
                </a:cubicBezTo>
                <a:lnTo>
                  <a:pt x="719166" y="194825"/>
                </a:lnTo>
                <a:cubicBezTo>
                  <a:pt x="717702" y="193728"/>
                  <a:pt x="716238" y="187508"/>
                  <a:pt x="714775" y="176166"/>
                </a:cubicBezTo>
                <a:cubicBezTo>
                  <a:pt x="714043" y="176166"/>
                  <a:pt x="713677" y="175800"/>
                  <a:pt x="713677" y="175068"/>
                </a:cubicBezTo>
                <a:lnTo>
                  <a:pt x="713677" y="117993"/>
                </a:lnTo>
                <a:cubicBezTo>
                  <a:pt x="715141" y="116163"/>
                  <a:pt x="715873" y="114700"/>
                  <a:pt x="715873" y="113602"/>
                </a:cubicBezTo>
                <a:cubicBezTo>
                  <a:pt x="715873" y="99699"/>
                  <a:pt x="716970" y="91650"/>
                  <a:pt x="719166" y="89455"/>
                </a:cubicBezTo>
                <a:lnTo>
                  <a:pt x="719166" y="82869"/>
                </a:lnTo>
                <a:cubicBezTo>
                  <a:pt x="718068" y="81040"/>
                  <a:pt x="716604" y="75186"/>
                  <a:pt x="714775" y="65307"/>
                </a:cubicBezTo>
                <a:lnTo>
                  <a:pt x="710385" y="56527"/>
                </a:lnTo>
                <a:cubicBezTo>
                  <a:pt x="711116" y="52136"/>
                  <a:pt x="712214" y="49941"/>
                  <a:pt x="713677" y="49941"/>
                </a:cubicBezTo>
                <a:lnTo>
                  <a:pt x="720263" y="49941"/>
                </a:lnTo>
                <a:cubicBezTo>
                  <a:pt x="729776" y="53600"/>
                  <a:pt x="738556" y="60551"/>
                  <a:pt x="746606" y="70795"/>
                </a:cubicBezTo>
                <a:lnTo>
                  <a:pt x="746606" y="83967"/>
                </a:lnTo>
                <a:lnTo>
                  <a:pt x="750996" y="96040"/>
                </a:lnTo>
                <a:lnTo>
                  <a:pt x="750996" y="100431"/>
                </a:lnTo>
                <a:cubicBezTo>
                  <a:pt x="750996" y="114334"/>
                  <a:pt x="755021" y="123115"/>
                  <a:pt x="763070" y="126773"/>
                </a:cubicBezTo>
                <a:lnTo>
                  <a:pt x="766363" y="126773"/>
                </a:lnTo>
                <a:cubicBezTo>
                  <a:pt x="773314" y="124212"/>
                  <a:pt x="783193" y="118724"/>
                  <a:pt x="795998" y="110309"/>
                </a:cubicBezTo>
                <a:cubicBezTo>
                  <a:pt x="812096" y="105187"/>
                  <a:pt x="820145" y="99699"/>
                  <a:pt x="820145" y="93845"/>
                </a:cubicBezTo>
                <a:lnTo>
                  <a:pt x="820145" y="76283"/>
                </a:lnTo>
                <a:cubicBezTo>
                  <a:pt x="820145" y="62381"/>
                  <a:pt x="818682" y="55429"/>
                  <a:pt x="815755" y="55429"/>
                </a:cubicBezTo>
                <a:lnTo>
                  <a:pt x="812462" y="55429"/>
                </a:lnTo>
                <a:cubicBezTo>
                  <a:pt x="802950" y="60185"/>
                  <a:pt x="793437" y="63112"/>
                  <a:pt x="783924" y="64210"/>
                </a:cubicBezTo>
                <a:cubicBezTo>
                  <a:pt x="783924" y="64941"/>
                  <a:pt x="783558" y="65307"/>
                  <a:pt x="782827" y="65307"/>
                </a:cubicBezTo>
                <a:lnTo>
                  <a:pt x="776241" y="65307"/>
                </a:lnTo>
                <a:cubicBezTo>
                  <a:pt x="771485" y="62381"/>
                  <a:pt x="766728" y="58356"/>
                  <a:pt x="761972" y="53234"/>
                </a:cubicBezTo>
                <a:lnTo>
                  <a:pt x="761972" y="52136"/>
                </a:lnTo>
                <a:cubicBezTo>
                  <a:pt x="761972" y="51039"/>
                  <a:pt x="766363" y="49575"/>
                  <a:pt x="775143" y="47746"/>
                </a:cubicBezTo>
                <a:cubicBezTo>
                  <a:pt x="789778" y="43355"/>
                  <a:pt x="797096" y="38599"/>
                  <a:pt x="797096" y="33477"/>
                </a:cubicBezTo>
                <a:cubicBezTo>
                  <a:pt x="799291" y="29452"/>
                  <a:pt x="803315" y="26525"/>
                  <a:pt x="809169" y="24696"/>
                </a:cubicBezTo>
                <a:lnTo>
                  <a:pt x="822340" y="29086"/>
                </a:lnTo>
                <a:cubicBezTo>
                  <a:pt x="822340" y="29818"/>
                  <a:pt x="822706" y="30184"/>
                  <a:pt x="823438" y="30184"/>
                </a:cubicBezTo>
                <a:lnTo>
                  <a:pt x="826731" y="30184"/>
                </a:lnTo>
                <a:cubicBezTo>
                  <a:pt x="849049" y="22867"/>
                  <a:pt x="861855" y="17013"/>
                  <a:pt x="865147" y="12622"/>
                </a:cubicBezTo>
                <a:cubicBezTo>
                  <a:pt x="868440" y="8964"/>
                  <a:pt x="871367" y="6768"/>
                  <a:pt x="873928" y="6037"/>
                </a:cubicBezTo>
                <a:cubicBezTo>
                  <a:pt x="873928" y="4939"/>
                  <a:pt x="875026" y="3841"/>
                  <a:pt x="877221" y="2744"/>
                </a:cubicBezTo>
                <a:close/>
                <a:moveTo>
                  <a:pt x="256840" y="0"/>
                </a:moveTo>
                <a:lnTo>
                  <a:pt x="261231" y="0"/>
                </a:lnTo>
                <a:lnTo>
                  <a:pt x="264523" y="2195"/>
                </a:lnTo>
                <a:lnTo>
                  <a:pt x="267816" y="0"/>
                </a:lnTo>
                <a:lnTo>
                  <a:pt x="268914" y="0"/>
                </a:lnTo>
                <a:cubicBezTo>
                  <a:pt x="268914" y="4024"/>
                  <a:pt x="272573" y="7683"/>
                  <a:pt x="279890" y="10976"/>
                </a:cubicBezTo>
                <a:cubicBezTo>
                  <a:pt x="279890" y="16098"/>
                  <a:pt x="290500" y="19025"/>
                  <a:pt x="311720" y="19757"/>
                </a:cubicBezTo>
                <a:cubicBezTo>
                  <a:pt x="318306" y="24147"/>
                  <a:pt x="324892" y="30001"/>
                  <a:pt x="331478" y="37318"/>
                </a:cubicBezTo>
                <a:cubicBezTo>
                  <a:pt x="330746" y="38782"/>
                  <a:pt x="330380" y="39880"/>
                  <a:pt x="330380" y="40611"/>
                </a:cubicBezTo>
                <a:cubicBezTo>
                  <a:pt x="330380" y="42441"/>
                  <a:pt x="336600" y="47197"/>
                  <a:pt x="349039" y="54880"/>
                </a:cubicBezTo>
                <a:lnTo>
                  <a:pt x="352332" y="59271"/>
                </a:lnTo>
                <a:cubicBezTo>
                  <a:pt x="350868" y="59636"/>
                  <a:pt x="350137" y="60368"/>
                  <a:pt x="350137" y="61466"/>
                </a:cubicBezTo>
                <a:cubicBezTo>
                  <a:pt x="350868" y="65490"/>
                  <a:pt x="351235" y="68783"/>
                  <a:pt x="351235" y="71344"/>
                </a:cubicBezTo>
                <a:cubicBezTo>
                  <a:pt x="348308" y="73540"/>
                  <a:pt x="346844" y="77930"/>
                  <a:pt x="346844" y="84516"/>
                </a:cubicBezTo>
                <a:lnTo>
                  <a:pt x="347942" y="90004"/>
                </a:lnTo>
                <a:cubicBezTo>
                  <a:pt x="345746" y="91833"/>
                  <a:pt x="341356" y="93296"/>
                  <a:pt x="334770" y="94394"/>
                </a:cubicBezTo>
                <a:cubicBezTo>
                  <a:pt x="329648" y="90004"/>
                  <a:pt x="323063" y="87808"/>
                  <a:pt x="315013" y="87808"/>
                </a:cubicBezTo>
                <a:cubicBezTo>
                  <a:pt x="296354" y="79028"/>
                  <a:pt x="286841" y="74637"/>
                  <a:pt x="286476" y="74637"/>
                </a:cubicBezTo>
                <a:cubicBezTo>
                  <a:pt x="276963" y="77564"/>
                  <a:pt x="271109" y="79028"/>
                  <a:pt x="268914" y="79028"/>
                </a:cubicBezTo>
                <a:cubicBezTo>
                  <a:pt x="268914" y="77564"/>
                  <a:pt x="265255" y="74271"/>
                  <a:pt x="257938" y="69149"/>
                </a:cubicBezTo>
                <a:lnTo>
                  <a:pt x="259035" y="66954"/>
                </a:lnTo>
                <a:cubicBezTo>
                  <a:pt x="257572" y="66954"/>
                  <a:pt x="256840" y="66222"/>
                  <a:pt x="256840" y="64759"/>
                </a:cubicBezTo>
                <a:cubicBezTo>
                  <a:pt x="257572" y="62198"/>
                  <a:pt x="257938" y="60734"/>
                  <a:pt x="257938" y="60368"/>
                </a:cubicBezTo>
                <a:cubicBezTo>
                  <a:pt x="257206" y="58905"/>
                  <a:pt x="256840" y="57807"/>
                  <a:pt x="256840" y="57075"/>
                </a:cubicBezTo>
                <a:cubicBezTo>
                  <a:pt x="258304" y="56344"/>
                  <a:pt x="259401" y="55978"/>
                  <a:pt x="260133" y="55978"/>
                </a:cubicBezTo>
                <a:lnTo>
                  <a:pt x="260133" y="54880"/>
                </a:lnTo>
                <a:cubicBezTo>
                  <a:pt x="254279" y="46099"/>
                  <a:pt x="248059" y="40977"/>
                  <a:pt x="241474" y="39514"/>
                </a:cubicBezTo>
                <a:cubicBezTo>
                  <a:pt x="235986" y="33660"/>
                  <a:pt x="230132" y="28904"/>
                  <a:pt x="223912" y="25245"/>
                </a:cubicBezTo>
                <a:lnTo>
                  <a:pt x="223912" y="24147"/>
                </a:lnTo>
                <a:lnTo>
                  <a:pt x="229400" y="17562"/>
                </a:lnTo>
                <a:lnTo>
                  <a:pt x="228302" y="15366"/>
                </a:lnTo>
                <a:cubicBezTo>
                  <a:pt x="231961" y="6585"/>
                  <a:pt x="236717" y="2195"/>
                  <a:pt x="242571" y="2195"/>
                </a:cubicBezTo>
                <a:cubicBezTo>
                  <a:pt x="242571" y="2927"/>
                  <a:pt x="242937" y="3293"/>
                  <a:pt x="243669" y="3293"/>
                </a:cubicBezTo>
                <a:cubicBezTo>
                  <a:pt x="244035" y="1829"/>
                  <a:pt x="244766" y="1097"/>
                  <a:pt x="245864" y="1097"/>
                </a:cubicBezTo>
                <a:lnTo>
                  <a:pt x="248059" y="2195"/>
                </a:lnTo>
                <a:cubicBezTo>
                  <a:pt x="249523" y="1463"/>
                  <a:pt x="250621" y="1097"/>
                  <a:pt x="251352" y="1097"/>
                </a:cubicBezTo>
                <a:cubicBezTo>
                  <a:pt x="252816" y="1829"/>
                  <a:pt x="253913" y="2195"/>
                  <a:pt x="254645" y="2195"/>
                </a:cubicBezTo>
                <a:cubicBezTo>
                  <a:pt x="255011" y="731"/>
                  <a:pt x="255743" y="0"/>
                  <a:pt x="256840"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44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3071495" y="550545"/>
            <a:ext cx="2110105" cy="392430"/>
          </a:xfrm>
          <a:prstGeom prst="rect">
            <a:avLst/>
          </a:prstGeom>
          <a:noFill/>
        </p:spPr>
        <p:txBody>
          <a:bodyPr wrap="square" rtlCol="0">
            <a:noAutofit/>
          </a:bodyPr>
          <a:lstStyle/>
          <a:p>
            <a:r>
              <a:rPr lang="zh-CN" altLang="en-US"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Results display</a:t>
            </a:r>
          </a:p>
        </p:txBody>
      </p:sp>
      <p:sp>
        <p:nvSpPr>
          <p:cNvPr id="5" name="波形 4"/>
          <p:cNvSpPr/>
          <p:nvPr/>
        </p:nvSpPr>
        <p:spPr>
          <a:xfrm>
            <a:off x="0" y="4192905"/>
            <a:ext cx="12236450" cy="3677285"/>
          </a:xfrm>
          <a:prstGeom prst="wave">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46" name="波形 45"/>
          <p:cNvSpPr/>
          <p:nvPr/>
        </p:nvSpPr>
        <p:spPr>
          <a:xfrm>
            <a:off x="-36830" y="4504690"/>
            <a:ext cx="12252960" cy="3959860"/>
          </a:xfrm>
          <a:prstGeom prst="wave">
            <a:avLst>
              <a:gd name="adj1" fmla="val 7296"/>
              <a:gd name="adj2" fmla="val 0"/>
            </a:avLst>
          </a:prstGeom>
          <a:gradFill>
            <a:gsLst>
              <a:gs pos="93000">
                <a:srgbClr val="B3D1AA"/>
              </a:gs>
              <a:gs pos="0">
                <a:srgbClr val="74B62F"/>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6" name="波形 5"/>
          <p:cNvSpPr/>
          <p:nvPr/>
        </p:nvSpPr>
        <p:spPr>
          <a:xfrm>
            <a:off x="0" y="4509135"/>
            <a:ext cx="12236450" cy="3677285"/>
          </a:xfrm>
          <a:prstGeom prst="wave">
            <a:avLst/>
          </a:prstGeom>
          <a:gradFill>
            <a:gsLst>
              <a:gs pos="0">
                <a:srgbClr val="3DA333"/>
              </a:gs>
              <a:gs pos="89000">
                <a:srgbClr val="74B62F"/>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4" name="流程图: 终止 13"/>
          <p:cNvSpPr/>
          <p:nvPr/>
        </p:nvSpPr>
        <p:spPr>
          <a:xfrm>
            <a:off x="526415" y="5163503"/>
            <a:ext cx="1276350" cy="618490"/>
          </a:xfrm>
          <a:prstGeom prst="flowChartTerminator">
            <a:avLst/>
          </a:prstGeom>
          <a:gradFill>
            <a:gsLst>
              <a:gs pos="50000">
                <a:srgbClr val="EAEAE5"/>
              </a:gs>
              <a:gs pos="0">
                <a:srgbClr val="F1F1EE"/>
              </a:gs>
              <a:gs pos="100000">
                <a:srgbClr val="E3E2DC"/>
              </a:gs>
            </a:gsLst>
            <a:lin ang="5400000" scaled="1"/>
          </a:gradFill>
          <a:ln>
            <a:noFill/>
          </a:ln>
          <a:effectLst>
            <a:outerShdw blurRad="50800" dist="38100" dir="2700000" algn="tl" rotWithShape="0">
              <a:schemeClr val="bg2">
                <a:lumMod val="50000"/>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3200">
              <a:gradFill>
                <a:gsLst>
                  <a:gs pos="96000">
                    <a:srgbClr val="325E3C"/>
                  </a:gs>
                  <a:gs pos="0">
                    <a:srgbClr val="3AA32F"/>
                  </a:gs>
                </a:gsLst>
                <a:lin ang="5400000" scaled="0"/>
              </a:gradFill>
              <a:effectLst/>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7" name="流程图: 终止 16"/>
          <p:cNvSpPr/>
          <p:nvPr/>
        </p:nvSpPr>
        <p:spPr>
          <a:xfrm>
            <a:off x="2143125" y="5163503"/>
            <a:ext cx="1276350" cy="618490"/>
          </a:xfrm>
          <a:prstGeom prst="flowChartTerminator">
            <a:avLst/>
          </a:prstGeom>
          <a:gradFill>
            <a:gsLst>
              <a:gs pos="100000">
                <a:srgbClr val="DAED05"/>
              </a:gs>
              <a:gs pos="0">
                <a:srgbClr val="5DB643"/>
              </a:gs>
            </a:gsLst>
            <a:lin ang="2700000" scaled="1"/>
          </a:gradFill>
          <a:ln>
            <a:noFill/>
          </a:ln>
          <a:effectLst>
            <a:outerShdw blurRad="50800" dist="38100" dir="2700000" algn="tl" rotWithShape="0">
              <a:schemeClr val="bg2">
                <a:lumMod val="50000"/>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8" name="流程图: 终止 17"/>
          <p:cNvSpPr/>
          <p:nvPr/>
        </p:nvSpPr>
        <p:spPr>
          <a:xfrm>
            <a:off x="5376545" y="5163503"/>
            <a:ext cx="1276350" cy="618490"/>
          </a:xfrm>
          <a:prstGeom prst="flowChartTerminator">
            <a:avLst/>
          </a:prstGeom>
          <a:gradFill>
            <a:gsLst>
              <a:gs pos="100000">
                <a:srgbClr val="DAED05"/>
              </a:gs>
              <a:gs pos="0">
                <a:srgbClr val="5DB643"/>
              </a:gs>
            </a:gsLst>
            <a:lin ang="2700000" scaled="1"/>
          </a:gradFill>
          <a:ln>
            <a:noFill/>
          </a:ln>
          <a:effectLst>
            <a:outerShdw blurRad="50800" dist="38100" dir="2700000" algn="tl" rotWithShape="0">
              <a:schemeClr val="bg2">
                <a:lumMod val="50000"/>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6" name="波形 15"/>
          <p:cNvSpPr/>
          <p:nvPr/>
        </p:nvSpPr>
        <p:spPr>
          <a:xfrm>
            <a:off x="-24765" y="4351020"/>
            <a:ext cx="12991465" cy="3173095"/>
          </a:xfrm>
          <a:prstGeom prst="wave">
            <a:avLst>
              <a:gd name="adj1" fmla="val 10846"/>
              <a:gd name="adj2" fmla="val 0"/>
            </a:avLst>
          </a:prstGeom>
          <a:noFill/>
          <a:ln>
            <a:gradFill>
              <a:gsLst>
                <a:gs pos="2000">
                  <a:srgbClr val="74B62F"/>
                </a:gs>
                <a:gs pos="91000">
                  <a:srgbClr val="F9DA16"/>
                </a:gs>
              </a:gsLst>
              <a:lin ang="0" scaled="1"/>
            </a:gradFill>
          </a:ln>
          <a:extLst>
            <a:ext uri="{909E8E84-426E-40DD-AFC4-6F175D3DCCD1}">
              <a14:hiddenFill xmlns:a14="http://schemas.microsoft.com/office/drawing/2010/main">
                <a:gradFill>
                  <a:gsLst>
                    <a:gs pos="0">
                      <a:srgbClr val="3DA333"/>
                    </a:gs>
                    <a:gs pos="89000">
                      <a:srgbClr val="74B62F"/>
                    </a:gs>
                  </a:gsLst>
                  <a:lin ang="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1" name="流程图: 终止 20"/>
          <p:cNvSpPr/>
          <p:nvPr/>
        </p:nvSpPr>
        <p:spPr>
          <a:xfrm>
            <a:off x="3759835" y="5163503"/>
            <a:ext cx="1276350" cy="618490"/>
          </a:xfrm>
          <a:prstGeom prst="flowChartTerminator">
            <a:avLst/>
          </a:prstGeom>
          <a:gradFill>
            <a:gsLst>
              <a:gs pos="50000">
                <a:srgbClr val="EAEAE5"/>
              </a:gs>
              <a:gs pos="0">
                <a:srgbClr val="F1F1EE"/>
              </a:gs>
              <a:gs pos="100000">
                <a:srgbClr val="E3E2DC"/>
              </a:gs>
            </a:gsLst>
            <a:lin ang="5400000" scaled="1"/>
          </a:gradFill>
          <a:ln>
            <a:noFill/>
          </a:ln>
          <a:effectLst>
            <a:outerShdw blurRad="50800" dist="38100" dir="2700000" algn="tl" rotWithShape="0">
              <a:schemeClr val="bg2">
                <a:lumMod val="50000"/>
                <a:alpha val="40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35" name="组合 34"/>
          <p:cNvGrpSpPr/>
          <p:nvPr/>
        </p:nvGrpSpPr>
        <p:grpSpPr>
          <a:xfrm>
            <a:off x="309245" y="1470660"/>
            <a:ext cx="5735320" cy="1312545"/>
            <a:chOff x="487" y="2316"/>
            <a:chExt cx="9032" cy="2067"/>
          </a:xfrm>
        </p:grpSpPr>
        <p:sp>
          <p:nvSpPr>
            <p:cNvPr id="3" name="矩形 2"/>
            <p:cNvSpPr/>
            <p:nvPr>
              <p:custDataLst>
                <p:tags r:id="rId11"/>
              </p:custDataLst>
            </p:nvPr>
          </p:nvSpPr>
          <p:spPr>
            <a:xfrm flipH="1">
              <a:off x="487" y="2316"/>
              <a:ext cx="9032" cy="1177"/>
            </a:xfrm>
            <a:prstGeom prst="rect">
              <a:avLst/>
            </a:prstGeom>
            <a:gradFill>
              <a:gsLst>
                <a:gs pos="100000">
                  <a:schemeClr val="bg1">
                    <a:alpha val="0"/>
                  </a:schemeClr>
                </a:gs>
                <a:gs pos="0">
                  <a:schemeClr val="bg1">
                    <a:alpha val="92000"/>
                  </a:schemeClr>
                </a:gs>
              </a:gsLst>
              <a:lin ang="0" scaled="0"/>
            </a:gradFill>
            <a:ln w="22225">
              <a:gradFill>
                <a:gsLst>
                  <a:gs pos="81000">
                    <a:srgbClr val="CBD705">
                      <a:alpha val="0"/>
                    </a:srgbClr>
                  </a:gs>
                  <a:gs pos="31000">
                    <a:srgbClr val="3AA32F">
                      <a:alpha val="83000"/>
                    </a:srgbClr>
                  </a:gs>
                </a:gsLst>
                <a:lin ang="0"/>
                <a:tileRect/>
              </a:gradFill>
            </a:ln>
            <a:effectLst/>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 name="椭圆 1"/>
            <p:cNvSpPr/>
            <p:nvPr>
              <p:custDataLst>
                <p:tags r:id="rId12"/>
              </p:custDataLst>
            </p:nvPr>
          </p:nvSpPr>
          <p:spPr>
            <a:xfrm>
              <a:off x="926" y="2337"/>
              <a:ext cx="1134" cy="1134"/>
            </a:xfrm>
            <a:prstGeom prst="ellipse">
              <a:avLst/>
            </a:prstGeom>
            <a:gradFill>
              <a:gsLst>
                <a:gs pos="100000">
                  <a:srgbClr val="41AB00"/>
                </a:gs>
                <a:gs pos="0">
                  <a:srgbClr val="72D60C"/>
                </a:gs>
              </a:gsLst>
              <a:lin ang="16200000" scaled="1"/>
            </a:gradFill>
            <a:ln>
              <a:noFill/>
            </a:ln>
            <a:effectLst>
              <a:outerShdw blurRad="228600" dist="190500" dir="2700000" algn="tl" rotWithShape="0">
                <a:srgbClr val="267A12">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8" name="文本框 27"/>
            <p:cNvSpPr txBox="1"/>
            <p:nvPr>
              <p:custDataLst>
                <p:tags r:id="rId13"/>
              </p:custDataLst>
            </p:nvPr>
          </p:nvSpPr>
          <p:spPr>
            <a:xfrm>
              <a:off x="2512" y="2464"/>
              <a:ext cx="6870" cy="1007"/>
            </a:xfrm>
            <a:prstGeom prst="rect">
              <a:avLst/>
            </a:prstGeom>
            <a:noFill/>
          </p:spPr>
          <p:txBody>
            <a:bodyPr wrap="square" rtlCol="0">
              <a:noAutofit/>
            </a:bodyPr>
            <a:lstStyle/>
            <a:p>
              <a:pPr algn="l"/>
              <a:r>
                <a:rPr lang="zh-CN" altLang="en-US" sz="4400" dirty="0">
                  <a:gradFill>
                    <a:gsLst>
                      <a:gs pos="96000">
                        <a:srgbClr val="6FB22D"/>
                      </a:gs>
                      <a:gs pos="0">
                        <a:srgbClr val="DAED05"/>
                      </a:gs>
                    </a:gsLst>
                    <a:lin ang="5400000" scaled="0"/>
                  </a:gradFill>
                  <a:effectLst/>
                  <a:ea typeface="微软雅黑" panose="020B0503020204020204" pitchFamily="34" charset="-122"/>
                  <a:cs typeface="Allan" panose="02000803000000000000" charset="0"/>
                  <a:sym typeface="Arial" panose="020B0604020202020204" pitchFamily="34" charset="0"/>
                </a:rPr>
                <a:t>12项</a:t>
              </a:r>
              <a:r>
                <a:rPr lang="zh-CN" altLang="en-US" sz="2400" b="1"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 实用新型专利证书</a:t>
              </a:r>
              <a:endParaRPr lang="zh-CN" altLang="en-US" sz="2400" b="1" noProof="0" dirty="0">
                <a:ln>
                  <a:noFill/>
                </a:ln>
                <a:solidFill>
                  <a:schemeClr val="tx1">
                    <a:lumMod val="65000"/>
                    <a:lumOff val="35000"/>
                  </a:schemeClr>
                </a:solidFill>
                <a:effectLst/>
                <a:uLnTx/>
                <a:uFillTx/>
                <a:ea typeface="微软雅黑" panose="020B0503020204020204" pitchFamily="34" charset="-122"/>
                <a:cs typeface="字体家AI造字剑客" panose="03000503000000000000" charset="-122"/>
                <a:sym typeface="Arial" panose="020B0604020202020204" pitchFamily="34" charset="0"/>
              </a:endParaRPr>
            </a:p>
          </p:txBody>
        </p:sp>
        <p:sp>
          <p:nvSpPr>
            <p:cNvPr id="4" name="文本框 3"/>
            <p:cNvSpPr txBox="1"/>
            <p:nvPr>
              <p:custDataLst>
                <p:tags r:id="rId14"/>
              </p:custDataLst>
            </p:nvPr>
          </p:nvSpPr>
          <p:spPr>
            <a:xfrm>
              <a:off x="1036" y="2493"/>
              <a:ext cx="1071" cy="1890"/>
            </a:xfrm>
            <a:prstGeom prst="rect">
              <a:avLst/>
            </a:prstGeom>
            <a:noFill/>
          </p:spPr>
          <p:txBody>
            <a:bodyPr wrap="square" rtlCol="0">
              <a:spAutoFit/>
            </a:bodyPr>
            <a:lstStyle/>
            <a:p>
              <a:r>
                <a:rPr lang="en-US" altLang="zh-CN" sz="3600">
                  <a:solidFill>
                    <a:schemeClr val="bg1"/>
                  </a:solidFill>
                  <a:ea typeface="微软雅黑" panose="020B0503020204020204" pitchFamily="34" charset="-122"/>
                  <a:cs typeface="Allan" panose="02000803000000000000" charset="0"/>
                  <a:sym typeface="Arial" panose="020B0604020202020204" pitchFamily="34" charset="0"/>
                </a:rPr>
                <a:t>01</a:t>
              </a:r>
            </a:p>
          </p:txBody>
        </p:sp>
      </p:grpSp>
      <p:grpSp>
        <p:nvGrpSpPr>
          <p:cNvPr id="40" name="组合 39"/>
          <p:cNvGrpSpPr/>
          <p:nvPr/>
        </p:nvGrpSpPr>
        <p:grpSpPr>
          <a:xfrm>
            <a:off x="309245" y="2384425"/>
            <a:ext cx="5735320" cy="1312545"/>
            <a:chOff x="487" y="3711"/>
            <a:chExt cx="9032" cy="2067"/>
          </a:xfrm>
        </p:grpSpPr>
        <p:sp>
          <p:nvSpPr>
            <p:cNvPr id="8" name="矩形 7"/>
            <p:cNvSpPr/>
            <p:nvPr>
              <p:custDataLst>
                <p:tags r:id="rId7"/>
              </p:custDataLst>
            </p:nvPr>
          </p:nvSpPr>
          <p:spPr>
            <a:xfrm flipH="1">
              <a:off x="487" y="3711"/>
              <a:ext cx="9032" cy="1177"/>
            </a:xfrm>
            <a:prstGeom prst="rect">
              <a:avLst/>
            </a:prstGeom>
            <a:gradFill>
              <a:gsLst>
                <a:gs pos="100000">
                  <a:schemeClr val="bg1">
                    <a:alpha val="0"/>
                  </a:schemeClr>
                </a:gs>
                <a:gs pos="0">
                  <a:schemeClr val="bg1">
                    <a:alpha val="92000"/>
                  </a:schemeClr>
                </a:gs>
              </a:gsLst>
              <a:lin ang="0" scaled="0"/>
            </a:gradFill>
            <a:ln w="22225">
              <a:gradFill>
                <a:gsLst>
                  <a:gs pos="81000">
                    <a:srgbClr val="CBD705">
                      <a:alpha val="0"/>
                    </a:srgbClr>
                  </a:gs>
                  <a:gs pos="31000">
                    <a:srgbClr val="3AA32F">
                      <a:alpha val="83000"/>
                    </a:srgbClr>
                  </a:gs>
                </a:gsLst>
                <a:lin ang="0"/>
                <a:tileRect/>
              </a:gradFill>
            </a:ln>
            <a:effectLst/>
          </p:spPr>
          <p:style>
            <a:lnRef idx="2">
              <a:schemeClr val="accent1"/>
            </a:lnRef>
            <a:fillRef idx="0">
              <a:srgbClr val="FFFFFF"/>
            </a:fillRef>
            <a:effectRef idx="0">
              <a:srgbClr val="FFFFFF"/>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9" name="椭圆 8"/>
            <p:cNvSpPr/>
            <p:nvPr>
              <p:custDataLst>
                <p:tags r:id="rId8"/>
              </p:custDataLst>
            </p:nvPr>
          </p:nvSpPr>
          <p:spPr>
            <a:xfrm>
              <a:off x="926" y="3733"/>
              <a:ext cx="1134" cy="1134"/>
            </a:xfrm>
            <a:prstGeom prst="ellipse">
              <a:avLst/>
            </a:prstGeom>
            <a:gradFill>
              <a:gsLst>
                <a:gs pos="100000">
                  <a:srgbClr val="41AB00"/>
                </a:gs>
                <a:gs pos="0">
                  <a:srgbClr val="72D60C"/>
                </a:gs>
              </a:gsLst>
              <a:lin ang="16200000" scaled="1"/>
            </a:gradFill>
            <a:ln>
              <a:noFill/>
            </a:ln>
            <a:effectLst>
              <a:outerShdw blurRad="228600" dist="190500" dir="2700000" algn="tl" rotWithShape="0">
                <a:srgbClr val="267A12">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1" name="文本框 10"/>
            <p:cNvSpPr txBox="1"/>
            <p:nvPr>
              <p:custDataLst>
                <p:tags r:id="rId9"/>
              </p:custDataLst>
            </p:nvPr>
          </p:nvSpPr>
          <p:spPr>
            <a:xfrm>
              <a:off x="2601" y="3929"/>
              <a:ext cx="6725" cy="514"/>
            </a:xfrm>
            <a:prstGeom prst="rect">
              <a:avLst/>
            </a:prstGeom>
            <a:noFill/>
          </p:spPr>
          <p:txBody>
            <a:bodyPr wrap="square" rtlCol="0">
              <a:noAutofit/>
            </a:bodyPr>
            <a:lstStyle/>
            <a:p>
              <a:pPr algn="l"/>
              <a:r>
                <a:rPr lang="zh-CN" altLang="en-US" sz="4400" dirty="0">
                  <a:gradFill>
                    <a:gsLst>
                      <a:gs pos="96000">
                        <a:srgbClr val="6FB22D"/>
                      </a:gs>
                      <a:gs pos="0">
                        <a:srgbClr val="DAED05"/>
                      </a:gs>
                    </a:gsLst>
                    <a:lin ang="5400000" scaled="0"/>
                  </a:gradFill>
                  <a:effectLst/>
                  <a:ea typeface="微软雅黑" panose="020B0503020204020204" pitchFamily="34" charset="-122"/>
                  <a:cs typeface="Allan" panose="02000803000000000000" charset="0"/>
                  <a:sym typeface="Arial" panose="020B0604020202020204" pitchFamily="34" charset="0"/>
                </a:rPr>
                <a:t>4项</a:t>
              </a:r>
              <a:r>
                <a:rPr lang="zh-CN" altLang="en-US" sz="2400" b="1"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 外观设计专利证书</a:t>
              </a:r>
            </a:p>
          </p:txBody>
        </p:sp>
        <p:sp>
          <p:nvSpPr>
            <p:cNvPr id="12" name="文本框 11"/>
            <p:cNvSpPr txBox="1"/>
            <p:nvPr>
              <p:custDataLst>
                <p:tags r:id="rId10"/>
              </p:custDataLst>
            </p:nvPr>
          </p:nvSpPr>
          <p:spPr>
            <a:xfrm>
              <a:off x="1036" y="3888"/>
              <a:ext cx="1071" cy="1890"/>
            </a:xfrm>
            <a:prstGeom prst="rect">
              <a:avLst/>
            </a:prstGeom>
            <a:noFill/>
          </p:spPr>
          <p:txBody>
            <a:bodyPr wrap="square" rtlCol="0">
              <a:spAutoFit/>
            </a:bodyPr>
            <a:lstStyle/>
            <a:p>
              <a:pPr algn="l">
                <a:buClrTx/>
                <a:buSzTx/>
                <a:buFontTx/>
              </a:pPr>
              <a:r>
                <a:rPr lang="en-US" altLang="zh-CN" sz="3600">
                  <a:solidFill>
                    <a:schemeClr val="bg1"/>
                  </a:solidFill>
                  <a:ea typeface="微软雅黑" panose="020B0503020204020204" pitchFamily="34" charset="-122"/>
                  <a:cs typeface="Allan" panose="02000803000000000000" charset="0"/>
                  <a:sym typeface="Arial" panose="020B0604020202020204" pitchFamily="34" charset="0"/>
                </a:rPr>
                <a:t>02</a:t>
              </a:r>
            </a:p>
          </p:txBody>
        </p:sp>
      </p:grpSp>
      <p:grpSp>
        <p:nvGrpSpPr>
          <p:cNvPr id="41" name="组合 40"/>
          <p:cNvGrpSpPr/>
          <p:nvPr/>
        </p:nvGrpSpPr>
        <p:grpSpPr>
          <a:xfrm>
            <a:off x="309245" y="3298190"/>
            <a:ext cx="5735320" cy="1312545"/>
            <a:chOff x="487" y="5194"/>
            <a:chExt cx="9032" cy="2067"/>
          </a:xfrm>
        </p:grpSpPr>
        <p:sp>
          <p:nvSpPr>
            <p:cNvPr id="31" name="矩形 30"/>
            <p:cNvSpPr/>
            <p:nvPr>
              <p:custDataLst>
                <p:tags r:id="rId3"/>
              </p:custDataLst>
            </p:nvPr>
          </p:nvSpPr>
          <p:spPr>
            <a:xfrm flipH="1">
              <a:off x="487" y="5194"/>
              <a:ext cx="9032" cy="1177"/>
            </a:xfrm>
            <a:prstGeom prst="rect">
              <a:avLst/>
            </a:prstGeom>
            <a:gradFill>
              <a:gsLst>
                <a:gs pos="100000">
                  <a:schemeClr val="bg1">
                    <a:alpha val="0"/>
                  </a:schemeClr>
                </a:gs>
                <a:gs pos="0">
                  <a:schemeClr val="bg1">
                    <a:alpha val="92000"/>
                  </a:schemeClr>
                </a:gs>
              </a:gsLst>
              <a:lin ang="0" scaled="0"/>
            </a:gradFill>
            <a:ln w="22225">
              <a:gradFill>
                <a:gsLst>
                  <a:gs pos="81000">
                    <a:srgbClr val="CBD705">
                      <a:alpha val="0"/>
                    </a:srgbClr>
                  </a:gs>
                  <a:gs pos="31000">
                    <a:srgbClr val="3AA32F">
                      <a:alpha val="83000"/>
                    </a:srgbClr>
                  </a:gs>
                </a:gsLst>
                <a:lin ang="0"/>
                <a:tileRect/>
              </a:gradFill>
            </a:ln>
            <a:effectLst/>
          </p:spPr>
          <p:style>
            <a:lnRef idx="2">
              <a:schemeClr val="accent1"/>
            </a:lnRef>
            <a:fillRef idx="0">
              <a:srgbClr val="FFFFFF"/>
            </a:fillRef>
            <a:effectRef idx="0">
              <a:srgbClr val="FFFFFF"/>
            </a:effectRef>
            <a:fontRef idx="minor">
              <a:schemeClr val="tx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32" name="椭圆 31"/>
            <p:cNvSpPr/>
            <p:nvPr>
              <p:custDataLst>
                <p:tags r:id="rId4"/>
              </p:custDataLst>
            </p:nvPr>
          </p:nvSpPr>
          <p:spPr>
            <a:xfrm>
              <a:off x="926" y="5216"/>
              <a:ext cx="1134" cy="1134"/>
            </a:xfrm>
            <a:prstGeom prst="ellipse">
              <a:avLst/>
            </a:prstGeom>
            <a:gradFill>
              <a:gsLst>
                <a:gs pos="100000">
                  <a:srgbClr val="41AB00"/>
                </a:gs>
                <a:gs pos="0">
                  <a:srgbClr val="72D60C"/>
                </a:gs>
              </a:gsLst>
              <a:lin ang="16200000" scaled="1"/>
            </a:gradFill>
            <a:ln>
              <a:noFill/>
            </a:ln>
            <a:effectLst>
              <a:outerShdw blurRad="228600" dist="190500" dir="2700000" algn="tl" rotWithShape="0">
                <a:srgbClr val="267A12">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33" name="文本框 32"/>
            <p:cNvSpPr txBox="1"/>
            <p:nvPr>
              <p:custDataLst>
                <p:tags r:id="rId5"/>
              </p:custDataLst>
            </p:nvPr>
          </p:nvSpPr>
          <p:spPr>
            <a:xfrm>
              <a:off x="2601" y="5412"/>
              <a:ext cx="6735" cy="514"/>
            </a:xfrm>
            <a:prstGeom prst="rect">
              <a:avLst/>
            </a:prstGeom>
            <a:noFill/>
          </p:spPr>
          <p:txBody>
            <a:bodyPr wrap="square" rtlCol="0">
              <a:noAutofit/>
            </a:bodyPr>
            <a:lstStyle/>
            <a:p>
              <a:pPr algn="l"/>
              <a:r>
                <a:rPr lang="zh-CN" altLang="en-US" sz="4400" dirty="0">
                  <a:gradFill>
                    <a:gsLst>
                      <a:gs pos="96000">
                        <a:srgbClr val="6FB22D"/>
                      </a:gs>
                      <a:gs pos="0">
                        <a:srgbClr val="DAED05"/>
                      </a:gs>
                    </a:gsLst>
                    <a:lin ang="5400000" scaled="0"/>
                  </a:gradFill>
                  <a:effectLst/>
                  <a:ea typeface="微软雅黑" panose="020B0503020204020204" pitchFamily="34" charset="-122"/>
                  <a:cs typeface="Allan" panose="02000803000000000000" charset="0"/>
                  <a:sym typeface="Arial" panose="020B0604020202020204" pitchFamily="34" charset="0"/>
                </a:rPr>
                <a:t>21项</a:t>
              </a:r>
              <a:r>
                <a:rPr lang="zh-CN" altLang="en-US" sz="2400" b="1"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 著作登记证书</a:t>
              </a:r>
            </a:p>
          </p:txBody>
        </p:sp>
        <p:sp>
          <p:nvSpPr>
            <p:cNvPr id="34" name="文本框 33"/>
            <p:cNvSpPr txBox="1"/>
            <p:nvPr>
              <p:custDataLst>
                <p:tags r:id="rId6"/>
              </p:custDataLst>
            </p:nvPr>
          </p:nvSpPr>
          <p:spPr>
            <a:xfrm>
              <a:off x="1036" y="5371"/>
              <a:ext cx="1071" cy="1890"/>
            </a:xfrm>
            <a:prstGeom prst="rect">
              <a:avLst/>
            </a:prstGeom>
            <a:noFill/>
          </p:spPr>
          <p:txBody>
            <a:bodyPr wrap="square" rtlCol="0">
              <a:spAutoFit/>
            </a:bodyPr>
            <a:lstStyle/>
            <a:p>
              <a:pPr algn="l">
                <a:buClrTx/>
                <a:buSzTx/>
                <a:buFontTx/>
              </a:pPr>
              <a:r>
                <a:rPr lang="en-US" altLang="zh-CN" sz="3600">
                  <a:solidFill>
                    <a:schemeClr val="bg1"/>
                  </a:solidFill>
                  <a:ea typeface="微软雅黑" panose="020B0503020204020204" pitchFamily="34" charset="-122"/>
                  <a:cs typeface="Allan" panose="02000803000000000000" charset="0"/>
                  <a:sym typeface="Arial" panose="020B0604020202020204" pitchFamily="34" charset="0"/>
                </a:rPr>
                <a:t>03</a:t>
              </a:r>
            </a:p>
          </p:txBody>
        </p:sp>
      </p:grpSp>
      <p:sp>
        <p:nvSpPr>
          <p:cNvPr id="49" name="文本框 48">
            <a:extLst>
              <a:ext uri="{FF2B5EF4-FFF2-40B4-BE49-F238E27FC236}">
                <a16:creationId xmlns:a16="http://schemas.microsoft.com/office/drawing/2014/main" id="{533D6F83-DF96-298A-E215-253F14B672EA}"/>
              </a:ext>
            </a:extLst>
          </p:cNvPr>
          <p:cNvSpPr txBox="1"/>
          <p:nvPr/>
        </p:nvSpPr>
        <p:spPr>
          <a:xfrm>
            <a:off x="758031" y="5260936"/>
            <a:ext cx="778129" cy="401575"/>
          </a:xfrm>
          <a:custGeom>
            <a:avLst/>
            <a:gdLst/>
            <a:ahLst/>
            <a:cxnLst/>
            <a:rect l="l" t="t" r="r" b="b"/>
            <a:pathLst>
              <a:path w="778129" h="401575">
                <a:moveTo>
                  <a:pt x="662936" y="242385"/>
                </a:moveTo>
                <a:cubicBezTo>
                  <a:pt x="653337" y="243985"/>
                  <a:pt x="648537" y="248784"/>
                  <a:pt x="648537" y="256784"/>
                </a:cubicBezTo>
                <a:cubicBezTo>
                  <a:pt x="641871" y="277316"/>
                  <a:pt x="636004" y="289049"/>
                  <a:pt x="630938" y="291982"/>
                </a:cubicBezTo>
                <a:cubicBezTo>
                  <a:pt x="630938" y="295182"/>
                  <a:pt x="624005" y="302914"/>
                  <a:pt x="610139" y="315180"/>
                </a:cubicBezTo>
                <a:cubicBezTo>
                  <a:pt x="610139" y="316780"/>
                  <a:pt x="607473" y="319980"/>
                  <a:pt x="602140" y="324780"/>
                </a:cubicBezTo>
                <a:lnTo>
                  <a:pt x="602140" y="327980"/>
                </a:lnTo>
                <a:lnTo>
                  <a:pt x="606139" y="328779"/>
                </a:lnTo>
                <a:lnTo>
                  <a:pt x="613339" y="328779"/>
                </a:lnTo>
                <a:lnTo>
                  <a:pt x="619739" y="331979"/>
                </a:lnTo>
                <a:lnTo>
                  <a:pt x="630138" y="331979"/>
                </a:lnTo>
                <a:cubicBezTo>
                  <a:pt x="636271" y="329579"/>
                  <a:pt x="640537" y="325580"/>
                  <a:pt x="642937" y="319980"/>
                </a:cubicBezTo>
                <a:cubicBezTo>
                  <a:pt x="650403" y="302914"/>
                  <a:pt x="655470" y="287982"/>
                  <a:pt x="658136" y="275183"/>
                </a:cubicBezTo>
                <a:cubicBezTo>
                  <a:pt x="661869" y="262917"/>
                  <a:pt x="663736" y="251984"/>
                  <a:pt x="663736" y="242385"/>
                </a:cubicBezTo>
                <a:close/>
                <a:moveTo>
                  <a:pt x="570942" y="224786"/>
                </a:moveTo>
                <a:lnTo>
                  <a:pt x="572542" y="224786"/>
                </a:lnTo>
                <a:lnTo>
                  <a:pt x="572542" y="226386"/>
                </a:lnTo>
                <a:cubicBezTo>
                  <a:pt x="571475" y="226386"/>
                  <a:pt x="570942" y="225852"/>
                  <a:pt x="570942" y="224786"/>
                </a:cubicBezTo>
                <a:close/>
                <a:moveTo>
                  <a:pt x="219186" y="107993"/>
                </a:moveTo>
                <a:cubicBezTo>
                  <a:pt x="216520" y="114926"/>
                  <a:pt x="215187" y="122925"/>
                  <a:pt x="215187" y="131991"/>
                </a:cubicBezTo>
                <a:cubicBezTo>
                  <a:pt x="215720" y="133058"/>
                  <a:pt x="215987" y="133858"/>
                  <a:pt x="215987" y="134391"/>
                </a:cubicBezTo>
                <a:lnTo>
                  <a:pt x="216787" y="134391"/>
                </a:lnTo>
                <a:cubicBezTo>
                  <a:pt x="222119" y="131192"/>
                  <a:pt x="225586" y="128258"/>
                  <a:pt x="227186" y="125592"/>
                </a:cubicBezTo>
                <a:lnTo>
                  <a:pt x="227186" y="117592"/>
                </a:lnTo>
                <a:cubicBezTo>
                  <a:pt x="223986" y="111459"/>
                  <a:pt x="221319" y="108260"/>
                  <a:pt x="219186" y="107993"/>
                </a:cubicBezTo>
                <a:close/>
                <a:moveTo>
                  <a:pt x="590140" y="99993"/>
                </a:moveTo>
                <a:cubicBezTo>
                  <a:pt x="588007" y="105060"/>
                  <a:pt x="586141" y="110926"/>
                  <a:pt x="584541" y="117592"/>
                </a:cubicBezTo>
                <a:cubicBezTo>
                  <a:pt x="583474" y="117859"/>
                  <a:pt x="582941" y="118392"/>
                  <a:pt x="582941" y="119192"/>
                </a:cubicBezTo>
                <a:lnTo>
                  <a:pt x="582941" y="123992"/>
                </a:lnTo>
                <a:cubicBezTo>
                  <a:pt x="587207" y="127192"/>
                  <a:pt x="592274" y="128792"/>
                  <a:pt x="598140" y="128792"/>
                </a:cubicBezTo>
                <a:lnTo>
                  <a:pt x="606139" y="128792"/>
                </a:lnTo>
                <a:lnTo>
                  <a:pt x="608539" y="130392"/>
                </a:lnTo>
                <a:lnTo>
                  <a:pt x="610939" y="130392"/>
                </a:lnTo>
                <a:cubicBezTo>
                  <a:pt x="611206" y="130392"/>
                  <a:pt x="612006" y="129858"/>
                  <a:pt x="613339" y="128792"/>
                </a:cubicBezTo>
                <a:lnTo>
                  <a:pt x="614939" y="128792"/>
                </a:lnTo>
                <a:cubicBezTo>
                  <a:pt x="627738" y="128792"/>
                  <a:pt x="634138" y="127725"/>
                  <a:pt x="634138" y="125592"/>
                </a:cubicBezTo>
                <a:lnTo>
                  <a:pt x="634938" y="120792"/>
                </a:lnTo>
                <a:lnTo>
                  <a:pt x="634938" y="115992"/>
                </a:lnTo>
                <a:cubicBezTo>
                  <a:pt x="636004" y="114659"/>
                  <a:pt x="636538" y="113859"/>
                  <a:pt x="636538" y="113593"/>
                </a:cubicBezTo>
                <a:lnTo>
                  <a:pt x="636538" y="101593"/>
                </a:lnTo>
                <a:cubicBezTo>
                  <a:pt x="633605" y="101593"/>
                  <a:pt x="624805" y="106393"/>
                  <a:pt x="610139" y="115992"/>
                </a:cubicBezTo>
                <a:lnTo>
                  <a:pt x="606940" y="115992"/>
                </a:lnTo>
                <a:cubicBezTo>
                  <a:pt x="603206" y="114393"/>
                  <a:pt x="599473" y="109060"/>
                  <a:pt x="595740" y="99993"/>
                </a:cubicBezTo>
                <a:close/>
                <a:moveTo>
                  <a:pt x="585341" y="93594"/>
                </a:moveTo>
                <a:lnTo>
                  <a:pt x="581341" y="94394"/>
                </a:lnTo>
                <a:lnTo>
                  <a:pt x="581341" y="101593"/>
                </a:lnTo>
                <a:cubicBezTo>
                  <a:pt x="581341" y="102393"/>
                  <a:pt x="582141" y="103193"/>
                  <a:pt x="583741" y="103993"/>
                </a:cubicBezTo>
                <a:cubicBezTo>
                  <a:pt x="584808" y="103993"/>
                  <a:pt x="585874" y="102393"/>
                  <a:pt x="586941" y="99194"/>
                </a:cubicBezTo>
                <a:cubicBezTo>
                  <a:pt x="586407" y="97060"/>
                  <a:pt x="586141" y="95194"/>
                  <a:pt x="586141" y="93594"/>
                </a:cubicBezTo>
                <a:close/>
                <a:moveTo>
                  <a:pt x="85594" y="61596"/>
                </a:moveTo>
                <a:lnTo>
                  <a:pt x="88794" y="61596"/>
                </a:lnTo>
                <a:lnTo>
                  <a:pt x="94394" y="64796"/>
                </a:lnTo>
                <a:lnTo>
                  <a:pt x="99194" y="64796"/>
                </a:lnTo>
                <a:lnTo>
                  <a:pt x="101594" y="63196"/>
                </a:lnTo>
                <a:lnTo>
                  <a:pt x="122392" y="63196"/>
                </a:lnTo>
                <a:cubicBezTo>
                  <a:pt x="134392" y="67195"/>
                  <a:pt x="141591" y="69862"/>
                  <a:pt x="143991" y="71195"/>
                </a:cubicBezTo>
                <a:lnTo>
                  <a:pt x="150391" y="78395"/>
                </a:lnTo>
                <a:lnTo>
                  <a:pt x="150391" y="79195"/>
                </a:lnTo>
                <a:lnTo>
                  <a:pt x="136791" y="95194"/>
                </a:lnTo>
                <a:cubicBezTo>
                  <a:pt x="136791" y="98127"/>
                  <a:pt x="133325" y="105326"/>
                  <a:pt x="126392" y="116792"/>
                </a:cubicBezTo>
                <a:cubicBezTo>
                  <a:pt x="122659" y="123192"/>
                  <a:pt x="119192" y="128258"/>
                  <a:pt x="115993" y="131991"/>
                </a:cubicBezTo>
                <a:cubicBezTo>
                  <a:pt x="115993" y="134125"/>
                  <a:pt x="114659" y="135991"/>
                  <a:pt x="111993" y="137591"/>
                </a:cubicBezTo>
                <a:cubicBezTo>
                  <a:pt x="104793" y="154123"/>
                  <a:pt x="98660" y="165056"/>
                  <a:pt x="93594" y="170389"/>
                </a:cubicBezTo>
                <a:cubicBezTo>
                  <a:pt x="93594" y="172789"/>
                  <a:pt x="91727" y="177055"/>
                  <a:pt x="87994" y="183188"/>
                </a:cubicBezTo>
                <a:cubicBezTo>
                  <a:pt x="87994" y="185055"/>
                  <a:pt x="87461" y="186655"/>
                  <a:pt x="86394" y="187988"/>
                </a:cubicBezTo>
                <a:lnTo>
                  <a:pt x="86394" y="195188"/>
                </a:lnTo>
                <a:cubicBezTo>
                  <a:pt x="87461" y="196521"/>
                  <a:pt x="88528" y="201587"/>
                  <a:pt x="89594" y="210387"/>
                </a:cubicBezTo>
                <a:cubicBezTo>
                  <a:pt x="90128" y="210387"/>
                  <a:pt x="90394" y="210653"/>
                  <a:pt x="90394" y="211187"/>
                </a:cubicBezTo>
                <a:lnTo>
                  <a:pt x="90394" y="222386"/>
                </a:lnTo>
                <a:lnTo>
                  <a:pt x="91994" y="224786"/>
                </a:lnTo>
                <a:lnTo>
                  <a:pt x="91994" y="263983"/>
                </a:lnTo>
                <a:lnTo>
                  <a:pt x="93594" y="266383"/>
                </a:lnTo>
                <a:lnTo>
                  <a:pt x="93594" y="274383"/>
                </a:lnTo>
                <a:lnTo>
                  <a:pt x="91994" y="276783"/>
                </a:lnTo>
                <a:lnTo>
                  <a:pt x="91994" y="294382"/>
                </a:lnTo>
                <a:lnTo>
                  <a:pt x="90394" y="296781"/>
                </a:lnTo>
                <a:lnTo>
                  <a:pt x="90394" y="336779"/>
                </a:lnTo>
                <a:cubicBezTo>
                  <a:pt x="92794" y="340779"/>
                  <a:pt x="95194" y="343712"/>
                  <a:pt x="97594" y="345578"/>
                </a:cubicBezTo>
                <a:cubicBezTo>
                  <a:pt x="98394" y="350911"/>
                  <a:pt x="99194" y="354111"/>
                  <a:pt x="99994" y="355178"/>
                </a:cubicBezTo>
                <a:lnTo>
                  <a:pt x="99994" y="361577"/>
                </a:lnTo>
                <a:cubicBezTo>
                  <a:pt x="99994" y="362377"/>
                  <a:pt x="99194" y="363177"/>
                  <a:pt x="97594" y="363977"/>
                </a:cubicBezTo>
                <a:lnTo>
                  <a:pt x="88794" y="363977"/>
                </a:lnTo>
                <a:cubicBezTo>
                  <a:pt x="78662" y="360778"/>
                  <a:pt x="73595" y="357578"/>
                  <a:pt x="73595" y="354378"/>
                </a:cubicBezTo>
                <a:cubicBezTo>
                  <a:pt x="66129" y="344778"/>
                  <a:pt x="62129" y="339979"/>
                  <a:pt x="61596" y="339979"/>
                </a:cubicBezTo>
                <a:cubicBezTo>
                  <a:pt x="60796" y="339979"/>
                  <a:pt x="55463" y="333313"/>
                  <a:pt x="45597" y="319980"/>
                </a:cubicBezTo>
                <a:lnTo>
                  <a:pt x="45597" y="315980"/>
                </a:lnTo>
                <a:lnTo>
                  <a:pt x="55196" y="301581"/>
                </a:lnTo>
                <a:lnTo>
                  <a:pt x="55196" y="282382"/>
                </a:lnTo>
                <a:lnTo>
                  <a:pt x="56796" y="279982"/>
                </a:lnTo>
                <a:lnTo>
                  <a:pt x="56796" y="263983"/>
                </a:lnTo>
                <a:lnTo>
                  <a:pt x="58396" y="261584"/>
                </a:lnTo>
                <a:lnTo>
                  <a:pt x="58396" y="255184"/>
                </a:lnTo>
                <a:cubicBezTo>
                  <a:pt x="57863" y="255184"/>
                  <a:pt x="57063" y="254917"/>
                  <a:pt x="55996" y="254384"/>
                </a:cubicBezTo>
                <a:cubicBezTo>
                  <a:pt x="54663" y="254384"/>
                  <a:pt x="52530" y="258117"/>
                  <a:pt x="49597" y="265583"/>
                </a:cubicBezTo>
                <a:cubicBezTo>
                  <a:pt x="49597" y="266650"/>
                  <a:pt x="47997" y="271716"/>
                  <a:pt x="44797" y="280782"/>
                </a:cubicBezTo>
                <a:lnTo>
                  <a:pt x="44797" y="286382"/>
                </a:lnTo>
                <a:lnTo>
                  <a:pt x="35198" y="314380"/>
                </a:lnTo>
                <a:lnTo>
                  <a:pt x="31998" y="314380"/>
                </a:lnTo>
                <a:cubicBezTo>
                  <a:pt x="18132" y="309314"/>
                  <a:pt x="11199" y="304514"/>
                  <a:pt x="11199" y="299981"/>
                </a:cubicBezTo>
                <a:cubicBezTo>
                  <a:pt x="9332" y="296515"/>
                  <a:pt x="5599" y="287982"/>
                  <a:pt x="0" y="274383"/>
                </a:cubicBezTo>
                <a:lnTo>
                  <a:pt x="0" y="262384"/>
                </a:lnTo>
                <a:cubicBezTo>
                  <a:pt x="2400" y="256251"/>
                  <a:pt x="4266" y="252517"/>
                  <a:pt x="5599" y="251184"/>
                </a:cubicBezTo>
                <a:cubicBezTo>
                  <a:pt x="6933" y="253851"/>
                  <a:pt x="9066" y="255184"/>
                  <a:pt x="11999" y="255184"/>
                </a:cubicBezTo>
                <a:lnTo>
                  <a:pt x="12799" y="255184"/>
                </a:lnTo>
                <a:cubicBezTo>
                  <a:pt x="15199" y="254651"/>
                  <a:pt x="19732" y="246118"/>
                  <a:pt x="26398" y="229586"/>
                </a:cubicBezTo>
                <a:lnTo>
                  <a:pt x="36798" y="211187"/>
                </a:lnTo>
                <a:cubicBezTo>
                  <a:pt x="36798" y="208520"/>
                  <a:pt x="41597" y="197054"/>
                  <a:pt x="51197" y="176789"/>
                </a:cubicBezTo>
                <a:cubicBezTo>
                  <a:pt x="56263" y="167189"/>
                  <a:pt x="59463" y="159723"/>
                  <a:pt x="60796" y="154390"/>
                </a:cubicBezTo>
                <a:cubicBezTo>
                  <a:pt x="61863" y="154390"/>
                  <a:pt x="63996" y="148524"/>
                  <a:pt x="67196" y="136791"/>
                </a:cubicBezTo>
                <a:cubicBezTo>
                  <a:pt x="61063" y="126125"/>
                  <a:pt x="55196" y="117592"/>
                  <a:pt x="49597" y="111193"/>
                </a:cubicBezTo>
                <a:cubicBezTo>
                  <a:pt x="49597" y="109326"/>
                  <a:pt x="48263" y="105860"/>
                  <a:pt x="45597" y="100793"/>
                </a:cubicBezTo>
                <a:cubicBezTo>
                  <a:pt x="45864" y="99727"/>
                  <a:pt x="46397" y="99194"/>
                  <a:pt x="47197" y="99194"/>
                </a:cubicBezTo>
                <a:lnTo>
                  <a:pt x="47997" y="99194"/>
                </a:lnTo>
                <a:cubicBezTo>
                  <a:pt x="54663" y="105060"/>
                  <a:pt x="58396" y="107993"/>
                  <a:pt x="59196" y="107993"/>
                </a:cubicBezTo>
                <a:lnTo>
                  <a:pt x="59996" y="107993"/>
                </a:lnTo>
                <a:cubicBezTo>
                  <a:pt x="71195" y="101327"/>
                  <a:pt x="78662" y="95460"/>
                  <a:pt x="82395" y="90394"/>
                </a:cubicBezTo>
                <a:lnTo>
                  <a:pt x="83995" y="90394"/>
                </a:lnTo>
                <a:lnTo>
                  <a:pt x="83995" y="85594"/>
                </a:lnTo>
                <a:cubicBezTo>
                  <a:pt x="82128" y="82395"/>
                  <a:pt x="80795" y="78395"/>
                  <a:pt x="79995" y="73595"/>
                </a:cubicBezTo>
                <a:cubicBezTo>
                  <a:pt x="79995" y="67195"/>
                  <a:pt x="81861" y="63196"/>
                  <a:pt x="85594" y="61596"/>
                </a:cubicBezTo>
                <a:close/>
                <a:moveTo>
                  <a:pt x="178389" y="39197"/>
                </a:moveTo>
                <a:lnTo>
                  <a:pt x="183189" y="39197"/>
                </a:lnTo>
                <a:cubicBezTo>
                  <a:pt x="186922" y="40264"/>
                  <a:pt x="191455" y="42130"/>
                  <a:pt x="196788" y="44797"/>
                </a:cubicBezTo>
                <a:lnTo>
                  <a:pt x="204787" y="44797"/>
                </a:lnTo>
                <a:cubicBezTo>
                  <a:pt x="213053" y="47463"/>
                  <a:pt x="217853" y="50130"/>
                  <a:pt x="219186" y="52796"/>
                </a:cubicBezTo>
                <a:lnTo>
                  <a:pt x="219186" y="61596"/>
                </a:lnTo>
                <a:lnTo>
                  <a:pt x="217586" y="63996"/>
                </a:lnTo>
                <a:lnTo>
                  <a:pt x="217586" y="66396"/>
                </a:lnTo>
                <a:lnTo>
                  <a:pt x="219186" y="68795"/>
                </a:lnTo>
                <a:lnTo>
                  <a:pt x="219186" y="89594"/>
                </a:lnTo>
                <a:cubicBezTo>
                  <a:pt x="219453" y="90661"/>
                  <a:pt x="219986" y="91194"/>
                  <a:pt x="220786" y="91194"/>
                </a:cubicBezTo>
                <a:lnTo>
                  <a:pt x="235985" y="91194"/>
                </a:lnTo>
                <a:cubicBezTo>
                  <a:pt x="245851" y="95994"/>
                  <a:pt x="250918" y="98394"/>
                  <a:pt x="251184" y="98394"/>
                </a:cubicBezTo>
                <a:lnTo>
                  <a:pt x="259984" y="98394"/>
                </a:lnTo>
                <a:cubicBezTo>
                  <a:pt x="261584" y="98394"/>
                  <a:pt x="266917" y="101060"/>
                  <a:pt x="275983" y="106393"/>
                </a:cubicBezTo>
                <a:cubicBezTo>
                  <a:pt x="279449" y="106393"/>
                  <a:pt x="286382" y="108526"/>
                  <a:pt x="296782" y="112793"/>
                </a:cubicBezTo>
                <a:cubicBezTo>
                  <a:pt x="301315" y="112793"/>
                  <a:pt x="306114" y="115992"/>
                  <a:pt x="311181" y="122392"/>
                </a:cubicBezTo>
                <a:lnTo>
                  <a:pt x="311181" y="123192"/>
                </a:lnTo>
                <a:cubicBezTo>
                  <a:pt x="309848" y="126925"/>
                  <a:pt x="307714" y="128792"/>
                  <a:pt x="304781" y="128792"/>
                </a:cubicBezTo>
                <a:lnTo>
                  <a:pt x="276783" y="128792"/>
                </a:lnTo>
                <a:cubicBezTo>
                  <a:pt x="262117" y="136525"/>
                  <a:pt x="253051" y="141858"/>
                  <a:pt x="249584" y="144791"/>
                </a:cubicBezTo>
                <a:cubicBezTo>
                  <a:pt x="241852" y="153057"/>
                  <a:pt x="235185" y="158923"/>
                  <a:pt x="229586" y="162390"/>
                </a:cubicBezTo>
                <a:lnTo>
                  <a:pt x="229586" y="168789"/>
                </a:lnTo>
                <a:cubicBezTo>
                  <a:pt x="231719" y="171456"/>
                  <a:pt x="233319" y="177855"/>
                  <a:pt x="234385" y="187988"/>
                </a:cubicBezTo>
                <a:cubicBezTo>
                  <a:pt x="234919" y="192788"/>
                  <a:pt x="235719" y="195721"/>
                  <a:pt x="236785" y="196788"/>
                </a:cubicBezTo>
                <a:lnTo>
                  <a:pt x="236785" y="231985"/>
                </a:lnTo>
                <a:lnTo>
                  <a:pt x="235185" y="234385"/>
                </a:lnTo>
                <a:lnTo>
                  <a:pt x="235185" y="238385"/>
                </a:lnTo>
                <a:lnTo>
                  <a:pt x="236785" y="240785"/>
                </a:lnTo>
                <a:lnTo>
                  <a:pt x="236785" y="243185"/>
                </a:lnTo>
                <a:lnTo>
                  <a:pt x="235185" y="245585"/>
                </a:lnTo>
                <a:lnTo>
                  <a:pt x="235185" y="271183"/>
                </a:lnTo>
                <a:lnTo>
                  <a:pt x="233585" y="273583"/>
                </a:lnTo>
                <a:lnTo>
                  <a:pt x="233585" y="289582"/>
                </a:lnTo>
                <a:cubicBezTo>
                  <a:pt x="233585" y="293048"/>
                  <a:pt x="239452" y="295715"/>
                  <a:pt x="251184" y="297581"/>
                </a:cubicBezTo>
                <a:cubicBezTo>
                  <a:pt x="251184" y="298115"/>
                  <a:pt x="251451" y="298381"/>
                  <a:pt x="251984" y="298381"/>
                </a:cubicBezTo>
                <a:lnTo>
                  <a:pt x="265584" y="298381"/>
                </a:lnTo>
                <a:cubicBezTo>
                  <a:pt x="266917" y="297581"/>
                  <a:pt x="270383" y="296515"/>
                  <a:pt x="275983" y="295182"/>
                </a:cubicBezTo>
                <a:cubicBezTo>
                  <a:pt x="281316" y="290915"/>
                  <a:pt x="285849" y="283982"/>
                  <a:pt x="289582" y="274383"/>
                </a:cubicBezTo>
                <a:cubicBezTo>
                  <a:pt x="292782" y="262384"/>
                  <a:pt x="295982" y="253317"/>
                  <a:pt x="299181" y="247184"/>
                </a:cubicBezTo>
                <a:cubicBezTo>
                  <a:pt x="307181" y="219719"/>
                  <a:pt x="312514" y="202921"/>
                  <a:pt x="315180" y="196788"/>
                </a:cubicBezTo>
                <a:lnTo>
                  <a:pt x="315180" y="189588"/>
                </a:lnTo>
                <a:cubicBezTo>
                  <a:pt x="316247" y="188521"/>
                  <a:pt x="317047" y="185855"/>
                  <a:pt x="317580" y="181588"/>
                </a:cubicBezTo>
                <a:lnTo>
                  <a:pt x="318380" y="181588"/>
                </a:lnTo>
                <a:lnTo>
                  <a:pt x="320780" y="185588"/>
                </a:lnTo>
                <a:lnTo>
                  <a:pt x="320780" y="194388"/>
                </a:lnTo>
                <a:cubicBezTo>
                  <a:pt x="320780" y="197054"/>
                  <a:pt x="321580" y="199454"/>
                  <a:pt x="323180" y="201587"/>
                </a:cubicBezTo>
                <a:lnTo>
                  <a:pt x="323180" y="211187"/>
                </a:lnTo>
                <a:cubicBezTo>
                  <a:pt x="323180" y="211453"/>
                  <a:pt x="322647" y="212253"/>
                  <a:pt x="321580" y="213587"/>
                </a:cubicBezTo>
                <a:lnTo>
                  <a:pt x="321580" y="223986"/>
                </a:lnTo>
                <a:cubicBezTo>
                  <a:pt x="321580" y="225319"/>
                  <a:pt x="324780" y="229586"/>
                  <a:pt x="331179" y="236785"/>
                </a:cubicBezTo>
                <a:cubicBezTo>
                  <a:pt x="338113" y="250384"/>
                  <a:pt x="341579" y="258917"/>
                  <a:pt x="341579" y="262384"/>
                </a:cubicBezTo>
                <a:cubicBezTo>
                  <a:pt x="343179" y="265850"/>
                  <a:pt x="345579" y="269850"/>
                  <a:pt x="348779" y="274383"/>
                </a:cubicBezTo>
                <a:cubicBezTo>
                  <a:pt x="350378" y="277583"/>
                  <a:pt x="351178" y="279716"/>
                  <a:pt x="351178" y="280782"/>
                </a:cubicBezTo>
                <a:lnTo>
                  <a:pt x="351178" y="283982"/>
                </a:lnTo>
                <a:cubicBezTo>
                  <a:pt x="353845" y="283982"/>
                  <a:pt x="356245" y="285315"/>
                  <a:pt x="358378" y="287982"/>
                </a:cubicBezTo>
                <a:lnTo>
                  <a:pt x="358378" y="295182"/>
                </a:lnTo>
                <a:cubicBezTo>
                  <a:pt x="357311" y="296248"/>
                  <a:pt x="356245" y="301315"/>
                  <a:pt x="355178" y="310381"/>
                </a:cubicBezTo>
                <a:cubicBezTo>
                  <a:pt x="353311" y="317047"/>
                  <a:pt x="350378" y="322113"/>
                  <a:pt x="346379" y="325580"/>
                </a:cubicBezTo>
                <a:cubicBezTo>
                  <a:pt x="344779" y="327713"/>
                  <a:pt x="338912" y="330379"/>
                  <a:pt x="328780" y="333579"/>
                </a:cubicBezTo>
                <a:cubicBezTo>
                  <a:pt x="319447" y="333579"/>
                  <a:pt x="313847" y="334379"/>
                  <a:pt x="311981" y="335979"/>
                </a:cubicBezTo>
                <a:lnTo>
                  <a:pt x="304781" y="335979"/>
                </a:lnTo>
                <a:lnTo>
                  <a:pt x="298382" y="339179"/>
                </a:lnTo>
                <a:lnTo>
                  <a:pt x="291182" y="339179"/>
                </a:lnTo>
                <a:cubicBezTo>
                  <a:pt x="290649" y="338379"/>
                  <a:pt x="287449" y="337579"/>
                  <a:pt x="281583" y="336779"/>
                </a:cubicBezTo>
                <a:cubicBezTo>
                  <a:pt x="281583" y="336246"/>
                  <a:pt x="281316" y="335979"/>
                  <a:pt x="280783" y="335979"/>
                </a:cubicBezTo>
                <a:lnTo>
                  <a:pt x="269583" y="335979"/>
                </a:lnTo>
                <a:cubicBezTo>
                  <a:pt x="268250" y="334912"/>
                  <a:pt x="262917" y="333579"/>
                  <a:pt x="253584" y="331979"/>
                </a:cubicBezTo>
                <a:cubicBezTo>
                  <a:pt x="247985" y="328246"/>
                  <a:pt x="242385" y="325846"/>
                  <a:pt x="236785" y="324780"/>
                </a:cubicBezTo>
                <a:cubicBezTo>
                  <a:pt x="236785" y="323980"/>
                  <a:pt x="232786" y="321313"/>
                  <a:pt x="224786" y="316780"/>
                </a:cubicBezTo>
                <a:cubicBezTo>
                  <a:pt x="216520" y="311181"/>
                  <a:pt x="211187" y="305314"/>
                  <a:pt x="208787" y="299181"/>
                </a:cubicBezTo>
                <a:cubicBezTo>
                  <a:pt x="203454" y="288515"/>
                  <a:pt x="200788" y="281316"/>
                  <a:pt x="200788" y="277583"/>
                </a:cubicBezTo>
                <a:cubicBezTo>
                  <a:pt x="200254" y="277583"/>
                  <a:pt x="199988" y="277316"/>
                  <a:pt x="199988" y="276783"/>
                </a:cubicBezTo>
                <a:lnTo>
                  <a:pt x="199988" y="247984"/>
                </a:lnTo>
                <a:cubicBezTo>
                  <a:pt x="201054" y="246651"/>
                  <a:pt x="201587" y="245851"/>
                  <a:pt x="201587" y="245585"/>
                </a:cubicBezTo>
                <a:lnTo>
                  <a:pt x="201587" y="223186"/>
                </a:lnTo>
                <a:lnTo>
                  <a:pt x="200788" y="223186"/>
                </a:lnTo>
                <a:cubicBezTo>
                  <a:pt x="199454" y="223719"/>
                  <a:pt x="193855" y="234919"/>
                  <a:pt x="183989" y="256784"/>
                </a:cubicBezTo>
                <a:cubicBezTo>
                  <a:pt x="181855" y="258917"/>
                  <a:pt x="180255" y="261584"/>
                  <a:pt x="179189" y="264783"/>
                </a:cubicBezTo>
                <a:cubicBezTo>
                  <a:pt x="173856" y="268516"/>
                  <a:pt x="171189" y="272516"/>
                  <a:pt x="171189" y="276783"/>
                </a:cubicBezTo>
                <a:cubicBezTo>
                  <a:pt x="163990" y="288782"/>
                  <a:pt x="157323" y="295981"/>
                  <a:pt x="151191" y="298381"/>
                </a:cubicBezTo>
                <a:cubicBezTo>
                  <a:pt x="147191" y="306381"/>
                  <a:pt x="144791" y="310381"/>
                  <a:pt x="143991" y="310381"/>
                </a:cubicBezTo>
                <a:cubicBezTo>
                  <a:pt x="141324" y="313580"/>
                  <a:pt x="135991" y="317580"/>
                  <a:pt x="127992" y="322380"/>
                </a:cubicBezTo>
                <a:cubicBezTo>
                  <a:pt x="123992" y="329846"/>
                  <a:pt x="118926" y="335179"/>
                  <a:pt x="112793" y="338379"/>
                </a:cubicBezTo>
                <a:cubicBezTo>
                  <a:pt x="104793" y="336246"/>
                  <a:pt x="100794" y="333579"/>
                  <a:pt x="100794" y="330379"/>
                </a:cubicBezTo>
                <a:cubicBezTo>
                  <a:pt x="98660" y="329579"/>
                  <a:pt x="97594" y="327180"/>
                  <a:pt x="97594" y="323180"/>
                </a:cubicBezTo>
                <a:lnTo>
                  <a:pt x="98394" y="321580"/>
                </a:lnTo>
                <a:lnTo>
                  <a:pt x="106393" y="322380"/>
                </a:lnTo>
                <a:lnTo>
                  <a:pt x="109593" y="322380"/>
                </a:lnTo>
                <a:cubicBezTo>
                  <a:pt x="113326" y="322380"/>
                  <a:pt x="119192" y="316247"/>
                  <a:pt x="127192" y="303981"/>
                </a:cubicBezTo>
                <a:cubicBezTo>
                  <a:pt x="136258" y="286915"/>
                  <a:pt x="144524" y="268516"/>
                  <a:pt x="151991" y="248784"/>
                </a:cubicBezTo>
                <a:cubicBezTo>
                  <a:pt x="156790" y="238385"/>
                  <a:pt x="159190" y="230119"/>
                  <a:pt x="159190" y="223986"/>
                </a:cubicBezTo>
                <a:lnTo>
                  <a:pt x="159190" y="223186"/>
                </a:lnTo>
                <a:lnTo>
                  <a:pt x="157590" y="223186"/>
                </a:lnTo>
                <a:cubicBezTo>
                  <a:pt x="155724" y="224786"/>
                  <a:pt x="153857" y="225586"/>
                  <a:pt x="151991" y="225586"/>
                </a:cubicBezTo>
                <a:lnTo>
                  <a:pt x="139991" y="225586"/>
                </a:lnTo>
                <a:cubicBezTo>
                  <a:pt x="135458" y="225586"/>
                  <a:pt x="131458" y="222653"/>
                  <a:pt x="127992" y="216786"/>
                </a:cubicBezTo>
                <a:cubicBezTo>
                  <a:pt x="125059" y="214386"/>
                  <a:pt x="120259" y="207454"/>
                  <a:pt x="113593" y="195988"/>
                </a:cubicBezTo>
                <a:lnTo>
                  <a:pt x="113593" y="191188"/>
                </a:lnTo>
                <a:cubicBezTo>
                  <a:pt x="113859" y="190121"/>
                  <a:pt x="114393" y="189588"/>
                  <a:pt x="115193" y="189588"/>
                </a:cubicBezTo>
                <a:cubicBezTo>
                  <a:pt x="121592" y="195988"/>
                  <a:pt x="125059" y="199187"/>
                  <a:pt x="125592" y="199187"/>
                </a:cubicBezTo>
                <a:cubicBezTo>
                  <a:pt x="126659" y="199187"/>
                  <a:pt x="127192" y="199454"/>
                  <a:pt x="127192" y="199987"/>
                </a:cubicBezTo>
                <a:cubicBezTo>
                  <a:pt x="133325" y="198654"/>
                  <a:pt x="145324" y="190655"/>
                  <a:pt x="163190" y="175989"/>
                </a:cubicBezTo>
                <a:cubicBezTo>
                  <a:pt x="165590" y="175989"/>
                  <a:pt x="170656" y="171722"/>
                  <a:pt x="178389" y="163190"/>
                </a:cubicBezTo>
                <a:lnTo>
                  <a:pt x="178389" y="162390"/>
                </a:lnTo>
                <a:cubicBezTo>
                  <a:pt x="177856" y="160256"/>
                  <a:pt x="174656" y="158390"/>
                  <a:pt x="168789" y="156790"/>
                </a:cubicBezTo>
                <a:lnTo>
                  <a:pt x="167990" y="155190"/>
                </a:lnTo>
                <a:cubicBezTo>
                  <a:pt x="167990" y="154657"/>
                  <a:pt x="170123" y="153590"/>
                  <a:pt x="174389" y="151990"/>
                </a:cubicBezTo>
                <a:cubicBezTo>
                  <a:pt x="180255" y="149057"/>
                  <a:pt x="183189" y="144524"/>
                  <a:pt x="183189" y="138391"/>
                </a:cubicBezTo>
                <a:cubicBezTo>
                  <a:pt x="183722" y="138391"/>
                  <a:pt x="183989" y="137858"/>
                  <a:pt x="183989" y="136791"/>
                </a:cubicBezTo>
                <a:cubicBezTo>
                  <a:pt x="184522" y="124259"/>
                  <a:pt x="184788" y="117326"/>
                  <a:pt x="184788" y="115992"/>
                </a:cubicBezTo>
                <a:cubicBezTo>
                  <a:pt x="185855" y="115992"/>
                  <a:pt x="186388" y="115459"/>
                  <a:pt x="186388" y="114393"/>
                </a:cubicBezTo>
                <a:lnTo>
                  <a:pt x="186388" y="102393"/>
                </a:lnTo>
                <a:lnTo>
                  <a:pt x="187988" y="99993"/>
                </a:lnTo>
                <a:lnTo>
                  <a:pt x="187988" y="90394"/>
                </a:lnTo>
                <a:cubicBezTo>
                  <a:pt x="189055" y="89061"/>
                  <a:pt x="189588" y="88261"/>
                  <a:pt x="189588" y="87994"/>
                </a:cubicBezTo>
                <a:lnTo>
                  <a:pt x="189588" y="66396"/>
                </a:lnTo>
                <a:cubicBezTo>
                  <a:pt x="185855" y="62396"/>
                  <a:pt x="183989" y="59463"/>
                  <a:pt x="183989" y="57596"/>
                </a:cubicBezTo>
                <a:cubicBezTo>
                  <a:pt x="179722" y="56263"/>
                  <a:pt x="175989" y="52796"/>
                  <a:pt x="172789" y="47197"/>
                </a:cubicBezTo>
                <a:lnTo>
                  <a:pt x="172789" y="46397"/>
                </a:lnTo>
                <a:cubicBezTo>
                  <a:pt x="174389" y="42930"/>
                  <a:pt x="176256" y="40530"/>
                  <a:pt x="178389" y="39197"/>
                </a:cubicBezTo>
                <a:close/>
                <a:moveTo>
                  <a:pt x="238385" y="37597"/>
                </a:moveTo>
                <a:lnTo>
                  <a:pt x="240785" y="37597"/>
                </a:lnTo>
                <a:cubicBezTo>
                  <a:pt x="243718" y="39197"/>
                  <a:pt x="246118" y="40264"/>
                  <a:pt x="247985" y="40797"/>
                </a:cubicBezTo>
                <a:cubicBezTo>
                  <a:pt x="260250" y="41330"/>
                  <a:pt x="266650" y="41597"/>
                  <a:pt x="267183" y="41597"/>
                </a:cubicBezTo>
                <a:cubicBezTo>
                  <a:pt x="275983" y="46397"/>
                  <a:pt x="284782" y="49330"/>
                  <a:pt x="293582" y="50396"/>
                </a:cubicBezTo>
                <a:cubicBezTo>
                  <a:pt x="299181" y="53330"/>
                  <a:pt x="302648" y="55463"/>
                  <a:pt x="303981" y="56796"/>
                </a:cubicBezTo>
                <a:cubicBezTo>
                  <a:pt x="309314" y="62129"/>
                  <a:pt x="311981" y="65862"/>
                  <a:pt x="311981" y="67995"/>
                </a:cubicBezTo>
                <a:lnTo>
                  <a:pt x="311981" y="70395"/>
                </a:lnTo>
                <a:cubicBezTo>
                  <a:pt x="310114" y="76795"/>
                  <a:pt x="307181" y="79995"/>
                  <a:pt x="303181" y="79995"/>
                </a:cubicBezTo>
                <a:cubicBezTo>
                  <a:pt x="303181" y="80528"/>
                  <a:pt x="302914" y="80795"/>
                  <a:pt x="302381" y="80795"/>
                </a:cubicBezTo>
                <a:lnTo>
                  <a:pt x="297582" y="80795"/>
                </a:lnTo>
                <a:cubicBezTo>
                  <a:pt x="293315" y="76795"/>
                  <a:pt x="289315" y="74128"/>
                  <a:pt x="285582" y="72795"/>
                </a:cubicBezTo>
                <a:lnTo>
                  <a:pt x="273583" y="72795"/>
                </a:lnTo>
                <a:cubicBezTo>
                  <a:pt x="265850" y="67462"/>
                  <a:pt x="257317" y="64796"/>
                  <a:pt x="247985" y="64796"/>
                </a:cubicBezTo>
                <a:lnTo>
                  <a:pt x="245585" y="64796"/>
                </a:lnTo>
                <a:cubicBezTo>
                  <a:pt x="245318" y="58929"/>
                  <a:pt x="242385" y="55996"/>
                  <a:pt x="236785" y="55996"/>
                </a:cubicBezTo>
                <a:cubicBezTo>
                  <a:pt x="231452" y="53596"/>
                  <a:pt x="228252" y="51463"/>
                  <a:pt x="227186" y="49597"/>
                </a:cubicBezTo>
                <a:lnTo>
                  <a:pt x="227186" y="47197"/>
                </a:lnTo>
                <a:cubicBezTo>
                  <a:pt x="229319" y="42397"/>
                  <a:pt x="233052" y="39197"/>
                  <a:pt x="238385" y="37597"/>
                </a:cubicBezTo>
                <a:close/>
                <a:moveTo>
                  <a:pt x="558942" y="0"/>
                </a:moveTo>
                <a:cubicBezTo>
                  <a:pt x="566942" y="4266"/>
                  <a:pt x="570942" y="8266"/>
                  <a:pt x="570942" y="11999"/>
                </a:cubicBezTo>
                <a:cubicBezTo>
                  <a:pt x="572542" y="21865"/>
                  <a:pt x="573875" y="27465"/>
                  <a:pt x="574941" y="28798"/>
                </a:cubicBezTo>
                <a:lnTo>
                  <a:pt x="574941" y="43997"/>
                </a:lnTo>
                <a:cubicBezTo>
                  <a:pt x="574941" y="44264"/>
                  <a:pt x="575475" y="45063"/>
                  <a:pt x="576541" y="46397"/>
                </a:cubicBezTo>
                <a:lnTo>
                  <a:pt x="576541" y="53596"/>
                </a:lnTo>
                <a:cubicBezTo>
                  <a:pt x="576541" y="58929"/>
                  <a:pt x="578675" y="61596"/>
                  <a:pt x="582941" y="61596"/>
                </a:cubicBezTo>
                <a:lnTo>
                  <a:pt x="588541" y="61596"/>
                </a:lnTo>
                <a:cubicBezTo>
                  <a:pt x="590941" y="63996"/>
                  <a:pt x="594674" y="65329"/>
                  <a:pt x="599740" y="65596"/>
                </a:cubicBezTo>
                <a:lnTo>
                  <a:pt x="602140" y="68795"/>
                </a:lnTo>
                <a:lnTo>
                  <a:pt x="602140" y="69595"/>
                </a:lnTo>
                <a:cubicBezTo>
                  <a:pt x="597873" y="73862"/>
                  <a:pt x="595740" y="78128"/>
                  <a:pt x="595740" y="82395"/>
                </a:cubicBezTo>
                <a:lnTo>
                  <a:pt x="588541" y="87994"/>
                </a:lnTo>
                <a:lnTo>
                  <a:pt x="588541" y="89594"/>
                </a:lnTo>
                <a:cubicBezTo>
                  <a:pt x="589607" y="89594"/>
                  <a:pt x="590140" y="89861"/>
                  <a:pt x="590140" y="90394"/>
                </a:cubicBezTo>
                <a:cubicBezTo>
                  <a:pt x="596540" y="90394"/>
                  <a:pt x="608539" y="83994"/>
                  <a:pt x="626138" y="71195"/>
                </a:cubicBezTo>
                <a:lnTo>
                  <a:pt x="638938" y="63196"/>
                </a:lnTo>
                <a:cubicBezTo>
                  <a:pt x="638938" y="62396"/>
                  <a:pt x="639471" y="61329"/>
                  <a:pt x="640537" y="59996"/>
                </a:cubicBezTo>
                <a:lnTo>
                  <a:pt x="640537" y="51996"/>
                </a:lnTo>
                <a:cubicBezTo>
                  <a:pt x="638938" y="50663"/>
                  <a:pt x="638137" y="44264"/>
                  <a:pt x="638137" y="32798"/>
                </a:cubicBezTo>
                <a:lnTo>
                  <a:pt x="638137" y="27998"/>
                </a:lnTo>
                <a:lnTo>
                  <a:pt x="634138" y="21598"/>
                </a:lnTo>
                <a:cubicBezTo>
                  <a:pt x="634404" y="20532"/>
                  <a:pt x="634938" y="19998"/>
                  <a:pt x="635738" y="19998"/>
                </a:cubicBezTo>
                <a:lnTo>
                  <a:pt x="637338" y="19998"/>
                </a:lnTo>
                <a:lnTo>
                  <a:pt x="644537" y="25598"/>
                </a:lnTo>
                <a:cubicBezTo>
                  <a:pt x="648270" y="36264"/>
                  <a:pt x="651203" y="43464"/>
                  <a:pt x="653337" y="47197"/>
                </a:cubicBezTo>
                <a:cubicBezTo>
                  <a:pt x="654403" y="47197"/>
                  <a:pt x="655737" y="45330"/>
                  <a:pt x="657336" y="41597"/>
                </a:cubicBezTo>
                <a:cubicBezTo>
                  <a:pt x="660269" y="39464"/>
                  <a:pt x="664003" y="38397"/>
                  <a:pt x="668536" y="38397"/>
                </a:cubicBezTo>
                <a:lnTo>
                  <a:pt x="677335" y="38397"/>
                </a:lnTo>
                <a:cubicBezTo>
                  <a:pt x="689601" y="40264"/>
                  <a:pt x="695734" y="42397"/>
                  <a:pt x="695734" y="44797"/>
                </a:cubicBezTo>
                <a:lnTo>
                  <a:pt x="695734" y="47197"/>
                </a:lnTo>
                <a:cubicBezTo>
                  <a:pt x="693067" y="49063"/>
                  <a:pt x="691734" y="52530"/>
                  <a:pt x="691734" y="57596"/>
                </a:cubicBezTo>
                <a:cubicBezTo>
                  <a:pt x="691734" y="63996"/>
                  <a:pt x="693601" y="75728"/>
                  <a:pt x="697334" y="92794"/>
                </a:cubicBezTo>
                <a:cubicBezTo>
                  <a:pt x="698667" y="94394"/>
                  <a:pt x="701334" y="102393"/>
                  <a:pt x="705333" y="116792"/>
                </a:cubicBezTo>
                <a:lnTo>
                  <a:pt x="714933" y="140791"/>
                </a:lnTo>
                <a:lnTo>
                  <a:pt x="718933" y="140791"/>
                </a:lnTo>
                <a:cubicBezTo>
                  <a:pt x="726399" y="121592"/>
                  <a:pt x="732532" y="103193"/>
                  <a:pt x="737331" y="85594"/>
                </a:cubicBezTo>
                <a:cubicBezTo>
                  <a:pt x="740798" y="72262"/>
                  <a:pt x="742931" y="65596"/>
                  <a:pt x="743731" y="65596"/>
                </a:cubicBezTo>
                <a:lnTo>
                  <a:pt x="744531" y="67195"/>
                </a:lnTo>
                <a:lnTo>
                  <a:pt x="744531" y="71195"/>
                </a:lnTo>
                <a:cubicBezTo>
                  <a:pt x="744531" y="72795"/>
                  <a:pt x="744264" y="73595"/>
                  <a:pt x="743731" y="73595"/>
                </a:cubicBezTo>
                <a:lnTo>
                  <a:pt x="744531" y="77595"/>
                </a:lnTo>
                <a:lnTo>
                  <a:pt x="744531" y="83994"/>
                </a:lnTo>
                <a:cubicBezTo>
                  <a:pt x="744531" y="89594"/>
                  <a:pt x="744264" y="93594"/>
                  <a:pt x="743731" y="95994"/>
                </a:cubicBezTo>
                <a:cubicBezTo>
                  <a:pt x="744264" y="99993"/>
                  <a:pt x="744531" y="104527"/>
                  <a:pt x="744531" y="109593"/>
                </a:cubicBezTo>
                <a:lnTo>
                  <a:pt x="744531" y="127192"/>
                </a:lnTo>
                <a:cubicBezTo>
                  <a:pt x="744531" y="129325"/>
                  <a:pt x="744264" y="132258"/>
                  <a:pt x="743731" y="135991"/>
                </a:cubicBezTo>
                <a:lnTo>
                  <a:pt x="746131" y="140791"/>
                </a:lnTo>
                <a:lnTo>
                  <a:pt x="746131" y="159990"/>
                </a:lnTo>
                <a:lnTo>
                  <a:pt x="747731" y="162390"/>
                </a:lnTo>
                <a:lnTo>
                  <a:pt x="747731" y="170389"/>
                </a:lnTo>
                <a:cubicBezTo>
                  <a:pt x="750397" y="173856"/>
                  <a:pt x="755730" y="178389"/>
                  <a:pt x="763730" y="183988"/>
                </a:cubicBezTo>
                <a:cubicBezTo>
                  <a:pt x="763730" y="185322"/>
                  <a:pt x="766663" y="190655"/>
                  <a:pt x="772529" y="199987"/>
                </a:cubicBezTo>
                <a:cubicBezTo>
                  <a:pt x="775729" y="207187"/>
                  <a:pt x="777329" y="211987"/>
                  <a:pt x="777329" y="214386"/>
                </a:cubicBezTo>
                <a:cubicBezTo>
                  <a:pt x="777862" y="214386"/>
                  <a:pt x="778129" y="214653"/>
                  <a:pt x="778129" y="215186"/>
                </a:cubicBezTo>
                <a:cubicBezTo>
                  <a:pt x="777596" y="215186"/>
                  <a:pt x="775996" y="217053"/>
                  <a:pt x="773329" y="220786"/>
                </a:cubicBezTo>
                <a:lnTo>
                  <a:pt x="773329" y="223986"/>
                </a:lnTo>
                <a:lnTo>
                  <a:pt x="774929" y="226386"/>
                </a:lnTo>
                <a:lnTo>
                  <a:pt x="774929" y="232785"/>
                </a:lnTo>
                <a:cubicBezTo>
                  <a:pt x="773596" y="235452"/>
                  <a:pt x="771463" y="236785"/>
                  <a:pt x="768529" y="236785"/>
                </a:cubicBezTo>
                <a:cubicBezTo>
                  <a:pt x="765596" y="236785"/>
                  <a:pt x="761063" y="232785"/>
                  <a:pt x="754930" y="224786"/>
                </a:cubicBezTo>
                <a:cubicBezTo>
                  <a:pt x="746664" y="224786"/>
                  <a:pt x="738665" y="219719"/>
                  <a:pt x="730932" y="209587"/>
                </a:cubicBezTo>
                <a:cubicBezTo>
                  <a:pt x="730932" y="206120"/>
                  <a:pt x="726399" y="201854"/>
                  <a:pt x="717333" y="196788"/>
                </a:cubicBezTo>
                <a:cubicBezTo>
                  <a:pt x="717333" y="194388"/>
                  <a:pt x="713333" y="190921"/>
                  <a:pt x="705333" y="186388"/>
                </a:cubicBezTo>
                <a:cubicBezTo>
                  <a:pt x="705333" y="186122"/>
                  <a:pt x="704000" y="184788"/>
                  <a:pt x="701334" y="182388"/>
                </a:cubicBezTo>
                <a:lnTo>
                  <a:pt x="701334" y="171989"/>
                </a:lnTo>
                <a:cubicBezTo>
                  <a:pt x="701334" y="170123"/>
                  <a:pt x="702134" y="168256"/>
                  <a:pt x="703734" y="166389"/>
                </a:cubicBezTo>
                <a:lnTo>
                  <a:pt x="703734" y="163990"/>
                </a:lnTo>
                <a:cubicBezTo>
                  <a:pt x="698934" y="154923"/>
                  <a:pt x="694667" y="143457"/>
                  <a:pt x="690934" y="129592"/>
                </a:cubicBezTo>
                <a:cubicBezTo>
                  <a:pt x="685601" y="114926"/>
                  <a:pt x="682401" y="102927"/>
                  <a:pt x="681335" y="93594"/>
                </a:cubicBezTo>
                <a:cubicBezTo>
                  <a:pt x="678668" y="87994"/>
                  <a:pt x="676269" y="79728"/>
                  <a:pt x="674135" y="68795"/>
                </a:cubicBezTo>
                <a:cubicBezTo>
                  <a:pt x="673335" y="68795"/>
                  <a:pt x="672802" y="67462"/>
                  <a:pt x="672535" y="64796"/>
                </a:cubicBezTo>
                <a:lnTo>
                  <a:pt x="671736" y="64796"/>
                </a:lnTo>
                <a:cubicBezTo>
                  <a:pt x="668002" y="64796"/>
                  <a:pt x="663469" y="69329"/>
                  <a:pt x="658136" y="78395"/>
                </a:cubicBezTo>
                <a:lnTo>
                  <a:pt x="658136" y="79195"/>
                </a:lnTo>
                <a:cubicBezTo>
                  <a:pt x="658136" y="79461"/>
                  <a:pt x="658669" y="80261"/>
                  <a:pt x="659736" y="81595"/>
                </a:cubicBezTo>
                <a:lnTo>
                  <a:pt x="659736" y="131991"/>
                </a:lnTo>
                <a:cubicBezTo>
                  <a:pt x="660003" y="133058"/>
                  <a:pt x="664269" y="137058"/>
                  <a:pt x="672535" y="143991"/>
                </a:cubicBezTo>
                <a:lnTo>
                  <a:pt x="674935" y="148790"/>
                </a:lnTo>
                <a:lnTo>
                  <a:pt x="674935" y="155190"/>
                </a:lnTo>
                <a:cubicBezTo>
                  <a:pt x="672269" y="158657"/>
                  <a:pt x="666669" y="163190"/>
                  <a:pt x="658136" y="168789"/>
                </a:cubicBezTo>
                <a:cubicBezTo>
                  <a:pt x="655737" y="183188"/>
                  <a:pt x="652537" y="190388"/>
                  <a:pt x="648537" y="190388"/>
                </a:cubicBezTo>
                <a:lnTo>
                  <a:pt x="644537" y="195988"/>
                </a:lnTo>
                <a:lnTo>
                  <a:pt x="644537" y="201587"/>
                </a:lnTo>
                <a:cubicBezTo>
                  <a:pt x="645337" y="201587"/>
                  <a:pt x="646670" y="202387"/>
                  <a:pt x="648537" y="203987"/>
                </a:cubicBezTo>
                <a:lnTo>
                  <a:pt x="650937" y="203987"/>
                </a:lnTo>
                <a:lnTo>
                  <a:pt x="661336" y="198387"/>
                </a:lnTo>
                <a:lnTo>
                  <a:pt x="669336" y="198387"/>
                </a:lnTo>
                <a:cubicBezTo>
                  <a:pt x="674935" y="201054"/>
                  <a:pt x="680535" y="202387"/>
                  <a:pt x="686135" y="202387"/>
                </a:cubicBezTo>
                <a:lnTo>
                  <a:pt x="692534" y="202387"/>
                </a:lnTo>
                <a:cubicBezTo>
                  <a:pt x="698667" y="204254"/>
                  <a:pt x="704267" y="207454"/>
                  <a:pt x="709333" y="211987"/>
                </a:cubicBezTo>
                <a:cubicBezTo>
                  <a:pt x="713066" y="212253"/>
                  <a:pt x="714933" y="213320"/>
                  <a:pt x="714933" y="215186"/>
                </a:cubicBezTo>
                <a:lnTo>
                  <a:pt x="714933" y="215986"/>
                </a:lnTo>
                <a:cubicBezTo>
                  <a:pt x="709066" y="219986"/>
                  <a:pt x="706133" y="222653"/>
                  <a:pt x="706133" y="223986"/>
                </a:cubicBezTo>
                <a:cubicBezTo>
                  <a:pt x="705600" y="226652"/>
                  <a:pt x="705333" y="229319"/>
                  <a:pt x="705333" y="231985"/>
                </a:cubicBezTo>
                <a:lnTo>
                  <a:pt x="705333" y="244785"/>
                </a:lnTo>
                <a:lnTo>
                  <a:pt x="703734" y="247184"/>
                </a:lnTo>
                <a:lnTo>
                  <a:pt x="703734" y="255184"/>
                </a:lnTo>
                <a:lnTo>
                  <a:pt x="685335" y="311980"/>
                </a:lnTo>
                <a:cubicBezTo>
                  <a:pt x="679735" y="320513"/>
                  <a:pt x="676269" y="327180"/>
                  <a:pt x="674935" y="331979"/>
                </a:cubicBezTo>
                <a:cubicBezTo>
                  <a:pt x="670402" y="339445"/>
                  <a:pt x="667203" y="346112"/>
                  <a:pt x="665336" y="351978"/>
                </a:cubicBezTo>
                <a:cubicBezTo>
                  <a:pt x="660536" y="358911"/>
                  <a:pt x="657603" y="365844"/>
                  <a:pt x="656536" y="372777"/>
                </a:cubicBezTo>
                <a:cubicBezTo>
                  <a:pt x="654403" y="381043"/>
                  <a:pt x="652537" y="385309"/>
                  <a:pt x="650937" y="385576"/>
                </a:cubicBezTo>
                <a:cubicBezTo>
                  <a:pt x="644804" y="385576"/>
                  <a:pt x="640804" y="387176"/>
                  <a:pt x="638938" y="390376"/>
                </a:cubicBezTo>
                <a:lnTo>
                  <a:pt x="637338" y="391176"/>
                </a:lnTo>
                <a:lnTo>
                  <a:pt x="634138" y="391176"/>
                </a:lnTo>
                <a:cubicBezTo>
                  <a:pt x="623472" y="383176"/>
                  <a:pt x="618139" y="376243"/>
                  <a:pt x="618139" y="370377"/>
                </a:cubicBezTo>
                <a:cubicBezTo>
                  <a:pt x="610139" y="359711"/>
                  <a:pt x="602940" y="354378"/>
                  <a:pt x="596540" y="354378"/>
                </a:cubicBezTo>
                <a:cubicBezTo>
                  <a:pt x="596540" y="353578"/>
                  <a:pt x="594407" y="351978"/>
                  <a:pt x="590140" y="349578"/>
                </a:cubicBezTo>
                <a:cubicBezTo>
                  <a:pt x="588007" y="345845"/>
                  <a:pt x="586407" y="343979"/>
                  <a:pt x="585341" y="343979"/>
                </a:cubicBezTo>
                <a:cubicBezTo>
                  <a:pt x="577874" y="343979"/>
                  <a:pt x="569608" y="348245"/>
                  <a:pt x="560542" y="356778"/>
                </a:cubicBezTo>
                <a:cubicBezTo>
                  <a:pt x="556543" y="356778"/>
                  <a:pt x="552010" y="361577"/>
                  <a:pt x="546943" y="371177"/>
                </a:cubicBezTo>
                <a:lnTo>
                  <a:pt x="538943" y="371177"/>
                </a:lnTo>
                <a:cubicBezTo>
                  <a:pt x="538943" y="372510"/>
                  <a:pt x="535744" y="375443"/>
                  <a:pt x="529344" y="379976"/>
                </a:cubicBezTo>
                <a:cubicBezTo>
                  <a:pt x="521878" y="384776"/>
                  <a:pt x="512012" y="390642"/>
                  <a:pt x="499746" y="397575"/>
                </a:cubicBezTo>
                <a:cubicBezTo>
                  <a:pt x="499746" y="398375"/>
                  <a:pt x="497613" y="399708"/>
                  <a:pt x="493346" y="401575"/>
                </a:cubicBezTo>
                <a:lnTo>
                  <a:pt x="491747" y="401575"/>
                </a:lnTo>
                <a:cubicBezTo>
                  <a:pt x="490680" y="401575"/>
                  <a:pt x="490147" y="401042"/>
                  <a:pt x="490147" y="399975"/>
                </a:cubicBezTo>
                <a:cubicBezTo>
                  <a:pt x="493346" y="398909"/>
                  <a:pt x="502146" y="391176"/>
                  <a:pt x="516545" y="376777"/>
                </a:cubicBezTo>
                <a:cubicBezTo>
                  <a:pt x="523478" y="369844"/>
                  <a:pt x="529878" y="362377"/>
                  <a:pt x="535744" y="354378"/>
                </a:cubicBezTo>
                <a:lnTo>
                  <a:pt x="551743" y="334379"/>
                </a:lnTo>
                <a:cubicBezTo>
                  <a:pt x="556276" y="329046"/>
                  <a:pt x="559476" y="325313"/>
                  <a:pt x="561342" y="323180"/>
                </a:cubicBezTo>
                <a:cubicBezTo>
                  <a:pt x="581074" y="295448"/>
                  <a:pt x="590941" y="280249"/>
                  <a:pt x="590941" y="277583"/>
                </a:cubicBezTo>
                <a:lnTo>
                  <a:pt x="586941" y="277583"/>
                </a:lnTo>
                <a:cubicBezTo>
                  <a:pt x="586941" y="279182"/>
                  <a:pt x="585074" y="280782"/>
                  <a:pt x="581341" y="282382"/>
                </a:cubicBezTo>
                <a:cubicBezTo>
                  <a:pt x="581341" y="283182"/>
                  <a:pt x="578141" y="285849"/>
                  <a:pt x="571741" y="290382"/>
                </a:cubicBezTo>
                <a:lnTo>
                  <a:pt x="566142" y="295981"/>
                </a:lnTo>
                <a:lnTo>
                  <a:pt x="564542" y="295981"/>
                </a:lnTo>
                <a:cubicBezTo>
                  <a:pt x="562676" y="294915"/>
                  <a:pt x="559209" y="289849"/>
                  <a:pt x="554143" y="280782"/>
                </a:cubicBezTo>
                <a:cubicBezTo>
                  <a:pt x="550943" y="276516"/>
                  <a:pt x="548543" y="272783"/>
                  <a:pt x="546943" y="269583"/>
                </a:cubicBezTo>
                <a:cubicBezTo>
                  <a:pt x="546143" y="269583"/>
                  <a:pt x="545343" y="268783"/>
                  <a:pt x="544543" y="267183"/>
                </a:cubicBezTo>
                <a:lnTo>
                  <a:pt x="544543" y="260784"/>
                </a:lnTo>
                <a:cubicBezTo>
                  <a:pt x="544810" y="259717"/>
                  <a:pt x="545343" y="259184"/>
                  <a:pt x="546143" y="259184"/>
                </a:cubicBezTo>
                <a:lnTo>
                  <a:pt x="548543" y="259184"/>
                </a:lnTo>
                <a:lnTo>
                  <a:pt x="550943" y="260784"/>
                </a:lnTo>
                <a:lnTo>
                  <a:pt x="558942" y="260784"/>
                </a:lnTo>
                <a:cubicBezTo>
                  <a:pt x="565342" y="257051"/>
                  <a:pt x="574941" y="252784"/>
                  <a:pt x="587741" y="247984"/>
                </a:cubicBezTo>
                <a:cubicBezTo>
                  <a:pt x="595740" y="241851"/>
                  <a:pt x="603740" y="237318"/>
                  <a:pt x="611739" y="234385"/>
                </a:cubicBezTo>
                <a:cubicBezTo>
                  <a:pt x="619205" y="229052"/>
                  <a:pt x="622939" y="225586"/>
                  <a:pt x="622939" y="223986"/>
                </a:cubicBezTo>
                <a:cubicBezTo>
                  <a:pt x="624538" y="222119"/>
                  <a:pt x="625338" y="218386"/>
                  <a:pt x="625338" y="212787"/>
                </a:cubicBezTo>
                <a:lnTo>
                  <a:pt x="625338" y="207187"/>
                </a:lnTo>
                <a:cubicBezTo>
                  <a:pt x="625338" y="206387"/>
                  <a:pt x="624272" y="205320"/>
                  <a:pt x="622138" y="203987"/>
                </a:cubicBezTo>
                <a:lnTo>
                  <a:pt x="606940" y="203987"/>
                </a:lnTo>
                <a:cubicBezTo>
                  <a:pt x="602140" y="202387"/>
                  <a:pt x="599473" y="201054"/>
                  <a:pt x="598940" y="199987"/>
                </a:cubicBezTo>
                <a:cubicBezTo>
                  <a:pt x="594674" y="196254"/>
                  <a:pt x="592007" y="193054"/>
                  <a:pt x="590941" y="190388"/>
                </a:cubicBezTo>
                <a:lnTo>
                  <a:pt x="590941" y="188788"/>
                </a:lnTo>
                <a:cubicBezTo>
                  <a:pt x="591207" y="187721"/>
                  <a:pt x="591740" y="187188"/>
                  <a:pt x="592540" y="187188"/>
                </a:cubicBezTo>
                <a:lnTo>
                  <a:pt x="602140" y="187188"/>
                </a:lnTo>
                <a:cubicBezTo>
                  <a:pt x="608006" y="184255"/>
                  <a:pt x="610939" y="181855"/>
                  <a:pt x="610939" y="179989"/>
                </a:cubicBezTo>
                <a:cubicBezTo>
                  <a:pt x="613606" y="178122"/>
                  <a:pt x="618139" y="170656"/>
                  <a:pt x="624538" y="157590"/>
                </a:cubicBezTo>
                <a:lnTo>
                  <a:pt x="625338" y="153590"/>
                </a:lnTo>
                <a:cubicBezTo>
                  <a:pt x="625338" y="152257"/>
                  <a:pt x="619739" y="149324"/>
                  <a:pt x="608539" y="144791"/>
                </a:cubicBezTo>
                <a:cubicBezTo>
                  <a:pt x="602940" y="141858"/>
                  <a:pt x="598407" y="138658"/>
                  <a:pt x="594940" y="135191"/>
                </a:cubicBezTo>
                <a:cubicBezTo>
                  <a:pt x="593340" y="135191"/>
                  <a:pt x="590407" y="133591"/>
                  <a:pt x="586141" y="130392"/>
                </a:cubicBezTo>
                <a:lnTo>
                  <a:pt x="582941" y="130392"/>
                </a:lnTo>
                <a:lnTo>
                  <a:pt x="582941" y="142391"/>
                </a:lnTo>
                <a:lnTo>
                  <a:pt x="584541" y="144791"/>
                </a:lnTo>
                <a:lnTo>
                  <a:pt x="584541" y="167989"/>
                </a:lnTo>
                <a:lnTo>
                  <a:pt x="582941" y="170389"/>
                </a:lnTo>
                <a:lnTo>
                  <a:pt x="582941" y="189588"/>
                </a:lnTo>
                <a:cubicBezTo>
                  <a:pt x="581874" y="190921"/>
                  <a:pt x="581341" y="191988"/>
                  <a:pt x="581341" y="192788"/>
                </a:cubicBezTo>
                <a:cubicBezTo>
                  <a:pt x="581341" y="197054"/>
                  <a:pt x="581074" y="204520"/>
                  <a:pt x="580541" y="215186"/>
                </a:cubicBezTo>
                <a:lnTo>
                  <a:pt x="566142" y="227986"/>
                </a:lnTo>
                <a:cubicBezTo>
                  <a:pt x="563209" y="227986"/>
                  <a:pt x="557876" y="223986"/>
                  <a:pt x="550143" y="215986"/>
                </a:cubicBezTo>
                <a:cubicBezTo>
                  <a:pt x="550143" y="214920"/>
                  <a:pt x="547476" y="212520"/>
                  <a:pt x="542143" y="208787"/>
                </a:cubicBezTo>
                <a:cubicBezTo>
                  <a:pt x="542143" y="207720"/>
                  <a:pt x="540010" y="204787"/>
                  <a:pt x="535744" y="199987"/>
                </a:cubicBezTo>
                <a:cubicBezTo>
                  <a:pt x="532011" y="193321"/>
                  <a:pt x="530144" y="187455"/>
                  <a:pt x="530144" y="182388"/>
                </a:cubicBezTo>
                <a:lnTo>
                  <a:pt x="528544" y="181588"/>
                </a:lnTo>
                <a:lnTo>
                  <a:pt x="523745" y="181588"/>
                </a:lnTo>
                <a:cubicBezTo>
                  <a:pt x="509612" y="191721"/>
                  <a:pt x="498146" y="196788"/>
                  <a:pt x="489347" y="196788"/>
                </a:cubicBezTo>
                <a:cubicBezTo>
                  <a:pt x="489347" y="197321"/>
                  <a:pt x="489080" y="197588"/>
                  <a:pt x="488547" y="197588"/>
                </a:cubicBezTo>
                <a:lnTo>
                  <a:pt x="478947" y="197588"/>
                </a:lnTo>
                <a:lnTo>
                  <a:pt x="466948" y="193588"/>
                </a:lnTo>
                <a:cubicBezTo>
                  <a:pt x="460015" y="188788"/>
                  <a:pt x="456549" y="186122"/>
                  <a:pt x="456549" y="185588"/>
                </a:cubicBezTo>
                <a:lnTo>
                  <a:pt x="456549" y="183188"/>
                </a:lnTo>
                <a:cubicBezTo>
                  <a:pt x="456815" y="182122"/>
                  <a:pt x="457349" y="181588"/>
                  <a:pt x="458148" y="181588"/>
                </a:cubicBezTo>
                <a:lnTo>
                  <a:pt x="468548" y="181588"/>
                </a:lnTo>
                <a:cubicBezTo>
                  <a:pt x="488813" y="171456"/>
                  <a:pt x="499213" y="164523"/>
                  <a:pt x="499746" y="160790"/>
                </a:cubicBezTo>
                <a:cubicBezTo>
                  <a:pt x="499746" y="157057"/>
                  <a:pt x="500813" y="155190"/>
                  <a:pt x="502946" y="155190"/>
                </a:cubicBezTo>
                <a:cubicBezTo>
                  <a:pt x="508812" y="155190"/>
                  <a:pt x="522145" y="148790"/>
                  <a:pt x="542943" y="135991"/>
                </a:cubicBezTo>
                <a:cubicBezTo>
                  <a:pt x="550410" y="133325"/>
                  <a:pt x="554143" y="130658"/>
                  <a:pt x="554143" y="127992"/>
                </a:cubicBezTo>
                <a:lnTo>
                  <a:pt x="554143" y="120792"/>
                </a:lnTo>
                <a:cubicBezTo>
                  <a:pt x="553076" y="119459"/>
                  <a:pt x="552543" y="118126"/>
                  <a:pt x="552543" y="116792"/>
                </a:cubicBezTo>
                <a:lnTo>
                  <a:pt x="549343" y="116792"/>
                </a:lnTo>
                <a:cubicBezTo>
                  <a:pt x="536810" y="126125"/>
                  <a:pt x="528011" y="132258"/>
                  <a:pt x="522944" y="135191"/>
                </a:cubicBezTo>
                <a:lnTo>
                  <a:pt x="519745" y="135191"/>
                </a:lnTo>
                <a:cubicBezTo>
                  <a:pt x="516278" y="133591"/>
                  <a:pt x="510412" y="125859"/>
                  <a:pt x="502146" y="111993"/>
                </a:cubicBezTo>
                <a:cubicBezTo>
                  <a:pt x="501346" y="111993"/>
                  <a:pt x="500013" y="110126"/>
                  <a:pt x="498146" y="106393"/>
                </a:cubicBezTo>
                <a:lnTo>
                  <a:pt x="498146" y="105593"/>
                </a:lnTo>
                <a:cubicBezTo>
                  <a:pt x="498146" y="104793"/>
                  <a:pt x="499213" y="103727"/>
                  <a:pt x="501346" y="102393"/>
                </a:cubicBezTo>
                <a:lnTo>
                  <a:pt x="504546" y="102393"/>
                </a:lnTo>
                <a:lnTo>
                  <a:pt x="506945" y="103993"/>
                </a:lnTo>
                <a:lnTo>
                  <a:pt x="508545" y="103993"/>
                </a:lnTo>
                <a:cubicBezTo>
                  <a:pt x="521078" y="96527"/>
                  <a:pt x="528544" y="91727"/>
                  <a:pt x="530944" y="89594"/>
                </a:cubicBezTo>
                <a:cubicBezTo>
                  <a:pt x="535210" y="87194"/>
                  <a:pt x="539210" y="84261"/>
                  <a:pt x="542943" y="80795"/>
                </a:cubicBezTo>
                <a:cubicBezTo>
                  <a:pt x="548810" y="77328"/>
                  <a:pt x="551743" y="74662"/>
                  <a:pt x="551743" y="72795"/>
                </a:cubicBezTo>
                <a:lnTo>
                  <a:pt x="554143" y="68795"/>
                </a:lnTo>
                <a:lnTo>
                  <a:pt x="554143" y="56796"/>
                </a:lnTo>
                <a:lnTo>
                  <a:pt x="557342" y="51996"/>
                </a:lnTo>
                <a:lnTo>
                  <a:pt x="557342" y="13599"/>
                </a:lnTo>
                <a:cubicBezTo>
                  <a:pt x="556543" y="12799"/>
                  <a:pt x="555742" y="9599"/>
                  <a:pt x="554943" y="3999"/>
                </a:cubicBezTo>
                <a:cubicBezTo>
                  <a:pt x="554409" y="3999"/>
                  <a:pt x="554143" y="3733"/>
                  <a:pt x="554143" y="3199"/>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61" name="文本框 60">
            <a:extLst>
              <a:ext uri="{FF2B5EF4-FFF2-40B4-BE49-F238E27FC236}">
                <a16:creationId xmlns:a16="http://schemas.microsoft.com/office/drawing/2014/main" id="{8124328D-374D-454B-6315-1E0A297D1175}"/>
              </a:ext>
            </a:extLst>
          </p:cNvPr>
          <p:cNvSpPr txBox="1"/>
          <p:nvPr/>
        </p:nvSpPr>
        <p:spPr>
          <a:xfrm>
            <a:off x="3991451" y="5260936"/>
            <a:ext cx="778129" cy="401575"/>
          </a:xfrm>
          <a:custGeom>
            <a:avLst/>
            <a:gdLst/>
            <a:ahLst/>
            <a:cxnLst/>
            <a:rect l="l" t="t" r="r" b="b"/>
            <a:pathLst>
              <a:path w="778129" h="401575">
                <a:moveTo>
                  <a:pt x="662936" y="242385"/>
                </a:moveTo>
                <a:cubicBezTo>
                  <a:pt x="653337" y="243985"/>
                  <a:pt x="648537" y="248784"/>
                  <a:pt x="648537" y="256784"/>
                </a:cubicBezTo>
                <a:cubicBezTo>
                  <a:pt x="641871" y="277316"/>
                  <a:pt x="636004" y="289049"/>
                  <a:pt x="630938" y="291982"/>
                </a:cubicBezTo>
                <a:cubicBezTo>
                  <a:pt x="630938" y="295182"/>
                  <a:pt x="624005" y="302914"/>
                  <a:pt x="610139" y="315180"/>
                </a:cubicBezTo>
                <a:cubicBezTo>
                  <a:pt x="610139" y="316780"/>
                  <a:pt x="607473" y="319980"/>
                  <a:pt x="602140" y="324780"/>
                </a:cubicBezTo>
                <a:lnTo>
                  <a:pt x="602140" y="327980"/>
                </a:lnTo>
                <a:lnTo>
                  <a:pt x="606139" y="328779"/>
                </a:lnTo>
                <a:lnTo>
                  <a:pt x="613339" y="328779"/>
                </a:lnTo>
                <a:lnTo>
                  <a:pt x="619739" y="331979"/>
                </a:lnTo>
                <a:lnTo>
                  <a:pt x="630139" y="331979"/>
                </a:lnTo>
                <a:cubicBezTo>
                  <a:pt x="636271" y="329579"/>
                  <a:pt x="640537" y="325580"/>
                  <a:pt x="642938" y="319980"/>
                </a:cubicBezTo>
                <a:cubicBezTo>
                  <a:pt x="650403" y="302914"/>
                  <a:pt x="655470" y="287982"/>
                  <a:pt x="658136" y="275183"/>
                </a:cubicBezTo>
                <a:cubicBezTo>
                  <a:pt x="661870" y="262917"/>
                  <a:pt x="663736" y="251984"/>
                  <a:pt x="663736" y="242385"/>
                </a:cubicBezTo>
                <a:close/>
                <a:moveTo>
                  <a:pt x="570942" y="224786"/>
                </a:moveTo>
                <a:lnTo>
                  <a:pt x="572542" y="224786"/>
                </a:lnTo>
                <a:lnTo>
                  <a:pt x="572542" y="226386"/>
                </a:lnTo>
                <a:cubicBezTo>
                  <a:pt x="571475" y="226386"/>
                  <a:pt x="570942" y="225852"/>
                  <a:pt x="570942" y="224786"/>
                </a:cubicBezTo>
                <a:close/>
                <a:moveTo>
                  <a:pt x="219186" y="107993"/>
                </a:moveTo>
                <a:cubicBezTo>
                  <a:pt x="216520" y="114926"/>
                  <a:pt x="215187" y="122925"/>
                  <a:pt x="215187" y="131991"/>
                </a:cubicBezTo>
                <a:cubicBezTo>
                  <a:pt x="215720" y="133058"/>
                  <a:pt x="215987" y="133858"/>
                  <a:pt x="215987" y="134391"/>
                </a:cubicBezTo>
                <a:lnTo>
                  <a:pt x="216786" y="134391"/>
                </a:lnTo>
                <a:cubicBezTo>
                  <a:pt x="222119" y="131192"/>
                  <a:pt x="225586" y="128258"/>
                  <a:pt x="227186" y="125592"/>
                </a:cubicBezTo>
                <a:lnTo>
                  <a:pt x="227186" y="117592"/>
                </a:lnTo>
                <a:cubicBezTo>
                  <a:pt x="223986" y="111459"/>
                  <a:pt x="221320" y="108260"/>
                  <a:pt x="219186" y="107993"/>
                </a:cubicBezTo>
                <a:close/>
                <a:moveTo>
                  <a:pt x="590140" y="99993"/>
                </a:moveTo>
                <a:cubicBezTo>
                  <a:pt x="588007" y="105060"/>
                  <a:pt x="586141" y="110926"/>
                  <a:pt x="584541" y="117592"/>
                </a:cubicBezTo>
                <a:cubicBezTo>
                  <a:pt x="583474" y="117859"/>
                  <a:pt x="582941" y="118392"/>
                  <a:pt x="582941" y="119192"/>
                </a:cubicBezTo>
                <a:lnTo>
                  <a:pt x="582941" y="123992"/>
                </a:lnTo>
                <a:cubicBezTo>
                  <a:pt x="587207" y="127192"/>
                  <a:pt x="592274" y="128792"/>
                  <a:pt x="598140" y="128792"/>
                </a:cubicBezTo>
                <a:lnTo>
                  <a:pt x="606139" y="128792"/>
                </a:lnTo>
                <a:lnTo>
                  <a:pt x="608539" y="130392"/>
                </a:lnTo>
                <a:lnTo>
                  <a:pt x="610939" y="130392"/>
                </a:lnTo>
                <a:cubicBezTo>
                  <a:pt x="611206" y="130392"/>
                  <a:pt x="612006" y="129858"/>
                  <a:pt x="613339" y="128792"/>
                </a:cubicBezTo>
                <a:lnTo>
                  <a:pt x="614939" y="128792"/>
                </a:lnTo>
                <a:cubicBezTo>
                  <a:pt x="627738" y="128792"/>
                  <a:pt x="634138" y="127725"/>
                  <a:pt x="634138" y="125592"/>
                </a:cubicBezTo>
                <a:lnTo>
                  <a:pt x="634938" y="120792"/>
                </a:lnTo>
                <a:lnTo>
                  <a:pt x="634938" y="115992"/>
                </a:lnTo>
                <a:cubicBezTo>
                  <a:pt x="636004" y="114659"/>
                  <a:pt x="636538" y="113859"/>
                  <a:pt x="636538" y="113593"/>
                </a:cubicBezTo>
                <a:lnTo>
                  <a:pt x="636538" y="101593"/>
                </a:lnTo>
                <a:cubicBezTo>
                  <a:pt x="633605" y="101593"/>
                  <a:pt x="624805" y="106393"/>
                  <a:pt x="610139" y="115992"/>
                </a:cubicBezTo>
                <a:lnTo>
                  <a:pt x="606939" y="115992"/>
                </a:lnTo>
                <a:cubicBezTo>
                  <a:pt x="603206" y="114393"/>
                  <a:pt x="599473" y="109060"/>
                  <a:pt x="595740" y="99993"/>
                </a:cubicBezTo>
                <a:close/>
                <a:moveTo>
                  <a:pt x="585341" y="93594"/>
                </a:moveTo>
                <a:lnTo>
                  <a:pt x="581341" y="94394"/>
                </a:lnTo>
                <a:lnTo>
                  <a:pt x="581341" y="101593"/>
                </a:lnTo>
                <a:cubicBezTo>
                  <a:pt x="581341" y="102393"/>
                  <a:pt x="582141" y="103193"/>
                  <a:pt x="583741" y="103993"/>
                </a:cubicBezTo>
                <a:cubicBezTo>
                  <a:pt x="584807" y="103993"/>
                  <a:pt x="585875" y="102393"/>
                  <a:pt x="586941" y="99194"/>
                </a:cubicBezTo>
                <a:cubicBezTo>
                  <a:pt x="586407" y="97060"/>
                  <a:pt x="586141" y="95194"/>
                  <a:pt x="586141" y="93594"/>
                </a:cubicBezTo>
                <a:close/>
                <a:moveTo>
                  <a:pt x="85595" y="61596"/>
                </a:moveTo>
                <a:lnTo>
                  <a:pt x="88794" y="61596"/>
                </a:lnTo>
                <a:lnTo>
                  <a:pt x="94394" y="64796"/>
                </a:lnTo>
                <a:lnTo>
                  <a:pt x="99194" y="64796"/>
                </a:lnTo>
                <a:lnTo>
                  <a:pt x="101594" y="63196"/>
                </a:lnTo>
                <a:lnTo>
                  <a:pt x="122392" y="63196"/>
                </a:lnTo>
                <a:cubicBezTo>
                  <a:pt x="134392" y="67195"/>
                  <a:pt x="141591" y="69862"/>
                  <a:pt x="143991" y="71195"/>
                </a:cubicBezTo>
                <a:lnTo>
                  <a:pt x="150391" y="78395"/>
                </a:lnTo>
                <a:lnTo>
                  <a:pt x="150391" y="79195"/>
                </a:lnTo>
                <a:lnTo>
                  <a:pt x="136792" y="95194"/>
                </a:lnTo>
                <a:cubicBezTo>
                  <a:pt x="136792" y="98127"/>
                  <a:pt x="133325" y="105326"/>
                  <a:pt x="126392" y="116792"/>
                </a:cubicBezTo>
                <a:cubicBezTo>
                  <a:pt x="122659" y="123192"/>
                  <a:pt x="119192" y="128258"/>
                  <a:pt x="115993" y="131991"/>
                </a:cubicBezTo>
                <a:cubicBezTo>
                  <a:pt x="115993" y="134125"/>
                  <a:pt x="114660" y="135991"/>
                  <a:pt x="111993" y="137591"/>
                </a:cubicBezTo>
                <a:cubicBezTo>
                  <a:pt x="104793" y="154123"/>
                  <a:pt x="98660" y="165056"/>
                  <a:pt x="93594" y="170389"/>
                </a:cubicBezTo>
                <a:cubicBezTo>
                  <a:pt x="93594" y="172789"/>
                  <a:pt x="91728" y="177055"/>
                  <a:pt x="87995" y="183188"/>
                </a:cubicBezTo>
                <a:cubicBezTo>
                  <a:pt x="87995" y="185055"/>
                  <a:pt x="87461" y="186655"/>
                  <a:pt x="86395" y="187988"/>
                </a:cubicBezTo>
                <a:lnTo>
                  <a:pt x="86395" y="195188"/>
                </a:lnTo>
                <a:cubicBezTo>
                  <a:pt x="87461" y="196521"/>
                  <a:pt x="88528" y="201587"/>
                  <a:pt x="89594" y="210387"/>
                </a:cubicBezTo>
                <a:cubicBezTo>
                  <a:pt x="90128" y="210387"/>
                  <a:pt x="90394" y="210653"/>
                  <a:pt x="90394" y="211187"/>
                </a:cubicBezTo>
                <a:lnTo>
                  <a:pt x="90394" y="222386"/>
                </a:lnTo>
                <a:lnTo>
                  <a:pt x="91994" y="224786"/>
                </a:lnTo>
                <a:lnTo>
                  <a:pt x="91994" y="263983"/>
                </a:lnTo>
                <a:lnTo>
                  <a:pt x="93594" y="266383"/>
                </a:lnTo>
                <a:lnTo>
                  <a:pt x="93594" y="274383"/>
                </a:lnTo>
                <a:lnTo>
                  <a:pt x="91994" y="276783"/>
                </a:lnTo>
                <a:lnTo>
                  <a:pt x="91994" y="294382"/>
                </a:lnTo>
                <a:lnTo>
                  <a:pt x="90394" y="296781"/>
                </a:lnTo>
                <a:lnTo>
                  <a:pt x="90394" y="336779"/>
                </a:lnTo>
                <a:cubicBezTo>
                  <a:pt x="92794" y="340779"/>
                  <a:pt x="95194" y="343712"/>
                  <a:pt x="97594" y="345578"/>
                </a:cubicBezTo>
                <a:cubicBezTo>
                  <a:pt x="98394" y="350911"/>
                  <a:pt x="99194" y="354111"/>
                  <a:pt x="99994" y="355178"/>
                </a:cubicBezTo>
                <a:lnTo>
                  <a:pt x="99994" y="361577"/>
                </a:lnTo>
                <a:cubicBezTo>
                  <a:pt x="99994" y="362377"/>
                  <a:pt x="99194" y="363177"/>
                  <a:pt x="97594" y="363977"/>
                </a:cubicBezTo>
                <a:lnTo>
                  <a:pt x="88794" y="363977"/>
                </a:lnTo>
                <a:cubicBezTo>
                  <a:pt x="78662" y="360778"/>
                  <a:pt x="73595" y="357578"/>
                  <a:pt x="73595" y="354378"/>
                </a:cubicBezTo>
                <a:cubicBezTo>
                  <a:pt x="66129" y="344778"/>
                  <a:pt x="62129" y="339979"/>
                  <a:pt x="61596" y="339979"/>
                </a:cubicBezTo>
                <a:cubicBezTo>
                  <a:pt x="60796" y="339979"/>
                  <a:pt x="55463" y="333313"/>
                  <a:pt x="45597" y="319980"/>
                </a:cubicBezTo>
                <a:lnTo>
                  <a:pt x="45597" y="315980"/>
                </a:lnTo>
                <a:lnTo>
                  <a:pt x="55197" y="301581"/>
                </a:lnTo>
                <a:lnTo>
                  <a:pt x="55197" y="282382"/>
                </a:lnTo>
                <a:lnTo>
                  <a:pt x="56796" y="279982"/>
                </a:lnTo>
                <a:lnTo>
                  <a:pt x="56796" y="263983"/>
                </a:lnTo>
                <a:lnTo>
                  <a:pt x="58396" y="261584"/>
                </a:lnTo>
                <a:lnTo>
                  <a:pt x="58396" y="255184"/>
                </a:lnTo>
                <a:cubicBezTo>
                  <a:pt x="57863" y="255184"/>
                  <a:pt x="57063" y="254917"/>
                  <a:pt x="55996" y="254384"/>
                </a:cubicBezTo>
                <a:cubicBezTo>
                  <a:pt x="54663" y="254384"/>
                  <a:pt x="52530" y="258117"/>
                  <a:pt x="49597" y="265583"/>
                </a:cubicBezTo>
                <a:cubicBezTo>
                  <a:pt x="49597" y="266650"/>
                  <a:pt x="47997" y="271716"/>
                  <a:pt x="44797" y="280782"/>
                </a:cubicBezTo>
                <a:lnTo>
                  <a:pt x="44797" y="286382"/>
                </a:lnTo>
                <a:lnTo>
                  <a:pt x="35198" y="314380"/>
                </a:lnTo>
                <a:lnTo>
                  <a:pt x="31998" y="314380"/>
                </a:lnTo>
                <a:cubicBezTo>
                  <a:pt x="18132" y="309314"/>
                  <a:pt x="11199" y="304514"/>
                  <a:pt x="11199" y="299981"/>
                </a:cubicBezTo>
                <a:cubicBezTo>
                  <a:pt x="9333" y="296515"/>
                  <a:pt x="5599" y="287982"/>
                  <a:pt x="0" y="274383"/>
                </a:cubicBezTo>
                <a:lnTo>
                  <a:pt x="0" y="262384"/>
                </a:lnTo>
                <a:cubicBezTo>
                  <a:pt x="2400" y="256251"/>
                  <a:pt x="4266" y="252517"/>
                  <a:pt x="5599" y="251184"/>
                </a:cubicBezTo>
                <a:cubicBezTo>
                  <a:pt x="6933" y="253851"/>
                  <a:pt x="9066" y="255184"/>
                  <a:pt x="11999" y="255184"/>
                </a:cubicBezTo>
                <a:lnTo>
                  <a:pt x="12799" y="255184"/>
                </a:lnTo>
                <a:cubicBezTo>
                  <a:pt x="15199" y="254651"/>
                  <a:pt x="19732" y="246118"/>
                  <a:pt x="26398" y="229586"/>
                </a:cubicBezTo>
                <a:lnTo>
                  <a:pt x="36798" y="211187"/>
                </a:lnTo>
                <a:cubicBezTo>
                  <a:pt x="36798" y="208520"/>
                  <a:pt x="41597" y="197054"/>
                  <a:pt x="51197" y="176789"/>
                </a:cubicBezTo>
                <a:cubicBezTo>
                  <a:pt x="56263" y="167189"/>
                  <a:pt x="59463" y="159723"/>
                  <a:pt x="60796" y="154390"/>
                </a:cubicBezTo>
                <a:cubicBezTo>
                  <a:pt x="61863" y="154390"/>
                  <a:pt x="63996" y="148524"/>
                  <a:pt x="67196" y="136791"/>
                </a:cubicBezTo>
                <a:cubicBezTo>
                  <a:pt x="61063" y="126125"/>
                  <a:pt x="55197" y="117592"/>
                  <a:pt x="49597" y="111193"/>
                </a:cubicBezTo>
                <a:cubicBezTo>
                  <a:pt x="49597" y="109326"/>
                  <a:pt x="48263" y="105860"/>
                  <a:pt x="45597" y="100793"/>
                </a:cubicBezTo>
                <a:cubicBezTo>
                  <a:pt x="45864" y="99727"/>
                  <a:pt x="46397" y="99194"/>
                  <a:pt x="47197" y="99194"/>
                </a:cubicBezTo>
                <a:lnTo>
                  <a:pt x="47997" y="99194"/>
                </a:lnTo>
                <a:cubicBezTo>
                  <a:pt x="54663" y="105060"/>
                  <a:pt x="58396" y="107993"/>
                  <a:pt x="59196" y="107993"/>
                </a:cubicBezTo>
                <a:lnTo>
                  <a:pt x="59996" y="107993"/>
                </a:lnTo>
                <a:cubicBezTo>
                  <a:pt x="71196" y="101327"/>
                  <a:pt x="78662" y="95460"/>
                  <a:pt x="82395" y="90394"/>
                </a:cubicBezTo>
                <a:lnTo>
                  <a:pt x="83995" y="90394"/>
                </a:lnTo>
                <a:lnTo>
                  <a:pt x="83995" y="85594"/>
                </a:lnTo>
                <a:cubicBezTo>
                  <a:pt x="82128" y="82395"/>
                  <a:pt x="80795" y="78395"/>
                  <a:pt x="79995" y="73595"/>
                </a:cubicBezTo>
                <a:cubicBezTo>
                  <a:pt x="79995" y="67195"/>
                  <a:pt x="81862" y="63196"/>
                  <a:pt x="85595" y="61596"/>
                </a:cubicBezTo>
                <a:close/>
                <a:moveTo>
                  <a:pt x="178389" y="39197"/>
                </a:moveTo>
                <a:lnTo>
                  <a:pt x="183189" y="39197"/>
                </a:lnTo>
                <a:cubicBezTo>
                  <a:pt x="186922" y="40264"/>
                  <a:pt x="191455" y="42130"/>
                  <a:pt x="196788" y="44797"/>
                </a:cubicBezTo>
                <a:lnTo>
                  <a:pt x="204787" y="44797"/>
                </a:lnTo>
                <a:cubicBezTo>
                  <a:pt x="213054" y="47463"/>
                  <a:pt x="217853" y="50130"/>
                  <a:pt x="219186" y="52796"/>
                </a:cubicBezTo>
                <a:lnTo>
                  <a:pt x="219186" y="61596"/>
                </a:lnTo>
                <a:lnTo>
                  <a:pt x="217586" y="63996"/>
                </a:lnTo>
                <a:lnTo>
                  <a:pt x="217586" y="66396"/>
                </a:lnTo>
                <a:lnTo>
                  <a:pt x="219186" y="68795"/>
                </a:lnTo>
                <a:lnTo>
                  <a:pt x="219186" y="89594"/>
                </a:lnTo>
                <a:cubicBezTo>
                  <a:pt x="219453" y="90661"/>
                  <a:pt x="219986" y="91194"/>
                  <a:pt x="220787" y="91194"/>
                </a:cubicBezTo>
                <a:lnTo>
                  <a:pt x="235985" y="91194"/>
                </a:lnTo>
                <a:cubicBezTo>
                  <a:pt x="245851" y="95994"/>
                  <a:pt x="250918" y="98394"/>
                  <a:pt x="251184" y="98394"/>
                </a:cubicBezTo>
                <a:lnTo>
                  <a:pt x="259984" y="98394"/>
                </a:lnTo>
                <a:cubicBezTo>
                  <a:pt x="261584" y="98394"/>
                  <a:pt x="266917" y="101060"/>
                  <a:pt x="275983" y="106393"/>
                </a:cubicBezTo>
                <a:cubicBezTo>
                  <a:pt x="279449" y="106393"/>
                  <a:pt x="286382" y="108526"/>
                  <a:pt x="296782" y="112793"/>
                </a:cubicBezTo>
                <a:cubicBezTo>
                  <a:pt x="301315" y="112793"/>
                  <a:pt x="306115" y="115992"/>
                  <a:pt x="311181" y="122392"/>
                </a:cubicBezTo>
                <a:lnTo>
                  <a:pt x="311181" y="123192"/>
                </a:lnTo>
                <a:cubicBezTo>
                  <a:pt x="309847" y="126925"/>
                  <a:pt x="307714" y="128792"/>
                  <a:pt x="304781" y="128792"/>
                </a:cubicBezTo>
                <a:lnTo>
                  <a:pt x="276783" y="128792"/>
                </a:lnTo>
                <a:cubicBezTo>
                  <a:pt x="262117" y="136525"/>
                  <a:pt x="253051" y="141858"/>
                  <a:pt x="249585" y="144791"/>
                </a:cubicBezTo>
                <a:cubicBezTo>
                  <a:pt x="241852" y="153057"/>
                  <a:pt x="235186" y="158923"/>
                  <a:pt x="229586" y="162390"/>
                </a:cubicBezTo>
                <a:lnTo>
                  <a:pt x="229586" y="168789"/>
                </a:lnTo>
                <a:cubicBezTo>
                  <a:pt x="231719" y="171456"/>
                  <a:pt x="233319" y="177855"/>
                  <a:pt x="234385" y="187988"/>
                </a:cubicBezTo>
                <a:cubicBezTo>
                  <a:pt x="234919" y="192788"/>
                  <a:pt x="235719" y="195721"/>
                  <a:pt x="236785" y="196788"/>
                </a:cubicBezTo>
                <a:lnTo>
                  <a:pt x="236785" y="231985"/>
                </a:lnTo>
                <a:lnTo>
                  <a:pt x="235186" y="234385"/>
                </a:lnTo>
                <a:lnTo>
                  <a:pt x="235186" y="238385"/>
                </a:lnTo>
                <a:lnTo>
                  <a:pt x="236785" y="240785"/>
                </a:lnTo>
                <a:lnTo>
                  <a:pt x="236785" y="243185"/>
                </a:lnTo>
                <a:lnTo>
                  <a:pt x="235186" y="245585"/>
                </a:lnTo>
                <a:lnTo>
                  <a:pt x="235186" y="271183"/>
                </a:lnTo>
                <a:lnTo>
                  <a:pt x="233586" y="273583"/>
                </a:lnTo>
                <a:lnTo>
                  <a:pt x="233586" y="289582"/>
                </a:lnTo>
                <a:cubicBezTo>
                  <a:pt x="233586" y="293048"/>
                  <a:pt x="239452" y="295715"/>
                  <a:pt x="251184" y="297581"/>
                </a:cubicBezTo>
                <a:cubicBezTo>
                  <a:pt x="251184" y="298115"/>
                  <a:pt x="251451" y="298381"/>
                  <a:pt x="251984" y="298381"/>
                </a:cubicBezTo>
                <a:lnTo>
                  <a:pt x="265584" y="298381"/>
                </a:lnTo>
                <a:cubicBezTo>
                  <a:pt x="266917" y="297581"/>
                  <a:pt x="270383" y="296515"/>
                  <a:pt x="275983" y="295182"/>
                </a:cubicBezTo>
                <a:cubicBezTo>
                  <a:pt x="281316" y="290915"/>
                  <a:pt x="285849" y="283982"/>
                  <a:pt x="289582" y="274383"/>
                </a:cubicBezTo>
                <a:cubicBezTo>
                  <a:pt x="292782" y="262384"/>
                  <a:pt x="295982" y="253317"/>
                  <a:pt x="299181" y="247184"/>
                </a:cubicBezTo>
                <a:cubicBezTo>
                  <a:pt x="307181" y="219719"/>
                  <a:pt x="312514" y="202921"/>
                  <a:pt x="315180" y="196788"/>
                </a:cubicBezTo>
                <a:lnTo>
                  <a:pt x="315180" y="189588"/>
                </a:lnTo>
                <a:cubicBezTo>
                  <a:pt x="316247" y="188521"/>
                  <a:pt x="317047" y="185855"/>
                  <a:pt x="317580" y="181588"/>
                </a:cubicBezTo>
                <a:lnTo>
                  <a:pt x="318380" y="181588"/>
                </a:lnTo>
                <a:lnTo>
                  <a:pt x="320780" y="185588"/>
                </a:lnTo>
                <a:lnTo>
                  <a:pt x="320780" y="194388"/>
                </a:lnTo>
                <a:cubicBezTo>
                  <a:pt x="320780" y="197054"/>
                  <a:pt x="321581" y="199454"/>
                  <a:pt x="323181" y="201587"/>
                </a:cubicBezTo>
                <a:lnTo>
                  <a:pt x="323181" y="211187"/>
                </a:lnTo>
                <a:cubicBezTo>
                  <a:pt x="323181" y="211453"/>
                  <a:pt x="322647" y="212253"/>
                  <a:pt x="321581" y="213587"/>
                </a:cubicBezTo>
                <a:lnTo>
                  <a:pt x="321581" y="223986"/>
                </a:lnTo>
                <a:cubicBezTo>
                  <a:pt x="321581" y="225319"/>
                  <a:pt x="324780" y="229586"/>
                  <a:pt x="331180" y="236785"/>
                </a:cubicBezTo>
                <a:cubicBezTo>
                  <a:pt x="338112" y="250384"/>
                  <a:pt x="341579" y="258917"/>
                  <a:pt x="341579" y="262384"/>
                </a:cubicBezTo>
                <a:cubicBezTo>
                  <a:pt x="343179" y="265850"/>
                  <a:pt x="345579" y="269850"/>
                  <a:pt x="348779" y="274383"/>
                </a:cubicBezTo>
                <a:cubicBezTo>
                  <a:pt x="350378" y="277583"/>
                  <a:pt x="351178" y="279716"/>
                  <a:pt x="351178" y="280782"/>
                </a:cubicBezTo>
                <a:lnTo>
                  <a:pt x="351178" y="283982"/>
                </a:lnTo>
                <a:cubicBezTo>
                  <a:pt x="353845" y="283982"/>
                  <a:pt x="356245" y="285315"/>
                  <a:pt x="358378" y="287982"/>
                </a:cubicBezTo>
                <a:lnTo>
                  <a:pt x="358378" y="295182"/>
                </a:lnTo>
                <a:cubicBezTo>
                  <a:pt x="357311" y="296248"/>
                  <a:pt x="356245" y="301315"/>
                  <a:pt x="355178" y="310381"/>
                </a:cubicBezTo>
                <a:cubicBezTo>
                  <a:pt x="353311" y="317047"/>
                  <a:pt x="350378" y="322113"/>
                  <a:pt x="346379" y="325580"/>
                </a:cubicBezTo>
                <a:cubicBezTo>
                  <a:pt x="344779" y="327713"/>
                  <a:pt x="338912" y="330379"/>
                  <a:pt x="328780" y="333579"/>
                </a:cubicBezTo>
                <a:cubicBezTo>
                  <a:pt x="319447" y="333579"/>
                  <a:pt x="313848" y="334379"/>
                  <a:pt x="311981" y="335979"/>
                </a:cubicBezTo>
                <a:lnTo>
                  <a:pt x="304781" y="335979"/>
                </a:lnTo>
                <a:lnTo>
                  <a:pt x="298382" y="339179"/>
                </a:lnTo>
                <a:lnTo>
                  <a:pt x="291182" y="339179"/>
                </a:lnTo>
                <a:cubicBezTo>
                  <a:pt x="290649" y="338379"/>
                  <a:pt x="287449" y="337579"/>
                  <a:pt x="281583" y="336779"/>
                </a:cubicBezTo>
                <a:cubicBezTo>
                  <a:pt x="281583" y="336246"/>
                  <a:pt x="281316" y="335979"/>
                  <a:pt x="280783" y="335979"/>
                </a:cubicBezTo>
                <a:lnTo>
                  <a:pt x="269583" y="335979"/>
                </a:lnTo>
                <a:cubicBezTo>
                  <a:pt x="268250" y="334912"/>
                  <a:pt x="262917" y="333579"/>
                  <a:pt x="253584" y="331979"/>
                </a:cubicBezTo>
                <a:cubicBezTo>
                  <a:pt x="247985" y="328246"/>
                  <a:pt x="242385" y="325846"/>
                  <a:pt x="236785" y="324780"/>
                </a:cubicBezTo>
                <a:cubicBezTo>
                  <a:pt x="236785" y="323980"/>
                  <a:pt x="232786" y="321313"/>
                  <a:pt x="224786" y="316780"/>
                </a:cubicBezTo>
                <a:cubicBezTo>
                  <a:pt x="216520" y="311181"/>
                  <a:pt x="211187" y="305314"/>
                  <a:pt x="208787" y="299181"/>
                </a:cubicBezTo>
                <a:cubicBezTo>
                  <a:pt x="203454" y="288515"/>
                  <a:pt x="200788" y="281316"/>
                  <a:pt x="200788" y="277583"/>
                </a:cubicBezTo>
                <a:cubicBezTo>
                  <a:pt x="200254" y="277583"/>
                  <a:pt x="199988" y="277316"/>
                  <a:pt x="199988" y="276783"/>
                </a:cubicBezTo>
                <a:lnTo>
                  <a:pt x="199988" y="247984"/>
                </a:lnTo>
                <a:cubicBezTo>
                  <a:pt x="201054" y="246651"/>
                  <a:pt x="201588" y="245851"/>
                  <a:pt x="201588" y="245585"/>
                </a:cubicBezTo>
                <a:lnTo>
                  <a:pt x="201588" y="223186"/>
                </a:lnTo>
                <a:lnTo>
                  <a:pt x="200788" y="223186"/>
                </a:lnTo>
                <a:cubicBezTo>
                  <a:pt x="199454" y="223719"/>
                  <a:pt x="193855" y="234919"/>
                  <a:pt x="183988" y="256784"/>
                </a:cubicBezTo>
                <a:cubicBezTo>
                  <a:pt x="181855" y="258917"/>
                  <a:pt x="180256" y="261584"/>
                  <a:pt x="179189" y="264783"/>
                </a:cubicBezTo>
                <a:cubicBezTo>
                  <a:pt x="173856" y="268516"/>
                  <a:pt x="171189" y="272516"/>
                  <a:pt x="171189" y="276783"/>
                </a:cubicBezTo>
                <a:cubicBezTo>
                  <a:pt x="163990" y="288782"/>
                  <a:pt x="157324" y="295981"/>
                  <a:pt x="151191" y="298381"/>
                </a:cubicBezTo>
                <a:cubicBezTo>
                  <a:pt x="147191" y="306381"/>
                  <a:pt x="144791" y="310381"/>
                  <a:pt x="143991" y="310381"/>
                </a:cubicBezTo>
                <a:cubicBezTo>
                  <a:pt x="141324" y="313580"/>
                  <a:pt x="135992" y="317580"/>
                  <a:pt x="127992" y="322380"/>
                </a:cubicBezTo>
                <a:cubicBezTo>
                  <a:pt x="123992" y="329846"/>
                  <a:pt x="118926" y="335179"/>
                  <a:pt x="112793" y="338379"/>
                </a:cubicBezTo>
                <a:cubicBezTo>
                  <a:pt x="104793" y="336246"/>
                  <a:pt x="100794" y="333579"/>
                  <a:pt x="100794" y="330379"/>
                </a:cubicBezTo>
                <a:cubicBezTo>
                  <a:pt x="98660" y="329579"/>
                  <a:pt x="97594" y="327180"/>
                  <a:pt x="97594" y="323180"/>
                </a:cubicBezTo>
                <a:lnTo>
                  <a:pt x="98394" y="321580"/>
                </a:lnTo>
                <a:lnTo>
                  <a:pt x="106393" y="322380"/>
                </a:lnTo>
                <a:lnTo>
                  <a:pt x="109593" y="322380"/>
                </a:lnTo>
                <a:cubicBezTo>
                  <a:pt x="113326" y="322380"/>
                  <a:pt x="119192" y="316247"/>
                  <a:pt x="127192" y="303981"/>
                </a:cubicBezTo>
                <a:cubicBezTo>
                  <a:pt x="136258" y="286915"/>
                  <a:pt x="144524" y="268516"/>
                  <a:pt x="151991" y="248784"/>
                </a:cubicBezTo>
                <a:cubicBezTo>
                  <a:pt x="156790" y="238385"/>
                  <a:pt x="159190" y="230119"/>
                  <a:pt x="159190" y="223986"/>
                </a:cubicBezTo>
                <a:lnTo>
                  <a:pt x="159190" y="223186"/>
                </a:lnTo>
                <a:lnTo>
                  <a:pt x="157590" y="223186"/>
                </a:lnTo>
                <a:cubicBezTo>
                  <a:pt x="155724" y="224786"/>
                  <a:pt x="153857" y="225586"/>
                  <a:pt x="151991" y="225586"/>
                </a:cubicBezTo>
                <a:lnTo>
                  <a:pt x="139991" y="225586"/>
                </a:lnTo>
                <a:cubicBezTo>
                  <a:pt x="135458" y="225586"/>
                  <a:pt x="131459" y="222653"/>
                  <a:pt x="127992" y="216786"/>
                </a:cubicBezTo>
                <a:cubicBezTo>
                  <a:pt x="125059" y="214386"/>
                  <a:pt x="120259" y="207454"/>
                  <a:pt x="113593" y="195988"/>
                </a:cubicBezTo>
                <a:lnTo>
                  <a:pt x="113593" y="191188"/>
                </a:lnTo>
                <a:cubicBezTo>
                  <a:pt x="113860" y="190121"/>
                  <a:pt x="114393" y="189588"/>
                  <a:pt x="115193" y="189588"/>
                </a:cubicBezTo>
                <a:cubicBezTo>
                  <a:pt x="121592" y="195988"/>
                  <a:pt x="125059" y="199187"/>
                  <a:pt x="125592" y="199187"/>
                </a:cubicBezTo>
                <a:cubicBezTo>
                  <a:pt x="126659" y="199187"/>
                  <a:pt x="127192" y="199454"/>
                  <a:pt x="127192" y="199987"/>
                </a:cubicBezTo>
                <a:cubicBezTo>
                  <a:pt x="133325" y="198654"/>
                  <a:pt x="145324" y="190655"/>
                  <a:pt x="163190" y="175989"/>
                </a:cubicBezTo>
                <a:cubicBezTo>
                  <a:pt x="165590" y="175989"/>
                  <a:pt x="170656" y="171722"/>
                  <a:pt x="178389" y="163190"/>
                </a:cubicBezTo>
                <a:lnTo>
                  <a:pt x="178389" y="162390"/>
                </a:lnTo>
                <a:cubicBezTo>
                  <a:pt x="177856" y="160256"/>
                  <a:pt x="174656" y="158390"/>
                  <a:pt x="168790" y="156790"/>
                </a:cubicBezTo>
                <a:lnTo>
                  <a:pt x="167990" y="155190"/>
                </a:lnTo>
                <a:cubicBezTo>
                  <a:pt x="167990" y="154657"/>
                  <a:pt x="170123" y="153590"/>
                  <a:pt x="174389" y="151990"/>
                </a:cubicBezTo>
                <a:cubicBezTo>
                  <a:pt x="180256" y="149057"/>
                  <a:pt x="183189" y="144524"/>
                  <a:pt x="183189" y="138391"/>
                </a:cubicBezTo>
                <a:cubicBezTo>
                  <a:pt x="183722" y="138391"/>
                  <a:pt x="183988" y="137858"/>
                  <a:pt x="183988" y="136791"/>
                </a:cubicBezTo>
                <a:cubicBezTo>
                  <a:pt x="184522" y="124259"/>
                  <a:pt x="184789" y="117326"/>
                  <a:pt x="184789" y="115992"/>
                </a:cubicBezTo>
                <a:cubicBezTo>
                  <a:pt x="185855" y="115992"/>
                  <a:pt x="186388" y="115459"/>
                  <a:pt x="186388" y="114393"/>
                </a:cubicBezTo>
                <a:lnTo>
                  <a:pt x="186388" y="102393"/>
                </a:lnTo>
                <a:lnTo>
                  <a:pt x="187988" y="99993"/>
                </a:lnTo>
                <a:lnTo>
                  <a:pt x="187988" y="90394"/>
                </a:lnTo>
                <a:cubicBezTo>
                  <a:pt x="189055" y="89061"/>
                  <a:pt x="189588" y="88261"/>
                  <a:pt x="189588" y="87994"/>
                </a:cubicBezTo>
                <a:lnTo>
                  <a:pt x="189588" y="66396"/>
                </a:lnTo>
                <a:cubicBezTo>
                  <a:pt x="185855" y="62396"/>
                  <a:pt x="183988" y="59463"/>
                  <a:pt x="183988" y="57596"/>
                </a:cubicBezTo>
                <a:cubicBezTo>
                  <a:pt x="179722" y="56263"/>
                  <a:pt x="175989" y="52796"/>
                  <a:pt x="172789" y="47197"/>
                </a:cubicBezTo>
                <a:lnTo>
                  <a:pt x="172789" y="46397"/>
                </a:lnTo>
                <a:cubicBezTo>
                  <a:pt x="174389" y="42930"/>
                  <a:pt x="176256" y="40530"/>
                  <a:pt x="178389" y="39197"/>
                </a:cubicBezTo>
                <a:close/>
                <a:moveTo>
                  <a:pt x="238385" y="37597"/>
                </a:moveTo>
                <a:lnTo>
                  <a:pt x="240785" y="37597"/>
                </a:lnTo>
                <a:cubicBezTo>
                  <a:pt x="243718" y="39197"/>
                  <a:pt x="246118" y="40264"/>
                  <a:pt x="247985" y="40797"/>
                </a:cubicBezTo>
                <a:cubicBezTo>
                  <a:pt x="260251" y="41330"/>
                  <a:pt x="266650" y="41597"/>
                  <a:pt x="267183" y="41597"/>
                </a:cubicBezTo>
                <a:cubicBezTo>
                  <a:pt x="275983" y="46397"/>
                  <a:pt x="284782" y="49330"/>
                  <a:pt x="293582" y="50396"/>
                </a:cubicBezTo>
                <a:cubicBezTo>
                  <a:pt x="299181" y="53330"/>
                  <a:pt x="302648" y="55463"/>
                  <a:pt x="303981" y="56796"/>
                </a:cubicBezTo>
                <a:cubicBezTo>
                  <a:pt x="309314" y="62129"/>
                  <a:pt x="311981" y="65862"/>
                  <a:pt x="311981" y="67995"/>
                </a:cubicBezTo>
                <a:lnTo>
                  <a:pt x="311981" y="70395"/>
                </a:lnTo>
                <a:cubicBezTo>
                  <a:pt x="310114" y="76795"/>
                  <a:pt x="307181" y="79995"/>
                  <a:pt x="303181" y="79995"/>
                </a:cubicBezTo>
                <a:cubicBezTo>
                  <a:pt x="303181" y="80528"/>
                  <a:pt x="302915" y="80795"/>
                  <a:pt x="302381" y="80795"/>
                </a:cubicBezTo>
                <a:lnTo>
                  <a:pt x="297582" y="80795"/>
                </a:lnTo>
                <a:cubicBezTo>
                  <a:pt x="293316" y="76795"/>
                  <a:pt x="289315" y="74128"/>
                  <a:pt x="285583" y="72795"/>
                </a:cubicBezTo>
                <a:lnTo>
                  <a:pt x="273583" y="72795"/>
                </a:lnTo>
                <a:cubicBezTo>
                  <a:pt x="265850" y="67462"/>
                  <a:pt x="257317" y="64796"/>
                  <a:pt x="247985" y="64796"/>
                </a:cubicBezTo>
                <a:lnTo>
                  <a:pt x="245585" y="64796"/>
                </a:lnTo>
                <a:cubicBezTo>
                  <a:pt x="245318" y="58929"/>
                  <a:pt x="242385" y="55996"/>
                  <a:pt x="236785" y="55996"/>
                </a:cubicBezTo>
                <a:cubicBezTo>
                  <a:pt x="231452" y="53596"/>
                  <a:pt x="228253" y="51463"/>
                  <a:pt x="227186" y="49597"/>
                </a:cubicBezTo>
                <a:lnTo>
                  <a:pt x="227186" y="47197"/>
                </a:lnTo>
                <a:cubicBezTo>
                  <a:pt x="229319" y="42397"/>
                  <a:pt x="233052" y="39197"/>
                  <a:pt x="238385" y="37597"/>
                </a:cubicBezTo>
                <a:close/>
                <a:moveTo>
                  <a:pt x="558942" y="0"/>
                </a:moveTo>
                <a:cubicBezTo>
                  <a:pt x="566942" y="4266"/>
                  <a:pt x="570942" y="8266"/>
                  <a:pt x="570942" y="11999"/>
                </a:cubicBezTo>
                <a:cubicBezTo>
                  <a:pt x="572542" y="21865"/>
                  <a:pt x="573875" y="27465"/>
                  <a:pt x="574941" y="28798"/>
                </a:cubicBezTo>
                <a:lnTo>
                  <a:pt x="574941" y="43997"/>
                </a:lnTo>
                <a:cubicBezTo>
                  <a:pt x="574941" y="44264"/>
                  <a:pt x="575475" y="45063"/>
                  <a:pt x="576542" y="46397"/>
                </a:cubicBezTo>
                <a:lnTo>
                  <a:pt x="576542" y="53596"/>
                </a:lnTo>
                <a:cubicBezTo>
                  <a:pt x="576542" y="58929"/>
                  <a:pt x="578674" y="61596"/>
                  <a:pt x="582941" y="61596"/>
                </a:cubicBezTo>
                <a:lnTo>
                  <a:pt x="588541" y="61596"/>
                </a:lnTo>
                <a:cubicBezTo>
                  <a:pt x="590941" y="63996"/>
                  <a:pt x="594673" y="65329"/>
                  <a:pt x="599740" y="65596"/>
                </a:cubicBezTo>
                <a:lnTo>
                  <a:pt x="602140" y="68795"/>
                </a:lnTo>
                <a:lnTo>
                  <a:pt x="602140" y="69595"/>
                </a:lnTo>
                <a:cubicBezTo>
                  <a:pt x="597873" y="73862"/>
                  <a:pt x="595740" y="78128"/>
                  <a:pt x="595740" y="82395"/>
                </a:cubicBezTo>
                <a:lnTo>
                  <a:pt x="588541" y="87994"/>
                </a:lnTo>
                <a:lnTo>
                  <a:pt x="588541" y="89594"/>
                </a:lnTo>
                <a:cubicBezTo>
                  <a:pt x="589607" y="89594"/>
                  <a:pt x="590140" y="89861"/>
                  <a:pt x="590140" y="90394"/>
                </a:cubicBezTo>
                <a:cubicBezTo>
                  <a:pt x="596540" y="90394"/>
                  <a:pt x="608539" y="83994"/>
                  <a:pt x="626138" y="71195"/>
                </a:cubicBezTo>
                <a:lnTo>
                  <a:pt x="638937" y="63196"/>
                </a:lnTo>
                <a:cubicBezTo>
                  <a:pt x="638937" y="62396"/>
                  <a:pt x="639471" y="61329"/>
                  <a:pt x="640537" y="59996"/>
                </a:cubicBezTo>
                <a:lnTo>
                  <a:pt x="640537" y="51996"/>
                </a:lnTo>
                <a:cubicBezTo>
                  <a:pt x="638937" y="50663"/>
                  <a:pt x="638138" y="44264"/>
                  <a:pt x="638138" y="32798"/>
                </a:cubicBezTo>
                <a:lnTo>
                  <a:pt x="638138" y="27998"/>
                </a:lnTo>
                <a:lnTo>
                  <a:pt x="634138" y="21598"/>
                </a:lnTo>
                <a:cubicBezTo>
                  <a:pt x="634404" y="20532"/>
                  <a:pt x="634938" y="19998"/>
                  <a:pt x="635738" y="19998"/>
                </a:cubicBezTo>
                <a:lnTo>
                  <a:pt x="637338" y="19998"/>
                </a:lnTo>
                <a:lnTo>
                  <a:pt x="644537" y="25598"/>
                </a:lnTo>
                <a:cubicBezTo>
                  <a:pt x="648270" y="36264"/>
                  <a:pt x="651203" y="43464"/>
                  <a:pt x="653337" y="47197"/>
                </a:cubicBezTo>
                <a:cubicBezTo>
                  <a:pt x="654403" y="47197"/>
                  <a:pt x="655737" y="45330"/>
                  <a:pt x="657336" y="41597"/>
                </a:cubicBezTo>
                <a:cubicBezTo>
                  <a:pt x="660269" y="39464"/>
                  <a:pt x="664003" y="38397"/>
                  <a:pt x="668536" y="38397"/>
                </a:cubicBezTo>
                <a:lnTo>
                  <a:pt x="677335" y="38397"/>
                </a:lnTo>
                <a:cubicBezTo>
                  <a:pt x="689601" y="40264"/>
                  <a:pt x="695734" y="42397"/>
                  <a:pt x="695734" y="44797"/>
                </a:cubicBezTo>
                <a:lnTo>
                  <a:pt x="695734" y="47197"/>
                </a:lnTo>
                <a:cubicBezTo>
                  <a:pt x="693067" y="49063"/>
                  <a:pt x="691735" y="52530"/>
                  <a:pt x="691735" y="57596"/>
                </a:cubicBezTo>
                <a:cubicBezTo>
                  <a:pt x="691735" y="63996"/>
                  <a:pt x="693601" y="75728"/>
                  <a:pt x="697334" y="92794"/>
                </a:cubicBezTo>
                <a:cubicBezTo>
                  <a:pt x="698667" y="94394"/>
                  <a:pt x="701334" y="102393"/>
                  <a:pt x="705333" y="116792"/>
                </a:cubicBezTo>
                <a:lnTo>
                  <a:pt x="714933" y="140791"/>
                </a:lnTo>
                <a:lnTo>
                  <a:pt x="718933" y="140791"/>
                </a:lnTo>
                <a:cubicBezTo>
                  <a:pt x="726399" y="121592"/>
                  <a:pt x="732532" y="103193"/>
                  <a:pt x="737331" y="85594"/>
                </a:cubicBezTo>
                <a:cubicBezTo>
                  <a:pt x="740798" y="72262"/>
                  <a:pt x="742931" y="65596"/>
                  <a:pt x="743732" y="65596"/>
                </a:cubicBezTo>
                <a:lnTo>
                  <a:pt x="744531" y="67195"/>
                </a:lnTo>
                <a:lnTo>
                  <a:pt x="744531" y="71195"/>
                </a:lnTo>
                <a:cubicBezTo>
                  <a:pt x="744531" y="72795"/>
                  <a:pt x="744264" y="73595"/>
                  <a:pt x="743732" y="73595"/>
                </a:cubicBezTo>
                <a:lnTo>
                  <a:pt x="744531" y="77595"/>
                </a:lnTo>
                <a:lnTo>
                  <a:pt x="744531" y="83994"/>
                </a:lnTo>
                <a:cubicBezTo>
                  <a:pt x="744531" y="89594"/>
                  <a:pt x="744264" y="93594"/>
                  <a:pt x="743732" y="95994"/>
                </a:cubicBezTo>
                <a:cubicBezTo>
                  <a:pt x="744264" y="99993"/>
                  <a:pt x="744531" y="104527"/>
                  <a:pt x="744531" y="109593"/>
                </a:cubicBezTo>
                <a:lnTo>
                  <a:pt x="744531" y="127192"/>
                </a:lnTo>
                <a:cubicBezTo>
                  <a:pt x="744531" y="129325"/>
                  <a:pt x="744264" y="132258"/>
                  <a:pt x="743732" y="135991"/>
                </a:cubicBezTo>
                <a:lnTo>
                  <a:pt x="746131" y="140791"/>
                </a:lnTo>
                <a:lnTo>
                  <a:pt x="746131" y="159990"/>
                </a:lnTo>
                <a:lnTo>
                  <a:pt x="747731" y="162390"/>
                </a:lnTo>
                <a:lnTo>
                  <a:pt x="747731" y="170389"/>
                </a:lnTo>
                <a:cubicBezTo>
                  <a:pt x="750397" y="173856"/>
                  <a:pt x="755730" y="178389"/>
                  <a:pt x="763730" y="183988"/>
                </a:cubicBezTo>
                <a:cubicBezTo>
                  <a:pt x="763730" y="185322"/>
                  <a:pt x="766663" y="190655"/>
                  <a:pt x="772529" y="199987"/>
                </a:cubicBezTo>
                <a:cubicBezTo>
                  <a:pt x="775729" y="207187"/>
                  <a:pt x="777329" y="211987"/>
                  <a:pt x="777329" y="214386"/>
                </a:cubicBezTo>
                <a:cubicBezTo>
                  <a:pt x="777862" y="214386"/>
                  <a:pt x="778129" y="214653"/>
                  <a:pt x="778129" y="215186"/>
                </a:cubicBezTo>
                <a:cubicBezTo>
                  <a:pt x="777596" y="215186"/>
                  <a:pt x="775996" y="217053"/>
                  <a:pt x="773329" y="220786"/>
                </a:cubicBezTo>
                <a:lnTo>
                  <a:pt x="773329" y="223986"/>
                </a:lnTo>
                <a:lnTo>
                  <a:pt x="774929" y="226386"/>
                </a:lnTo>
                <a:lnTo>
                  <a:pt x="774929" y="232785"/>
                </a:lnTo>
                <a:cubicBezTo>
                  <a:pt x="773596" y="235452"/>
                  <a:pt x="771463" y="236785"/>
                  <a:pt x="768530" y="236785"/>
                </a:cubicBezTo>
                <a:cubicBezTo>
                  <a:pt x="765596" y="236785"/>
                  <a:pt x="761063" y="232785"/>
                  <a:pt x="754931" y="224786"/>
                </a:cubicBezTo>
                <a:cubicBezTo>
                  <a:pt x="746664" y="224786"/>
                  <a:pt x="738665" y="219719"/>
                  <a:pt x="730932" y="209587"/>
                </a:cubicBezTo>
                <a:cubicBezTo>
                  <a:pt x="730932" y="206120"/>
                  <a:pt x="726399" y="201854"/>
                  <a:pt x="717333" y="196788"/>
                </a:cubicBezTo>
                <a:cubicBezTo>
                  <a:pt x="717333" y="194388"/>
                  <a:pt x="713333" y="190921"/>
                  <a:pt x="705333" y="186388"/>
                </a:cubicBezTo>
                <a:cubicBezTo>
                  <a:pt x="705333" y="186122"/>
                  <a:pt x="704000" y="184788"/>
                  <a:pt x="701334" y="182388"/>
                </a:cubicBezTo>
                <a:lnTo>
                  <a:pt x="701334" y="171989"/>
                </a:lnTo>
                <a:cubicBezTo>
                  <a:pt x="701334" y="170123"/>
                  <a:pt x="702134" y="168256"/>
                  <a:pt x="703734" y="166389"/>
                </a:cubicBezTo>
                <a:lnTo>
                  <a:pt x="703734" y="163990"/>
                </a:lnTo>
                <a:cubicBezTo>
                  <a:pt x="698934" y="154923"/>
                  <a:pt x="694667" y="143457"/>
                  <a:pt x="690934" y="129592"/>
                </a:cubicBezTo>
                <a:cubicBezTo>
                  <a:pt x="685602" y="114926"/>
                  <a:pt x="682401" y="102927"/>
                  <a:pt x="681335" y="93594"/>
                </a:cubicBezTo>
                <a:cubicBezTo>
                  <a:pt x="678668" y="87994"/>
                  <a:pt x="676269" y="79728"/>
                  <a:pt x="674135" y="68795"/>
                </a:cubicBezTo>
                <a:cubicBezTo>
                  <a:pt x="673335" y="68795"/>
                  <a:pt x="672803" y="67462"/>
                  <a:pt x="672535" y="64796"/>
                </a:cubicBezTo>
                <a:lnTo>
                  <a:pt x="671735" y="64796"/>
                </a:lnTo>
                <a:cubicBezTo>
                  <a:pt x="668002" y="64796"/>
                  <a:pt x="663470" y="69329"/>
                  <a:pt x="658136" y="78395"/>
                </a:cubicBezTo>
                <a:lnTo>
                  <a:pt x="658136" y="79195"/>
                </a:lnTo>
                <a:cubicBezTo>
                  <a:pt x="658136" y="79461"/>
                  <a:pt x="658670" y="80261"/>
                  <a:pt x="659736" y="81595"/>
                </a:cubicBezTo>
                <a:lnTo>
                  <a:pt x="659736" y="131991"/>
                </a:lnTo>
                <a:cubicBezTo>
                  <a:pt x="660003" y="133058"/>
                  <a:pt x="664269" y="137058"/>
                  <a:pt x="672535" y="143991"/>
                </a:cubicBezTo>
                <a:lnTo>
                  <a:pt x="674935" y="148790"/>
                </a:lnTo>
                <a:lnTo>
                  <a:pt x="674935" y="155190"/>
                </a:lnTo>
                <a:cubicBezTo>
                  <a:pt x="672269" y="158657"/>
                  <a:pt x="666669" y="163190"/>
                  <a:pt x="658136" y="168789"/>
                </a:cubicBezTo>
                <a:cubicBezTo>
                  <a:pt x="655737" y="183188"/>
                  <a:pt x="652537" y="190388"/>
                  <a:pt x="648537" y="190388"/>
                </a:cubicBezTo>
                <a:lnTo>
                  <a:pt x="644537" y="195988"/>
                </a:lnTo>
                <a:lnTo>
                  <a:pt x="644537" y="201587"/>
                </a:lnTo>
                <a:cubicBezTo>
                  <a:pt x="645337" y="201587"/>
                  <a:pt x="646670" y="202387"/>
                  <a:pt x="648537" y="203987"/>
                </a:cubicBezTo>
                <a:lnTo>
                  <a:pt x="650937" y="203987"/>
                </a:lnTo>
                <a:lnTo>
                  <a:pt x="661336" y="198387"/>
                </a:lnTo>
                <a:lnTo>
                  <a:pt x="669336" y="198387"/>
                </a:lnTo>
                <a:cubicBezTo>
                  <a:pt x="674935" y="201054"/>
                  <a:pt x="680535" y="202387"/>
                  <a:pt x="686135" y="202387"/>
                </a:cubicBezTo>
                <a:lnTo>
                  <a:pt x="692534" y="202387"/>
                </a:lnTo>
                <a:cubicBezTo>
                  <a:pt x="698667" y="204254"/>
                  <a:pt x="704267" y="207454"/>
                  <a:pt x="709333" y="211987"/>
                </a:cubicBezTo>
                <a:cubicBezTo>
                  <a:pt x="713066" y="212253"/>
                  <a:pt x="714933" y="213320"/>
                  <a:pt x="714933" y="215186"/>
                </a:cubicBezTo>
                <a:lnTo>
                  <a:pt x="714933" y="215986"/>
                </a:lnTo>
                <a:cubicBezTo>
                  <a:pt x="709066" y="219986"/>
                  <a:pt x="706134" y="222653"/>
                  <a:pt x="706134" y="223986"/>
                </a:cubicBezTo>
                <a:cubicBezTo>
                  <a:pt x="705600" y="226652"/>
                  <a:pt x="705333" y="229319"/>
                  <a:pt x="705333" y="231985"/>
                </a:cubicBezTo>
                <a:lnTo>
                  <a:pt x="705333" y="244785"/>
                </a:lnTo>
                <a:lnTo>
                  <a:pt x="703734" y="247184"/>
                </a:lnTo>
                <a:lnTo>
                  <a:pt x="703734" y="255184"/>
                </a:lnTo>
                <a:lnTo>
                  <a:pt x="685335" y="311980"/>
                </a:lnTo>
                <a:cubicBezTo>
                  <a:pt x="679735" y="320513"/>
                  <a:pt x="676269" y="327180"/>
                  <a:pt x="674935" y="331979"/>
                </a:cubicBezTo>
                <a:cubicBezTo>
                  <a:pt x="670402" y="339445"/>
                  <a:pt x="667202" y="346112"/>
                  <a:pt x="665336" y="351978"/>
                </a:cubicBezTo>
                <a:cubicBezTo>
                  <a:pt x="660536" y="358911"/>
                  <a:pt x="657603" y="365844"/>
                  <a:pt x="656536" y="372777"/>
                </a:cubicBezTo>
                <a:cubicBezTo>
                  <a:pt x="654403" y="381043"/>
                  <a:pt x="652537" y="385309"/>
                  <a:pt x="650937" y="385576"/>
                </a:cubicBezTo>
                <a:cubicBezTo>
                  <a:pt x="644804" y="385576"/>
                  <a:pt x="640804" y="387176"/>
                  <a:pt x="638937" y="390376"/>
                </a:cubicBezTo>
                <a:lnTo>
                  <a:pt x="637338" y="391176"/>
                </a:lnTo>
                <a:lnTo>
                  <a:pt x="634138" y="391176"/>
                </a:lnTo>
                <a:cubicBezTo>
                  <a:pt x="623472" y="383176"/>
                  <a:pt x="618139" y="376243"/>
                  <a:pt x="618139" y="370377"/>
                </a:cubicBezTo>
                <a:cubicBezTo>
                  <a:pt x="610139" y="359711"/>
                  <a:pt x="602940" y="354378"/>
                  <a:pt x="596540" y="354378"/>
                </a:cubicBezTo>
                <a:cubicBezTo>
                  <a:pt x="596540" y="353578"/>
                  <a:pt x="594407" y="351978"/>
                  <a:pt x="590140" y="349578"/>
                </a:cubicBezTo>
                <a:cubicBezTo>
                  <a:pt x="588007" y="345845"/>
                  <a:pt x="586407" y="343979"/>
                  <a:pt x="585341" y="343979"/>
                </a:cubicBezTo>
                <a:cubicBezTo>
                  <a:pt x="577874" y="343979"/>
                  <a:pt x="569608" y="348245"/>
                  <a:pt x="560542" y="356778"/>
                </a:cubicBezTo>
                <a:cubicBezTo>
                  <a:pt x="556542" y="356778"/>
                  <a:pt x="552009" y="361577"/>
                  <a:pt x="546943" y="371177"/>
                </a:cubicBezTo>
                <a:lnTo>
                  <a:pt x="538944" y="371177"/>
                </a:lnTo>
                <a:cubicBezTo>
                  <a:pt x="538944" y="372510"/>
                  <a:pt x="535744" y="375443"/>
                  <a:pt x="529344" y="379976"/>
                </a:cubicBezTo>
                <a:cubicBezTo>
                  <a:pt x="521878" y="384776"/>
                  <a:pt x="512012" y="390642"/>
                  <a:pt x="499746" y="397575"/>
                </a:cubicBezTo>
                <a:cubicBezTo>
                  <a:pt x="499746" y="398375"/>
                  <a:pt x="497613" y="399708"/>
                  <a:pt x="493346" y="401575"/>
                </a:cubicBezTo>
                <a:lnTo>
                  <a:pt x="491746" y="401575"/>
                </a:lnTo>
                <a:cubicBezTo>
                  <a:pt x="490680" y="401575"/>
                  <a:pt x="490147" y="401042"/>
                  <a:pt x="490147" y="399975"/>
                </a:cubicBezTo>
                <a:cubicBezTo>
                  <a:pt x="493346" y="398909"/>
                  <a:pt x="502146" y="391176"/>
                  <a:pt x="516545" y="376777"/>
                </a:cubicBezTo>
                <a:cubicBezTo>
                  <a:pt x="523478" y="369844"/>
                  <a:pt x="529877" y="362377"/>
                  <a:pt x="535744" y="354378"/>
                </a:cubicBezTo>
                <a:lnTo>
                  <a:pt x="551743" y="334379"/>
                </a:lnTo>
                <a:cubicBezTo>
                  <a:pt x="556276" y="329046"/>
                  <a:pt x="559476" y="325313"/>
                  <a:pt x="561342" y="323180"/>
                </a:cubicBezTo>
                <a:cubicBezTo>
                  <a:pt x="581074" y="295448"/>
                  <a:pt x="590941" y="280249"/>
                  <a:pt x="590941" y="277583"/>
                </a:cubicBezTo>
                <a:lnTo>
                  <a:pt x="586941" y="277583"/>
                </a:lnTo>
                <a:cubicBezTo>
                  <a:pt x="586941" y="279182"/>
                  <a:pt x="585074" y="280782"/>
                  <a:pt x="581341" y="282382"/>
                </a:cubicBezTo>
                <a:cubicBezTo>
                  <a:pt x="581341" y="283182"/>
                  <a:pt x="578142" y="285849"/>
                  <a:pt x="571742" y="290382"/>
                </a:cubicBezTo>
                <a:lnTo>
                  <a:pt x="566142" y="295981"/>
                </a:lnTo>
                <a:lnTo>
                  <a:pt x="564542" y="295981"/>
                </a:lnTo>
                <a:cubicBezTo>
                  <a:pt x="562675" y="294915"/>
                  <a:pt x="559209" y="289849"/>
                  <a:pt x="554143" y="280782"/>
                </a:cubicBezTo>
                <a:cubicBezTo>
                  <a:pt x="550943" y="276516"/>
                  <a:pt x="548543" y="272783"/>
                  <a:pt x="546943" y="269583"/>
                </a:cubicBezTo>
                <a:cubicBezTo>
                  <a:pt x="546143" y="269583"/>
                  <a:pt x="545343" y="268783"/>
                  <a:pt x="544543" y="267183"/>
                </a:cubicBezTo>
                <a:lnTo>
                  <a:pt x="544543" y="260784"/>
                </a:lnTo>
                <a:cubicBezTo>
                  <a:pt x="544810" y="259717"/>
                  <a:pt x="545343" y="259184"/>
                  <a:pt x="546143" y="259184"/>
                </a:cubicBezTo>
                <a:lnTo>
                  <a:pt x="548543" y="259184"/>
                </a:lnTo>
                <a:lnTo>
                  <a:pt x="550943" y="260784"/>
                </a:lnTo>
                <a:lnTo>
                  <a:pt x="558942" y="260784"/>
                </a:lnTo>
                <a:cubicBezTo>
                  <a:pt x="565343" y="257051"/>
                  <a:pt x="574941" y="252784"/>
                  <a:pt x="587741" y="247984"/>
                </a:cubicBezTo>
                <a:cubicBezTo>
                  <a:pt x="595740" y="241851"/>
                  <a:pt x="603740" y="237318"/>
                  <a:pt x="611739" y="234385"/>
                </a:cubicBezTo>
                <a:cubicBezTo>
                  <a:pt x="619206" y="229052"/>
                  <a:pt x="622938" y="225586"/>
                  <a:pt x="622938" y="223986"/>
                </a:cubicBezTo>
                <a:cubicBezTo>
                  <a:pt x="624538" y="222119"/>
                  <a:pt x="625338" y="218386"/>
                  <a:pt x="625338" y="212787"/>
                </a:cubicBezTo>
                <a:lnTo>
                  <a:pt x="625338" y="207187"/>
                </a:lnTo>
                <a:cubicBezTo>
                  <a:pt x="625338" y="206387"/>
                  <a:pt x="624272" y="205320"/>
                  <a:pt x="622138" y="203987"/>
                </a:cubicBezTo>
                <a:lnTo>
                  <a:pt x="606939" y="203987"/>
                </a:lnTo>
                <a:cubicBezTo>
                  <a:pt x="602140" y="202387"/>
                  <a:pt x="599473" y="201054"/>
                  <a:pt x="598940" y="199987"/>
                </a:cubicBezTo>
                <a:cubicBezTo>
                  <a:pt x="594673" y="196254"/>
                  <a:pt x="592007" y="193054"/>
                  <a:pt x="590941" y="190388"/>
                </a:cubicBezTo>
                <a:lnTo>
                  <a:pt x="590941" y="188788"/>
                </a:lnTo>
                <a:cubicBezTo>
                  <a:pt x="591207" y="187721"/>
                  <a:pt x="591740" y="187188"/>
                  <a:pt x="592540" y="187188"/>
                </a:cubicBezTo>
                <a:lnTo>
                  <a:pt x="602140" y="187188"/>
                </a:lnTo>
                <a:cubicBezTo>
                  <a:pt x="608007" y="184255"/>
                  <a:pt x="610939" y="181855"/>
                  <a:pt x="610939" y="179989"/>
                </a:cubicBezTo>
                <a:cubicBezTo>
                  <a:pt x="613606" y="178122"/>
                  <a:pt x="618139" y="170656"/>
                  <a:pt x="624538" y="157590"/>
                </a:cubicBezTo>
                <a:lnTo>
                  <a:pt x="625338" y="153590"/>
                </a:lnTo>
                <a:cubicBezTo>
                  <a:pt x="625338" y="152257"/>
                  <a:pt x="619739" y="149324"/>
                  <a:pt x="608539" y="144791"/>
                </a:cubicBezTo>
                <a:cubicBezTo>
                  <a:pt x="602940" y="141858"/>
                  <a:pt x="598407" y="138658"/>
                  <a:pt x="594940" y="135191"/>
                </a:cubicBezTo>
                <a:cubicBezTo>
                  <a:pt x="593340" y="135191"/>
                  <a:pt x="590407" y="133591"/>
                  <a:pt x="586141" y="130392"/>
                </a:cubicBezTo>
                <a:lnTo>
                  <a:pt x="582941" y="130392"/>
                </a:lnTo>
                <a:lnTo>
                  <a:pt x="582941" y="142391"/>
                </a:lnTo>
                <a:lnTo>
                  <a:pt x="584541" y="144791"/>
                </a:lnTo>
                <a:lnTo>
                  <a:pt x="584541" y="167989"/>
                </a:lnTo>
                <a:lnTo>
                  <a:pt x="582941" y="170389"/>
                </a:lnTo>
                <a:lnTo>
                  <a:pt x="582941" y="189588"/>
                </a:lnTo>
                <a:cubicBezTo>
                  <a:pt x="581874" y="190921"/>
                  <a:pt x="581341" y="191988"/>
                  <a:pt x="581341" y="192788"/>
                </a:cubicBezTo>
                <a:cubicBezTo>
                  <a:pt x="581341" y="197054"/>
                  <a:pt x="581074" y="204520"/>
                  <a:pt x="580541" y="215186"/>
                </a:cubicBezTo>
                <a:lnTo>
                  <a:pt x="566142" y="227986"/>
                </a:lnTo>
                <a:cubicBezTo>
                  <a:pt x="563209" y="227986"/>
                  <a:pt x="557876" y="223986"/>
                  <a:pt x="550143" y="215986"/>
                </a:cubicBezTo>
                <a:cubicBezTo>
                  <a:pt x="550143" y="214920"/>
                  <a:pt x="547476" y="212520"/>
                  <a:pt x="542143" y="208787"/>
                </a:cubicBezTo>
                <a:cubicBezTo>
                  <a:pt x="542143" y="207720"/>
                  <a:pt x="540010" y="204787"/>
                  <a:pt x="535744" y="199987"/>
                </a:cubicBezTo>
                <a:cubicBezTo>
                  <a:pt x="532011" y="193321"/>
                  <a:pt x="530144" y="187455"/>
                  <a:pt x="530144" y="182388"/>
                </a:cubicBezTo>
                <a:lnTo>
                  <a:pt x="528544" y="181588"/>
                </a:lnTo>
                <a:lnTo>
                  <a:pt x="523744" y="181588"/>
                </a:lnTo>
                <a:cubicBezTo>
                  <a:pt x="509612" y="191721"/>
                  <a:pt x="498146" y="196788"/>
                  <a:pt x="489347" y="196788"/>
                </a:cubicBezTo>
                <a:cubicBezTo>
                  <a:pt x="489347" y="197321"/>
                  <a:pt x="489080" y="197588"/>
                  <a:pt x="488547" y="197588"/>
                </a:cubicBezTo>
                <a:lnTo>
                  <a:pt x="478947" y="197588"/>
                </a:lnTo>
                <a:lnTo>
                  <a:pt x="466948" y="193588"/>
                </a:lnTo>
                <a:cubicBezTo>
                  <a:pt x="460015" y="188788"/>
                  <a:pt x="456549" y="186122"/>
                  <a:pt x="456549" y="185588"/>
                </a:cubicBezTo>
                <a:lnTo>
                  <a:pt x="456549" y="183188"/>
                </a:lnTo>
                <a:cubicBezTo>
                  <a:pt x="456815" y="182122"/>
                  <a:pt x="457349" y="181588"/>
                  <a:pt x="458148" y="181588"/>
                </a:cubicBezTo>
                <a:lnTo>
                  <a:pt x="468548" y="181588"/>
                </a:lnTo>
                <a:cubicBezTo>
                  <a:pt x="488813" y="171456"/>
                  <a:pt x="499213" y="164523"/>
                  <a:pt x="499746" y="160790"/>
                </a:cubicBezTo>
                <a:cubicBezTo>
                  <a:pt x="499746" y="157057"/>
                  <a:pt x="500813" y="155190"/>
                  <a:pt x="502946" y="155190"/>
                </a:cubicBezTo>
                <a:cubicBezTo>
                  <a:pt x="508812" y="155190"/>
                  <a:pt x="522145" y="148790"/>
                  <a:pt x="542943" y="135991"/>
                </a:cubicBezTo>
                <a:cubicBezTo>
                  <a:pt x="550410" y="133325"/>
                  <a:pt x="554143" y="130658"/>
                  <a:pt x="554143" y="127992"/>
                </a:cubicBezTo>
                <a:lnTo>
                  <a:pt x="554143" y="120792"/>
                </a:lnTo>
                <a:cubicBezTo>
                  <a:pt x="553076" y="119459"/>
                  <a:pt x="552543" y="118126"/>
                  <a:pt x="552543" y="116792"/>
                </a:cubicBezTo>
                <a:lnTo>
                  <a:pt x="549343" y="116792"/>
                </a:lnTo>
                <a:cubicBezTo>
                  <a:pt x="536810" y="126125"/>
                  <a:pt x="528011" y="132258"/>
                  <a:pt x="522945" y="135191"/>
                </a:cubicBezTo>
                <a:lnTo>
                  <a:pt x="519745" y="135191"/>
                </a:lnTo>
                <a:cubicBezTo>
                  <a:pt x="516278" y="133591"/>
                  <a:pt x="510412" y="125859"/>
                  <a:pt x="502146" y="111993"/>
                </a:cubicBezTo>
                <a:cubicBezTo>
                  <a:pt x="501346" y="111993"/>
                  <a:pt x="500013" y="110126"/>
                  <a:pt x="498146" y="106393"/>
                </a:cubicBezTo>
                <a:lnTo>
                  <a:pt x="498146" y="105593"/>
                </a:lnTo>
                <a:cubicBezTo>
                  <a:pt x="498146" y="104793"/>
                  <a:pt x="499213" y="103727"/>
                  <a:pt x="501346" y="102393"/>
                </a:cubicBezTo>
                <a:lnTo>
                  <a:pt x="504546" y="102393"/>
                </a:lnTo>
                <a:lnTo>
                  <a:pt x="506946" y="103993"/>
                </a:lnTo>
                <a:lnTo>
                  <a:pt x="508545" y="103993"/>
                </a:lnTo>
                <a:cubicBezTo>
                  <a:pt x="521078" y="96527"/>
                  <a:pt x="528544" y="91727"/>
                  <a:pt x="530944" y="89594"/>
                </a:cubicBezTo>
                <a:cubicBezTo>
                  <a:pt x="535211" y="87194"/>
                  <a:pt x="539210" y="84261"/>
                  <a:pt x="542943" y="80795"/>
                </a:cubicBezTo>
                <a:cubicBezTo>
                  <a:pt x="548810" y="77328"/>
                  <a:pt x="551743" y="74662"/>
                  <a:pt x="551743" y="72795"/>
                </a:cubicBezTo>
                <a:lnTo>
                  <a:pt x="554143" y="68795"/>
                </a:lnTo>
                <a:lnTo>
                  <a:pt x="554143" y="56796"/>
                </a:lnTo>
                <a:lnTo>
                  <a:pt x="557342" y="51996"/>
                </a:lnTo>
                <a:lnTo>
                  <a:pt x="557342" y="13599"/>
                </a:lnTo>
                <a:cubicBezTo>
                  <a:pt x="556542" y="12799"/>
                  <a:pt x="555743" y="9599"/>
                  <a:pt x="554943" y="3999"/>
                </a:cubicBezTo>
                <a:cubicBezTo>
                  <a:pt x="554409" y="3999"/>
                  <a:pt x="554143" y="3733"/>
                  <a:pt x="554143" y="3199"/>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51" name="文本框 50">
            <a:extLst>
              <a:ext uri="{FF2B5EF4-FFF2-40B4-BE49-F238E27FC236}">
                <a16:creationId xmlns:a16="http://schemas.microsoft.com/office/drawing/2014/main" id="{CBBF5AB7-398B-374F-2384-B771BF9A69A9}"/>
              </a:ext>
            </a:extLst>
          </p:cNvPr>
          <p:cNvSpPr txBox="1"/>
          <p:nvPr/>
        </p:nvSpPr>
        <p:spPr>
          <a:xfrm>
            <a:off x="2374741" y="5260936"/>
            <a:ext cx="778129" cy="401575"/>
          </a:xfrm>
          <a:custGeom>
            <a:avLst/>
            <a:gdLst/>
            <a:ahLst/>
            <a:cxnLst/>
            <a:rect l="l" t="t" r="r" b="b"/>
            <a:pathLst>
              <a:path w="778129" h="401575">
                <a:moveTo>
                  <a:pt x="662936" y="242385"/>
                </a:moveTo>
                <a:cubicBezTo>
                  <a:pt x="653337" y="243985"/>
                  <a:pt x="648537" y="248784"/>
                  <a:pt x="648537" y="256784"/>
                </a:cubicBezTo>
                <a:cubicBezTo>
                  <a:pt x="641871" y="277316"/>
                  <a:pt x="636004" y="289049"/>
                  <a:pt x="630938" y="291982"/>
                </a:cubicBezTo>
                <a:cubicBezTo>
                  <a:pt x="630938" y="295182"/>
                  <a:pt x="624005" y="302914"/>
                  <a:pt x="610139" y="315180"/>
                </a:cubicBezTo>
                <a:cubicBezTo>
                  <a:pt x="610139" y="316780"/>
                  <a:pt x="607473" y="319980"/>
                  <a:pt x="602140" y="324780"/>
                </a:cubicBezTo>
                <a:lnTo>
                  <a:pt x="602140" y="327980"/>
                </a:lnTo>
                <a:lnTo>
                  <a:pt x="606139" y="328779"/>
                </a:lnTo>
                <a:lnTo>
                  <a:pt x="613339" y="328779"/>
                </a:lnTo>
                <a:lnTo>
                  <a:pt x="619739" y="331979"/>
                </a:lnTo>
                <a:lnTo>
                  <a:pt x="630138" y="331979"/>
                </a:lnTo>
                <a:cubicBezTo>
                  <a:pt x="636271" y="329579"/>
                  <a:pt x="640537" y="325580"/>
                  <a:pt x="642937" y="319980"/>
                </a:cubicBezTo>
                <a:cubicBezTo>
                  <a:pt x="650404" y="302914"/>
                  <a:pt x="655470" y="287982"/>
                  <a:pt x="658136" y="275183"/>
                </a:cubicBezTo>
                <a:cubicBezTo>
                  <a:pt x="661869" y="262917"/>
                  <a:pt x="663736" y="251984"/>
                  <a:pt x="663736" y="242385"/>
                </a:cubicBezTo>
                <a:close/>
                <a:moveTo>
                  <a:pt x="570942" y="224786"/>
                </a:moveTo>
                <a:lnTo>
                  <a:pt x="572542" y="224786"/>
                </a:lnTo>
                <a:lnTo>
                  <a:pt x="572542" y="226386"/>
                </a:lnTo>
                <a:cubicBezTo>
                  <a:pt x="571475" y="226386"/>
                  <a:pt x="570942" y="225852"/>
                  <a:pt x="570942" y="224786"/>
                </a:cubicBezTo>
                <a:close/>
                <a:moveTo>
                  <a:pt x="219187" y="107993"/>
                </a:moveTo>
                <a:cubicBezTo>
                  <a:pt x="216520" y="114926"/>
                  <a:pt x="215187" y="122925"/>
                  <a:pt x="215187" y="131991"/>
                </a:cubicBezTo>
                <a:cubicBezTo>
                  <a:pt x="215720" y="133058"/>
                  <a:pt x="215987" y="133858"/>
                  <a:pt x="215987" y="134391"/>
                </a:cubicBezTo>
                <a:lnTo>
                  <a:pt x="216787" y="134391"/>
                </a:lnTo>
                <a:cubicBezTo>
                  <a:pt x="222120" y="131192"/>
                  <a:pt x="225586" y="128258"/>
                  <a:pt x="227186" y="125592"/>
                </a:cubicBezTo>
                <a:lnTo>
                  <a:pt x="227186" y="117592"/>
                </a:lnTo>
                <a:cubicBezTo>
                  <a:pt x="223986" y="111459"/>
                  <a:pt x="221320" y="108260"/>
                  <a:pt x="219187" y="107993"/>
                </a:cubicBezTo>
                <a:close/>
                <a:moveTo>
                  <a:pt x="590140" y="99993"/>
                </a:moveTo>
                <a:cubicBezTo>
                  <a:pt x="588007" y="105060"/>
                  <a:pt x="586141" y="110926"/>
                  <a:pt x="584541" y="117592"/>
                </a:cubicBezTo>
                <a:cubicBezTo>
                  <a:pt x="583474" y="117859"/>
                  <a:pt x="582941" y="118392"/>
                  <a:pt x="582941" y="119192"/>
                </a:cubicBezTo>
                <a:lnTo>
                  <a:pt x="582941" y="123992"/>
                </a:lnTo>
                <a:cubicBezTo>
                  <a:pt x="587207" y="127192"/>
                  <a:pt x="592274" y="128792"/>
                  <a:pt x="598140" y="128792"/>
                </a:cubicBezTo>
                <a:lnTo>
                  <a:pt x="606139" y="128792"/>
                </a:lnTo>
                <a:lnTo>
                  <a:pt x="608539" y="130392"/>
                </a:lnTo>
                <a:lnTo>
                  <a:pt x="610939" y="130392"/>
                </a:lnTo>
                <a:cubicBezTo>
                  <a:pt x="611206" y="130392"/>
                  <a:pt x="612006" y="129858"/>
                  <a:pt x="613339" y="128792"/>
                </a:cubicBezTo>
                <a:lnTo>
                  <a:pt x="614939" y="128792"/>
                </a:lnTo>
                <a:cubicBezTo>
                  <a:pt x="627738" y="128792"/>
                  <a:pt x="634138" y="127725"/>
                  <a:pt x="634138" y="125592"/>
                </a:cubicBezTo>
                <a:lnTo>
                  <a:pt x="634938" y="120792"/>
                </a:lnTo>
                <a:lnTo>
                  <a:pt x="634938" y="115992"/>
                </a:lnTo>
                <a:cubicBezTo>
                  <a:pt x="636004" y="114659"/>
                  <a:pt x="636538" y="113859"/>
                  <a:pt x="636538" y="113593"/>
                </a:cubicBezTo>
                <a:lnTo>
                  <a:pt x="636538" y="101593"/>
                </a:lnTo>
                <a:cubicBezTo>
                  <a:pt x="633605" y="101593"/>
                  <a:pt x="624805" y="106393"/>
                  <a:pt x="610139" y="115992"/>
                </a:cubicBezTo>
                <a:lnTo>
                  <a:pt x="606940" y="115992"/>
                </a:lnTo>
                <a:cubicBezTo>
                  <a:pt x="603206" y="114393"/>
                  <a:pt x="599473" y="109060"/>
                  <a:pt x="595740" y="99993"/>
                </a:cubicBezTo>
                <a:close/>
                <a:moveTo>
                  <a:pt x="585341" y="93594"/>
                </a:moveTo>
                <a:lnTo>
                  <a:pt x="581341" y="94394"/>
                </a:lnTo>
                <a:lnTo>
                  <a:pt x="581341" y="101593"/>
                </a:lnTo>
                <a:cubicBezTo>
                  <a:pt x="581341" y="102393"/>
                  <a:pt x="582141" y="103193"/>
                  <a:pt x="583741" y="103993"/>
                </a:cubicBezTo>
                <a:cubicBezTo>
                  <a:pt x="584808" y="103993"/>
                  <a:pt x="585874" y="102393"/>
                  <a:pt x="586941" y="99194"/>
                </a:cubicBezTo>
                <a:cubicBezTo>
                  <a:pt x="586407" y="97060"/>
                  <a:pt x="586141" y="95194"/>
                  <a:pt x="586141" y="93594"/>
                </a:cubicBezTo>
                <a:close/>
                <a:moveTo>
                  <a:pt x="85595" y="61596"/>
                </a:moveTo>
                <a:lnTo>
                  <a:pt x="88794" y="61596"/>
                </a:lnTo>
                <a:lnTo>
                  <a:pt x="94394" y="64796"/>
                </a:lnTo>
                <a:lnTo>
                  <a:pt x="99194" y="64796"/>
                </a:lnTo>
                <a:lnTo>
                  <a:pt x="101594" y="63196"/>
                </a:lnTo>
                <a:lnTo>
                  <a:pt x="122392" y="63196"/>
                </a:lnTo>
                <a:cubicBezTo>
                  <a:pt x="134392" y="67195"/>
                  <a:pt x="141591" y="69862"/>
                  <a:pt x="143991" y="71195"/>
                </a:cubicBezTo>
                <a:lnTo>
                  <a:pt x="150391" y="78395"/>
                </a:lnTo>
                <a:lnTo>
                  <a:pt x="150391" y="79195"/>
                </a:lnTo>
                <a:lnTo>
                  <a:pt x="136792" y="95194"/>
                </a:lnTo>
                <a:cubicBezTo>
                  <a:pt x="136792" y="98127"/>
                  <a:pt x="133325" y="105326"/>
                  <a:pt x="126392" y="116792"/>
                </a:cubicBezTo>
                <a:cubicBezTo>
                  <a:pt x="122659" y="123192"/>
                  <a:pt x="119192" y="128258"/>
                  <a:pt x="115993" y="131991"/>
                </a:cubicBezTo>
                <a:cubicBezTo>
                  <a:pt x="115993" y="134125"/>
                  <a:pt x="114660" y="135991"/>
                  <a:pt x="111993" y="137591"/>
                </a:cubicBezTo>
                <a:cubicBezTo>
                  <a:pt x="104793" y="154123"/>
                  <a:pt x="98660" y="165056"/>
                  <a:pt x="93594" y="170389"/>
                </a:cubicBezTo>
                <a:cubicBezTo>
                  <a:pt x="93594" y="172789"/>
                  <a:pt x="91728" y="177055"/>
                  <a:pt x="87995" y="183188"/>
                </a:cubicBezTo>
                <a:cubicBezTo>
                  <a:pt x="87995" y="185055"/>
                  <a:pt x="87461" y="186655"/>
                  <a:pt x="86395" y="187988"/>
                </a:cubicBezTo>
                <a:lnTo>
                  <a:pt x="86395" y="195188"/>
                </a:lnTo>
                <a:cubicBezTo>
                  <a:pt x="87461" y="196521"/>
                  <a:pt x="88528" y="201587"/>
                  <a:pt x="89594" y="210387"/>
                </a:cubicBezTo>
                <a:cubicBezTo>
                  <a:pt x="90128" y="210387"/>
                  <a:pt x="90394" y="210653"/>
                  <a:pt x="90394" y="211187"/>
                </a:cubicBezTo>
                <a:lnTo>
                  <a:pt x="90394" y="222386"/>
                </a:lnTo>
                <a:lnTo>
                  <a:pt x="91994" y="224786"/>
                </a:lnTo>
                <a:lnTo>
                  <a:pt x="91994" y="263983"/>
                </a:lnTo>
                <a:lnTo>
                  <a:pt x="93594" y="266383"/>
                </a:lnTo>
                <a:lnTo>
                  <a:pt x="93594" y="274383"/>
                </a:lnTo>
                <a:lnTo>
                  <a:pt x="91994" y="276783"/>
                </a:lnTo>
                <a:lnTo>
                  <a:pt x="91994" y="294382"/>
                </a:lnTo>
                <a:lnTo>
                  <a:pt x="90394" y="296781"/>
                </a:lnTo>
                <a:lnTo>
                  <a:pt x="90394" y="336779"/>
                </a:lnTo>
                <a:cubicBezTo>
                  <a:pt x="92794" y="340779"/>
                  <a:pt x="95194" y="343712"/>
                  <a:pt x="97594" y="345578"/>
                </a:cubicBezTo>
                <a:cubicBezTo>
                  <a:pt x="98394" y="350911"/>
                  <a:pt x="99194" y="354111"/>
                  <a:pt x="99994" y="355178"/>
                </a:cubicBezTo>
                <a:lnTo>
                  <a:pt x="99994" y="361577"/>
                </a:lnTo>
                <a:cubicBezTo>
                  <a:pt x="99994" y="362377"/>
                  <a:pt x="99194" y="363177"/>
                  <a:pt x="97594" y="363977"/>
                </a:cubicBezTo>
                <a:lnTo>
                  <a:pt x="88794" y="363977"/>
                </a:lnTo>
                <a:cubicBezTo>
                  <a:pt x="78662" y="360778"/>
                  <a:pt x="73595" y="357578"/>
                  <a:pt x="73595" y="354378"/>
                </a:cubicBezTo>
                <a:cubicBezTo>
                  <a:pt x="66129" y="344778"/>
                  <a:pt x="62129" y="339979"/>
                  <a:pt x="61596" y="339979"/>
                </a:cubicBezTo>
                <a:cubicBezTo>
                  <a:pt x="60796" y="339979"/>
                  <a:pt x="55463" y="333313"/>
                  <a:pt x="45597" y="319980"/>
                </a:cubicBezTo>
                <a:lnTo>
                  <a:pt x="45597" y="315980"/>
                </a:lnTo>
                <a:lnTo>
                  <a:pt x="55197" y="301581"/>
                </a:lnTo>
                <a:lnTo>
                  <a:pt x="55197" y="282382"/>
                </a:lnTo>
                <a:lnTo>
                  <a:pt x="56796" y="279982"/>
                </a:lnTo>
                <a:lnTo>
                  <a:pt x="56796" y="263983"/>
                </a:lnTo>
                <a:lnTo>
                  <a:pt x="58396" y="261584"/>
                </a:lnTo>
                <a:lnTo>
                  <a:pt x="58396" y="255184"/>
                </a:lnTo>
                <a:cubicBezTo>
                  <a:pt x="57863" y="255184"/>
                  <a:pt x="57063" y="254917"/>
                  <a:pt x="55996" y="254384"/>
                </a:cubicBezTo>
                <a:cubicBezTo>
                  <a:pt x="54663" y="254384"/>
                  <a:pt x="52530" y="258117"/>
                  <a:pt x="49597" y="265583"/>
                </a:cubicBezTo>
                <a:cubicBezTo>
                  <a:pt x="49597" y="266650"/>
                  <a:pt x="47997" y="271716"/>
                  <a:pt x="44797" y="280782"/>
                </a:cubicBezTo>
                <a:lnTo>
                  <a:pt x="44797" y="286382"/>
                </a:lnTo>
                <a:lnTo>
                  <a:pt x="35198" y="314380"/>
                </a:lnTo>
                <a:lnTo>
                  <a:pt x="31998" y="314380"/>
                </a:lnTo>
                <a:cubicBezTo>
                  <a:pt x="18132" y="309314"/>
                  <a:pt x="11199" y="304514"/>
                  <a:pt x="11199" y="299981"/>
                </a:cubicBezTo>
                <a:cubicBezTo>
                  <a:pt x="9333" y="296515"/>
                  <a:pt x="5599" y="287982"/>
                  <a:pt x="0" y="274383"/>
                </a:cubicBezTo>
                <a:lnTo>
                  <a:pt x="0" y="262384"/>
                </a:lnTo>
                <a:cubicBezTo>
                  <a:pt x="2400" y="256251"/>
                  <a:pt x="4266" y="252517"/>
                  <a:pt x="5599" y="251184"/>
                </a:cubicBezTo>
                <a:cubicBezTo>
                  <a:pt x="6933" y="253851"/>
                  <a:pt x="9066" y="255184"/>
                  <a:pt x="11999" y="255184"/>
                </a:cubicBezTo>
                <a:lnTo>
                  <a:pt x="12799" y="255184"/>
                </a:lnTo>
                <a:cubicBezTo>
                  <a:pt x="15199" y="254651"/>
                  <a:pt x="19732" y="246118"/>
                  <a:pt x="26398" y="229586"/>
                </a:cubicBezTo>
                <a:lnTo>
                  <a:pt x="36798" y="211187"/>
                </a:lnTo>
                <a:cubicBezTo>
                  <a:pt x="36798" y="208520"/>
                  <a:pt x="41597" y="197054"/>
                  <a:pt x="51197" y="176789"/>
                </a:cubicBezTo>
                <a:cubicBezTo>
                  <a:pt x="56263" y="167189"/>
                  <a:pt x="59463" y="159723"/>
                  <a:pt x="60796" y="154390"/>
                </a:cubicBezTo>
                <a:cubicBezTo>
                  <a:pt x="61863" y="154390"/>
                  <a:pt x="63996" y="148524"/>
                  <a:pt x="67196" y="136791"/>
                </a:cubicBezTo>
                <a:cubicBezTo>
                  <a:pt x="61063" y="126125"/>
                  <a:pt x="55197" y="117592"/>
                  <a:pt x="49597" y="111193"/>
                </a:cubicBezTo>
                <a:cubicBezTo>
                  <a:pt x="49597" y="109326"/>
                  <a:pt x="48263" y="105860"/>
                  <a:pt x="45597" y="100793"/>
                </a:cubicBezTo>
                <a:cubicBezTo>
                  <a:pt x="45864" y="99727"/>
                  <a:pt x="46397" y="99194"/>
                  <a:pt x="47197" y="99194"/>
                </a:cubicBezTo>
                <a:lnTo>
                  <a:pt x="47997" y="99194"/>
                </a:lnTo>
                <a:cubicBezTo>
                  <a:pt x="54663" y="105060"/>
                  <a:pt x="58396" y="107993"/>
                  <a:pt x="59196" y="107993"/>
                </a:cubicBezTo>
                <a:lnTo>
                  <a:pt x="59996" y="107993"/>
                </a:lnTo>
                <a:cubicBezTo>
                  <a:pt x="71196" y="101327"/>
                  <a:pt x="78662" y="95460"/>
                  <a:pt x="82395" y="90394"/>
                </a:cubicBezTo>
                <a:lnTo>
                  <a:pt x="83995" y="90394"/>
                </a:lnTo>
                <a:lnTo>
                  <a:pt x="83995" y="85594"/>
                </a:lnTo>
                <a:cubicBezTo>
                  <a:pt x="82128" y="82395"/>
                  <a:pt x="80795" y="78395"/>
                  <a:pt x="79995" y="73595"/>
                </a:cubicBezTo>
                <a:cubicBezTo>
                  <a:pt x="79995" y="67195"/>
                  <a:pt x="81862" y="63196"/>
                  <a:pt x="85595" y="61596"/>
                </a:cubicBezTo>
                <a:close/>
                <a:moveTo>
                  <a:pt x="178389" y="39197"/>
                </a:moveTo>
                <a:lnTo>
                  <a:pt x="183189" y="39197"/>
                </a:lnTo>
                <a:cubicBezTo>
                  <a:pt x="186922" y="40264"/>
                  <a:pt x="191455" y="42130"/>
                  <a:pt x="196788" y="44797"/>
                </a:cubicBezTo>
                <a:lnTo>
                  <a:pt x="204787" y="44797"/>
                </a:lnTo>
                <a:cubicBezTo>
                  <a:pt x="213054" y="47463"/>
                  <a:pt x="217853" y="50130"/>
                  <a:pt x="219187" y="52796"/>
                </a:cubicBezTo>
                <a:lnTo>
                  <a:pt x="219187" y="61596"/>
                </a:lnTo>
                <a:lnTo>
                  <a:pt x="217587" y="63996"/>
                </a:lnTo>
                <a:lnTo>
                  <a:pt x="217587" y="66396"/>
                </a:lnTo>
                <a:lnTo>
                  <a:pt x="219187" y="68795"/>
                </a:lnTo>
                <a:lnTo>
                  <a:pt x="219187" y="89594"/>
                </a:lnTo>
                <a:cubicBezTo>
                  <a:pt x="219453" y="90661"/>
                  <a:pt x="219986" y="91194"/>
                  <a:pt x="220786" y="91194"/>
                </a:cubicBezTo>
                <a:lnTo>
                  <a:pt x="235985" y="91194"/>
                </a:lnTo>
                <a:cubicBezTo>
                  <a:pt x="245852" y="95994"/>
                  <a:pt x="250918" y="98394"/>
                  <a:pt x="251185" y="98394"/>
                </a:cubicBezTo>
                <a:lnTo>
                  <a:pt x="259984" y="98394"/>
                </a:lnTo>
                <a:cubicBezTo>
                  <a:pt x="261584" y="98394"/>
                  <a:pt x="266917" y="101060"/>
                  <a:pt x="275983" y="106393"/>
                </a:cubicBezTo>
                <a:cubicBezTo>
                  <a:pt x="279449" y="106393"/>
                  <a:pt x="286382" y="108526"/>
                  <a:pt x="296782" y="112793"/>
                </a:cubicBezTo>
                <a:cubicBezTo>
                  <a:pt x="301315" y="112793"/>
                  <a:pt x="306114" y="115992"/>
                  <a:pt x="311181" y="122392"/>
                </a:cubicBezTo>
                <a:lnTo>
                  <a:pt x="311181" y="123192"/>
                </a:lnTo>
                <a:cubicBezTo>
                  <a:pt x="309848" y="126925"/>
                  <a:pt x="307714" y="128792"/>
                  <a:pt x="304781" y="128792"/>
                </a:cubicBezTo>
                <a:lnTo>
                  <a:pt x="276783" y="128792"/>
                </a:lnTo>
                <a:cubicBezTo>
                  <a:pt x="262117" y="136525"/>
                  <a:pt x="253051" y="141858"/>
                  <a:pt x="249585" y="144791"/>
                </a:cubicBezTo>
                <a:cubicBezTo>
                  <a:pt x="241852" y="153057"/>
                  <a:pt x="235185" y="158923"/>
                  <a:pt x="229586" y="162390"/>
                </a:cubicBezTo>
                <a:lnTo>
                  <a:pt x="229586" y="168789"/>
                </a:lnTo>
                <a:cubicBezTo>
                  <a:pt x="231719" y="171456"/>
                  <a:pt x="233319" y="177855"/>
                  <a:pt x="234385" y="187988"/>
                </a:cubicBezTo>
                <a:cubicBezTo>
                  <a:pt x="234919" y="192788"/>
                  <a:pt x="235719" y="195721"/>
                  <a:pt x="236785" y="196788"/>
                </a:cubicBezTo>
                <a:lnTo>
                  <a:pt x="236785" y="231985"/>
                </a:lnTo>
                <a:lnTo>
                  <a:pt x="235185" y="234385"/>
                </a:lnTo>
                <a:lnTo>
                  <a:pt x="235185" y="238385"/>
                </a:lnTo>
                <a:lnTo>
                  <a:pt x="236785" y="240785"/>
                </a:lnTo>
                <a:lnTo>
                  <a:pt x="236785" y="243185"/>
                </a:lnTo>
                <a:lnTo>
                  <a:pt x="235185" y="245585"/>
                </a:lnTo>
                <a:lnTo>
                  <a:pt x="235185" y="271183"/>
                </a:lnTo>
                <a:lnTo>
                  <a:pt x="233586" y="273583"/>
                </a:lnTo>
                <a:lnTo>
                  <a:pt x="233586" y="289582"/>
                </a:lnTo>
                <a:cubicBezTo>
                  <a:pt x="233586" y="293048"/>
                  <a:pt x="239452" y="295715"/>
                  <a:pt x="251185" y="297581"/>
                </a:cubicBezTo>
                <a:cubicBezTo>
                  <a:pt x="251185" y="298115"/>
                  <a:pt x="251451" y="298381"/>
                  <a:pt x="251985" y="298381"/>
                </a:cubicBezTo>
                <a:lnTo>
                  <a:pt x="265584" y="298381"/>
                </a:lnTo>
                <a:cubicBezTo>
                  <a:pt x="266917" y="297581"/>
                  <a:pt x="270383" y="296515"/>
                  <a:pt x="275983" y="295182"/>
                </a:cubicBezTo>
                <a:cubicBezTo>
                  <a:pt x="281316" y="290915"/>
                  <a:pt x="285849" y="283982"/>
                  <a:pt x="289582" y="274383"/>
                </a:cubicBezTo>
                <a:cubicBezTo>
                  <a:pt x="292782" y="262384"/>
                  <a:pt x="295982" y="253317"/>
                  <a:pt x="299181" y="247184"/>
                </a:cubicBezTo>
                <a:cubicBezTo>
                  <a:pt x="307181" y="219719"/>
                  <a:pt x="312514" y="202921"/>
                  <a:pt x="315181" y="196788"/>
                </a:cubicBezTo>
                <a:lnTo>
                  <a:pt x="315181" y="189588"/>
                </a:lnTo>
                <a:cubicBezTo>
                  <a:pt x="316247" y="188521"/>
                  <a:pt x="317047" y="185855"/>
                  <a:pt x="317580" y="181588"/>
                </a:cubicBezTo>
                <a:lnTo>
                  <a:pt x="318380" y="181588"/>
                </a:lnTo>
                <a:lnTo>
                  <a:pt x="320780" y="185588"/>
                </a:lnTo>
                <a:lnTo>
                  <a:pt x="320780" y="194388"/>
                </a:lnTo>
                <a:cubicBezTo>
                  <a:pt x="320780" y="197054"/>
                  <a:pt x="321580" y="199454"/>
                  <a:pt x="323180" y="201587"/>
                </a:cubicBezTo>
                <a:lnTo>
                  <a:pt x="323180" y="211187"/>
                </a:lnTo>
                <a:cubicBezTo>
                  <a:pt x="323180" y="211453"/>
                  <a:pt x="322647" y="212253"/>
                  <a:pt x="321580" y="213587"/>
                </a:cubicBezTo>
                <a:lnTo>
                  <a:pt x="321580" y="223986"/>
                </a:lnTo>
                <a:cubicBezTo>
                  <a:pt x="321580" y="225319"/>
                  <a:pt x="324780" y="229586"/>
                  <a:pt x="331180" y="236785"/>
                </a:cubicBezTo>
                <a:cubicBezTo>
                  <a:pt x="338113" y="250384"/>
                  <a:pt x="341579" y="258917"/>
                  <a:pt x="341579" y="262384"/>
                </a:cubicBezTo>
                <a:cubicBezTo>
                  <a:pt x="343179" y="265850"/>
                  <a:pt x="345579" y="269850"/>
                  <a:pt x="348779" y="274383"/>
                </a:cubicBezTo>
                <a:cubicBezTo>
                  <a:pt x="350378" y="277583"/>
                  <a:pt x="351178" y="279716"/>
                  <a:pt x="351178" y="280782"/>
                </a:cubicBezTo>
                <a:lnTo>
                  <a:pt x="351178" y="283982"/>
                </a:lnTo>
                <a:cubicBezTo>
                  <a:pt x="353845" y="283982"/>
                  <a:pt x="356245" y="285315"/>
                  <a:pt x="358378" y="287982"/>
                </a:cubicBezTo>
                <a:lnTo>
                  <a:pt x="358378" y="295182"/>
                </a:lnTo>
                <a:cubicBezTo>
                  <a:pt x="357311" y="296248"/>
                  <a:pt x="356245" y="301315"/>
                  <a:pt x="355178" y="310381"/>
                </a:cubicBezTo>
                <a:cubicBezTo>
                  <a:pt x="353312" y="317047"/>
                  <a:pt x="350378" y="322113"/>
                  <a:pt x="346379" y="325580"/>
                </a:cubicBezTo>
                <a:cubicBezTo>
                  <a:pt x="344779" y="327713"/>
                  <a:pt x="338912" y="330379"/>
                  <a:pt x="328780" y="333579"/>
                </a:cubicBezTo>
                <a:cubicBezTo>
                  <a:pt x="319447" y="333579"/>
                  <a:pt x="313847" y="334379"/>
                  <a:pt x="311981" y="335979"/>
                </a:cubicBezTo>
                <a:lnTo>
                  <a:pt x="304781" y="335979"/>
                </a:lnTo>
                <a:lnTo>
                  <a:pt x="298382" y="339179"/>
                </a:lnTo>
                <a:lnTo>
                  <a:pt x="291182" y="339179"/>
                </a:lnTo>
                <a:cubicBezTo>
                  <a:pt x="290649" y="338379"/>
                  <a:pt x="287449" y="337579"/>
                  <a:pt x="281583" y="336779"/>
                </a:cubicBezTo>
                <a:cubicBezTo>
                  <a:pt x="281583" y="336246"/>
                  <a:pt x="281316" y="335979"/>
                  <a:pt x="280783" y="335979"/>
                </a:cubicBezTo>
                <a:lnTo>
                  <a:pt x="269583" y="335979"/>
                </a:lnTo>
                <a:cubicBezTo>
                  <a:pt x="268250" y="334912"/>
                  <a:pt x="262917" y="333579"/>
                  <a:pt x="253584" y="331979"/>
                </a:cubicBezTo>
                <a:cubicBezTo>
                  <a:pt x="247985" y="328246"/>
                  <a:pt x="242385" y="325846"/>
                  <a:pt x="236785" y="324780"/>
                </a:cubicBezTo>
                <a:cubicBezTo>
                  <a:pt x="236785" y="323980"/>
                  <a:pt x="232785" y="321313"/>
                  <a:pt x="224786" y="316780"/>
                </a:cubicBezTo>
                <a:cubicBezTo>
                  <a:pt x="216520" y="311181"/>
                  <a:pt x="211187" y="305314"/>
                  <a:pt x="208787" y="299181"/>
                </a:cubicBezTo>
                <a:cubicBezTo>
                  <a:pt x="203454" y="288515"/>
                  <a:pt x="200788" y="281316"/>
                  <a:pt x="200788" y="277583"/>
                </a:cubicBezTo>
                <a:cubicBezTo>
                  <a:pt x="200254" y="277583"/>
                  <a:pt x="199988" y="277316"/>
                  <a:pt x="199988" y="276783"/>
                </a:cubicBezTo>
                <a:lnTo>
                  <a:pt x="199988" y="247984"/>
                </a:lnTo>
                <a:cubicBezTo>
                  <a:pt x="201054" y="246651"/>
                  <a:pt x="201588" y="245851"/>
                  <a:pt x="201588" y="245585"/>
                </a:cubicBezTo>
                <a:lnTo>
                  <a:pt x="201588" y="223186"/>
                </a:lnTo>
                <a:lnTo>
                  <a:pt x="200788" y="223186"/>
                </a:lnTo>
                <a:cubicBezTo>
                  <a:pt x="199454" y="223719"/>
                  <a:pt x="193855" y="234919"/>
                  <a:pt x="183988" y="256784"/>
                </a:cubicBezTo>
                <a:cubicBezTo>
                  <a:pt x="181855" y="258917"/>
                  <a:pt x="180256" y="261584"/>
                  <a:pt x="179189" y="264783"/>
                </a:cubicBezTo>
                <a:cubicBezTo>
                  <a:pt x="173856" y="268516"/>
                  <a:pt x="171189" y="272516"/>
                  <a:pt x="171189" y="276783"/>
                </a:cubicBezTo>
                <a:cubicBezTo>
                  <a:pt x="163990" y="288782"/>
                  <a:pt x="157324" y="295981"/>
                  <a:pt x="151191" y="298381"/>
                </a:cubicBezTo>
                <a:cubicBezTo>
                  <a:pt x="147191" y="306381"/>
                  <a:pt x="144791" y="310381"/>
                  <a:pt x="143991" y="310381"/>
                </a:cubicBezTo>
                <a:cubicBezTo>
                  <a:pt x="141324" y="313580"/>
                  <a:pt x="135992" y="317580"/>
                  <a:pt x="127992" y="322380"/>
                </a:cubicBezTo>
                <a:cubicBezTo>
                  <a:pt x="123992" y="329846"/>
                  <a:pt x="118926" y="335179"/>
                  <a:pt x="112793" y="338379"/>
                </a:cubicBezTo>
                <a:cubicBezTo>
                  <a:pt x="104793" y="336246"/>
                  <a:pt x="100794" y="333579"/>
                  <a:pt x="100794" y="330379"/>
                </a:cubicBezTo>
                <a:cubicBezTo>
                  <a:pt x="98660" y="329579"/>
                  <a:pt x="97594" y="327180"/>
                  <a:pt x="97594" y="323180"/>
                </a:cubicBezTo>
                <a:lnTo>
                  <a:pt x="98394" y="321580"/>
                </a:lnTo>
                <a:lnTo>
                  <a:pt x="106393" y="322380"/>
                </a:lnTo>
                <a:lnTo>
                  <a:pt x="109593" y="322380"/>
                </a:lnTo>
                <a:cubicBezTo>
                  <a:pt x="113326" y="322380"/>
                  <a:pt x="119192" y="316247"/>
                  <a:pt x="127192" y="303981"/>
                </a:cubicBezTo>
                <a:cubicBezTo>
                  <a:pt x="136258" y="286915"/>
                  <a:pt x="144524" y="268516"/>
                  <a:pt x="151991" y="248784"/>
                </a:cubicBezTo>
                <a:cubicBezTo>
                  <a:pt x="156790" y="238385"/>
                  <a:pt x="159190" y="230119"/>
                  <a:pt x="159190" y="223986"/>
                </a:cubicBezTo>
                <a:lnTo>
                  <a:pt x="159190" y="223186"/>
                </a:lnTo>
                <a:lnTo>
                  <a:pt x="157590" y="223186"/>
                </a:lnTo>
                <a:cubicBezTo>
                  <a:pt x="155724" y="224786"/>
                  <a:pt x="153857" y="225586"/>
                  <a:pt x="151991" y="225586"/>
                </a:cubicBezTo>
                <a:lnTo>
                  <a:pt x="139991" y="225586"/>
                </a:lnTo>
                <a:cubicBezTo>
                  <a:pt x="135458" y="225586"/>
                  <a:pt x="131459" y="222653"/>
                  <a:pt x="127992" y="216786"/>
                </a:cubicBezTo>
                <a:cubicBezTo>
                  <a:pt x="125059" y="214386"/>
                  <a:pt x="120259" y="207454"/>
                  <a:pt x="113593" y="195988"/>
                </a:cubicBezTo>
                <a:lnTo>
                  <a:pt x="113593" y="191188"/>
                </a:lnTo>
                <a:cubicBezTo>
                  <a:pt x="113860" y="190121"/>
                  <a:pt x="114393" y="189588"/>
                  <a:pt x="115193" y="189588"/>
                </a:cubicBezTo>
                <a:cubicBezTo>
                  <a:pt x="121592" y="195988"/>
                  <a:pt x="125059" y="199187"/>
                  <a:pt x="125592" y="199187"/>
                </a:cubicBezTo>
                <a:cubicBezTo>
                  <a:pt x="126659" y="199187"/>
                  <a:pt x="127192" y="199454"/>
                  <a:pt x="127192" y="199987"/>
                </a:cubicBezTo>
                <a:cubicBezTo>
                  <a:pt x="133325" y="198654"/>
                  <a:pt x="145324" y="190655"/>
                  <a:pt x="163190" y="175989"/>
                </a:cubicBezTo>
                <a:cubicBezTo>
                  <a:pt x="165590" y="175989"/>
                  <a:pt x="170656" y="171722"/>
                  <a:pt x="178389" y="163190"/>
                </a:cubicBezTo>
                <a:lnTo>
                  <a:pt x="178389" y="162390"/>
                </a:lnTo>
                <a:cubicBezTo>
                  <a:pt x="177855" y="160256"/>
                  <a:pt x="174656" y="158390"/>
                  <a:pt x="168790" y="156790"/>
                </a:cubicBezTo>
                <a:lnTo>
                  <a:pt x="167990" y="155190"/>
                </a:lnTo>
                <a:cubicBezTo>
                  <a:pt x="167990" y="154657"/>
                  <a:pt x="170123" y="153590"/>
                  <a:pt x="174389" y="151990"/>
                </a:cubicBezTo>
                <a:cubicBezTo>
                  <a:pt x="180256" y="149057"/>
                  <a:pt x="183189" y="144524"/>
                  <a:pt x="183189" y="138391"/>
                </a:cubicBezTo>
                <a:cubicBezTo>
                  <a:pt x="183722" y="138391"/>
                  <a:pt x="183988" y="137858"/>
                  <a:pt x="183988" y="136791"/>
                </a:cubicBezTo>
                <a:cubicBezTo>
                  <a:pt x="184522" y="124259"/>
                  <a:pt x="184789" y="117326"/>
                  <a:pt x="184789" y="115992"/>
                </a:cubicBezTo>
                <a:cubicBezTo>
                  <a:pt x="185855" y="115992"/>
                  <a:pt x="186388" y="115459"/>
                  <a:pt x="186388" y="114393"/>
                </a:cubicBezTo>
                <a:lnTo>
                  <a:pt x="186388" y="102393"/>
                </a:lnTo>
                <a:lnTo>
                  <a:pt x="187988" y="99993"/>
                </a:lnTo>
                <a:lnTo>
                  <a:pt x="187988" y="90394"/>
                </a:lnTo>
                <a:cubicBezTo>
                  <a:pt x="189055" y="89061"/>
                  <a:pt x="189588" y="88261"/>
                  <a:pt x="189588" y="87994"/>
                </a:cubicBezTo>
                <a:lnTo>
                  <a:pt x="189588" y="66396"/>
                </a:lnTo>
                <a:cubicBezTo>
                  <a:pt x="185855" y="62396"/>
                  <a:pt x="183988" y="59463"/>
                  <a:pt x="183988" y="57596"/>
                </a:cubicBezTo>
                <a:cubicBezTo>
                  <a:pt x="179722" y="56263"/>
                  <a:pt x="175989" y="52796"/>
                  <a:pt x="172789" y="47197"/>
                </a:cubicBezTo>
                <a:lnTo>
                  <a:pt x="172789" y="46397"/>
                </a:lnTo>
                <a:cubicBezTo>
                  <a:pt x="174389" y="42930"/>
                  <a:pt x="176256" y="40530"/>
                  <a:pt x="178389" y="39197"/>
                </a:cubicBezTo>
                <a:close/>
                <a:moveTo>
                  <a:pt x="238385" y="37597"/>
                </a:moveTo>
                <a:lnTo>
                  <a:pt x="240785" y="37597"/>
                </a:lnTo>
                <a:cubicBezTo>
                  <a:pt x="243718" y="39197"/>
                  <a:pt x="246118" y="40264"/>
                  <a:pt x="247985" y="40797"/>
                </a:cubicBezTo>
                <a:cubicBezTo>
                  <a:pt x="260251" y="41330"/>
                  <a:pt x="266650" y="41597"/>
                  <a:pt x="267184" y="41597"/>
                </a:cubicBezTo>
                <a:cubicBezTo>
                  <a:pt x="275983" y="46397"/>
                  <a:pt x="284782" y="49330"/>
                  <a:pt x="293582" y="50396"/>
                </a:cubicBezTo>
                <a:cubicBezTo>
                  <a:pt x="299181" y="53330"/>
                  <a:pt x="302648" y="55463"/>
                  <a:pt x="303981" y="56796"/>
                </a:cubicBezTo>
                <a:cubicBezTo>
                  <a:pt x="309314" y="62129"/>
                  <a:pt x="311981" y="65862"/>
                  <a:pt x="311981" y="67995"/>
                </a:cubicBezTo>
                <a:lnTo>
                  <a:pt x="311981" y="70395"/>
                </a:lnTo>
                <a:cubicBezTo>
                  <a:pt x="310114" y="76795"/>
                  <a:pt x="307181" y="79995"/>
                  <a:pt x="303181" y="79995"/>
                </a:cubicBezTo>
                <a:cubicBezTo>
                  <a:pt x="303181" y="80528"/>
                  <a:pt x="302915" y="80795"/>
                  <a:pt x="302381" y="80795"/>
                </a:cubicBezTo>
                <a:lnTo>
                  <a:pt x="297581" y="80795"/>
                </a:lnTo>
                <a:cubicBezTo>
                  <a:pt x="293315" y="76795"/>
                  <a:pt x="289316" y="74128"/>
                  <a:pt x="285582" y="72795"/>
                </a:cubicBezTo>
                <a:lnTo>
                  <a:pt x="273583" y="72795"/>
                </a:lnTo>
                <a:cubicBezTo>
                  <a:pt x="265850" y="67462"/>
                  <a:pt x="257318" y="64796"/>
                  <a:pt x="247985" y="64796"/>
                </a:cubicBezTo>
                <a:lnTo>
                  <a:pt x="245585" y="64796"/>
                </a:lnTo>
                <a:cubicBezTo>
                  <a:pt x="245318" y="58929"/>
                  <a:pt x="242385" y="55996"/>
                  <a:pt x="236785" y="55996"/>
                </a:cubicBezTo>
                <a:cubicBezTo>
                  <a:pt x="231452" y="53596"/>
                  <a:pt x="228252" y="51463"/>
                  <a:pt x="227186" y="49597"/>
                </a:cubicBezTo>
                <a:lnTo>
                  <a:pt x="227186" y="47197"/>
                </a:lnTo>
                <a:cubicBezTo>
                  <a:pt x="229319" y="42397"/>
                  <a:pt x="233052" y="39197"/>
                  <a:pt x="238385" y="37597"/>
                </a:cubicBezTo>
                <a:close/>
                <a:moveTo>
                  <a:pt x="558942" y="0"/>
                </a:moveTo>
                <a:cubicBezTo>
                  <a:pt x="566942" y="4266"/>
                  <a:pt x="570942" y="8266"/>
                  <a:pt x="570942" y="11999"/>
                </a:cubicBezTo>
                <a:cubicBezTo>
                  <a:pt x="572542" y="21865"/>
                  <a:pt x="573875" y="27465"/>
                  <a:pt x="574941" y="28798"/>
                </a:cubicBezTo>
                <a:lnTo>
                  <a:pt x="574941" y="43997"/>
                </a:lnTo>
                <a:cubicBezTo>
                  <a:pt x="574941" y="44264"/>
                  <a:pt x="575475" y="45063"/>
                  <a:pt x="576541" y="46397"/>
                </a:cubicBezTo>
                <a:lnTo>
                  <a:pt x="576541" y="53596"/>
                </a:lnTo>
                <a:cubicBezTo>
                  <a:pt x="576541" y="58929"/>
                  <a:pt x="578675" y="61596"/>
                  <a:pt x="582941" y="61596"/>
                </a:cubicBezTo>
                <a:lnTo>
                  <a:pt x="588541" y="61596"/>
                </a:lnTo>
                <a:cubicBezTo>
                  <a:pt x="590941" y="63996"/>
                  <a:pt x="594674" y="65329"/>
                  <a:pt x="599740" y="65596"/>
                </a:cubicBezTo>
                <a:lnTo>
                  <a:pt x="602140" y="68795"/>
                </a:lnTo>
                <a:lnTo>
                  <a:pt x="602140" y="69595"/>
                </a:lnTo>
                <a:cubicBezTo>
                  <a:pt x="597873" y="73862"/>
                  <a:pt x="595740" y="78128"/>
                  <a:pt x="595740" y="82395"/>
                </a:cubicBezTo>
                <a:lnTo>
                  <a:pt x="588541" y="87994"/>
                </a:lnTo>
                <a:lnTo>
                  <a:pt x="588541" y="89594"/>
                </a:lnTo>
                <a:cubicBezTo>
                  <a:pt x="589607" y="89594"/>
                  <a:pt x="590140" y="89861"/>
                  <a:pt x="590140" y="90394"/>
                </a:cubicBezTo>
                <a:cubicBezTo>
                  <a:pt x="596540" y="90394"/>
                  <a:pt x="608539" y="83994"/>
                  <a:pt x="626138" y="71195"/>
                </a:cubicBezTo>
                <a:lnTo>
                  <a:pt x="638938" y="63196"/>
                </a:lnTo>
                <a:cubicBezTo>
                  <a:pt x="638938" y="62396"/>
                  <a:pt x="639471" y="61329"/>
                  <a:pt x="640537" y="59996"/>
                </a:cubicBezTo>
                <a:lnTo>
                  <a:pt x="640537" y="51996"/>
                </a:lnTo>
                <a:cubicBezTo>
                  <a:pt x="638938" y="50663"/>
                  <a:pt x="638138" y="44264"/>
                  <a:pt x="638138" y="32798"/>
                </a:cubicBezTo>
                <a:lnTo>
                  <a:pt x="638138" y="27998"/>
                </a:lnTo>
                <a:lnTo>
                  <a:pt x="634138" y="21598"/>
                </a:lnTo>
                <a:cubicBezTo>
                  <a:pt x="634404" y="20532"/>
                  <a:pt x="634938" y="19998"/>
                  <a:pt x="635738" y="19998"/>
                </a:cubicBezTo>
                <a:lnTo>
                  <a:pt x="637338" y="19998"/>
                </a:lnTo>
                <a:lnTo>
                  <a:pt x="644537" y="25598"/>
                </a:lnTo>
                <a:cubicBezTo>
                  <a:pt x="648270" y="36264"/>
                  <a:pt x="651203" y="43464"/>
                  <a:pt x="653337" y="47197"/>
                </a:cubicBezTo>
                <a:cubicBezTo>
                  <a:pt x="654403" y="47197"/>
                  <a:pt x="655737" y="45330"/>
                  <a:pt x="657336" y="41597"/>
                </a:cubicBezTo>
                <a:cubicBezTo>
                  <a:pt x="660270" y="39464"/>
                  <a:pt x="664003" y="38397"/>
                  <a:pt x="668536" y="38397"/>
                </a:cubicBezTo>
                <a:lnTo>
                  <a:pt x="677335" y="38397"/>
                </a:lnTo>
                <a:cubicBezTo>
                  <a:pt x="689601" y="40264"/>
                  <a:pt x="695734" y="42397"/>
                  <a:pt x="695734" y="44797"/>
                </a:cubicBezTo>
                <a:lnTo>
                  <a:pt x="695734" y="47197"/>
                </a:lnTo>
                <a:cubicBezTo>
                  <a:pt x="693068" y="49063"/>
                  <a:pt x="691734" y="52530"/>
                  <a:pt x="691734" y="57596"/>
                </a:cubicBezTo>
                <a:cubicBezTo>
                  <a:pt x="691734" y="63996"/>
                  <a:pt x="693601" y="75728"/>
                  <a:pt x="697334" y="92794"/>
                </a:cubicBezTo>
                <a:cubicBezTo>
                  <a:pt x="698667" y="94394"/>
                  <a:pt x="701334" y="102393"/>
                  <a:pt x="705333" y="116792"/>
                </a:cubicBezTo>
                <a:lnTo>
                  <a:pt x="714933" y="140791"/>
                </a:lnTo>
                <a:lnTo>
                  <a:pt x="718933" y="140791"/>
                </a:lnTo>
                <a:cubicBezTo>
                  <a:pt x="726399" y="121592"/>
                  <a:pt x="732532" y="103193"/>
                  <a:pt x="737332" y="85594"/>
                </a:cubicBezTo>
                <a:cubicBezTo>
                  <a:pt x="740798" y="72262"/>
                  <a:pt x="742931" y="65596"/>
                  <a:pt x="743731" y="65596"/>
                </a:cubicBezTo>
                <a:lnTo>
                  <a:pt x="744531" y="67195"/>
                </a:lnTo>
                <a:lnTo>
                  <a:pt x="744531" y="71195"/>
                </a:lnTo>
                <a:cubicBezTo>
                  <a:pt x="744531" y="72795"/>
                  <a:pt x="744264" y="73595"/>
                  <a:pt x="743731" y="73595"/>
                </a:cubicBezTo>
                <a:lnTo>
                  <a:pt x="744531" y="77595"/>
                </a:lnTo>
                <a:lnTo>
                  <a:pt x="744531" y="83994"/>
                </a:lnTo>
                <a:cubicBezTo>
                  <a:pt x="744531" y="89594"/>
                  <a:pt x="744264" y="93594"/>
                  <a:pt x="743731" y="95994"/>
                </a:cubicBezTo>
                <a:cubicBezTo>
                  <a:pt x="744264" y="99993"/>
                  <a:pt x="744531" y="104527"/>
                  <a:pt x="744531" y="109593"/>
                </a:cubicBezTo>
                <a:lnTo>
                  <a:pt x="744531" y="127192"/>
                </a:lnTo>
                <a:cubicBezTo>
                  <a:pt x="744531" y="129325"/>
                  <a:pt x="744264" y="132258"/>
                  <a:pt x="743731" y="135991"/>
                </a:cubicBezTo>
                <a:lnTo>
                  <a:pt x="746131" y="140791"/>
                </a:lnTo>
                <a:lnTo>
                  <a:pt x="746131" y="159990"/>
                </a:lnTo>
                <a:lnTo>
                  <a:pt x="747731" y="162390"/>
                </a:lnTo>
                <a:lnTo>
                  <a:pt x="747731" y="170389"/>
                </a:lnTo>
                <a:cubicBezTo>
                  <a:pt x="750397" y="173856"/>
                  <a:pt x="755730" y="178389"/>
                  <a:pt x="763730" y="183988"/>
                </a:cubicBezTo>
                <a:cubicBezTo>
                  <a:pt x="763730" y="185322"/>
                  <a:pt x="766663" y="190655"/>
                  <a:pt x="772529" y="199987"/>
                </a:cubicBezTo>
                <a:cubicBezTo>
                  <a:pt x="775729" y="207187"/>
                  <a:pt x="777329" y="211987"/>
                  <a:pt x="777329" y="214386"/>
                </a:cubicBezTo>
                <a:cubicBezTo>
                  <a:pt x="777862" y="214386"/>
                  <a:pt x="778129" y="214653"/>
                  <a:pt x="778129" y="215186"/>
                </a:cubicBezTo>
                <a:cubicBezTo>
                  <a:pt x="777596" y="215186"/>
                  <a:pt x="775996" y="217053"/>
                  <a:pt x="773329" y="220786"/>
                </a:cubicBezTo>
                <a:lnTo>
                  <a:pt x="773329" y="223986"/>
                </a:lnTo>
                <a:lnTo>
                  <a:pt x="774929" y="226386"/>
                </a:lnTo>
                <a:lnTo>
                  <a:pt x="774929" y="232785"/>
                </a:lnTo>
                <a:cubicBezTo>
                  <a:pt x="773596" y="235452"/>
                  <a:pt x="771463" y="236785"/>
                  <a:pt x="768529" y="236785"/>
                </a:cubicBezTo>
                <a:cubicBezTo>
                  <a:pt x="765596" y="236785"/>
                  <a:pt x="761063" y="232785"/>
                  <a:pt x="754931" y="224786"/>
                </a:cubicBezTo>
                <a:cubicBezTo>
                  <a:pt x="746664" y="224786"/>
                  <a:pt x="738665" y="219719"/>
                  <a:pt x="730932" y="209587"/>
                </a:cubicBezTo>
                <a:cubicBezTo>
                  <a:pt x="730932" y="206120"/>
                  <a:pt x="726399" y="201854"/>
                  <a:pt x="717333" y="196788"/>
                </a:cubicBezTo>
                <a:cubicBezTo>
                  <a:pt x="717333" y="194388"/>
                  <a:pt x="713333" y="190921"/>
                  <a:pt x="705333" y="186388"/>
                </a:cubicBezTo>
                <a:cubicBezTo>
                  <a:pt x="705333" y="186122"/>
                  <a:pt x="704000" y="184788"/>
                  <a:pt x="701334" y="182388"/>
                </a:cubicBezTo>
                <a:lnTo>
                  <a:pt x="701334" y="171989"/>
                </a:lnTo>
                <a:cubicBezTo>
                  <a:pt x="701334" y="170123"/>
                  <a:pt x="702134" y="168256"/>
                  <a:pt x="703734" y="166389"/>
                </a:cubicBezTo>
                <a:lnTo>
                  <a:pt x="703734" y="163990"/>
                </a:lnTo>
                <a:cubicBezTo>
                  <a:pt x="698934" y="154923"/>
                  <a:pt x="694667" y="143457"/>
                  <a:pt x="690934" y="129592"/>
                </a:cubicBezTo>
                <a:cubicBezTo>
                  <a:pt x="685601" y="114926"/>
                  <a:pt x="682402" y="102927"/>
                  <a:pt x="681335" y="93594"/>
                </a:cubicBezTo>
                <a:cubicBezTo>
                  <a:pt x="678668" y="87994"/>
                  <a:pt x="676269" y="79728"/>
                  <a:pt x="674135" y="68795"/>
                </a:cubicBezTo>
                <a:cubicBezTo>
                  <a:pt x="673335" y="68795"/>
                  <a:pt x="672802" y="67462"/>
                  <a:pt x="672536" y="64796"/>
                </a:cubicBezTo>
                <a:lnTo>
                  <a:pt x="671736" y="64796"/>
                </a:lnTo>
                <a:cubicBezTo>
                  <a:pt x="668002" y="64796"/>
                  <a:pt x="663469" y="69329"/>
                  <a:pt x="658136" y="78395"/>
                </a:cubicBezTo>
                <a:lnTo>
                  <a:pt x="658136" y="79195"/>
                </a:lnTo>
                <a:cubicBezTo>
                  <a:pt x="658136" y="79461"/>
                  <a:pt x="658670" y="80261"/>
                  <a:pt x="659736" y="81595"/>
                </a:cubicBezTo>
                <a:lnTo>
                  <a:pt x="659736" y="131991"/>
                </a:lnTo>
                <a:cubicBezTo>
                  <a:pt x="660003" y="133058"/>
                  <a:pt x="664269" y="137058"/>
                  <a:pt x="672536" y="143991"/>
                </a:cubicBezTo>
                <a:lnTo>
                  <a:pt x="674935" y="148790"/>
                </a:lnTo>
                <a:lnTo>
                  <a:pt x="674935" y="155190"/>
                </a:lnTo>
                <a:cubicBezTo>
                  <a:pt x="672269" y="158657"/>
                  <a:pt x="666669" y="163190"/>
                  <a:pt x="658136" y="168789"/>
                </a:cubicBezTo>
                <a:cubicBezTo>
                  <a:pt x="655737" y="183188"/>
                  <a:pt x="652537" y="190388"/>
                  <a:pt x="648537" y="190388"/>
                </a:cubicBezTo>
                <a:lnTo>
                  <a:pt x="644537" y="195988"/>
                </a:lnTo>
                <a:lnTo>
                  <a:pt x="644537" y="201587"/>
                </a:lnTo>
                <a:cubicBezTo>
                  <a:pt x="645337" y="201587"/>
                  <a:pt x="646670" y="202387"/>
                  <a:pt x="648537" y="203987"/>
                </a:cubicBezTo>
                <a:lnTo>
                  <a:pt x="650937" y="203987"/>
                </a:lnTo>
                <a:lnTo>
                  <a:pt x="661336" y="198387"/>
                </a:lnTo>
                <a:lnTo>
                  <a:pt x="669336" y="198387"/>
                </a:lnTo>
                <a:cubicBezTo>
                  <a:pt x="674935" y="201054"/>
                  <a:pt x="680535" y="202387"/>
                  <a:pt x="686135" y="202387"/>
                </a:cubicBezTo>
                <a:lnTo>
                  <a:pt x="692534" y="202387"/>
                </a:lnTo>
                <a:cubicBezTo>
                  <a:pt x="698667" y="204254"/>
                  <a:pt x="704267" y="207454"/>
                  <a:pt x="709333" y="211987"/>
                </a:cubicBezTo>
                <a:cubicBezTo>
                  <a:pt x="713066" y="212253"/>
                  <a:pt x="714933" y="213320"/>
                  <a:pt x="714933" y="215186"/>
                </a:cubicBezTo>
                <a:lnTo>
                  <a:pt x="714933" y="215986"/>
                </a:lnTo>
                <a:cubicBezTo>
                  <a:pt x="709067" y="219986"/>
                  <a:pt x="706133" y="222653"/>
                  <a:pt x="706133" y="223986"/>
                </a:cubicBezTo>
                <a:cubicBezTo>
                  <a:pt x="705600" y="226652"/>
                  <a:pt x="705333" y="229319"/>
                  <a:pt x="705333" y="231985"/>
                </a:cubicBezTo>
                <a:lnTo>
                  <a:pt x="705333" y="244785"/>
                </a:lnTo>
                <a:lnTo>
                  <a:pt x="703734" y="247184"/>
                </a:lnTo>
                <a:lnTo>
                  <a:pt x="703734" y="255184"/>
                </a:lnTo>
                <a:lnTo>
                  <a:pt x="685335" y="311980"/>
                </a:lnTo>
                <a:cubicBezTo>
                  <a:pt x="679735" y="320513"/>
                  <a:pt x="676269" y="327180"/>
                  <a:pt x="674935" y="331979"/>
                </a:cubicBezTo>
                <a:cubicBezTo>
                  <a:pt x="670402" y="339445"/>
                  <a:pt x="667203" y="346112"/>
                  <a:pt x="665336" y="351978"/>
                </a:cubicBezTo>
                <a:cubicBezTo>
                  <a:pt x="660536" y="358911"/>
                  <a:pt x="657603" y="365844"/>
                  <a:pt x="656536" y="372777"/>
                </a:cubicBezTo>
                <a:cubicBezTo>
                  <a:pt x="654403" y="381043"/>
                  <a:pt x="652537" y="385309"/>
                  <a:pt x="650937" y="385576"/>
                </a:cubicBezTo>
                <a:cubicBezTo>
                  <a:pt x="644804" y="385576"/>
                  <a:pt x="640804" y="387176"/>
                  <a:pt x="638938" y="390376"/>
                </a:cubicBezTo>
                <a:lnTo>
                  <a:pt x="637338" y="391176"/>
                </a:lnTo>
                <a:lnTo>
                  <a:pt x="634138" y="391176"/>
                </a:lnTo>
                <a:cubicBezTo>
                  <a:pt x="623472" y="383176"/>
                  <a:pt x="618139" y="376243"/>
                  <a:pt x="618139" y="370377"/>
                </a:cubicBezTo>
                <a:cubicBezTo>
                  <a:pt x="610139" y="359711"/>
                  <a:pt x="602940" y="354378"/>
                  <a:pt x="596540" y="354378"/>
                </a:cubicBezTo>
                <a:cubicBezTo>
                  <a:pt x="596540" y="353578"/>
                  <a:pt x="594407" y="351978"/>
                  <a:pt x="590140" y="349578"/>
                </a:cubicBezTo>
                <a:cubicBezTo>
                  <a:pt x="588007" y="345845"/>
                  <a:pt x="586407" y="343979"/>
                  <a:pt x="585341" y="343979"/>
                </a:cubicBezTo>
                <a:cubicBezTo>
                  <a:pt x="577875" y="343979"/>
                  <a:pt x="569608" y="348245"/>
                  <a:pt x="560542" y="356778"/>
                </a:cubicBezTo>
                <a:cubicBezTo>
                  <a:pt x="556543" y="356778"/>
                  <a:pt x="552010" y="361577"/>
                  <a:pt x="546943" y="371177"/>
                </a:cubicBezTo>
                <a:lnTo>
                  <a:pt x="538944" y="371177"/>
                </a:lnTo>
                <a:cubicBezTo>
                  <a:pt x="538944" y="372510"/>
                  <a:pt x="535744" y="375443"/>
                  <a:pt x="529344" y="379976"/>
                </a:cubicBezTo>
                <a:cubicBezTo>
                  <a:pt x="521878" y="384776"/>
                  <a:pt x="512012" y="390642"/>
                  <a:pt x="499746" y="397575"/>
                </a:cubicBezTo>
                <a:cubicBezTo>
                  <a:pt x="499746" y="398375"/>
                  <a:pt x="497613" y="399708"/>
                  <a:pt x="493346" y="401575"/>
                </a:cubicBezTo>
                <a:lnTo>
                  <a:pt x="491747" y="401575"/>
                </a:lnTo>
                <a:cubicBezTo>
                  <a:pt x="490680" y="401575"/>
                  <a:pt x="490147" y="401042"/>
                  <a:pt x="490147" y="399975"/>
                </a:cubicBezTo>
                <a:cubicBezTo>
                  <a:pt x="493346" y="398909"/>
                  <a:pt x="502146" y="391176"/>
                  <a:pt x="516545" y="376777"/>
                </a:cubicBezTo>
                <a:cubicBezTo>
                  <a:pt x="523478" y="369844"/>
                  <a:pt x="529878" y="362377"/>
                  <a:pt x="535744" y="354378"/>
                </a:cubicBezTo>
                <a:lnTo>
                  <a:pt x="551743" y="334379"/>
                </a:lnTo>
                <a:cubicBezTo>
                  <a:pt x="556276" y="329046"/>
                  <a:pt x="559476" y="325313"/>
                  <a:pt x="561342" y="323180"/>
                </a:cubicBezTo>
                <a:cubicBezTo>
                  <a:pt x="581074" y="295448"/>
                  <a:pt x="590941" y="280249"/>
                  <a:pt x="590941" y="277583"/>
                </a:cubicBezTo>
                <a:lnTo>
                  <a:pt x="586941" y="277583"/>
                </a:lnTo>
                <a:cubicBezTo>
                  <a:pt x="586941" y="279182"/>
                  <a:pt x="585074" y="280782"/>
                  <a:pt x="581341" y="282382"/>
                </a:cubicBezTo>
                <a:cubicBezTo>
                  <a:pt x="581341" y="283182"/>
                  <a:pt x="578141" y="285849"/>
                  <a:pt x="571742" y="290382"/>
                </a:cubicBezTo>
                <a:lnTo>
                  <a:pt x="566142" y="295981"/>
                </a:lnTo>
                <a:lnTo>
                  <a:pt x="564542" y="295981"/>
                </a:lnTo>
                <a:cubicBezTo>
                  <a:pt x="562676" y="294915"/>
                  <a:pt x="559209" y="289849"/>
                  <a:pt x="554143" y="280782"/>
                </a:cubicBezTo>
                <a:cubicBezTo>
                  <a:pt x="550943" y="276516"/>
                  <a:pt x="548543" y="272783"/>
                  <a:pt x="546943" y="269583"/>
                </a:cubicBezTo>
                <a:cubicBezTo>
                  <a:pt x="546143" y="269583"/>
                  <a:pt x="545343" y="268783"/>
                  <a:pt x="544543" y="267183"/>
                </a:cubicBezTo>
                <a:lnTo>
                  <a:pt x="544543" y="260784"/>
                </a:lnTo>
                <a:cubicBezTo>
                  <a:pt x="544810" y="259717"/>
                  <a:pt x="545343" y="259184"/>
                  <a:pt x="546143" y="259184"/>
                </a:cubicBezTo>
                <a:lnTo>
                  <a:pt x="548543" y="259184"/>
                </a:lnTo>
                <a:lnTo>
                  <a:pt x="550943" y="260784"/>
                </a:lnTo>
                <a:lnTo>
                  <a:pt x="558942" y="260784"/>
                </a:lnTo>
                <a:cubicBezTo>
                  <a:pt x="565342" y="257051"/>
                  <a:pt x="574941" y="252784"/>
                  <a:pt x="587741" y="247984"/>
                </a:cubicBezTo>
                <a:cubicBezTo>
                  <a:pt x="595740" y="241851"/>
                  <a:pt x="603740" y="237318"/>
                  <a:pt x="611739" y="234385"/>
                </a:cubicBezTo>
                <a:cubicBezTo>
                  <a:pt x="619205" y="229052"/>
                  <a:pt x="622939" y="225586"/>
                  <a:pt x="622939" y="223986"/>
                </a:cubicBezTo>
                <a:cubicBezTo>
                  <a:pt x="624538" y="222119"/>
                  <a:pt x="625338" y="218386"/>
                  <a:pt x="625338" y="212787"/>
                </a:cubicBezTo>
                <a:lnTo>
                  <a:pt x="625338" y="207187"/>
                </a:lnTo>
                <a:cubicBezTo>
                  <a:pt x="625338" y="206387"/>
                  <a:pt x="624272" y="205320"/>
                  <a:pt x="622139" y="203987"/>
                </a:cubicBezTo>
                <a:lnTo>
                  <a:pt x="606940" y="203987"/>
                </a:lnTo>
                <a:cubicBezTo>
                  <a:pt x="602140" y="202387"/>
                  <a:pt x="599473" y="201054"/>
                  <a:pt x="598940" y="199987"/>
                </a:cubicBezTo>
                <a:cubicBezTo>
                  <a:pt x="594674" y="196254"/>
                  <a:pt x="592007" y="193054"/>
                  <a:pt x="590941" y="190388"/>
                </a:cubicBezTo>
                <a:lnTo>
                  <a:pt x="590941" y="188788"/>
                </a:lnTo>
                <a:cubicBezTo>
                  <a:pt x="591207" y="187721"/>
                  <a:pt x="591740" y="187188"/>
                  <a:pt x="592540" y="187188"/>
                </a:cubicBezTo>
                <a:lnTo>
                  <a:pt x="602140" y="187188"/>
                </a:lnTo>
                <a:cubicBezTo>
                  <a:pt x="608006" y="184255"/>
                  <a:pt x="610939" y="181855"/>
                  <a:pt x="610939" y="179989"/>
                </a:cubicBezTo>
                <a:cubicBezTo>
                  <a:pt x="613606" y="178122"/>
                  <a:pt x="618139" y="170656"/>
                  <a:pt x="624538" y="157590"/>
                </a:cubicBezTo>
                <a:lnTo>
                  <a:pt x="625338" y="153590"/>
                </a:lnTo>
                <a:cubicBezTo>
                  <a:pt x="625338" y="152257"/>
                  <a:pt x="619739" y="149324"/>
                  <a:pt x="608539" y="144791"/>
                </a:cubicBezTo>
                <a:cubicBezTo>
                  <a:pt x="602940" y="141858"/>
                  <a:pt x="598407" y="138658"/>
                  <a:pt x="594940" y="135191"/>
                </a:cubicBezTo>
                <a:cubicBezTo>
                  <a:pt x="593340" y="135191"/>
                  <a:pt x="590407" y="133591"/>
                  <a:pt x="586141" y="130392"/>
                </a:cubicBezTo>
                <a:lnTo>
                  <a:pt x="582941" y="130392"/>
                </a:lnTo>
                <a:lnTo>
                  <a:pt x="582941" y="142391"/>
                </a:lnTo>
                <a:lnTo>
                  <a:pt x="584541" y="144791"/>
                </a:lnTo>
                <a:lnTo>
                  <a:pt x="584541" y="167989"/>
                </a:lnTo>
                <a:lnTo>
                  <a:pt x="582941" y="170389"/>
                </a:lnTo>
                <a:lnTo>
                  <a:pt x="582941" y="189588"/>
                </a:lnTo>
                <a:cubicBezTo>
                  <a:pt x="581874" y="190921"/>
                  <a:pt x="581341" y="191988"/>
                  <a:pt x="581341" y="192788"/>
                </a:cubicBezTo>
                <a:cubicBezTo>
                  <a:pt x="581341" y="197054"/>
                  <a:pt x="581074" y="204520"/>
                  <a:pt x="580541" y="215186"/>
                </a:cubicBezTo>
                <a:lnTo>
                  <a:pt x="566142" y="227986"/>
                </a:lnTo>
                <a:cubicBezTo>
                  <a:pt x="563209" y="227986"/>
                  <a:pt x="557876" y="223986"/>
                  <a:pt x="550143" y="215986"/>
                </a:cubicBezTo>
                <a:cubicBezTo>
                  <a:pt x="550143" y="214920"/>
                  <a:pt x="547476" y="212520"/>
                  <a:pt x="542143" y="208787"/>
                </a:cubicBezTo>
                <a:cubicBezTo>
                  <a:pt x="542143" y="207720"/>
                  <a:pt x="540010" y="204787"/>
                  <a:pt x="535744" y="199987"/>
                </a:cubicBezTo>
                <a:cubicBezTo>
                  <a:pt x="532011" y="193321"/>
                  <a:pt x="530144" y="187455"/>
                  <a:pt x="530144" y="182388"/>
                </a:cubicBezTo>
                <a:lnTo>
                  <a:pt x="528544" y="181588"/>
                </a:lnTo>
                <a:lnTo>
                  <a:pt x="523745" y="181588"/>
                </a:lnTo>
                <a:cubicBezTo>
                  <a:pt x="509612" y="191721"/>
                  <a:pt x="498146" y="196788"/>
                  <a:pt x="489347" y="196788"/>
                </a:cubicBezTo>
                <a:cubicBezTo>
                  <a:pt x="489347" y="197321"/>
                  <a:pt x="489080" y="197588"/>
                  <a:pt x="488547" y="197588"/>
                </a:cubicBezTo>
                <a:lnTo>
                  <a:pt x="478947" y="197588"/>
                </a:lnTo>
                <a:lnTo>
                  <a:pt x="466948" y="193588"/>
                </a:lnTo>
                <a:cubicBezTo>
                  <a:pt x="460015" y="188788"/>
                  <a:pt x="456549" y="186122"/>
                  <a:pt x="456549" y="185588"/>
                </a:cubicBezTo>
                <a:lnTo>
                  <a:pt x="456549" y="183188"/>
                </a:lnTo>
                <a:cubicBezTo>
                  <a:pt x="456815" y="182122"/>
                  <a:pt x="457349" y="181588"/>
                  <a:pt x="458149" y="181588"/>
                </a:cubicBezTo>
                <a:lnTo>
                  <a:pt x="468548" y="181588"/>
                </a:lnTo>
                <a:cubicBezTo>
                  <a:pt x="488813" y="171456"/>
                  <a:pt x="499213" y="164523"/>
                  <a:pt x="499746" y="160790"/>
                </a:cubicBezTo>
                <a:cubicBezTo>
                  <a:pt x="499746" y="157057"/>
                  <a:pt x="500813" y="155190"/>
                  <a:pt x="502946" y="155190"/>
                </a:cubicBezTo>
                <a:cubicBezTo>
                  <a:pt x="508812" y="155190"/>
                  <a:pt x="522145" y="148790"/>
                  <a:pt x="542943" y="135991"/>
                </a:cubicBezTo>
                <a:cubicBezTo>
                  <a:pt x="550410" y="133325"/>
                  <a:pt x="554143" y="130658"/>
                  <a:pt x="554143" y="127992"/>
                </a:cubicBezTo>
                <a:lnTo>
                  <a:pt x="554143" y="120792"/>
                </a:lnTo>
                <a:cubicBezTo>
                  <a:pt x="553076" y="119459"/>
                  <a:pt x="552543" y="118126"/>
                  <a:pt x="552543" y="116792"/>
                </a:cubicBezTo>
                <a:lnTo>
                  <a:pt x="549343" y="116792"/>
                </a:lnTo>
                <a:cubicBezTo>
                  <a:pt x="536811" y="126125"/>
                  <a:pt x="528011" y="132258"/>
                  <a:pt x="522945" y="135191"/>
                </a:cubicBezTo>
                <a:lnTo>
                  <a:pt x="519745" y="135191"/>
                </a:lnTo>
                <a:cubicBezTo>
                  <a:pt x="516278" y="133591"/>
                  <a:pt x="510412" y="125859"/>
                  <a:pt x="502146" y="111993"/>
                </a:cubicBezTo>
                <a:cubicBezTo>
                  <a:pt x="501346" y="111993"/>
                  <a:pt x="500013" y="110126"/>
                  <a:pt x="498146" y="106393"/>
                </a:cubicBezTo>
                <a:lnTo>
                  <a:pt x="498146" y="105593"/>
                </a:lnTo>
                <a:cubicBezTo>
                  <a:pt x="498146" y="104793"/>
                  <a:pt x="499213" y="103727"/>
                  <a:pt x="501346" y="102393"/>
                </a:cubicBezTo>
                <a:lnTo>
                  <a:pt x="504546" y="102393"/>
                </a:lnTo>
                <a:lnTo>
                  <a:pt x="506946" y="103993"/>
                </a:lnTo>
                <a:lnTo>
                  <a:pt x="508546" y="103993"/>
                </a:lnTo>
                <a:cubicBezTo>
                  <a:pt x="521078" y="96527"/>
                  <a:pt x="528544" y="91727"/>
                  <a:pt x="530944" y="89594"/>
                </a:cubicBezTo>
                <a:cubicBezTo>
                  <a:pt x="535211" y="87194"/>
                  <a:pt x="539210" y="84261"/>
                  <a:pt x="542943" y="80795"/>
                </a:cubicBezTo>
                <a:cubicBezTo>
                  <a:pt x="548810" y="77328"/>
                  <a:pt x="551743" y="74662"/>
                  <a:pt x="551743" y="72795"/>
                </a:cubicBezTo>
                <a:lnTo>
                  <a:pt x="554143" y="68795"/>
                </a:lnTo>
                <a:lnTo>
                  <a:pt x="554143" y="56796"/>
                </a:lnTo>
                <a:lnTo>
                  <a:pt x="557343" y="51996"/>
                </a:lnTo>
                <a:lnTo>
                  <a:pt x="557343" y="13599"/>
                </a:lnTo>
                <a:cubicBezTo>
                  <a:pt x="556543" y="12799"/>
                  <a:pt x="555742" y="9599"/>
                  <a:pt x="554943" y="3999"/>
                </a:cubicBezTo>
                <a:cubicBezTo>
                  <a:pt x="554409" y="3999"/>
                  <a:pt x="554143" y="3733"/>
                  <a:pt x="554143" y="3199"/>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buClrTx/>
              <a:buSzTx/>
              <a:buFontTx/>
            </a:pPr>
            <a:endParaRPr lang="zh-CN" altLang="en-US" sz="3200">
              <a:solidFill>
                <a:schemeClr val="bg1"/>
              </a:solidFill>
              <a:effectLst/>
              <a:ea typeface="微软雅黑" panose="020B0503020204020204" pitchFamily="34" charset="-122"/>
              <a:cs typeface="Allan" panose="02000803000000000000" charset="0"/>
              <a:sym typeface="Arial" panose="020B0604020202020204" pitchFamily="34" charset="0"/>
            </a:endParaRPr>
          </a:p>
        </p:txBody>
      </p:sp>
      <p:sp>
        <p:nvSpPr>
          <p:cNvPr id="63" name="文本框 62">
            <a:extLst>
              <a:ext uri="{FF2B5EF4-FFF2-40B4-BE49-F238E27FC236}">
                <a16:creationId xmlns:a16="http://schemas.microsoft.com/office/drawing/2014/main" id="{0250D010-6557-B541-874B-973C15ABF1D2}"/>
              </a:ext>
            </a:extLst>
          </p:cNvPr>
          <p:cNvSpPr txBox="1"/>
          <p:nvPr/>
        </p:nvSpPr>
        <p:spPr>
          <a:xfrm>
            <a:off x="5608161" y="5260936"/>
            <a:ext cx="778129" cy="401575"/>
          </a:xfrm>
          <a:custGeom>
            <a:avLst/>
            <a:gdLst/>
            <a:ahLst/>
            <a:cxnLst/>
            <a:rect l="l" t="t" r="r" b="b"/>
            <a:pathLst>
              <a:path w="778129" h="401575">
                <a:moveTo>
                  <a:pt x="662936" y="242385"/>
                </a:moveTo>
                <a:cubicBezTo>
                  <a:pt x="653337" y="243985"/>
                  <a:pt x="648537" y="248784"/>
                  <a:pt x="648537" y="256784"/>
                </a:cubicBezTo>
                <a:cubicBezTo>
                  <a:pt x="641871" y="277316"/>
                  <a:pt x="636004" y="289049"/>
                  <a:pt x="630938" y="291982"/>
                </a:cubicBezTo>
                <a:cubicBezTo>
                  <a:pt x="630938" y="295182"/>
                  <a:pt x="624005" y="302914"/>
                  <a:pt x="610139" y="315180"/>
                </a:cubicBezTo>
                <a:cubicBezTo>
                  <a:pt x="610139" y="316780"/>
                  <a:pt x="607473" y="319980"/>
                  <a:pt x="602140" y="324780"/>
                </a:cubicBezTo>
                <a:lnTo>
                  <a:pt x="602140" y="327980"/>
                </a:lnTo>
                <a:lnTo>
                  <a:pt x="606139" y="328779"/>
                </a:lnTo>
                <a:lnTo>
                  <a:pt x="613339" y="328779"/>
                </a:lnTo>
                <a:lnTo>
                  <a:pt x="619739" y="331979"/>
                </a:lnTo>
                <a:lnTo>
                  <a:pt x="630138" y="331979"/>
                </a:lnTo>
                <a:cubicBezTo>
                  <a:pt x="636271" y="329579"/>
                  <a:pt x="640537" y="325580"/>
                  <a:pt x="642937" y="319980"/>
                </a:cubicBezTo>
                <a:cubicBezTo>
                  <a:pt x="650403" y="302914"/>
                  <a:pt x="655470" y="287982"/>
                  <a:pt x="658136" y="275183"/>
                </a:cubicBezTo>
                <a:cubicBezTo>
                  <a:pt x="661869" y="262917"/>
                  <a:pt x="663736" y="251984"/>
                  <a:pt x="663736" y="242385"/>
                </a:cubicBezTo>
                <a:close/>
                <a:moveTo>
                  <a:pt x="570942" y="224786"/>
                </a:moveTo>
                <a:lnTo>
                  <a:pt x="572542" y="224786"/>
                </a:lnTo>
                <a:lnTo>
                  <a:pt x="572542" y="226386"/>
                </a:lnTo>
                <a:cubicBezTo>
                  <a:pt x="571475" y="226386"/>
                  <a:pt x="570942" y="225852"/>
                  <a:pt x="570942" y="224786"/>
                </a:cubicBezTo>
                <a:close/>
                <a:moveTo>
                  <a:pt x="219186" y="107993"/>
                </a:moveTo>
                <a:cubicBezTo>
                  <a:pt x="216520" y="114926"/>
                  <a:pt x="215187" y="122925"/>
                  <a:pt x="215187" y="131991"/>
                </a:cubicBezTo>
                <a:cubicBezTo>
                  <a:pt x="215720" y="133058"/>
                  <a:pt x="215987" y="133858"/>
                  <a:pt x="215987" y="134391"/>
                </a:cubicBezTo>
                <a:lnTo>
                  <a:pt x="216786" y="134391"/>
                </a:lnTo>
                <a:cubicBezTo>
                  <a:pt x="222119" y="131192"/>
                  <a:pt x="225586" y="128258"/>
                  <a:pt x="227186" y="125592"/>
                </a:cubicBezTo>
                <a:lnTo>
                  <a:pt x="227186" y="117592"/>
                </a:lnTo>
                <a:cubicBezTo>
                  <a:pt x="223986" y="111459"/>
                  <a:pt x="221320" y="108260"/>
                  <a:pt x="219186" y="107993"/>
                </a:cubicBezTo>
                <a:close/>
                <a:moveTo>
                  <a:pt x="590140" y="99993"/>
                </a:moveTo>
                <a:cubicBezTo>
                  <a:pt x="588007" y="105060"/>
                  <a:pt x="586141" y="110926"/>
                  <a:pt x="584541" y="117592"/>
                </a:cubicBezTo>
                <a:cubicBezTo>
                  <a:pt x="583474" y="117859"/>
                  <a:pt x="582941" y="118392"/>
                  <a:pt x="582941" y="119192"/>
                </a:cubicBezTo>
                <a:lnTo>
                  <a:pt x="582941" y="123992"/>
                </a:lnTo>
                <a:cubicBezTo>
                  <a:pt x="587207" y="127192"/>
                  <a:pt x="592274" y="128792"/>
                  <a:pt x="598140" y="128792"/>
                </a:cubicBezTo>
                <a:lnTo>
                  <a:pt x="606139" y="128792"/>
                </a:lnTo>
                <a:lnTo>
                  <a:pt x="608539" y="130392"/>
                </a:lnTo>
                <a:lnTo>
                  <a:pt x="610939" y="130392"/>
                </a:lnTo>
                <a:cubicBezTo>
                  <a:pt x="611206" y="130392"/>
                  <a:pt x="612006" y="129858"/>
                  <a:pt x="613339" y="128792"/>
                </a:cubicBezTo>
                <a:lnTo>
                  <a:pt x="614939" y="128792"/>
                </a:lnTo>
                <a:cubicBezTo>
                  <a:pt x="627738" y="128792"/>
                  <a:pt x="634138" y="127725"/>
                  <a:pt x="634138" y="125592"/>
                </a:cubicBezTo>
                <a:lnTo>
                  <a:pt x="634938" y="120792"/>
                </a:lnTo>
                <a:lnTo>
                  <a:pt x="634938" y="115992"/>
                </a:lnTo>
                <a:cubicBezTo>
                  <a:pt x="636004" y="114659"/>
                  <a:pt x="636538" y="113859"/>
                  <a:pt x="636538" y="113593"/>
                </a:cubicBezTo>
                <a:lnTo>
                  <a:pt x="636538" y="101593"/>
                </a:lnTo>
                <a:cubicBezTo>
                  <a:pt x="633604" y="101593"/>
                  <a:pt x="624805" y="106393"/>
                  <a:pt x="610139" y="115992"/>
                </a:cubicBezTo>
                <a:lnTo>
                  <a:pt x="606939" y="115992"/>
                </a:lnTo>
                <a:cubicBezTo>
                  <a:pt x="603206" y="114393"/>
                  <a:pt x="599473" y="109060"/>
                  <a:pt x="595740" y="99993"/>
                </a:cubicBezTo>
                <a:close/>
                <a:moveTo>
                  <a:pt x="585341" y="93594"/>
                </a:moveTo>
                <a:lnTo>
                  <a:pt x="581341" y="94394"/>
                </a:lnTo>
                <a:lnTo>
                  <a:pt x="581341" y="101593"/>
                </a:lnTo>
                <a:cubicBezTo>
                  <a:pt x="581341" y="102393"/>
                  <a:pt x="582141" y="103193"/>
                  <a:pt x="583741" y="103993"/>
                </a:cubicBezTo>
                <a:cubicBezTo>
                  <a:pt x="584807" y="103993"/>
                  <a:pt x="585874" y="102393"/>
                  <a:pt x="586941" y="99194"/>
                </a:cubicBezTo>
                <a:cubicBezTo>
                  <a:pt x="586407" y="97060"/>
                  <a:pt x="586141" y="95194"/>
                  <a:pt x="586141" y="93594"/>
                </a:cubicBezTo>
                <a:close/>
                <a:moveTo>
                  <a:pt x="85595" y="61596"/>
                </a:moveTo>
                <a:lnTo>
                  <a:pt x="88794" y="61596"/>
                </a:lnTo>
                <a:lnTo>
                  <a:pt x="94395" y="64796"/>
                </a:lnTo>
                <a:lnTo>
                  <a:pt x="99194" y="64796"/>
                </a:lnTo>
                <a:lnTo>
                  <a:pt x="101594" y="63196"/>
                </a:lnTo>
                <a:lnTo>
                  <a:pt x="122392" y="63196"/>
                </a:lnTo>
                <a:cubicBezTo>
                  <a:pt x="134392" y="67195"/>
                  <a:pt x="141591" y="69862"/>
                  <a:pt x="143991" y="71195"/>
                </a:cubicBezTo>
                <a:lnTo>
                  <a:pt x="150391" y="78395"/>
                </a:lnTo>
                <a:lnTo>
                  <a:pt x="150391" y="79195"/>
                </a:lnTo>
                <a:lnTo>
                  <a:pt x="136791" y="95194"/>
                </a:lnTo>
                <a:cubicBezTo>
                  <a:pt x="136791" y="98127"/>
                  <a:pt x="133325" y="105326"/>
                  <a:pt x="126392" y="116792"/>
                </a:cubicBezTo>
                <a:cubicBezTo>
                  <a:pt x="122659" y="123192"/>
                  <a:pt x="119192" y="128258"/>
                  <a:pt x="115993" y="131991"/>
                </a:cubicBezTo>
                <a:cubicBezTo>
                  <a:pt x="115993" y="134125"/>
                  <a:pt x="114659" y="135991"/>
                  <a:pt x="111993" y="137591"/>
                </a:cubicBezTo>
                <a:cubicBezTo>
                  <a:pt x="104793" y="154123"/>
                  <a:pt x="98660" y="165056"/>
                  <a:pt x="93594" y="170389"/>
                </a:cubicBezTo>
                <a:cubicBezTo>
                  <a:pt x="93594" y="172789"/>
                  <a:pt x="91727" y="177055"/>
                  <a:pt x="87994" y="183188"/>
                </a:cubicBezTo>
                <a:cubicBezTo>
                  <a:pt x="87994" y="185055"/>
                  <a:pt x="87461" y="186655"/>
                  <a:pt x="86394" y="187988"/>
                </a:cubicBezTo>
                <a:lnTo>
                  <a:pt x="86394" y="195188"/>
                </a:lnTo>
                <a:cubicBezTo>
                  <a:pt x="87461" y="196521"/>
                  <a:pt x="88528" y="201587"/>
                  <a:pt x="89594" y="210387"/>
                </a:cubicBezTo>
                <a:cubicBezTo>
                  <a:pt x="90128" y="210387"/>
                  <a:pt x="90394" y="210653"/>
                  <a:pt x="90394" y="211187"/>
                </a:cubicBezTo>
                <a:lnTo>
                  <a:pt x="90394" y="222386"/>
                </a:lnTo>
                <a:lnTo>
                  <a:pt x="91994" y="224786"/>
                </a:lnTo>
                <a:lnTo>
                  <a:pt x="91994" y="263983"/>
                </a:lnTo>
                <a:lnTo>
                  <a:pt x="93594" y="266383"/>
                </a:lnTo>
                <a:lnTo>
                  <a:pt x="93594" y="274383"/>
                </a:lnTo>
                <a:lnTo>
                  <a:pt x="91994" y="276783"/>
                </a:lnTo>
                <a:lnTo>
                  <a:pt x="91994" y="294382"/>
                </a:lnTo>
                <a:lnTo>
                  <a:pt x="90394" y="296781"/>
                </a:lnTo>
                <a:lnTo>
                  <a:pt x="90394" y="336779"/>
                </a:lnTo>
                <a:cubicBezTo>
                  <a:pt x="92795" y="340779"/>
                  <a:pt x="95194" y="343712"/>
                  <a:pt x="97594" y="345578"/>
                </a:cubicBezTo>
                <a:cubicBezTo>
                  <a:pt x="98394" y="350911"/>
                  <a:pt x="99194" y="354111"/>
                  <a:pt x="99994" y="355178"/>
                </a:cubicBezTo>
                <a:lnTo>
                  <a:pt x="99994" y="361577"/>
                </a:lnTo>
                <a:cubicBezTo>
                  <a:pt x="99994" y="362377"/>
                  <a:pt x="99194" y="363177"/>
                  <a:pt x="97594" y="363977"/>
                </a:cubicBezTo>
                <a:lnTo>
                  <a:pt x="88794" y="363977"/>
                </a:lnTo>
                <a:cubicBezTo>
                  <a:pt x="78662" y="360778"/>
                  <a:pt x="73595" y="357578"/>
                  <a:pt x="73595" y="354378"/>
                </a:cubicBezTo>
                <a:cubicBezTo>
                  <a:pt x="66129" y="344778"/>
                  <a:pt x="62129" y="339979"/>
                  <a:pt x="61596" y="339979"/>
                </a:cubicBezTo>
                <a:cubicBezTo>
                  <a:pt x="60796" y="339979"/>
                  <a:pt x="55463" y="333313"/>
                  <a:pt x="45597" y="319980"/>
                </a:cubicBezTo>
                <a:lnTo>
                  <a:pt x="45597" y="315980"/>
                </a:lnTo>
                <a:lnTo>
                  <a:pt x="55197" y="301581"/>
                </a:lnTo>
                <a:lnTo>
                  <a:pt x="55197" y="282382"/>
                </a:lnTo>
                <a:lnTo>
                  <a:pt x="56797" y="279982"/>
                </a:lnTo>
                <a:lnTo>
                  <a:pt x="56797" y="263983"/>
                </a:lnTo>
                <a:lnTo>
                  <a:pt x="58396" y="261584"/>
                </a:lnTo>
                <a:lnTo>
                  <a:pt x="58396" y="255184"/>
                </a:lnTo>
                <a:cubicBezTo>
                  <a:pt x="57863" y="255184"/>
                  <a:pt x="57063" y="254917"/>
                  <a:pt x="55996" y="254384"/>
                </a:cubicBezTo>
                <a:cubicBezTo>
                  <a:pt x="54663" y="254384"/>
                  <a:pt x="52530" y="258117"/>
                  <a:pt x="49597" y="265583"/>
                </a:cubicBezTo>
                <a:cubicBezTo>
                  <a:pt x="49597" y="266650"/>
                  <a:pt x="47997" y="271716"/>
                  <a:pt x="44797" y="280782"/>
                </a:cubicBezTo>
                <a:lnTo>
                  <a:pt x="44797" y="286382"/>
                </a:lnTo>
                <a:lnTo>
                  <a:pt x="35198" y="314380"/>
                </a:lnTo>
                <a:lnTo>
                  <a:pt x="31998" y="314380"/>
                </a:lnTo>
                <a:cubicBezTo>
                  <a:pt x="18132" y="309314"/>
                  <a:pt x="11199" y="304514"/>
                  <a:pt x="11199" y="299981"/>
                </a:cubicBezTo>
                <a:cubicBezTo>
                  <a:pt x="9333" y="296515"/>
                  <a:pt x="5599" y="287982"/>
                  <a:pt x="0" y="274383"/>
                </a:cubicBezTo>
                <a:lnTo>
                  <a:pt x="0" y="262384"/>
                </a:lnTo>
                <a:cubicBezTo>
                  <a:pt x="2400" y="256251"/>
                  <a:pt x="4266" y="252517"/>
                  <a:pt x="5599" y="251184"/>
                </a:cubicBezTo>
                <a:cubicBezTo>
                  <a:pt x="6933" y="253851"/>
                  <a:pt x="9066" y="255184"/>
                  <a:pt x="11999" y="255184"/>
                </a:cubicBezTo>
                <a:lnTo>
                  <a:pt x="12799" y="255184"/>
                </a:lnTo>
                <a:cubicBezTo>
                  <a:pt x="15199" y="254651"/>
                  <a:pt x="19732" y="246118"/>
                  <a:pt x="26398" y="229586"/>
                </a:cubicBezTo>
                <a:lnTo>
                  <a:pt x="36798" y="211187"/>
                </a:lnTo>
                <a:cubicBezTo>
                  <a:pt x="36798" y="208520"/>
                  <a:pt x="41597" y="197054"/>
                  <a:pt x="51197" y="176789"/>
                </a:cubicBezTo>
                <a:cubicBezTo>
                  <a:pt x="56263" y="167189"/>
                  <a:pt x="59463" y="159723"/>
                  <a:pt x="60796" y="154390"/>
                </a:cubicBezTo>
                <a:cubicBezTo>
                  <a:pt x="61863" y="154390"/>
                  <a:pt x="63996" y="148524"/>
                  <a:pt x="67196" y="136791"/>
                </a:cubicBezTo>
                <a:cubicBezTo>
                  <a:pt x="61063" y="126125"/>
                  <a:pt x="55197" y="117592"/>
                  <a:pt x="49597" y="111193"/>
                </a:cubicBezTo>
                <a:cubicBezTo>
                  <a:pt x="49597" y="109326"/>
                  <a:pt x="48263" y="105860"/>
                  <a:pt x="45597" y="100793"/>
                </a:cubicBezTo>
                <a:cubicBezTo>
                  <a:pt x="45864" y="99727"/>
                  <a:pt x="46397" y="99194"/>
                  <a:pt x="47197" y="99194"/>
                </a:cubicBezTo>
                <a:lnTo>
                  <a:pt x="47997" y="99194"/>
                </a:lnTo>
                <a:cubicBezTo>
                  <a:pt x="54663" y="105060"/>
                  <a:pt x="58396" y="107993"/>
                  <a:pt x="59196" y="107993"/>
                </a:cubicBezTo>
                <a:lnTo>
                  <a:pt x="59996" y="107993"/>
                </a:lnTo>
                <a:cubicBezTo>
                  <a:pt x="71195" y="101327"/>
                  <a:pt x="78662" y="95460"/>
                  <a:pt x="82395" y="90394"/>
                </a:cubicBezTo>
                <a:lnTo>
                  <a:pt x="83995" y="90394"/>
                </a:lnTo>
                <a:lnTo>
                  <a:pt x="83995" y="85594"/>
                </a:lnTo>
                <a:cubicBezTo>
                  <a:pt x="82128" y="82395"/>
                  <a:pt x="80795" y="78395"/>
                  <a:pt x="79995" y="73595"/>
                </a:cubicBezTo>
                <a:cubicBezTo>
                  <a:pt x="79995" y="67195"/>
                  <a:pt x="81861" y="63196"/>
                  <a:pt x="85595" y="61596"/>
                </a:cubicBezTo>
                <a:close/>
                <a:moveTo>
                  <a:pt x="178389" y="39197"/>
                </a:moveTo>
                <a:lnTo>
                  <a:pt x="183189" y="39197"/>
                </a:lnTo>
                <a:cubicBezTo>
                  <a:pt x="186922" y="40264"/>
                  <a:pt x="191455" y="42130"/>
                  <a:pt x="196788" y="44797"/>
                </a:cubicBezTo>
                <a:lnTo>
                  <a:pt x="204787" y="44797"/>
                </a:lnTo>
                <a:cubicBezTo>
                  <a:pt x="213054" y="47463"/>
                  <a:pt x="217853" y="50130"/>
                  <a:pt x="219186" y="52796"/>
                </a:cubicBezTo>
                <a:lnTo>
                  <a:pt x="219186" y="61596"/>
                </a:lnTo>
                <a:lnTo>
                  <a:pt x="217586" y="63996"/>
                </a:lnTo>
                <a:lnTo>
                  <a:pt x="217586" y="66396"/>
                </a:lnTo>
                <a:lnTo>
                  <a:pt x="219186" y="68795"/>
                </a:lnTo>
                <a:lnTo>
                  <a:pt x="219186" y="89594"/>
                </a:lnTo>
                <a:cubicBezTo>
                  <a:pt x="219453" y="90661"/>
                  <a:pt x="219986" y="91194"/>
                  <a:pt x="220787" y="91194"/>
                </a:cubicBezTo>
                <a:lnTo>
                  <a:pt x="235985" y="91194"/>
                </a:lnTo>
                <a:cubicBezTo>
                  <a:pt x="245851" y="95994"/>
                  <a:pt x="250918" y="98394"/>
                  <a:pt x="251184" y="98394"/>
                </a:cubicBezTo>
                <a:lnTo>
                  <a:pt x="259984" y="98394"/>
                </a:lnTo>
                <a:cubicBezTo>
                  <a:pt x="261584" y="98394"/>
                  <a:pt x="266917" y="101060"/>
                  <a:pt x="275983" y="106393"/>
                </a:cubicBezTo>
                <a:cubicBezTo>
                  <a:pt x="279449" y="106393"/>
                  <a:pt x="286382" y="108526"/>
                  <a:pt x="296782" y="112793"/>
                </a:cubicBezTo>
                <a:cubicBezTo>
                  <a:pt x="301315" y="112793"/>
                  <a:pt x="306115" y="115992"/>
                  <a:pt x="311181" y="122392"/>
                </a:cubicBezTo>
                <a:lnTo>
                  <a:pt x="311181" y="123192"/>
                </a:lnTo>
                <a:cubicBezTo>
                  <a:pt x="309847" y="126925"/>
                  <a:pt x="307714" y="128792"/>
                  <a:pt x="304781" y="128792"/>
                </a:cubicBezTo>
                <a:lnTo>
                  <a:pt x="276783" y="128792"/>
                </a:lnTo>
                <a:cubicBezTo>
                  <a:pt x="262117" y="136525"/>
                  <a:pt x="253051" y="141858"/>
                  <a:pt x="249585" y="144791"/>
                </a:cubicBezTo>
                <a:cubicBezTo>
                  <a:pt x="241852" y="153057"/>
                  <a:pt x="235186" y="158923"/>
                  <a:pt x="229586" y="162390"/>
                </a:cubicBezTo>
                <a:lnTo>
                  <a:pt x="229586" y="168789"/>
                </a:lnTo>
                <a:cubicBezTo>
                  <a:pt x="231719" y="171456"/>
                  <a:pt x="233319" y="177855"/>
                  <a:pt x="234385" y="187988"/>
                </a:cubicBezTo>
                <a:cubicBezTo>
                  <a:pt x="234919" y="192788"/>
                  <a:pt x="235719" y="195721"/>
                  <a:pt x="236785" y="196788"/>
                </a:cubicBezTo>
                <a:lnTo>
                  <a:pt x="236785" y="231985"/>
                </a:lnTo>
                <a:lnTo>
                  <a:pt x="235186" y="234385"/>
                </a:lnTo>
                <a:lnTo>
                  <a:pt x="235186" y="238385"/>
                </a:lnTo>
                <a:lnTo>
                  <a:pt x="236785" y="240785"/>
                </a:lnTo>
                <a:lnTo>
                  <a:pt x="236785" y="243185"/>
                </a:lnTo>
                <a:lnTo>
                  <a:pt x="235186" y="245585"/>
                </a:lnTo>
                <a:lnTo>
                  <a:pt x="235186" y="271183"/>
                </a:lnTo>
                <a:lnTo>
                  <a:pt x="233586" y="273583"/>
                </a:lnTo>
                <a:lnTo>
                  <a:pt x="233586" y="289582"/>
                </a:lnTo>
                <a:cubicBezTo>
                  <a:pt x="233586" y="293048"/>
                  <a:pt x="239452" y="295715"/>
                  <a:pt x="251184" y="297581"/>
                </a:cubicBezTo>
                <a:cubicBezTo>
                  <a:pt x="251184" y="298115"/>
                  <a:pt x="251451" y="298381"/>
                  <a:pt x="251984" y="298381"/>
                </a:cubicBezTo>
                <a:lnTo>
                  <a:pt x="265584" y="298381"/>
                </a:lnTo>
                <a:cubicBezTo>
                  <a:pt x="266917" y="297581"/>
                  <a:pt x="270383" y="296515"/>
                  <a:pt x="275983" y="295182"/>
                </a:cubicBezTo>
                <a:cubicBezTo>
                  <a:pt x="281316" y="290915"/>
                  <a:pt x="285849" y="283982"/>
                  <a:pt x="289582" y="274383"/>
                </a:cubicBezTo>
                <a:cubicBezTo>
                  <a:pt x="292782" y="262384"/>
                  <a:pt x="295982" y="253317"/>
                  <a:pt x="299181" y="247184"/>
                </a:cubicBezTo>
                <a:cubicBezTo>
                  <a:pt x="307181" y="219719"/>
                  <a:pt x="312514" y="202921"/>
                  <a:pt x="315180" y="196788"/>
                </a:cubicBezTo>
                <a:lnTo>
                  <a:pt x="315180" y="189588"/>
                </a:lnTo>
                <a:cubicBezTo>
                  <a:pt x="316247" y="188521"/>
                  <a:pt x="317047" y="185855"/>
                  <a:pt x="317580" y="181588"/>
                </a:cubicBezTo>
                <a:lnTo>
                  <a:pt x="318380" y="181588"/>
                </a:lnTo>
                <a:lnTo>
                  <a:pt x="320780" y="185588"/>
                </a:lnTo>
                <a:lnTo>
                  <a:pt x="320780" y="194388"/>
                </a:lnTo>
                <a:cubicBezTo>
                  <a:pt x="320780" y="197054"/>
                  <a:pt x="321581" y="199454"/>
                  <a:pt x="323181" y="201587"/>
                </a:cubicBezTo>
                <a:lnTo>
                  <a:pt x="323181" y="211187"/>
                </a:lnTo>
                <a:cubicBezTo>
                  <a:pt x="323181" y="211453"/>
                  <a:pt x="322647" y="212253"/>
                  <a:pt x="321581" y="213587"/>
                </a:cubicBezTo>
                <a:lnTo>
                  <a:pt x="321581" y="223986"/>
                </a:lnTo>
                <a:cubicBezTo>
                  <a:pt x="321581" y="225319"/>
                  <a:pt x="324780" y="229586"/>
                  <a:pt x="331180" y="236785"/>
                </a:cubicBezTo>
                <a:cubicBezTo>
                  <a:pt x="338112" y="250384"/>
                  <a:pt x="341579" y="258917"/>
                  <a:pt x="341579" y="262384"/>
                </a:cubicBezTo>
                <a:cubicBezTo>
                  <a:pt x="343179" y="265850"/>
                  <a:pt x="345579" y="269850"/>
                  <a:pt x="348779" y="274383"/>
                </a:cubicBezTo>
                <a:cubicBezTo>
                  <a:pt x="350378" y="277583"/>
                  <a:pt x="351178" y="279716"/>
                  <a:pt x="351178" y="280782"/>
                </a:cubicBezTo>
                <a:lnTo>
                  <a:pt x="351178" y="283982"/>
                </a:lnTo>
                <a:cubicBezTo>
                  <a:pt x="353845" y="283982"/>
                  <a:pt x="356245" y="285315"/>
                  <a:pt x="358378" y="287982"/>
                </a:cubicBezTo>
                <a:lnTo>
                  <a:pt x="358378" y="295182"/>
                </a:lnTo>
                <a:cubicBezTo>
                  <a:pt x="357311" y="296248"/>
                  <a:pt x="356245" y="301315"/>
                  <a:pt x="355178" y="310381"/>
                </a:cubicBezTo>
                <a:cubicBezTo>
                  <a:pt x="353311" y="317047"/>
                  <a:pt x="350378" y="322113"/>
                  <a:pt x="346379" y="325580"/>
                </a:cubicBezTo>
                <a:cubicBezTo>
                  <a:pt x="344779" y="327713"/>
                  <a:pt x="338912" y="330379"/>
                  <a:pt x="328780" y="333579"/>
                </a:cubicBezTo>
                <a:cubicBezTo>
                  <a:pt x="319447" y="333579"/>
                  <a:pt x="313848" y="334379"/>
                  <a:pt x="311981" y="335979"/>
                </a:cubicBezTo>
                <a:lnTo>
                  <a:pt x="304781" y="335979"/>
                </a:lnTo>
                <a:lnTo>
                  <a:pt x="298382" y="339179"/>
                </a:lnTo>
                <a:lnTo>
                  <a:pt x="291182" y="339179"/>
                </a:lnTo>
                <a:cubicBezTo>
                  <a:pt x="290649" y="338379"/>
                  <a:pt x="287449" y="337579"/>
                  <a:pt x="281583" y="336779"/>
                </a:cubicBezTo>
                <a:cubicBezTo>
                  <a:pt x="281583" y="336246"/>
                  <a:pt x="281316" y="335979"/>
                  <a:pt x="280783" y="335979"/>
                </a:cubicBezTo>
                <a:lnTo>
                  <a:pt x="269583" y="335979"/>
                </a:lnTo>
                <a:cubicBezTo>
                  <a:pt x="268250" y="334912"/>
                  <a:pt x="262917" y="333579"/>
                  <a:pt x="253584" y="331979"/>
                </a:cubicBezTo>
                <a:cubicBezTo>
                  <a:pt x="247985" y="328246"/>
                  <a:pt x="242385" y="325846"/>
                  <a:pt x="236785" y="324780"/>
                </a:cubicBezTo>
                <a:cubicBezTo>
                  <a:pt x="236785" y="323980"/>
                  <a:pt x="232786" y="321313"/>
                  <a:pt x="224786" y="316780"/>
                </a:cubicBezTo>
                <a:cubicBezTo>
                  <a:pt x="216520" y="311181"/>
                  <a:pt x="211187" y="305314"/>
                  <a:pt x="208787" y="299181"/>
                </a:cubicBezTo>
                <a:cubicBezTo>
                  <a:pt x="203454" y="288515"/>
                  <a:pt x="200788" y="281316"/>
                  <a:pt x="200788" y="277583"/>
                </a:cubicBezTo>
                <a:cubicBezTo>
                  <a:pt x="200255" y="277583"/>
                  <a:pt x="199988" y="277316"/>
                  <a:pt x="199988" y="276783"/>
                </a:cubicBezTo>
                <a:lnTo>
                  <a:pt x="199988" y="247984"/>
                </a:lnTo>
                <a:cubicBezTo>
                  <a:pt x="201054" y="246651"/>
                  <a:pt x="201587" y="245851"/>
                  <a:pt x="201587" y="245585"/>
                </a:cubicBezTo>
                <a:lnTo>
                  <a:pt x="201587" y="223186"/>
                </a:lnTo>
                <a:lnTo>
                  <a:pt x="200788" y="223186"/>
                </a:lnTo>
                <a:cubicBezTo>
                  <a:pt x="199454" y="223719"/>
                  <a:pt x="193855" y="234919"/>
                  <a:pt x="183989" y="256784"/>
                </a:cubicBezTo>
                <a:cubicBezTo>
                  <a:pt x="181855" y="258917"/>
                  <a:pt x="180255" y="261584"/>
                  <a:pt x="179189" y="264783"/>
                </a:cubicBezTo>
                <a:cubicBezTo>
                  <a:pt x="173856" y="268516"/>
                  <a:pt x="171189" y="272516"/>
                  <a:pt x="171189" y="276783"/>
                </a:cubicBezTo>
                <a:cubicBezTo>
                  <a:pt x="163990" y="288782"/>
                  <a:pt x="157324" y="295981"/>
                  <a:pt x="151191" y="298381"/>
                </a:cubicBezTo>
                <a:cubicBezTo>
                  <a:pt x="147191" y="306381"/>
                  <a:pt x="144791" y="310381"/>
                  <a:pt x="143991" y="310381"/>
                </a:cubicBezTo>
                <a:cubicBezTo>
                  <a:pt x="141324" y="313580"/>
                  <a:pt x="135991" y="317580"/>
                  <a:pt x="127992" y="322380"/>
                </a:cubicBezTo>
                <a:cubicBezTo>
                  <a:pt x="123992" y="329846"/>
                  <a:pt x="118926" y="335179"/>
                  <a:pt x="112793" y="338379"/>
                </a:cubicBezTo>
                <a:cubicBezTo>
                  <a:pt x="104793" y="336246"/>
                  <a:pt x="100794" y="333579"/>
                  <a:pt x="100794" y="330379"/>
                </a:cubicBezTo>
                <a:cubicBezTo>
                  <a:pt x="98660" y="329579"/>
                  <a:pt x="97594" y="327180"/>
                  <a:pt x="97594" y="323180"/>
                </a:cubicBezTo>
                <a:lnTo>
                  <a:pt x="98394" y="321580"/>
                </a:lnTo>
                <a:lnTo>
                  <a:pt x="106393" y="322380"/>
                </a:lnTo>
                <a:lnTo>
                  <a:pt x="109593" y="322380"/>
                </a:lnTo>
                <a:cubicBezTo>
                  <a:pt x="113326" y="322380"/>
                  <a:pt x="119192" y="316247"/>
                  <a:pt x="127192" y="303981"/>
                </a:cubicBezTo>
                <a:cubicBezTo>
                  <a:pt x="136258" y="286915"/>
                  <a:pt x="144524" y="268516"/>
                  <a:pt x="151990" y="248784"/>
                </a:cubicBezTo>
                <a:cubicBezTo>
                  <a:pt x="156790" y="238385"/>
                  <a:pt x="159190" y="230119"/>
                  <a:pt x="159190" y="223986"/>
                </a:cubicBezTo>
                <a:lnTo>
                  <a:pt x="159190" y="223186"/>
                </a:lnTo>
                <a:lnTo>
                  <a:pt x="157591" y="223186"/>
                </a:lnTo>
                <a:cubicBezTo>
                  <a:pt x="155724" y="224786"/>
                  <a:pt x="153857" y="225586"/>
                  <a:pt x="151990" y="225586"/>
                </a:cubicBezTo>
                <a:lnTo>
                  <a:pt x="139991" y="225586"/>
                </a:lnTo>
                <a:cubicBezTo>
                  <a:pt x="135459" y="225586"/>
                  <a:pt x="131458" y="222653"/>
                  <a:pt x="127992" y="216786"/>
                </a:cubicBezTo>
                <a:cubicBezTo>
                  <a:pt x="125059" y="214386"/>
                  <a:pt x="120259" y="207454"/>
                  <a:pt x="113593" y="195988"/>
                </a:cubicBezTo>
                <a:lnTo>
                  <a:pt x="113593" y="191188"/>
                </a:lnTo>
                <a:cubicBezTo>
                  <a:pt x="113859" y="190121"/>
                  <a:pt x="114393" y="189588"/>
                  <a:pt x="115193" y="189588"/>
                </a:cubicBezTo>
                <a:cubicBezTo>
                  <a:pt x="121592" y="195988"/>
                  <a:pt x="125059" y="199187"/>
                  <a:pt x="125592" y="199187"/>
                </a:cubicBezTo>
                <a:cubicBezTo>
                  <a:pt x="126659" y="199187"/>
                  <a:pt x="127192" y="199454"/>
                  <a:pt x="127192" y="199987"/>
                </a:cubicBezTo>
                <a:cubicBezTo>
                  <a:pt x="133325" y="198654"/>
                  <a:pt x="145324" y="190655"/>
                  <a:pt x="163190" y="175989"/>
                </a:cubicBezTo>
                <a:cubicBezTo>
                  <a:pt x="165590" y="175989"/>
                  <a:pt x="170656" y="171722"/>
                  <a:pt x="178389" y="163190"/>
                </a:cubicBezTo>
                <a:lnTo>
                  <a:pt x="178389" y="162390"/>
                </a:lnTo>
                <a:cubicBezTo>
                  <a:pt x="177856" y="160256"/>
                  <a:pt x="174656" y="158390"/>
                  <a:pt x="168790" y="156790"/>
                </a:cubicBezTo>
                <a:lnTo>
                  <a:pt x="167989" y="155190"/>
                </a:lnTo>
                <a:cubicBezTo>
                  <a:pt x="167989" y="154657"/>
                  <a:pt x="170123" y="153590"/>
                  <a:pt x="174389" y="151990"/>
                </a:cubicBezTo>
                <a:cubicBezTo>
                  <a:pt x="180255" y="149057"/>
                  <a:pt x="183189" y="144524"/>
                  <a:pt x="183189" y="138391"/>
                </a:cubicBezTo>
                <a:cubicBezTo>
                  <a:pt x="183722" y="138391"/>
                  <a:pt x="183989" y="137858"/>
                  <a:pt x="183989" y="136791"/>
                </a:cubicBezTo>
                <a:cubicBezTo>
                  <a:pt x="184522" y="124259"/>
                  <a:pt x="184788" y="117326"/>
                  <a:pt x="184788" y="115992"/>
                </a:cubicBezTo>
                <a:cubicBezTo>
                  <a:pt x="185856" y="115992"/>
                  <a:pt x="186388" y="115459"/>
                  <a:pt x="186388" y="114393"/>
                </a:cubicBezTo>
                <a:lnTo>
                  <a:pt x="186388" y="102393"/>
                </a:lnTo>
                <a:lnTo>
                  <a:pt x="187988" y="99993"/>
                </a:lnTo>
                <a:lnTo>
                  <a:pt x="187988" y="90394"/>
                </a:lnTo>
                <a:cubicBezTo>
                  <a:pt x="189055" y="89061"/>
                  <a:pt x="189588" y="88261"/>
                  <a:pt x="189588" y="87994"/>
                </a:cubicBezTo>
                <a:lnTo>
                  <a:pt x="189588" y="66396"/>
                </a:lnTo>
                <a:cubicBezTo>
                  <a:pt x="185856" y="62396"/>
                  <a:pt x="183989" y="59463"/>
                  <a:pt x="183989" y="57596"/>
                </a:cubicBezTo>
                <a:cubicBezTo>
                  <a:pt x="179723" y="56263"/>
                  <a:pt x="175989" y="52796"/>
                  <a:pt x="172789" y="47197"/>
                </a:cubicBezTo>
                <a:lnTo>
                  <a:pt x="172789" y="46397"/>
                </a:lnTo>
                <a:cubicBezTo>
                  <a:pt x="174389" y="42930"/>
                  <a:pt x="176256" y="40530"/>
                  <a:pt x="178389" y="39197"/>
                </a:cubicBezTo>
                <a:close/>
                <a:moveTo>
                  <a:pt x="238385" y="37597"/>
                </a:moveTo>
                <a:lnTo>
                  <a:pt x="240785" y="37597"/>
                </a:lnTo>
                <a:cubicBezTo>
                  <a:pt x="243718" y="39197"/>
                  <a:pt x="246118" y="40264"/>
                  <a:pt x="247985" y="40797"/>
                </a:cubicBezTo>
                <a:cubicBezTo>
                  <a:pt x="260251" y="41330"/>
                  <a:pt x="266650" y="41597"/>
                  <a:pt x="267183" y="41597"/>
                </a:cubicBezTo>
                <a:cubicBezTo>
                  <a:pt x="275983" y="46397"/>
                  <a:pt x="284782" y="49330"/>
                  <a:pt x="293582" y="50396"/>
                </a:cubicBezTo>
                <a:cubicBezTo>
                  <a:pt x="299181" y="53330"/>
                  <a:pt x="302648" y="55463"/>
                  <a:pt x="303981" y="56796"/>
                </a:cubicBezTo>
                <a:cubicBezTo>
                  <a:pt x="309314" y="62129"/>
                  <a:pt x="311981" y="65862"/>
                  <a:pt x="311981" y="67995"/>
                </a:cubicBezTo>
                <a:lnTo>
                  <a:pt x="311981" y="70395"/>
                </a:lnTo>
                <a:cubicBezTo>
                  <a:pt x="310114" y="76795"/>
                  <a:pt x="307181" y="79995"/>
                  <a:pt x="303181" y="79995"/>
                </a:cubicBezTo>
                <a:cubicBezTo>
                  <a:pt x="303181" y="80528"/>
                  <a:pt x="302915" y="80795"/>
                  <a:pt x="302381" y="80795"/>
                </a:cubicBezTo>
                <a:lnTo>
                  <a:pt x="297582" y="80795"/>
                </a:lnTo>
                <a:cubicBezTo>
                  <a:pt x="293316" y="76795"/>
                  <a:pt x="289315" y="74128"/>
                  <a:pt x="285583" y="72795"/>
                </a:cubicBezTo>
                <a:lnTo>
                  <a:pt x="273583" y="72795"/>
                </a:lnTo>
                <a:cubicBezTo>
                  <a:pt x="265850" y="67462"/>
                  <a:pt x="257317" y="64796"/>
                  <a:pt x="247985" y="64796"/>
                </a:cubicBezTo>
                <a:lnTo>
                  <a:pt x="245585" y="64796"/>
                </a:lnTo>
                <a:cubicBezTo>
                  <a:pt x="245318" y="58929"/>
                  <a:pt x="242385" y="55996"/>
                  <a:pt x="236785" y="55996"/>
                </a:cubicBezTo>
                <a:cubicBezTo>
                  <a:pt x="231452" y="53596"/>
                  <a:pt x="228253" y="51463"/>
                  <a:pt x="227186" y="49597"/>
                </a:cubicBezTo>
                <a:lnTo>
                  <a:pt x="227186" y="47197"/>
                </a:lnTo>
                <a:cubicBezTo>
                  <a:pt x="229319" y="42397"/>
                  <a:pt x="233052" y="39197"/>
                  <a:pt x="238385" y="37597"/>
                </a:cubicBezTo>
                <a:close/>
                <a:moveTo>
                  <a:pt x="558942" y="0"/>
                </a:moveTo>
                <a:cubicBezTo>
                  <a:pt x="566942" y="4266"/>
                  <a:pt x="570942" y="8266"/>
                  <a:pt x="570942" y="11999"/>
                </a:cubicBezTo>
                <a:cubicBezTo>
                  <a:pt x="572542" y="21865"/>
                  <a:pt x="573875" y="27465"/>
                  <a:pt x="574941" y="28798"/>
                </a:cubicBezTo>
                <a:lnTo>
                  <a:pt x="574941" y="43997"/>
                </a:lnTo>
                <a:cubicBezTo>
                  <a:pt x="574941" y="44264"/>
                  <a:pt x="575475" y="45063"/>
                  <a:pt x="576541" y="46397"/>
                </a:cubicBezTo>
                <a:lnTo>
                  <a:pt x="576541" y="53596"/>
                </a:lnTo>
                <a:cubicBezTo>
                  <a:pt x="576541" y="58929"/>
                  <a:pt x="578674" y="61596"/>
                  <a:pt x="582941" y="61596"/>
                </a:cubicBezTo>
                <a:lnTo>
                  <a:pt x="588541" y="61596"/>
                </a:lnTo>
                <a:cubicBezTo>
                  <a:pt x="590940" y="63996"/>
                  <a:pt x="594673" y="65329"/>
                  <a:pt x="599740" y="65596"/>
                </a:cubicBezTo>
                <a:lnTo>
                  <a:pt x="602140" y="68795"/>
                </a:lnTo>
                <a:lnTo>
                  <a:pt x="602140" y="69595"/>
                </a:lnTo>
                <a:cubicBezTo>
                  <a:pt x="597873" y="73862"/>
                  <a:pt x="595740" y="78128"/>
                  <a:pt x="595740" y="82395"/>
                </a:cubicBezTo>
                <a:lnTo>
                  <a:pt x="588541" y="87994"/>
                </a:lnTo>
                <a:lnTo>
                  <a:pt x="588541" y="89594"/>
                </a:lnTo>
                <a:cubicBezTo>
                  <a:pt x="589607" y="89594"/>
                  <a:pt x="590140" y="89861"/>
                  <a:pt x="590140" y="90394"/>
                </a:cubicBezTo>
                <a:cubicBezTo>
                  <a:pt x="596540" y="90394"/>
                  <a:pt x="608539" y="83994"/>
                  <a:pt x="626138" y="71195"/>
                </a:cubicBezTo>
                <a:lnTo>
                  <a:pt x="638937" y="63196"/>
                </a:lnTo>
                <a:cubicBezTo>
                  <a:pt x="638937" y="62396"/>
                  <a:pt x="639471" y="61329"/>
                  <a:pt x="640537" y="59996"/>
                </a:cubicBezTo>
                <a:lnTo>
                  <a:pt x="640537" y="51996"/>
                </a:lnTo>
                <a:cubicBezTo>
                  <a:pt x="638937" y="50663"/>
                  <a:pt x="638138" y="44264"/>
                  <a:pt x="638138" y="32798"/>
                </a:cubicBezTo>
                <a:lnTo>
                  <a:pt x="638138" y="27998"/>
                </a:lnTo>
                <a:lnTo>
                  <a:pt x="634138" y="21598"/>
                </a:lnTo>
                <a:cubicBezTo>
                  <a:pt x="634404" y="20532"/>
                  <a:pt x="634938" y="19998"/>
                  <a:pt x="635738" y="19998"/>
                </a:cubicBezTo>
                <a:lnTo>
                  <a:pt x="637338" y="19998"/>
                </a:lnTo>
                <a:lnTo>
                  <a:pt x="644537" y="25598"/>
                </a:lnTo>
                <a:cubicBezTo>
                  <a:pt x="648270" y="36264"/>
                  <a:pt x="651203" y="43464"/>
                  <a:pt x="653337" y="47197"/>
                </a:cubicBezTo>
                <a:cubicBezTo>
                  <a:pt x="654403" y="47197"/>
                  <a:pt x="655736" y="45330"/>
                  <a:pt x="657336" y="41597"/>
                </a:cubicBezTo>
                <a:cubicBezTo>
                  <a:pt x="660269" y="39464"/>
                  <a:pt x="664003" y="38397"/>
                  <a:pt x="668536" y="38397"/>
                </a:cubicBezTo>
                <a:lnTo>
                  <a:pt x="677335" y="38397"/>
                </a:lnTo>
                <a:cubicBezTo>
                  <a:pt x="689601" y="40264"/>
                  <a:pt x="695734" y="42397"/>
                  <a:pt x="695734" y="44797"/>
                </a:cubicBezTo>
                <a:lnTo>
                  <a:pt x="695734" y="47197"/>
                </a:lnTo>
                <a:cubicBezTo>
                  <a:pt x="693067" y="49063"/>
                  <a:pt x="691734" y="52530"/>
                  <a:pt x="691734" y="57596"/>
                </a:cubicBezTo>
                <a:cubicBezTo>
                  <a:pt x="691734" y="63996"/>
                  <a:pt x="693601" y="75728"/>
                  <a:pt x="697334" y="92794"/>
                </a:cubicBezTo>
                <a:cubicBezTo>
                  <a:pt x="698667" y="94394"/>
                  <a:pt x="701334" y="102393"/>
                  <a:pt x="705333" y="116792"/>
                </a:cubicBezTo>
                <a:lnTo>
                  <a:pt x="714933" y="140791"/>
                </a:lnTo>
                <a:lnTo>
                  <a:pt x="718933" y="140791"/>
                </a:lnTo>
                <a:cubicBezTo>
                  <a:pt x="726399" y="121592"/>
                  <a:pt x="732532" y="103193"/>
                  <a:pt x="737331" y="85594"/>
                </a:cubicBezTo>
                <a:cubicBezTo>
                  <a:pt x="740798" y="72262"/>
                  <a:pt x="742931" y="65596"/>
                  <a:pt x="743731" y="65596"/>
                </a:cubicBezTo>
                <a:lnTo>
                  <a:pt x="744531" y="67195"/>
                </a:lnTo>
                <a:lnTo>
                  <a:pt x="744531" y="71195"/>
                </a:lnTo>
                <a:cubicBezTo>
                  <a:pt x="744531" y="72795"/>
                  <a:pt x="744264" y="73595"/>
                  <a:pt x="743731" y="73595"/>
                </a:cubicBezTo>
                <a:lnTo>
                  <a:pt x="744531" y="77595"/>
                </a:lnTo>
                <a:lnTo>
                  <a:pt x="744531" y="83994"/>
                </a:lnTo>
                <a:cubicBezTo>
                  <a:pt x="744531" y="89594"/>
                  <a:pt x="744264" y="93594"/>
                  <a:pt x="743731" y="95994"/>
                </a:cubicBezTo>
                <a:cubicBezTo>
                  <a:pt x="744264" y="99993"/>
                  <a:pt x="744531" y="104527"/>
                  <a:pt x="744531" y="109593"/>
                </a:cubicBezTo>
                <a:lnTo>
                  <a:pt x="744531" y="127192"/>
                </a:lnTo>
                <a:cubicBezTo>
                  <a:pt x="744531" y="129325"/>
                  <a:pt x="744264" y="132258"/>
                  <a:pt x="743731" y="135991"/>
                </a:cubicBezTo>
                <a:lnTo>
                  <a:pt x="746131" y="140791"/>
                </a:lnTo>
                <a:lnTo>
                  <a:pt x="746131" y="159990"/>
                </a:lnTo>
                <a:lnTo>
                  <a:pt x="747731" y="162390"/>
                </a:lnTo>
                <a:lnTo>
                  <a:pt x="747731" y="170389"/>
                </a:lnTo>
                <a:cubicBezTo>
                  <a:pt x="750397" y="173856"/>
                  <a:pt x="755730" y="178389"/>
                  <a:pt x="763730" y="183988"/>
                </a:cubicBezTo>
                <a:cubicBezTo>
                  <a:pt x="763730" y="185322"/>
                  <a:pt x="766663" y="190655"/>
                  <a:pt x="772529" y="199987"/>
                </a:cubicBezTo>
                <a:cubicBezTo>
                  <a:pt x="775729" y="207187"/>
                  <a:pt x="777329" y="211987"/>
                  <a:pt x="777329" y="214386"/>
                </a:cubicBezTo>
                <a:cubicBezTo>
                  <a:pt x="777862" y="214386"/>
                  <a:pt x="778129" y="214653"/>
                  <a:pt x="778129" y="215186"/>
                </a:cubicBezTo>
                <a:cubicBezTo>
                  <a:pt x="777596" y="215186"/>
                  <a:pt x="775996" y="217053"/>
                  <a:pt x="773329" y="220786"/>
                </a:cubicBezTo>
                <a:lnTo>
                  <a:pt x="773329" y="223986"/>
                </a:lnTo>
                <a:lnTo>
                  <a:pt x="774929" y="226386"/>
                </a:lnTo>
                <a:lnTo>
                  <a:pt x="774929" y="232785"/>
                </a:lnTo>
                <a:cubicBezTo>
                  <a:pt x="773596" y="235452"/>
                  <a:pt x="771463" y="236785"/>
                  <a:pt x="768530" y="236785"/>
                </a:cubicBezTo>
                <a:cubicBezTo>
                  <a:pt x="765596" y="236785"/>
                  <a:pt x="761063" y="232785"/>
                  <a:pt x="754930" y="224786"/>
                </a:cubicBezTo>
                <a:cubicBezTo>
                  <a:pt x="746664" y="224786"/>
                  <a:pt x="738665" y="219719"/>
                  <a:pt x="730932" y="209587"/>
                </a:cubicBezTo>
                <a:cubicBezTo>
                  <a:pt x="730932" y="206120"/>
                  <a:pt x="726399" y="201854"/>
                  <a:pt x="717333" y="196788"/>
                </a:cubicBezTo>
                <a:cubicBezTo>
                  <a:pt x="717333" y="194388"/>
                  <a:pt x="713333" y="190921"/>
                  <a:pt x="705333" y="186388"/>
                </a:cubicBezTo>
                <a:cubicBezTo>
                  <a:pt x="705333" y="186122"/>
                  <a:pt x="704000" y="184788"/>
                  <a:pt x="701334" y="182388"/>
                </a:cubicBezTo>
                <a:lnTo>
                  <a:pt x="701334" y="171989"/>
                </a:lnTo>
                <a:cubicBezTo>
                  <a:pt x="701334" y="170123"/>
                  <a:pt x="702134" y="168256"/>
                  <a:pt x="703734" y="166389"/>
                </a:cubicBezTo>
                <a:lnTo>
                  <a:pt x="703734" y="163990"/>
                </a:lnTo>
                <a:cubicBezTo>
                  <a:pt x="698934" y="154923"/>
                  <a:pt x="694667" y="143457"/>
                  <a:pt x="690934" y="129592"/>
                </a:cubicBezTo>
                <a:cubicBezTo>
                  <a:pt x="685601" y="114926"/>
                  <a:pt x="682401" y="102927"/>
                  <a:pt x="681335" y="93594"/>
                </a:cubicBezTo>
                <a:cubicBezTo>
                  <a:pt x="678668" y="87994"/>
                  <a:pt x="676268" y="79728"/>
                  <a:pt x="674135" y="68795"/>
                </a:cubicBezTo>
                <a:cubicBezTo>
                  <a:pt x="673335" y="68795"/>
                  <a:pt x="672802" y="67462"/>
                  <a:pt x="672535" y="64796"/>
                </a:cubicBezTo>
                <a:lnTo>
                  <a:pt x="671735" y="64796"/>
                </a:lnTo>
                <a:cubicBezTo>
                  <a:pt x="668002" y="64796"/>
                  <a:pt x="663469" y="69329"/>
                  <a:pt x="658136" y="78395"/>
                </a:cubicBezTo>
                <a:lnTo>
                  <a:pt x="658136" y="79195"/>
                </a:lnTo>
                <a:cubicBezTo>
                  <a:pt x="658136" y="79461"/>
                  <a:pt x="658670" y="80261"/>
                  <a:pt x="659736" y="81595"/>
                </a:cubicBezTo>
                <a:lnTo>
                  <a:pt x="659736" y="131991"/>
                </a:lnTo>
                <a:cubicBezTo>
                  <a:pt x="660003" y="133058"/>
                  <a:pt x="664269" y="137058"/>
                  <a:pt x="672535" y="143991"/>
                </a:cubicBezTo>
                <a:lnTo>
                  <a:pt x="674935" y="148790"/>
                </a:lnTo>
                <a:lnTo>
                  <a:pt x="674935" y="155190"/>
                </a:lnTo>
                <a:cubicBezTo>
                  <a:pt x="672269" y="158657"/>
                  <a:pt x="666669" y="163190"/>
                  <a:pt x="658136" y="168789"/>
                </a:cubicBezTo>
                <a:cubicBezTo>
                  <a:pt x="655736" y="183188"/>
                  <a:pt x="652537" y="190388"/>
                  <a:pt x="648537" y="190388"/>
                </a:cubicBezTo>
                <a:lnTo>
                  <a:pt x="644537" y="195988"/>
                </a:lnTo>
                <a:lnTo>
                  <a:pt x="644537" y="201587"/>
                </a:lnTo>
                <a:cubicBezTo>
                  <a:pt x="645337" y="201587"/>
                  <a:pt x="646670" y="202387"/>
                  <a:pt x="648537" y="203987"/>
                </a:cubicBezTo>
                <a:lnTo>
                  <a:pt x="650937" y="203987"/>
                </a:lnTo>
                <a:lnTo>
                  <a:pt x="661336" y="198387"/>
                </a:lnTo>
                <a:lnTo>
                  <a:pt x="669336" y="198387"/>
                </a:lnTo>
                <a:cubicBezTo>
                  <a:pt x="674935" y="201054"/>
                  <a:pt x="680535" y="202387"/>
                  <a:pt x="686135" y="202387"/>
                </a:cubicBezTo>
                <a:lnTo>
                  <a:pt x="692534" y="202387"/>
                </a:lnTo>
                <a:cubicBezTo>
                  <a:pt x="698667" y="204254"/>
                  <a:pt x="704267" y="207454"/>
                  <a:pt x="709333" y="211987"/>
                </a:cubicBezTo>
                <a:cubicBezTo>
                  <a:pt x="713066" y="212253"/>
                  <a:pt x="714933" y="213320"/>
                  <a:pt x="714933" y="215186"/>
                </a:cubicBezTo>
                <a:lnTo>
                  <a:pt x="714933" y="215986"/>
                </a:lnTo>
                <a:cubicBezTo>
                  <a:pt x="709066" y="219986"/>
                  <a:pt x="706133" y="222653"/>
                  <a:pt x="706133" y="223986"/>
                </a:cubicBezTo>
                <a:cubicBezTo>
                  <a:pt x="705600" y="226652"/>
                  <a:pt x="705333" y="229319"/>
                  <a:pt x="705333" y="231985"/>
                </a:cubicBezTo>
                <a:lnTo>
                  <a:pt x="705333" y="244785"/>
                </a:lnTo>
                <a:lnTo>
                  <a:pt x="703734" y="247184"/>
                </a:lnTo>
                <a:lnTo>
                  <a:pt x="703734" y="255184"/>
                </a:lnTo>
                <a:lnTo>
                  <a:pt x="685335" y="311980"/>
                </a:lnTo>
                <a:cubicBezTo>
                  <a:pt x="679735" y="320513"/>
                  <a:pt x="676268" y="327180"/>
                  <a:pt x="674935" y="331979"/>
                </a:cubicBezTo>
                <a:cubicBezTo>
                  <a:pt x="670402" y="339445"/>
                  <a:pt x="667202" y="346112"/>
                  <a:pt x="665336" y="351978"/>
                </a:cubicBezTo>
                <a:cubicBezTo>
                  <a:pt x="660536" y="358911"/>
                  <a:pt x="657603" y="365844"/>
                  <a:pt x="656536" y="372777"/>
                </a:cubicBezTo>
                <a:cubicBezTo>
                  <a:pt x="654403" y="381043"/>
                  <a:pt x="652537" y="385309"/>
                  <a:pt x="650937" y="385576"/>
                </a:cubicBezTo>
                <a:cubicBezTo>
                  <a:pt x="644804" y="385576"/>
                  <a:pt x="640804" y="387176"/>
                  <a:pt x="638937" y="390376"/>
                </a:cubicBezTo>
                <a:lnTo>
                  <a:pt x="637338" y="391176"/>
                </a:lnTo>
                <a:lnTo>
                  <a:pt x="634138" y="391176"/>
                </a:lnTo>
                <a:cubicBezTo>
                  <a:pt x="623472" y="383176"/>
                  <a:pt x="618139" y="376243"/>
                  <a:pt x="618139" y="370377"/>
                </a:cubicBezTo>
                <a:cubicBezTo>
                  <a:pt x="610139" y="359711"/>
                  <a:pt x="602940" y="354378"/>
                  <a:pt x="596540" y="354378"/>
                </a:cubicBezTo>
                <a:cubicBezTo>
                  <a:pt x="596540" y="353578"/>
                  <a:pt x="594407" y="351978"/>
                  <a:pt x="590140" y="349578"/>
                </a:cubicBezTo>
                <a:cubicBezTo>
                  <a:pt x="588007" y="345845"/>
                  <a:pt x="586407" y="343979"/>
                  <a:pt x="585341" y="343979"/>
                </a:cubicBezTo>
                <a:cubicBezTo>
                  <a:pt x="577874" y="343979"/>
                  <a:pt x="569608" y="348245"/>
                  <a:pt x="560542" y="356778"/>
                </a:cubicBezTo>
                <a:cubicBezTo>
                  <a:pt x="556542" y="356778"/>
                  <a:pt x="552009" y="361577"/>
                  <a:pt x="546943" y="371177"/>
                </a:cubicBezTo>
                <a:lnTo>
                  <a:pt x="538944" y="371177"/>
                </a:lnTo>
                <a:cubicBezTo>
                  <a:pt x="538944" y="372510"/>
                  <a:pt x="535744" y="375443"/>
                  <a:pt x="529344" y="379976"/>
                </a:cubicBezTo>
                <a:cubicBezTo>
                  <a:pt x="521878" y="384776"/>
                  <a:pt x="512012" y="390642"/>
                  <a:pt x="499746" y="397575"/>
                </a:cubicBezTo>
                <a:cubicBezTo>
                  <a:pt x="499746" y="398375"/>
                  <a:pt x="497613" y="399708"/>
                  <a:pt x="493346" y="401575"/>
                </a:cubicBezTo>
                <a:lnTo>
                  <a:pt x="491746" y="401575"/>
                </a:lnTo>
                <a:cubicBezTo>
                  <a:pt x="490680" y="401575"/>
                  <a:pt x="490147" y="401042"/>
                  <a:pt x="490147" y="399975"/>
                </a:cubicBezTo>
                <a:cubicBezTo>
                  <a:pt x="493346" y="398909"/>
                  <a:pt x="502146" y="391176"/>
                  <a:pt x="516545" y="376777"/>
                </a:cubicBezTo>
                <a:cubicBezTo>
                  <a:pt x="523478" y="369844"/>
                  <a:pt x="529877" y="362377"/>
                  <a:pt x="535744" y="354378"/>
                </a:cubicBezTo>
                <a:lnTo>
                  <a:pt x="551743" y="334379"/>
                </a:lnTo>
                <a:cubicBezTo>
                  <a:pt x="556276" y="329046"/>
                  <a:pt x="559476" y="325313"/>
                  <a:pt x="561342" y="323180"/>
                </a:cubicBezTo>
                <a:cubicBezTo>
                  <a:pt x="581074" y="295448"/>
                  <a:pt x="590940" y="280249"/>
                  <a:pt x="590940" y="277583"/>
                </a:cubicBezTo>
                <a:lnTo>
                  <a:pt x="586941" y="277583"/>
                </a:lnTo>
                <a:cubicBezTo>
                  <a:pt x="586941" y="279182"/>
                  <a:pt x="585074" y="280782"/>
                  <a:pt x="581341" y="282382"/>
                </a:cubicBezTo>
                <a:cubicBezTo>
                  <a:pt x="581341" y="283182"/>
                  <a:pt x="578141" y="285849"/>
                  <a:pt x="571742" y="290382"/>
                </a:cubicBezTo>
                <a:lnTo>
                  <a:pt x="566142" y="295981"/>
                </a:lnTo>
                <a:lnTo>
                  <a:pt x="564542" y="295981"/>
                </a:lnTo>
                <a:cubicBezTo>
                  <a:pt x="562675" y="294915"/>
                  <a:pt x="559209" y="289849"/>
                  <a:pt x="554143" y="280782"/>
                </a:cubicBezTo>
                <a:cubicBezTo>
                  <a:pt x="550943" y="276516"/>
                  <a:pt x="548543" y="272783"/>
                  <a:pt x="546943" y="269583"/>
                </a:cubicBezTo>
                <a:cubicBezTo>
                  <a:pt x="546143" y="269583"/>
                  <a:pt x="545343" y="268783"/>
                  <a:pt x="544543" y="267183"/>
                </a:cubicBezTo>
                <a:lnTo>
                  <a:pt x="544543" y="260784"/>
                </a:lnTo>
                <a:cubicBezTo>
                  <a:pt x="544810" y="259717"/>
                  <a:pt x="545343" y="259184"/>
                  <a:pt x="546143" y="259184"/>
                </a:cubicBezTo>
                <a:lnTo>
                  <a:pt x="548543" y="259184"/>
                </a:lnTo>
                <a:lnTo>
                  <a:pt x="550943" y="260784"/>
                </a:lnTo>
                <a:lnTo>
                  <a:pt x="558942" y="260784"/>
                </a:lnTo>
                <a:cubicBezTo>
                  <a:pt x="565342" y="257051"/>
                  <a:pt x="574941" y="252784"/>
                  <a:pt x="587741" y="247984"/>
                </a:cubicBezTo>
                <a:cubicBezTo>
                  <a:pt x="595740" y="241851"/>
                  <a:pt x="603740" y="237318"/>
                  <a:pt x="611739" y="234385"/>
                </a:cubicBezTo>
                <a:cubicBezTo>
                  <a:pt x="619205" y="229052"/>
                  <a:pt x="622938" y="225586"/>
                  <a:pt x="622938" y="223986"/>
                </a:cubicBezTo>
                <a:cubicBezTo>
                  <a:pt x="624538" y="222119"/>
                  <a:pt x="625338" y="218386"/>
                  <a:pt x="625338" y="212787"/>
                </a:cubicBezTo>
                <a:lnTo>
                  <a:pt x="625338" y="207187"/>
                </a:lnTo>
                <a:cubicBezTo>
                  <a:pt x="625338" y="206387"/>
                  <a:pt x="624272" y="205320"/>
                  <a:pt x="622138" y="203987"/>
                </a:cubicBezTo>
                <a:lnTo>
                  <a:pt x="606939" y="203987"/>
                </a:lnTo>
                <a:cubicBezTo>
                  <a:pt x="602140" y="202387"/>
                  <a:pt x="599473" y="201054"/>
                  <a:pt x="598940" y="199987"/>
                </a:cubicBezTo>
                <a:cubicBezTo>
                  <a:pt x="594673" y="196254"/>
                  <a:pt x="592007" y="193054"/>
                  <a:pt x="590940" y="190388"/>
                </a:cubicBezTo>
                <a:lnTo>
                  <a:pt x="590940" y="188788"/>
                </a:lnTo>
                <a:cubicBezTo>
                  <a:pt x="591207" y="187721"/>
                  <a:pt x="591740" y="187188"/>
                  <a:pt x="592540" y="187188"/>
                </a:cubicBezTo>
                <a:lnTo>
                  <a:pt x="602140" y="187188"/>
                </a:lnTo>
                <a:cubicBezTo>
                  <a:pt x="608006" y="184255"/>
                  <a:pt x="610939" y="181855"/>
                  <a:pt x="610939" y="179989"/>
                </a:cubicBezTo>
                <a:cubicBezTo>
                  <a:pt x="613606" y="178122"/>
                  <a:pt x="618139" y="170656"/>
                  <a:pt x="624538" y="157590"/>
                </a:cubicBezTo>
                <a:lnTo>
                  <a:pt x="625338" y="153590"/>
                </a:lnTo>
                <a:cubicBezTo>
                  <a:pt x="625338" y="152257"/>
                  <a:pt x="619739" y="149324"/>
                  <a:pt x="608539" y="144791"/>
                </a:cubicBezTo>
                <a:cubicBezTo>
                  <a:pt x="602940" y="141858"/>
                  <a:pt x="598407" y="138658"/>
                  <a:pt x="594940" y="135191"/>
                </a:cubicBezTo>
                <a:cubicBezTo>
                  <a:pt x="593340" y="135191"/>
                  <a:pt x="590407" y="133591"/>
                  <a:pt x="586141" y="130392"/>
                </a:cubicBezTo>
                <a:lnTo>
                  <a:pt x="582941" y="130392"/>
                </a:lnTo>
                <a:lnTo>
                  <a:pt x="582941" y="142391"/>
                </a:lnTo>
                <a:lnTo>
                  <a:pt x="584541" y="144791"/>
                </a:lnTo>
                <a:lnTo>
                  <a:pt x="584541" y="167989"/>
                </a:lnTo>
                <a:lnTo>
                  <a:pt x="582941" y="170389"/>
                </a:lnTo>
                <a:lnTo>
                  <a:pt x="582941" y="189588"/>
                </a:lnTo>
                <a:cubicBezTo>
                  <a:pt x="581874" y="190921"/>
                  <a:pt x="581341" y="191988"/>
                  <a:pt x="581341" y="192788"/>
                </a:cubicBezTo>
                <a:cubicBezTo>
                  <a:pt x="581341" y="197054"/>
                  <a:pt x="581074" y="204520"/>
                  <a:pt x="580541" y="215186"/>
                </a:cubicBezTo>
                <a:lnTo>
                  <a:pt x="566142" y="227986"/>
                </a:lnTo>
                <a:cubicBezTo>
                  <a:pt x="563209" y="227986"/>
                  <a:pt x="557876" y="223986"/>
                  <a:pt x="550143" y="215986"/>
                </a:cubicBezTo>
                <a:cubicBezTo>
                  <a:pt x="550143" y="214920"/>
                  <a:pt x="547476" y="212520"/>
                  <a:pt x="542143" y="208787"/>
                </a:cubicBezTo>
                <a:cubicBezTo>
                  <a:pt x="542143" y="207720"/>
                  <a:pt x="540010" y="204787"/>
                  <a:pt x="535744" y="199987"/>
                </a:cubicBezTo>
                <a:cubicBezTo>
                  <a:pt x="532011" y="193321"/>
                  <a:pt x="530144" y="187455"/>
                  <a:pt x="530144" y="182388"/>
                </a:cubicBezTo>
                <a:lnTo>
                  <a:pt x="528544" y="181588"/>
                </a:lnTo>
                <a:lnTo>
                  <a:pt x="523744" y="181588"/>
                </a:lnTo>
                <a:cubicBezTo>
                  <a:pt x="509612" y="191721"/>
                  <a:pt x="498146" y="196788"/>
                  <a:pt x="489347" y="196788"/>
                </a:cubicBezTo>
                <a:cubicBezTo>
                  <a:pt x="489347" y="197321"/>
                  <a:pt x="489080" y="197588"/>
                  <a:pt x="488547" y="197588"/>
                </a:cubicBezTo>
                <a:lnTo>
                  <a:pt x="478947" y="197588"/>
                </a:lnTo>
                <a:lnTo>
                  <a:pt x="466948" y="193588"/>
                </a:lnTo>
                <a:cubicBezTo>
                  <a:pt x="460015" y="188788"/>
                  <a:pt x="456549" y="186122"/>
                  <a:pt x="456549" y="185588"/>
                </a:cubicBezTo>
                <a:lnTo>
                  <a:pt x="456549" y="183188"/>
                </a:lnTo>
                <a:cubicBezTo>
                  <a:pt x="456815" y="182122"/>
                  <a:pt x="457349" y="181588"/>
                  <a:pt x="458148" y="181588"/>
                </a:cubicBezTo>
                <a:lnTo>
                  <a:pt x="468548" y="181588"/>
                </a:lnTo>
                <a:cubicBezTo>
                  <a:pt x="488813" y="171456"/>
                  <a:pt x="499213" y="164523"/>
                  <a:pt x="499746" y="160790"/>
                </a:cubicBezTo>
                <a:cubicBezTo>
                  <a:pt x="499746" y="157057"/>
                  <a:pt x="500813" y="155190"/>
                  <a:pt x="502946" y="155190"/>
                </a:cubicBezTo>
                <a:cubicBezTo>
                  <a:pt x="508812" y="155190"/>
                  <a:pt x="522145" y="148790"/>
                  <a:pt x="542943" y="135991"/>
                </a:cubicBezTo>
                <a:cubicBezTo>
                  <a:pt x="550410" y="133325"/>
                  <a:pt x="554143" y="130658"/>
                  <a:pt x="554143" y="127992"/>
                </a:cubicBezTo>
                <a:lnTo>
                  <a:pt x="554143" y="120792"/>
                </a:lnTo>
                <a:cubicBezTo>
                  <a:pt x="553076" y="119459"/>
                  <a:pt x="552543" y="118126"/>
                  <a:pt x="552543" y="116792"/>
                </a:cubicBezTo>
                <a:lnTo>
                  <a:pt x="549343" y="116792"/>
                </a:lnTo>
                <a:cubicBezTo>
                  <a:pt x="536810" y="126125"/>
                  <a:pt x="528011" y="132258"/>
                  <a:pt x="522945" y="135191"/>
                </a:cubicBezTo>
                <a:lnTo>
                  <a:pt x="519745" y="135191"/>
                </a:lnTo>
                <a:cubicBezTo>
                  <a:pt x="516278" y="133591"/>
                  <a:pt x="510412" y="125859"/>
                  <a:pt x="502146" y="111993"/>
                </a:cubicBezTo>
                <a:cubicBezTo>
                  <a:pt x="501346" y="111993"/>
                  <a:pt x="500013" y="110126"/>
                  <a:pt x="498146" y="106393"/>
                </a:cubicBezTo>
                <a:lnTo>
                  <a:pt x="498146" y="105593"/>
                </a:lnTo>
                <a:cubicBezTo>
                  <a:pt x="498146" y="104793"/>
                  <a:pt x="499213" y="103727"/>
                  <a:pt x="501346" y="102393"/>
                </a:cubicBezTo>
                <a:lnTo>
                  <a:pt x="504546" y="102393"/>
                </a:lnTo>
                <a:lnTo>
                  <a:pt x="506946" y="103993"/>
                </a:lnTo>
                <a:lnTo>
                  <a:pt x="508545" y="103993"/>
                </a:lnTo>
                <a:cubicBezTo>
                  <a:pt x="521078" y="96527"/>
                  <a:pt x="528544" y="91727"/>
                  <a:pt x="530944" y="89594"/>
                </a:cubicBezTo>
                <a:cubicBezTo>
                  <a:pt x="535211" y="87194"/>
                  <a:pt x="539210" y="84261"/>
                  <a:pt x="542943" y="80795"/>
                </a:cubicBezTo>
                <a:cubicBezTo>
                  <a:pt x="548810" y="77328"/>
                  <a:pt x="551743" y="74662"/>
                  <a:pt x="551743" y="72795"/>
                </a:cubicBezTo>
                <a:lnTo>
                  <a:pt x="554143" y="68795"/>
                </a:lnTo>
                <a:lnTo>
                  <a:pt x="554143" y="56796"/>
                </a:lnTo>
                <a:lnTo>
                  <a:pt x="557342" y="51996"/>
                </a:lnTo>
                <a:lnTo>
                  <a:pt x="557342" y="13599"/>
                </a:lnTo>
                <a:cubicBezTo>
                  <a:pt x="556542" y="12799"/>
                  <a:pt x="555743" y="9599"/>
                  <a:pt x="554943" y="3999"/>
                </a:cubicBezTo>
                <a:cubicBezTo>
                  <a:pt x="554409" y="3999"/>
                  <a:pt x="554143" y="3733"/>
                  <a:pt x="554143" y="3199"/>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buClrTx/>
              <a:buSzTx/>
              <a:buFontTx/>
            </a:pPr>
            <a:endParaRPr lang="zh-CN" altLang="en-US" sz="3200">
              <a:solidFill>
                <a:schemeClr val="bg1"/>
              </a:solidFill>
              <a:effectLst/>
              <a:ea typeface="微软雅黑" panose="020B0503020204020204" pitchFamily="34" charset="-122"/>
              <a:cs typeface="Allan" panose="02000803000000000000" charset="0"/>
              <a:sym typeface="Arial" panose="020B0604020202020204" pitchFamily="34" charset="0"/>
            </a:endParaRPr>
          </a:p>
        </p:txBody>
      </p:sp>
      <p:pic>
        <p:nvPicPr>
          <p:cNvPr id="22" name="图片 21"/>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rot="21000000">
            <a:off x="6882130" y="1717040"/>
            <a:ext cx="2400935" cy="3411855"/>
          </a:xfrm>
          <a:prstGeom prst="rect">
            <a:avLst/>
          </a:prstGeom>
          <a:ln>
            <a:solidFill>
              <a:schemeClr val="bg1">
                <a:lumMod val="85000"/>
              </a:schemeClr>
            </a:solidFill>
          </a:ln>
          <a:effectLst>
            <a:outerShdw blurRad="152400" sx="102000" sy="102000" algn="ctr" rotWithShape="0">
              <a:prstClr val="black">
                <a:alpha val="20000"/>
              </a:prstClr>
            </a:outerShdw>
            <a:reflection blurRad="6350" stA="40000" endPos="35000" dir="5400000" sy="-100000" algn="bl" rotWithShape="0"/>
          </a:effectLst>
          <a:scene3d>
            <a:camera prst="orthographicFront"/>
            <a:lightRig rig="flat" dir="t"/>
          </a:scene3d>
          <a:sp3d prstMaterial="flat"/>
        </p:spPr>
      </p:pic>
      <p:pic>
        <p:nvPicPr>
          <p:cNvPr id="20" name="图片 19"/>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rot="420000">
            <a:off x="8321675" y="1313815"/>
            <a:ext cx="3397250" cy="4826635"/>
          </a:xfrm>
          <a:prstGeom prst="rect">
            <a:avLst/>
          </a:prstGeom>
          <a:ln>
            <a:solidFill>
              <a:schemeClr val="bg1">
                <a:lumMod val="85000"/>
              </a:schemeClr>
            </a:solidFill>
          </a:ln>
          <a:effectLst>
            <a:outerShdw blurRad="152400" sx="102000" sy="102000" algn="ctr" rotWithShape="0">
              <a:prstClr val="black">
                <a:alpha val="20000"/>
              </a:prstClr>
            </a:outerShdw>
            <a:reflection blurRad="6350" stA="40000" endPos="35000" dir="5400000" sy="-100000" algn="bl" rotWithShape="0"/>
          </a:effectLst>
          <a:scene3d>
            <a:camera prst="orthographicFront"/>
            <a:lightRig rig="flat" dir="t"/>
          </a:scene3d>
          <a:sp3d prstMaterial="flat"/>
        </p:spPr>
      </p:pic>
      <p:sp>
        <p:nvSpPr>
          <p:cNvPr id="23" name="椭圆 22"/>
          <p:cNvSpPr/>
          <p:nvPr>
            <p:custDataLst>
              <p:tags r:id="rId2"/>
            </p:custDataLst>
          </p:nvPr>
        </p:nvSpPr>
        <p:spPr>
          <a:xfrm>
            <a:off x="6140450" y="4417060"/>
            <a:ext cx="840740" cy="751840"/>
          </a:xfrm>
          <a:prstGeom prst="ellipse">
            <a:avLst/>
          </a:prstGeom>
          <a:gradFill>
            <a:gsLst>
              <a:gs pos="100000">
                <a:srgbClr val="41AB00">
                  <a:alpha val="53000"/>
                </a:srgbClr>
              </a:gs>
              <a:gs pos="0">
                <a:srgbClr val="72D60C">
                  <a:alpha val="57000"/>
                </a:srgbClr>
              </a:gs>
            </a:gsLst>
            <a:lin ang="16200000" scaled="1"/>
          </a:gradFill>
          <a:ln>
            <a:noFill/>
          </a:ln>
          <a:effectLst>
            <a:outerShdw blurRad="228600" dist="190500" dir="2700000" algn="tl" rotWithShape="0">
              <a:srgbClr val="003501">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52" name="图片 51"/>
          <p:cNvPicPr>
            <a:picLocks noChangeAspect="1"/>
          </p:cNvPicPr>
          <p:nvPr/>
        </p:nvPicPr>
        <p:blipFill>
          <a:blip r:embed="rId22"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23"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24"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sp>
        <p:nvSpPr>
          <p:cNvPr id="44" name="图片 3"/>
          <p:cNvSpPr>
            <a:spLocks noChangeAspect="1"/>
          </p:cNvSpPr>
          <p:nvPr/>
        </p:nvSpPr>
        <p:spPr>
          <a:xfrm>
            <a:off x="8333231" y="251400"/>
            <a:ext cx="3642865" cy="727824"/>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grpSp>
        <p:nvGrpSpPr>
          <p:cNvPr id="55" name="组合 54"/>
          <p:cNvGrpSpPr>
            <a:grpSpLocks noRot="1" noChangeAspect="1"/>
          </p:cNvGrpSpPr>
          <p:nvPr/>
        </p:nvGrpSpPr>
        <p:grpSpPr>
          <a:xfrm>
            <a:off x="7851668" y="245988"/>
            <a:ext cx="4376943" cy="874489"/>
            <a:chOff x="0" y="0"/>
            <a:chExt cx="7395" cy="1277"/>
          </a:xfrm>
        </p:grpSpPr>
        <p:sp>
          <p:nvSpPr>
            <p:cNvPr id="57"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58" name="图片 57"/>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59" name="图片 58"/>
            <p:cNvPicPr>
              <a:picLocks noChangeAspect="1"/>
            </p:cNvPicPr>
            <p:nvPr/>
          </p:nvPicPr>
          <p:blipFill>
            <a:blip r:embed="rId26"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4" name="矩形 3"/>
          <p:cNvSpPr/>
          <p:nvPr/>
        </p:nvSpPr>
        <p:spPr>
          <a:xfrm>
            <a:off x="-24979" y="-26973"/>
            <a:ext cx="12385675" cy="6912610"/>
          </a:xfrm>
          <a:prstGeom prst="rect">
            <a:avLst/>
          </a:pr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7"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16" name="文本框 15">
            <a:extLst>
              <a:ext uri="{FF2B5EF4-FFF2-40B4-BE49-F238E27FC236}">
                <a16:creationId xmlns:a16="http://schemas.microsoft.com/office/drawing/2014/main" id="{627467EF-FCB2-447D-C8C7-7D2F58F1D62C}"/>
              </a:ext>
            </a:extLst>
          </p:cNvPr>
          <p:cNvSpPr txBox="1"/>
          <p:nvPr>
            <p:custDataLst>
              <p:tags r:id="rId1"/>
            </p:custDataLst>
          </p:nvPr>
        </p:nvSpPr>
        <p:spPr>
          <a:xfrm>
            <a:off x="897624" y="332528"/>
            <a:ext cx="2792146" cy="548804"/>
          </a:xfrm>
          <a:custGeom>
            <a:avLst/>
            <a:gdLst/>
            <a:ahLst/>
            <a:cxnLst/>
            <a:rect l="l" t="t" r="r" b="b"/>
            <a:pathLst>
              <a:path w="2792146" h="548804">
                <a:moveTo>
                  <a:pt x="1401012" y="469776"/>
                </a:moveTo>
                <a:lnTo>
                  <a:pt x="1402109" y="471971"/>
                </a:lnTo>
                <a:cubicBezTo>
                  <a:pt x="1402109" y="473435"/>
                  <a:pt x="1401378" y="474166"/>
                  <a:pt x="1399914" y="474166"/>
                </a:cubicBezTo>
                <a:lnTo>
                  <a:pt x="1398817" y="471971"/>
                </a:lnTo>
                <a:cubicBezTo>
                  <a:pt x="1399182" y="470508"/>
                  <a:pt x="1399914" y="469776"/>
                  <a:pt x="1401012" y="469776"/>
                </a:cubicBezTo>
                <a:close/>
                <a:moveTo>
                  <a:pt x="227204" y="447275"/>
                </a:moveTo>
                <a:lnTo>
                  <a:pt x="228302" y="447275"/>
                </a:lnTo>
                <a:cubicBezTo>
                  <a:pt x="233790" y="448739"/>
                  <a:pt x="240010" y="452397"/>
                  <a:pt x="246961" y="458251"/>
                </a:cubicBezTo>
                <a:cubicBezTo>
                  <a:pt x="249888" y="458251"/>
                  <a:pt x="251352" y="461178"/>
                  <a:pt x="251352" y="467032"/>
                </a:cubicBezTo>
                <a:cubicBezTo>
                  <a:pt x="249888" y="471788"/>
                  <a:pt x="244766" y="475813"/>
                  <a:pt x="235985" y="479106"/>
                </a:cubicBezTo>
                <a:lnTo>
                  <a:pt x="228302" y="479106"/>
                </a:lnTo>
                <a:cubicBezTo>
                  <a:pt x="219155" y="479106"/>
                  <a:pt x="200130" y="486789"/>
                  <a:pt x="171226" y="502155"/>
                </a:cubicBezTo>
                <a:cubicBezTo>
                  <a:pt x="156226" y="505814"/>
                  <a:pt x="147079" y="508375"/>
                  <a:pt x="143786" y="509839"/>
                </a:cubicBezTo>
                <a:lnTo>
                  <a:pt x="137201" y="509839"/>
                </a:lnTo>
                <a:cubicBezTo>
                  <a:pt x="126590" y="503985"/>
                  <a:pt x="119639" y="497033"/>
                  <a:pt x="116346" y="488984"/>
                </a:cubicBezTo>
                <a:lnTo>
                  <a:pt x="116346" y="482399"/>
                </a:lnTo>
                <a:cubicBezTo>
                  <a:pt x="116712" y="480935"/>
                  <a:pt x="117444" y="480203"/>
                  <a:pt x="118541" y="480203"/>
                </a:cubicBezTo>
                <a:lnTo>
                  <a:pt x="119639" y="480203"/>
                </a:lnTo>
                <a:cubicBezTo>
                  <a:pt x="123298" y="483862"/>
                  <a:pt x="125859" y="485691"/>
                  <a:pt x="127322" y="485691"/>
                </a:cubicBezTo>
                <a:cubicBezTo>
                  <a:pt x="129151" y="485691"/>
                  <a:pt x="136469" y="481667"/>
                  <a:pt x="149274" y="473618"/>
                </a:cubicBezTo>
                <a:cubicBezTo>
                  <a:pt x="158421" y="469959"/>
                  <a:pt x="170860" y="463007"/>
                  <a:pt x="186593" y="452763"/>
                </a:cubicBezTo>
                <a:cubicBezTo>
                  <a:pt x="195008" y="452763"/>
                  <a:pt x="200496" y="451665"/>
                  <a:pt x="203057" y="449470"/>
                </a:cubicBezTo>
                <a:lnTo>
                  <a:pt x="223912" y="449470"/>
                </a:lnTo>
                <a:close/>
                <a:moveTo>
                  <a:pt x="192081" y="389102"/>
                </a:moveTo>
                <a:lnTo>
                  <a:pt x="196471" y="389102"/>
                </a:lnTo>
                <a:cubicBezTo>
                  <a:pt x="196837" y="389102"/>
                  <a:pt x="197935" y="389834"/>
                  <a:pt x="199764" y="391297"/>
                </a:cubicBezTo>
                <a:lnTo>
                  <a:pt x="203057" y="389102"/>
                </a:lnTo>
                <a:lnTo>
                  <a:pt x="211838" y="389102"/>
                </a:lnTo>
                <a:cubicBezTo>
                  <a:pt x="219887" y="392395"/>
                  <a:pt x="226107" y="396419"/>
                  <a:pt x="230497" y="401176"/>
                </a:cubicBezTo>
                <a:lnTo>
                  <a:pt x="230497" y="404468"/>
                </a:lnTo>
                <a:cubicBezTo>
                  <a:pt x="222814" y="413615"/>
                  <a:pt x="214033" y="420201"/>
                  <a:pt x="204155" y="424225"/>
                </a:cubicBezTo>
                <a:cubicBezTo>
                  <a:pt x="204155" y="426421"/>
                  <a:pt x="202325" y="427884"/>
                  <a:pt x="198667" y="428616"/>
                </a:cubicBezTo>
                <a:cubicBezTo>
                  <a:pt x="198667" y="430079"/>
                  <a:pt x="193178" y="433006"/>
                  <a:pt x="182202" y="437397"/>
                </a:cubicBezTo>
                <a:lnTo>
                  <a:pt x="167933" y="429713"/>
                </a:lnTo>
                <a:cubicBezTo>
                  <a:pt x="156226" y="418371"/>
                  <a:pt x="150372" y="410688"/>
                  <a:pt x="150372" y="406664"/>
                </a:cubicBezTo>
                <a:lnTo>
                  <a:pt x="150372" y="403371"/>
                </a:lnTo>
                <a:cubicBezTo>
                  <a:pt x="150372" y="399346"/>
                  <a:pt x="152201" y="396419"/>
                  <a:pt x="155860" y="394590"/>
                </a:cubicBezTo>
                <a:lnTo>
                  <a:pt x="156957" y="394590"/>
                </a:lnTo>
                <a:cubicBezTo>
                  <a:pt x="160250" y="397517"/>
                  <a:pt x="162080" y="398980"/>
                  <a:pt x="162445" y="398980"/>
                </a:cubicBezTo>
                <a:lnTo>
                  <a:pt x="165738" y="398980"/>
                </a:lnTo>
                <a:cubicBezTo>
                  <a:pt x="170495" y="395687"/>
                  <a:pt x="178910" y="392761"/>
                  <a:pt x="190983" y="390200"/>
                </a:cubicBezTo>
                <a:cubicBezTo>
                  <a:pt x="190983" y="389468"/>
                  <a:pt x="191349" y="389102"/>
                  <a:pt x="192081" y="389102"/>
                </a:cubicBezTo>
                <a:close/>
                <a:moveTo>
                  <a:pt x="1345034" y="379772"/>
                </a:moveTo>
                <a:cubicBezTo>
                  <a:pt x="1343936" y="379772"/>
                  <a:pt x="1342107" y="381967"/>
                  <a:pt x="1339546" y="386358"/>
                </a:cubicBezTo>
                <a:lnTo>
                  <a:pt x="1339546" y="424774"/>
                </a:lnTo>
                <a:lnTo>
                  <a:pt x="1338448" y="431360"/>
                </a:lnTo>
                <a:cubicBezTo>
                  <a:pt x="1339180" y="432823"/>
                  <a:pt x="1339546" y="433921"/>
                  <a:pt x="1339546" y="434653"/>
                </a:cubicBezTo>
                <a:lnTo>
                  <a:pt x="1342839" y="434653"/>
                </a:lnTo>
                <a:lnTo>
                  <a:pt x="1377962" y="410505"/>
                </a:lnTo>
                <a:cubicBezTo>
                  <a:pt x="1383816" y="406481"/>
                  <a:pt x="1387475" y="402822"/>
                  <a:pt x="1388938" y="399529"/>
                </a:cubicBezTo>
                <a:lnTo>
                  <a:pt x="1388938" y="398432"/>
                </a:lnTo>
                <a:cubicBezTo>
                  <a:pt x="1388938" y="397334"/>
                  <a:pt x="1387841" y="396236"/>
                  <a:pt x="1385645" y="395139"/>
                </a:cubicBezTo>
                <a:lnTo>
                  <a:pt x="1380157" y="395139"/>
                </a:lnTo>
                <a:lnTo>
                  <a:pt x="1376864" y="397334"/>
                </a:lnTo>
                <a:lnTo>
                  <a:pt x="1375767" y="397334"/>
                </a:lnTo>
                <a:cubicBezTo>
                  <a:pt x="1365888" y="391480"/>
                  <a:pt x="1358205" y="386358"/>
                  <a:pt x="1352717" y="381967"/>
                </a:cubicBezTo>
                <a:cubicBezTo>
                  <a:pt x="1351619" y="381967"/>
                  <a:pt x="1350156" y="381236"/>
                  <a:pt x="1348327" y="379772"/>
                </a:cubicBezTo>
                <a:close/>
                <a:moveTo>
                  <a:pt x="1339546" y="353430"/>
                </a:moveTo>
                <a:lnTo>
                  <a:pt x="1339546" y="363308"/>
                </a:lnTo>
                <a:cubicBezTo>
                  <a:pt x="1343936" y="370260"/>
                  <a:pt x="1346132" y="374650"/>
                  <a:pt x="1346132" y="376479"/>
                </a:cubicBezTo>
                <a:lnTo>
                  <a:pt x="1368084" y="376479"/>
                </a:lnTo>
                <a:lnTo>
                  <a:pt x="1368084" y="372089"/>
                </a:lnTo>
                <a:cubicBezTo>
                  <a:pt x="1363693" y="365503"/>
                  <a:pt x="1356010" y="359284"/>
                  <a:pt x="1345034" y="353430"/>
                </a:cubicBezTo>
                <a:close/>
                <a:moveTo>
                  <a:pt x="1941267" y="295805"/>
                </a:moveTo>
                <a:lnTo>
                  <a:pt x="1942365" y="298000"/>
                </a:lnTo>
                <a:cubicBezTo>
                  <a:pt x="1935779" y="301659"/>
                  <a:pt x="1930657" y="311172"/>
                  <a:pt x="1926998" y="326538"/>
                </a:cubicBezTo>
                <a:cubicBezTo>
                  <a:pt x="1925535" y="326538"/>
                  <a:pt x="1918949" y="334587"/>
                  <a:pt x="1907242" y="350686"/>
                </a:cubicBezTo>
                <a:cubicBezTo>
                  <a:pt x="1905778" y="357271"/>
                  <a:pt x="1902119" y="364223"/>
                  <a:pt x="1896265" y="371540"/>
                </a:cubicBezTo>
                <a:cubicBezTo>
                  <a:pt x="1896265" y="373004"/>
                  <a:pt x="1891143" y="385809"/>
                  <a:pt x="1880899" y="409956"/>
                </a:cubicBezTo>
                <a:cubicBezTo>
                  <a:pt x="1868825" y="426786"/>
                  <a:pt x="1861874" y="435201"/>
                  <a:pt x="1860044" y="435201"/>
                </a:cubicBezTo>
                <a:cubicBezTo>
                  <a:pt x="1860044" y="435933"/>
                  <a:pt x="1859312" y="436299"/>
                  <a:pt x="1857849" y="436299"/>
                </a:cubicBezTo>
                <a:lnTo>
                  <a:pt x="1857849" y="442885"/>
                </a:lnTo>
                <a:lnTo>
                  <a:pt x="1860044" y="446178"/>
                </a:lnTo>
                <a:lnTo>
                  <a:pt x="1860044" y="449470"/>
                </a:lnTo>
                <a:cubicBezTo>
                  <a:pt x="1856386" y="456056"/>
                  <a:pt x="1853093" y="459715"/>
                  <a:pt x="1850166" y="460446"/>
                </a:cubicBezTo>
                <a:lnTo>
                  <a:pt x="1849068" y="460446"/>
                </a:lnTo>
                <a:cubicBezTo>
                  <a:pt x="1836629" y="452397"/>
                  <a:pt x="1827116" y="440324"/>
                  <a:pt x="1820530" y="424225"/>
                </a:cubicBezTo>
                <a:lnTo>
                  <a:pt x="1801871" y="401176"/>
                </a:lnTo>
                <a:cubicBezTo>
                  <a:pt x="1798944" y="394224"/>
                  <a:pt x="1797481" y="390200"/>
                  <a:pt x="1797481" y="389102"/>
                </a:cubicBezTo>
                <a:cubicBezTo>
                  <a:pt x="1797481" y="383980"/>
                  <a:pt x="1800774" y="378858"/>
                  <a:pt x="1807359" y="373735"/>
                </a:cubicBezTo>
                <a:lnTo>
                  <a:pt x="1807359" y="368247"/>
                </a:lnTo>
                <a:cubicBezTo>
                  <a:pt x="1813213" y="359101"/>
                  <a:pt x="1816140" y="352515"/>
                  <a:pt x="1816140" y="348490"/>
                </a:cubicBezTo>
                <a:cubicBezTo>
                  <a:pt x="1816140" y="338246"/>
                  <a:pt x="1814311" y="331295"/>
                  <a:pt x="1810652" y="327636"/>
                </a:cubicBezTo>
                <a:lnTo>
                  <a:pt x="1810652" y="325441"/>
                </a:lnTo>
                <a:cubicBezTo>
                  <a:pt x="1810652" y="324343"/>
                  <a:pt x="1812115" y="322880"/>
                  <a:pt x="1815042" y="321050"/>
                </a:cubicBezTo>
                <a:lnTo>
                  <a:pt x="1818335" y="321050"/>
                </a:lnTo>
                <a:cubicBezTo>
                  <a:pt x="1831507" y="325441"/>
                  <a:pt x="1838092" y="332026"/>
                  <a:pt x="1838092" y="340807"/>
                </a:cubicBezTo>
                <a:cubicBezTo>
                  <a:pt x="1839556" y="340807"/>
                  <a:pt x="1841019" y="346661"/>
                  <a:pt x="1842482" y="358369"/>
                </a:cubicBezTo>
                <a:cubicBezTo>
                  <a:pt x="1844678" y="361296"/>
                  <a:pt x="1846141" y="362759"/>
                  <a:pt x="1846873" y="362759"/>
                </a:cubicBezTo>
                <a:lnTo>
                  <a:pt x="1850166" y="362759"/>
                </a:lnTo>
                <a:cubicBezTo>
                  <a:pt x="1861508" y="355442"/>
                  <a:pt x="1868459" y="350686"/>
                  <a:pt x="1871020" y="348490"/>
                </a:cubicBezTo>
                <a:cubicBezTo>
                  <a:pt x="1892241" y="333124"/>
                  <a:pt x="1905046" y="324343"/>
                  <a:pt x="1909437" y="322148"/>
                </a:cubicBezTo>
                <a:cubicBezTo>
                  <a:pt x="1926633" y="304586"/>
                  <a:pt x="1937243" y="295805"/>
                  <a:pt x="1941267" y="295805"/>
                </a:cubicBezTo>
                <a:close/>
                <a:moveTo>
                  <a:pt x="1453697" y="285378"/>
                </a:moveTo>
                <a:lnTo>
                  <a:pt x="1405402" y="305135"/>
                </a:lnTo>
                <a:cubicBezTo>
                  <a:pt x="1400280" y="308794"/>
                  <a:pt x="1393694" y="311721"/>
                  <a:pt x="1385645" y="313916"/>
                </a:cubicBezTo>
                <a:cubicBezTo>
                  <a:pt x="1384914" y="315013"/>
                  <a:pt x="1377230" y="318672"/>
                  <a:pt x="1362596" y="324892"/>
                </a:cubicBezTo>
                <a:cubicBezTo>
                  <a:pt x="1362596" y="325258"/>
                  <a:pt x="1361864" y="326355"/>
                  <a:pt x="1360400" y="328185"/>
                </a:cubicBezTo>
                <a:cubicBezTo>
                  <a:pt x="1360400" y="330014"/>
                  <a:pt x="1369913" y="333673"/>
                  <a:pt x="1388938" y="339161"/>
                </a:cubicBezTo>
                <a:cubicBezTo>
                  <a:pt x="1390036" y="340624"/>
                  <a:pt x="1397353" y="343551"/>
                  <a:pt x="1410890" y="347942"/>
                </a:cubicBezTo>
                <a:lnTo>
                  <a:pt x="1417476" y="347942"/>
                </a:lnTo>
                <a:cubicBezTo>
                  <a:pt x="1417476" y="345381"/>
                  <a:pt x="1419671" y="343917"/>
                  <a:pt x="1424062" y="343551"/>
                </a:cubicBezTo>
                <a:cubicBezTo>
                  <a:pt x="1427720" y="337697"/>
                  <a:pt x="1434306" y="328551"/>
                  <a:pt x="1443819" y="316111"/>
                </a:cubicBezTo>
                <a:cubicBezTo>
                  <a:pt x="1453697" y="304769"/>
                  <a:pt x="1458819" y="294891"/>
                  <a:pt x="1459185" y="286476"/>
                </a:cubicBezTo>
                <a:lnTo>
                  <a:pt x="1456990" y="285378"/>
                </a:lnTo>
                <a:close/>
                <a:moveTo>
                  <a:pt x="1268201" y="232693"/>
                </a:moveTo>
                <a:cubicBezTo>
                  <a:pt x="1264542" y="247693"/>
                  <a:pt x="1261982" y="256840"/>
                  <a:pt x="1260518" y="260133"/>
                </a:cubicBezTo>
                <a:cubicBezTo>
                  <a:pt x="1259786" y="273304"/>
                  <a:pt x="1259421" y="283914"/>
                  <a:pt x="1259421" y="291964"/>
                </a:cubicBezTo>
                <a:cubicBezTo>
                  <a:pt x="1258689" y="291964"/>
                  <a:pt x="1257225" y="294525"/>
                  <a:pt x="1255030" y="299647"/>
                </a:cubicBezTo>
                <a:lnTo>
                  <a:pt x="1255030" y="306233"/>
                </a:lnTo>
                <a:lnTo>
                  <a:pt x="1257225" y="306233"/>
                </a:lnTo>
                <a:cubicBezTo>
                  <a:pt x="1282470" y="295256"/>
                  <a:pt x="1297471" y="286476"/>
                  <a:pt x="1302227" y="279890"/>
                </a:cubicBezTo>
                <a:cubicBezTo>
                  <a:pt x="1302227" y="274768"/>
                  <a:pt x="1303691" y="270743"/>
                  <a:pt x="1306618" y="267816"/>
                </a:cubicBezTo>
                <a:lnTo>
                  <a:pt x="1304422" y="264523"/>
                </a:lnTo>
                <a:lnTo>
                  <a:pt x="1304422" y="255743"/>
                </a:lnTo>
                <a:cubicBezTo>
                  <a:pt x="1305886" y="253913"/>
                  <a:pt x="1306618" y="252816"/>
                  <a:pt x="1306618" y="252450"/>
                </a:cubicBezTo>
                <a:lnTo>
                  <a:pt x="1306618" y="246962"/>
                </a:lnTo>
                <a:cubicBezTo>
                  <a:pt x="1306252" y="245132"/>
                  <a:pt x="1303691" y="242937"/>
                  <a:pt x="1298934" y="240376"/>
                </a:cubicBezTo>
                <a:lnTo>
                  <a:pt x="1290154" y="240376"/>
                </a:lnTo>
                <a:cubicBezTo>
                  <a:pt x="1283202" y="240376"/>
                  <a:pt x="1276982" y="237815"/>
                  <a:pt x="1271494" y="232693"/>
                </a:cubicBezTo>
                <a:close/>
                <a:moveTo>
                  <a:pt x="2549574" y="231046"/>
                </a:moveTo>
                <a:cubicBezTo>
                  <a:pt x="2549574" y="232144"/>
                  <a:pt x="2548477" y="233973"/>
                  <a:pt x="2546282" y="236534"/>
                </a:cubicBezTo>
                <a:lnTo>
                  <a:pt x="2546282" y="237632"/>
                </a:lnTo>
                <a:cubicBezTo>
                  <a:pt x="2548477" y="239461"/>
                  <a:pt x="2549574" y="248242"/>
                  <a:pt x="2549574" y="263975"/>
                </a:cubicBezTo>
                <a:lnTo>
                  <a:pt x="2549574" y="266170"/>
                </a:lnTo>
                <a:cubicBezTo>
                  <a:pt x="2549574" y="276780"/>
                  <a:pt x="2549208" y="293244"/>
                  <a:pt x="2548477" y="315562"/>
                </a:cubicBezTo>
                <a:cubicBezTo>
                  <a:pt x="2547013" y="315928"/>
                  <a:pt x="2546282" y="316660"/>
                  <a:pt x="2546282" y="317757"/>
                </a:cubicBezTo>
                <a:lnTo>
                  <a:pt x="2546282" y="319953"/>
                </a:lnTo>
                <a:lnTo>
                  <a:pt x="2548477" y="323245"/>
                </a:lnTo>
                <a:lnTo>
                  <a:pt x="2548477" y="338612"/>
                </a:lnTo>
                <a:lnTo>
                  <a:pt x="2546282" y="341905"/>
                </a:lnTo>
                <a:cubicBezTo>
                  <a:pt x="2548477" y="344466"/>
                  <a:pt x="2549574" y="351052"/>
                  <a:pt x="2549574" y="361662"/>
                </a:cubicBezTo>
                <a:cubicBezTo>
                  <a:pt x="2548842" y="369345"/>
                  <a:pt x="2548477" y="373735"/>
                  <a:pt x="2548477" y="374833"/>
                </a:cubicBezTo>
                <a:cubicBezTo>
                  <a:pt x="2549208" y="375931"/>
                  <a:pt x="2549574" y="377394"/>
                  <a:pt x="2549574" y="379223"/>
                </a:cubicBezTo>
                <a:lnTo>
                  <a:pt x="2553965" y="379223"/>
                </a:lnTo>
                <a:lnTo>
                  <a:pt x="2562746" y="357271"/>
                </a:lnTo>
                <a:cubicBezTo>
                  <a:pt x="2571526" y="335319"/>
                  <a:pt x="2575917" y="323611"/>
                  <a:pt x="2575917" y="322148"/>
                </a:cubicBezTo>
                <a:cubicBezTo>
                  <a:pt x="2577380" y="321416"/>
                  <a:pt x="2578478" y="321050"/>
                  <a:pt x="2579210" y="321050"/>
                </a:cubicBezTo>
                <a:lnTo>
                  <a:pt x="2579210" y="310074"/>
                </a:lnTo>
                <a:cubicBezTo>
                  <a:pt x="2581405" y="307147"/>
                  <a:pt x="2582503" y="303854"/>
                  <a:pt x="2582503" y="300196"/>
                </a:cubicBezTo>
                <a:lnTo>
                  <a:pt x="2582503" y="281536"/>
                </a:lnTo>
                <a:lnTo>
                  <a:pt x="2584698" y="278244"/>
                </a:lnTo>
                <a:lnTo>
                  <a:pt x="2584698" y="268365"/>
                </a:lnTo>
                <a:lnTo>
                  <a:pt x="2586893" y="265072"/>
                </a:lnTo>
                <a:lnTo>
                  <a:pt x="2586893" y="245315"/>
                </a:lnTo>
                <a:cubicBezTo>
                  <a:pt x="2584698" y="239461"/>
                  <a:pt x="2582503" y="236169"/>
                  <a:pt x="2580307" y="235437"/>
                </a:cubicBezTo>
                <a:lnTo>
                  <a:pt x="2570429" y="235437"/>
                </a:lnTo>
                <a:lnTo>
                  <a:pt x="2561648" y="231046"/>
                </a:lnTo>
                <a:close/>
                <a:moveTo>
                  <a:pt x="1361498" y="226107"/>
                </a:moveTo>
                <a:cubicBezTo>
                  <a:pt x="1346132" y="229766"/>
                  <a:pt x="1338448" y="234522"/>
                  <a:pt x="1338448" y="240376"/>
                </a:cubicBezTo>
                <a:cubicBezTo>
                  <a:pt x="1339180" y="246596"/>
                  <a:pt x="1339546" y="251718"/>
                  <a:pt x="1339546" y="255743"/>
                </a:cubicBezTo>
                <a:lnTo>
                  <a:pt x="1339546" y="259035"/>
                </a:lnTo>
                <a:cubicBezTo>
                  <a:pt x="1352717" y="259035"/>
                  <a:pt x="1360034" y="255377"/>
                  <a:pt x="1361498" y="248059"/>
                </a:cubicBezTo>
                <a:cubicBezTo>
                  <a:pt x="1361864" y="248059"/>
                  <a:pt x="1362961" y="245864"/>
                  <a:pt x="1364791" y="241474"/>
                </a:cubicBezTo>
                <a:lnTo>
                  <a:pt x="1364791" y="227205"/>
                </a:lnTo>
                <a:cubicBezTo>
                  <a:pt x="1364059" y="227205"/>
                  <a:pt x="1362961" y="226839"/>
                  <a:pt x="1361498" y="226107"/>
                </a:cubicBezTo>
                <a:close/>
                <a:moveTo>
                  <a:pt x="2096030" y="224461"/>
                </a:moveTo>
                <a:lnTo>
                  <a:pt x="2114689" y="224461"/>
                </a:lnTo>
                <a:cubicBezTo>
                  <a:pt x="2117250" y="227388"/>
                  <a:pt x="2119811" y="228851"/>
                  <a:pt x="2122373" y="228851"/>
                </a:cubicBezTo>
                <a:cubicBezTo>
                  <a:pt x="2122739" y="231778"/>
                  <a:pt x="2127861" y="235071"/>
                  <a:pt x="2137739" y="238730"/>
                </a:cubicBezTo>
                <a:cubicBezTo>
                  <a:pt x="2153837" y="245681"/>
                  <a:pt x="2161886" y="251169"/>
                  <a:pt x="2161886" y="255194"/>
                </a:cubicBezTo>
                <a:cubicBezTo>
                  <a:pt x="2161886" y="259218"/>
                  <a:pt x="2167374" y="262145"/>
                  <a:pt x="2178350" y="263975"/>
                </a:cubicBezTo>
                <a:cubicBezTo>
                  <a:pt x="2178350" y="265072"/>
                  <a:pt x="2179082" y="266536"/>
                  <a:pt x="2180546" y="268365"/>
                </a:cubicBezTo>
                <a:lnTo>
                  <a:pt x="2180546" y="272756"/>
                </a:lnTo>
                <a:cubicBezTo>
                  <a:pt x="2180546" y="278975"/>
                  <a:pt x="2180912" y="288854"/>
                  <a:pt x="2181643" y="302391"/>
                </a:cubicBezTo>
                <a:cubicBezTo>
                  <a:pt x="2182375" y="302391"/>
                  <a:pt x="2183838" y="305684"/>
                  <a:pt x="2186033" y="312269"/>
                </a:cubicBezTo>
                <a:lnTo>
                  <a:pt x="2186033" y="321050"/>
                </a:lnTo>
                <a:cubicBezTo>
                  <a:pt x="2178717" y="324709"/>
                  <a:pt x="2175058" y="329831"/>
                  <a:pt x="2175058" y="336417"/>
                </a:cubicBezTo>
                <a:lnTo>
                  <a:pt x="2175058" y="347393"/>
                </a:lnTo>
                <a:cubicBezTo>
                  <a:pt x="2170667" y="353247"/>
                  <a:pt x="2167374" y="356539"/>
                  <a:pt x="2165179" y="357271"/>
                </a:cubicBezTo>
                <a:lnTo>
                  <a:pt x="2161886" y="357271"/>
                </a:lnTo>
                <a:lnTo>
                  <a:pt x="2158593" y="355076"/>
                </a:lnTo>
                <a:lnTo>
                  <a:pt x="2157496" y="355076"/>
                </a:lnTo>
                <a:cubicBezTo>
                  <a:pt x="2136641" y="368247"/>
                  <a:pt x="2124934" y="374833"/>
                  <a:pt x="2122373" y="374833"/>
                </a:cubicBezTo>
                <a:lnTo>
                  <a:pt x="2112494" y="374833"/>
                </a:lnTo>
                <a:cubicBezTo>
                  <a:pt x="2112494" y="376662"/>
                  <a:pt x="2108835" y="380687"/>
                  <a:pt x="2101518" y="386907"/>
                </a:cubicBezTo>
                <a:cubicBezTo>
                  <a:pt x="2101518" y="389102"/>
                  <a:pt x="2096762" y="390565"/>
                  <a:pt x="2087249" y="391297"/>
                </a:cubicBezTo>
                <a:cubicBezTo>
                  <a:pt x="2087249" y="393126"/>
                  <a:pt x="2082127" y="397517"/>
                  <a:pt x="2071883" y="404468"/>
                </a:cubicBezTo>
                <a:lnTo>
                  <a:pt x="2069687" y="404468"/>
                </a:lnTo>
                <a:cubicBezTo>
                  <a:pt x="2068224" y="404468"/>
                  <a:pt x="2067492" y="403737"/>
                  <a:pt x="2067492" y="402273"/>
                </a:cubicBezTo>
                <a:cubicBezTo>
                  <a:pt x="2070419" y="398615"/>
                  <a:pt x="2074078" y="393858"/>
                  <a:pt x="2078468" y="388004"/>
                </a:cubicBezTo>
                <a:cubicBezTo>
                  <a:pt x="2093835" y="362759"/>
                  <a:pt x="2103713" y="336051"/>
                  <a:pt x="2108104" y="307879"/>
                </a:cubicBezTo>
                <a:cubicBezTo>
                  <a:pt x="2109201" y="299830"/>
                  <a:pt x="2110299" y="295439"/>
                  <a:pt x="2111396" y="294708"/>
                </a:cubicBezTo>
                <a:cubicBezTo>
                  <a:pt x="2111396" y="293244"/>
                  <a:pt x="2111762" y="285195"/>
                  <a:pt x="2112494" y="270560"/>
                </a:cubicBezTo>
                <a:cubicBezTo>
                  <a:pt x="2112494" y="265072"/>
                  <a:pt x="2106274" y="259584"/>
                  <a:pt x="2093835" y="254096"/>
                </a:cubicBezTo>
                <a:cubicBezTo>
                  <a:pt x="2092371" y="252999"/>
                  <a:pt x="2089444" y="248608"/>
                  <a:pt x="2085054" y="240925"/>
                </a:cubicBezTo>
                <a:lnTo>
                  <a:pt x="2085054" y="237632"/>
                </a:lnTo>
                <a:cubicBezTo>
                  <a:pt x="2086883" y="231778"/>
                  <a:pt x="2090542" y="227388"/>
                  <a:pt x="2096030" y="224461"/>
                </a:cubicBezTo>
                <a:close/>
                <a:moveTo>
                  <a:pt x="198667" y="206899"/>
                </a:moveTo>
                <a:cubicBezTo>
                  <a:pt x="192081" y="210192"/>
                  <a:pt x="188788" y="213119"/>
                  <a:pt x="188788" y="215680"/>
                </a:cubicBezTo>
                <a:cubicBezTo>
                  <a:pt x="185495" y="220436"/>
                  <a:pt x="180739" y="225193"/>
                  <a:pt x="174519" y="229949"/>
                </a:cubicBezTo>
                <a:lnTo>
                  <a:pt x="169031" y="237632"/>
                </a:lnTo>
                <a:lnTo>
                  <a:pt x="181105" y="242023"/>
                </a:lnTo>
                <a:lnTo>
                  <a:pt x="188788" y="242023"/>
                </a:lnTo>
                <a:cubicBezTo>
                  <a:pt x="195374" y="239096"/>
                  <a:pt x="198667" y="234339"/>
                  <a:pt x="198667" y="227754"/>
                </a:cubicBezTo>
                <a:cubicBezTo>
                  <a:pt x="199764" y="227754"/>
                  <a:pt x="202325" y="222266"/>
                  <a:pt x="206350" y="211289"/>
                </a:cubicBezTo>
                <a:lnTo>
                  <a:pt x="206350" y="210192"/>
                </a:lnTo>
                <a:cubicBezTo>
                  <a:pt x="206350" y="209094"/>
                  <a:pt x="205252" y="207997"/>
                  <a:pt x="203057" y="206899"/>
                </a:cubicBezTo>
                <a:close/>
                <a:moveTo>
                  <a:pt x="1297837" y="186593"/>
                </a:moveTo>
                <a:cubicBezTo>
                  <a:pt x="1291983" y="186593"/>
                  <a:pt x="1282836" y="189520"/>
                  <a:pt x="1270397" y="195374"/>
                </a:cubicBezTo>
                <a:lnTo>
                  <a:pt x="1270397" y="203057"/>
                </a:lnTo>
                <a:lnTo>
                  <a:pt x="1268201" y="206350"/>
                </a:lnTo>
                <a:lnTo>
                  <a:pt x="1268201" y="212936"/>
                </a:lnTo>
                <a:cubicBezTo>
                  <a:pt x="1268201" y="214034"/>
                  <a:pt x="1269299" y="215131"/>
                  <a:pt x="1271494" y="216229"/>
                </a:cubicBezTo>
                <a:lnTo>
                  <a:pt x="1276982" y="216229"/>
                </a:lnTo>
                <a:cubicBezTo>
                  <a:pt x="1289056" y="211838"/>
                  <a:pt x="1297471" y="207814"/>
                  <a:pt x="1302227" y="204155"/>
                </a:cubicBezTo>
                <a:lnTo>
                  <a:pt x="1302227" y="187691"/>
                </a:lnTo>
                <a:close/>
                <a:moveTo>
                  <a:pt x="1369181" y="155860"/>
                </a:moveTo>
                <a:cubicBezTo>
                  <a:pt x="1364791" y="158421"/>
                  <a:pt x="1358571" y="161348"/>
                  <a:pt x="1350522" y="164641"/>
                </a:cubicBezTo>
                <a:cubicBezTo>
                  <a:pt x="1333692" y="169763"/>
                  <a:pt x="1325277" y="174885"/>
                  <a:pt x="1325277" y="180008"/>
                </a:cubicBezTo>
                <a:lnTo>
                  <a:pt x="1325277" y="182203"/>
                </a:lnTo>
                <a:cubicBezTo>
                  <a:pt x="1325277" y="187691"/>
                  <a:pt x="1326740" y="190984"/>
                  <a:pt x="1329667" y="192081"/>
                </a:cubicBezTo>
                <a:lnTo>
                  <a:pt x="1338448" y="192081"/>
                </a:lnTo>
                <a:cubicBezTo>
                  <a:pt x="1338448" y="189520"/>
                  <a:pt x="1343205" y="186959"/>
                  <a:pt x="1352717" y="184398"/>
                </a:cubicBezTo>
                <a:cubicBezTo>
                  <a:pt x="1365888" y="177447"/>
                  <a:pt x="1372474" y="173422"/>
                  <a:pt x="1372474" y="172324"/>
                </a:cubicBezTo>
                <a:cubicBezTo>
                  <a:pt x="1373206" y="171227"/>
                  <a:pt x="1373572" y="169397"/>
                  <a:pt x="1373572" y="166836"/>
                </a:cubicBezTo>
                <a:lnTo>
                  <a:pt x="1373572" y="155860"/>
                </a:lnTo>
                <a:close/>
                <a:moveTo>
                  <a:pt x="2195" y="144335"/>
                </a:moveTo>
                <a:lnTo>
                  <a:pt x="8781" y="144335"/>
                </a:lnTo>
                <a:lnTo>
                  <a:pt x="12073" y="146531"/>
                </a:lnTo>
                <a:lnTo>
                  <a:pt x="26342" y="146531"/>
                </a:lnTo>
                <a:cubicBezTo>
                  <a:pt x="26342" y="148360"/>
                  <a:pt x="31098" y="149823"/>
                  <a:pt x="40611" y="150921"/>
                </a:cubicBezTo>
                <a:cubicBezTo>
                  <a:pt x="51221" y="159336"/>
                  <a:pt x="61466" y="173239"/>
                  <a:pt x="71344" y="192630"/>
                </a:cubicBezTo>
                <a:lnTo>
                  <a:pt x="71344" y="213485"/>
                </a:lnTo>
                <a:lnTo>
                  <a:pt x="69149" y="216777"/>
                </a:lnTo>
                <a:lnTo>
                  <a:pt x="69149" y="218973"/>
                </a:lnTo>
                <a:cubicBezTo>
                  <a:pt x="69149" y="219339"/>
                  <a:pt x="69881" y="220436"/>
                  <a:pt x="71344" y="222266"/>
                </a:cubicBezTo>
                <a:lnTo>
                  <a:pt x="71344" y="240925"/>
                </a:lnTo>
                <a:lnTo>
                  <a:pt x="69149" y="244218"/>
                </a:lnTo>
                <a:lnTo>
                  <a:pt x="69149" y="256291"/>
                </a:lnTo>
                <a:lnTo>
                  <a:pt x="66954" y="259584"/>
                </a:lnTo>
                <a:lnTo>
                  <a:pt x="66954" y="267267"/>
                </a:lnTo>
                <a:cubicBezTo>
                  <a:pt x="66954" y="278609"/>
                  <a:pt x="64393" y="290317"/>
                  <a:pt x="59270" y="302391"/>
                </a:cubicBezTo>
                <a:lnTo>
                  <a:pt x="59270" y="305684"/>
                </a:lnTo>
                <a:cubicBezTo>
                  <a:pt x="59270" y="306050"/>
                  <a:pt x="60002" y="307147"/>
                  <a:pt x="61466" y="308976"/>
                </a:cubicBezTo>
                <a:lnTo>
                  <a:pt x="61466" y="312269"/>
                </a:lnTo>
                <a:lnTo>
                  <a:pt x="59270" y="315562"/>
                </a:lnTo>
                <a:lnTo>
                  <a:pt x="59270" y="333124"/>
                </a:lnTo>
                <a:lnTo>
                  <a:pt x="61466" y="336417"/>
                </a:lnTo>
                <a:lnTo>
                  <a:pt x="61466" y="347393"/>
                </a:lnTo>
                <a:lnTo>
                  <a:pt x="59270" y="350686"/>
                </a:lnTo>
                <a:lnTo>
                  <a:pt x="59270" y="355076"/>
                </a:lnTo>
                <a:lnTo>
                  <a:pt x="61466" y="358369"/>
                </a:lnTo>
                <a:lnTo>
                  <a:pt x="61466" y="378126"/>
                </a:lnTo>
                <a:cubicBezTo>
                  <a:pt x="61466" y="378492"/>
                  <a:pt x="60734" y="379589"/>
                  <a:pt x="59270" y="381419"/>
                </a:cubicBezTo>
                <a:lnTo>
                  <a:pt x="59270" y="397883"/>
                </a:lnTo>
                <a:cubicBezTo>
                  <a:pt x="60368" y="399712"/>
                  <a:pt x="62197" y="406298"/>
                  <a:pt x="64758" y="417640"/>
                </a:cubicBezTo>
                <a:cubicBezTo>
                  <a:pt x="66588" y="422396"/>
                  <a:pt x="69149" y="426055"/>
                  <a:pt x="72442" y="428616"/>
                </a:cubicBezTo>
                <a:lnTo>
                  <a:pt x="72442" y="440689"/>
                </a:lnTo>
                <a:cubicBezTo>
                  <a:pt x="72442" y="442519"/>
                  <a:pt x="71710" y="444714"/>
                  <a:pt x="70246" y="447275"/>
                </a:cubicBezTo>
                <a:cubicBezTo>
                  <a:pt x="58905" y="447275"/>
                  <a:pt x="48660" y="443251"/>
                  <a:pt x="39513" y="435201"/>
                </a:cubicBezTo>
                <a:cubicBezTo>
                  <a:pt x="23781" y="412883"/>
                  <a:pt x="12805" y="398615"/>
                  <a:pt x="6585" y="392395"/>
                </a:cubicBezTo>
                <a:lnTo>
                  <a:pt x="6585" y="382516"/>
                </a:lnTo>
                <a:cubicBezTo>
                  <a:pt x="8049" y="380687"/>
                  <a:pt x="8781" y="379589"/>
                  <a:pt x="8781" y="379223"/>
                </a:cubicBezTo>
                <a:lnTo>
                  <a:pt x="8781" y="378126"/>
                </a:lnTo>
                <a:cubicBezTo>
                  <a:pt x="6585" y="375931"/>
                  <a:pt x="5488" y="368247"/>
                  <a:pt x="5488" y="355076"/>
                </a:cubicBezTo>
                <a:cubicBezTo>
                  <a:pt x="5488" y="351783"/>
                  <a:pt x="7317" y="346295"/>
                  <a:pt x="10976" y="338612"/>
                </a:cubicBezTo>
                <a:lnTo>
                  <a:pt x="13171" y="332026"/>
                </a:lnTo>
                <a:cubicBezTo>
                  <a:pt x="13171" y="328002"/>
                  <a:pt x="13537" y="313001"/>
                  <a:pt x="14268" y="287024"/>
                </a:cubicBezTo>
                <a:cubicBezTo>
                  <a:pt x="15732" y="284463"/>
                  <a:pt x="16464" y="282268"/>
                  <a:pt x="16464" y="280439"/>
                </a:cubicBezTo>
                <a:lnTo>
                  <a:pt x="16464" y="267267"/>
                </a:lnTo>
                <a:cubicBezTo>
                  <a:pt x="17927" y="265438"/>
                  <a:pt x="18659" y="264340"/>
                  <a:pt x="18659" y="263975"/>
                </a:cubicBezTo>
                <a:cubicBezTo>
                  <a:pt x="18659" y="260682"/>
                  <a:pt x="19025" y="249340"/>
                  <a:pt x="19756" y="229949"/>
                </a:cubicBezTo>
                <a:cubicBezTo>
                  <a:pt x="21220" y="229949"/>
                  <a:pt x="21952" y="229217"/>
                  <a:pt x="21952" y="227754"/>
                </a:cubicBezTo>
                <a:lnTo>
                  <a:pt x="21952" y="212387"/>
                </a:lnTo>
                <a:lnTo>
                  <a:pt x="24147" y="209094"/>
                </a:lnTo>
                <a:lnTo>
                  <a:pt x="24147" y="177264"/>
                </a:lnTo>
                <a:cubicBezTo>
                  <a:pt x="21952" y="169946"/>
                  <a:pt x="19756" y="165190"/>
                  <a:pt x="17561" y="162995"/>
                </a:cubicBezTo>
                <a:cubicBezTo>
                  <a:pt x="17561" y="161897"/>
                  <a:pt x="11708" y="157507"/>
                  <a:pt x="0" y="149823"/>
                </a:cubicBezTo>
                <a:lnTo>
                  <a:pt x="0" y="146531"/>
                </a:lnTo>
                <a:cubicBezTo>
                  <a:pt x="366" y="145067"/>
                  <a:pt x="1097" y="144335"/>
                  <a:pt x="2195" y="144335"/>
                </a:cubicBezTo>
                <a:close/>
                <a:moveTo>
                  <a:pt x="2111396" y="117993"/>
                </a:moveTo>
                <a:lnTo>
                  <a:pt x="2125665" y="117993"/>
                </a:lnTo>
                <a:cubicBezTo>
                  <a:pt x="2134080" y="121286"/>
                  <a:pt x="2138836" y="123847"/>
                  <a:pt x="2139934" y="125676"/>
                </a:cubicBezTo>
                <a:lnTo>
                  <a:pt x="2139934" y="131164"/>
                </a:lnTo>
                <a:cubicBezTo>
                  <a:pt x="2142495" y="131164"/>
                  <a:pt x="2148349" y="132993"/>
                  <a:pt x="2157496" y="136652"/>
                </a:cubicBezTo>
                <a:cubicBezTo>
                  <a:pt x="2158228" y="136652"/>
                  <a:pt x="2168106" y="138847"/>
                  <a:pt x="2187131" y="143238"/>
                </a:cubicBezTo>
                <a:cubicBezTo>
                  <a:pt x="2199571" y="147628"/>
                  <a:pt x="2205791" y="151287"/>
                  <a:pt x="2205791" y="154214"/>
                </a:cubicBezTo>
                <a:cubicBezTo>
                  <a:pt x="2205791" y="158604"/>
                  <a:pt x="2206888" y="161897"/>
                  <a:pt x="2209083" y="164092"/>
                </a:cubicBezTo>
                <a:lnTo>
                  <a:pt x="2209083" y="166288"/>
                </a:lnTo>
                <a:cubicBezTo>
                  <a:pt x="2207254" y="170312"/>
                  <a:pt x="2204693" y="173971"/>
                  <a:pt x="2201400" y="177264"/>
                </a:cubicBezTo>
                <a:lnTo>
                  <a:pt x="2201400" y="179459"/>
                </a:lnTo>
                <a:lnTo>
                  <a:pt x="2202498" y="179459"/>
                </a:lnTo>
                <a:lnTo>
                  <a:pt x="2207986" y="178361"/>
                </a:lnTo>
                <a:lnTo>
                  <a:pt x="2209083" y="180556"/>
                </a:lnTo>
                <a:cubicBezTo>
                  <a:pt x="2204693" y="187874"/>
                  <a:pt x="2198839" y="191533"/>
                  <a:pt x="2191522" y="191533"/>
                </a:cubicBezTo>
                <a:cubicBezTo>
                  <a:pt x="2191522" y="192264"/>
                  <a:pt x="2191156" y="192630"/>
                  <a:pt x="2190424" y="192630"/>
                </a:cubicBezTo>
                <a:lnTo>
                  <a:pt x="2175058" y="192630"/>
                </a:lnTo>
                <a:lnTo>
                  <a:pt x="2171765" y="190435"/>
                </a:lnTo>
                <a:lnTo>
                  <a:pt x="2104811" y="190435"/>
                </a:lnTo>
                <a:cubicBezTo>
                  <a:pt x="2092737" y="195923"/>
                  <a:pt x="2083956" y="200679"/>
                  <a:pt x="2078468" y="204704"/>
                </a:cubicBezTo>
                <a:lnTo>
                  <a:pt x="2072980" y="203606"/>
                </a:lnTo>
                <a:cubicBezTo>
                  <a:pt x="2068590" y="203606"/>
                  <a:pt x="2062736" y="207265"/>
                  <a:pt x="2055419" y="214582"/>
                </a:cubicBezTo>
                <a:cubicBezTo>
                  <a:pt x="2047735" y="214582"/>
                  <a:pt x="2040052" y="217509"/>
                  <a:pt x="2032369" y="223363"/>
                </a:cubicBezTo>
                <a:lnTo>
                  <a:pt x="2031271" y="223363"/>
                </a:lnTo>
                <a:cubicBezTo>
                  <a:pt x="2029808" y="223363"/>
                  <a:pt x="2029076" y="222631"/>
                  <a:pt x="2029076" y="221168"/>
                </a:cubicBezTo>
                <a:lnTo>
                  <a:pt x="2051028" y="198118"/>
                </a:lnTo>
                <a:lnTo>
                  <a:pt x="2051028" y="193728"/>
                </a:lnTo>
                <a:lnTo>
                  <a:pt x="2043345" y="193728"/>
                </a:lnTo>
                <a:cubicBezTo>
                  <a:pt x="2038223" y="196655"/>
                  <a:pt x="2021393" y="202875"/>
                  <a:pt x="1992855" y="212387"/>
                </a:cubicBezTo>
                <a:cubicBezTo>
                  <a:pt x="1992855" y="214216"/>
                  <a:pt x="1988830" y="215680"/>
                  <a:pt x="1980781" y="216777"/>
                </a:cubicBezTo>
                <a:cubicBezTo>
                  <a:pt x="1975659" y="220802"/>
                  <a:pt x="1969805" y="223729"/>
                  <a:pt x="1963219" y="225558"/>
                </a:cubicBezTo>
                <a:cubicBezTo>
                  <a:pt x="1963219" y="227754"/>
                  <a:pt x="1961390" y="228851"/>
                  <a:pt x="1957731" y="228851"/>
                </a:cubicBezTo>
                <a:lnTo>
                  <a:pt x="1957731" y="231046"/>
                </a:lnTo>
                <a:cubicBezTo>
                  <a:pt x="1959195" y="234705"/>
                  <a:pt x="1966146" y="238730"/>
                  <a:pt x="1978586" y="243120"/>
                </a:cubicBezTo>
                <a:cubicBezTo>
                  <a:pt x="1978586" y="244218"/>
                  <a:pt x="1984440" y="245681"/>
                  <a:pt x="1996148" y="247510"/>
                </a:cubicBezTo>
                <a:cubicBezTo>
                  <a:pt x="2005660" y="263975"/>
                  <a:pt x="2010417" y="274951"/>
                  <a:pt x="2010417" y="280439"/>
                </a:cubicBezTo>
                <a:cubicBezTo>
                  <a:pt x="2011514" y="285195"/>
                  <a:pt x="2015905" y="290683"/>
                  <a:pt x="2023588" y="296903"/>
                </a:cubicBezTo>
                <a:cubicBezTo>
                  <a:pt x="2023588" y="300196"/>
                  <a:pt x="2024320" y="302757"/>
                  <a:pt x="2025783" y="304586"/>
                </a:cubicBezTo>
                <a:cubicBezTo>
                  <a:pt x="2025783" y="311172"/>
                  <a:pt x="2026149" y="328734"/>
                  <a:pt x="2026881" y="357271"/>
                </a:cubicBezTo>
                <a:cubicBezTo>
                  <a:pt x="2026881" y="364223"/>
                  <a:pt x="2025783" y="369345"/>
                  <a:pt x="2023588" y="372638"/>
                </a:cubicBezTo>
                <a:lnTo>
                  <a:pt x="2023588" y="411054"/>
                </a:lnTo>
                <a:lnTo>
                  <a:pt x="2021393" y="414347"/>
                </a:lnTo>
                <a:lnTo>
                  <a:pt x="2021393" y="416542"/>
                </a:lnTo>
                <a:cubicBezTo>
                  <a:pt x="2021393" y="420933"/>
                  <a:pt x="2018100" y="442885"/>
                  <a:pt x="2011514" y="482399"/>
                </a:cubicBezTo>
                <a:cubicBezTo>
                  <a:pt x="2007856" y="494838"/>
                  <a:pt x="2003831" y="501058"/>
                  <a:pt x="1999441" y="501058"/>
                </a:cubicBezTo>
                <a:lnTo>
                  <a:pt x="1992855" y="524108"/>
                </a:lnTo>
                <a:lnTo>
                  <a:pt x="1990659" y="525205"/>
                </a:lnTo>
                <a:lnTo>
                  <a:pt x="1982976" y="525205"/>
                </a:lnTo>
                <a:cubicBezTo>
                  <a:pt x="1973464" y="525205"/>
                  <a:pt x="1964317" y="513497"/>
                  <a:pt x="1955536" y="490082"/>
                </a:cubicBezTo>
                <a:cubicBezTo>
                  <a:pt x="1950780" y="490082"/>
                  <a:pt x="1944194" y="479837"/>
                  <a:pt x="1935779" y="459349"/>
                </a:cubicBezTo>
                <a:cubicBezTo>
                  <a:pt x="1933950" y="459349"/>
                  <a:pt x="1932121" y="452763"/>
                  <a:pt x="1930291" y="439592"/>
                </a:cubicBezTo>
                <a:lnTo>
                  <a:pt x="1923706" y="419835"/>
                </a:lnTo>
                <a:cubicBezTo>
                  <a:pt x="1910900" y="405566"/>
                  <a:pt x="1904314" y="394590"/>
                  <a:pt x="1903949" y="386907"/>
                </a:cubicBezTo>
                <a:lnTo>
                  <a:pt x="1906144" y="385809"/>
                </a:lnTo>
                <a:lnTo>
                  <a:pt x="1907242" y="385809"/>
                </a:lnTo>
                <a:cubicBezTo>
                  <a:pt x="1919681" y="393858"/>
                  <a:pt x="1929925" y="397883"/>
                  <a:pt x="1937974" y="397883"/>
                </a:cubicBezTo>
                <a:cubicBezTo>
                  <a:pt x="1948219" y="399712"/>
                  <a:pt x="1953341" y="401176"/>
                  <a:pt x="1953341" y="402273"/>
                </a:cubicBezTo>
                <a:lnTo>
                  <a:pt x="1956634" y="402273"/>
                </a:lnTo>
                <a:cubicBezTo>
                  <a:pt x="1961024" y="401541"/>
                  <a:pt x="1963219" y="397517"/>
                  <a:pt x="1963219" y="390200"/>
                </a:cubicBezTo>
                <a:cubicBezTo>
                  <a:pt x="1963219" y="387638"/>
                  <a:pt x="1963951" y="385443"/>
                  <a:pt x="1965414" y="383614"/>
                </a:cubicBezTo>
                <a:lnTo>
                  <a:pt x="1965414" y="366052"/>
                </a:lnTo>
                <a:lnTo>
                  <a:pt x="1967610" y="362759"/>
                </a:lnTo>
                <a:lnTo>
                  <a:pt x="1967610" y="300196"/>
                </a:lnTo>
                <a:cubicBezTo>
                  <a:pt x="1966146" y="298366"/>
                  <a:pt x="1964317" y="290317"/>
                  <a:pt x="1962122" y="276048"/>
                </a:cubicBezTo>
                <a:cubicBezTo>
                  <a:pt x="1957731" y="268365"/>
                  <a:pt x="1951146" y="261048"/>
                  <a:pt x="1942365" y="254096"/>
                </a:cubicBezTo>
                <a:cubicBezTo>
                  <a:pt x="1942365" y="248974"/>
                  <a:pt x="1938340" y="246047"/>
                  <a:pt x="1930291" y="245315"/>
                </a:cubicBezTo>
                <a:lnTo>
                  <a:pt x="1928096" y="245315"/>
                </a:lnTo>
                <a:cubicBezTo>
                  <a:pt x="1924803" y="245315"/>
                  <a:pt x="1917486" y="248974"/>
                  <a:pt x="1906144" y="256291"/>
                </a:cubicBezTo>
                <a:cubicBezTo>
                  <a:pt x="1895899" y="259584"/>
                  <a:pt x="1888216" y="262877"/>
                  <a:pt x="1883094" y="266170"/>
                </a:cubicBezTo>
                <a:cubicBezTo>
                  <a:pt x="1878338" y="266170"/>
                  <a:pt x="1871386" y="269463"/>
                  <a:pt x="1862240" y="276048"/>
                </a:cubicBezTo>
                <a:cubicBezTo>
                  <a:pt x="1858947" y="276048"/>
                  <a:pt x="1853825" y="278244"/>
                  <a:pt x="1846873" y="282634"/>
                </a:cubicBezTo>
                <a:cubicBezTo>
                  <a:pt x="1839922" y="286293"/>
                  <a:pt x="1831507" y="288122"/>
                  <a:pt x="1821628" y="288122"/>
                </a:cubicBezTo>
                <a:lnTo>
                  <a:pt x="1817238" y="288122"/>
                </a:lnTo>
                <a:cubicBezTo>
                  <a:pt x="1810652" y="291781"/>
                  <a:pt x="1805164" y="293610"/>
                  <a:pt x="1800774" y="293610"/>
                </a:cubicBezTo>
                <a:cubicBezTo>
                  <a:pt x="1796383" y="293610"/>
                  <a:pt x="1790163" y="288122"/>
                  <a:pt x="1782114" y="277146"/>
                </a:cubicBezTo>
                <a:cubicBezTo>
                  <a:pt x="1782114" y="273121"/>
                  <a:pt x="1779187" y="265804"/>
                  <a:pt x="1773333" y="255194"/>
                </a:cubicBezTo>
                <a:cubicBezTo>
                  <a:pt x="1773333" y="250072"/>
                  <a:pt x="1775529" y="244949"/>
                  <a:pt x="1779919" y="239827"/>
                </a:cubicBezTo>
                <a:lnTo>
                  <a:pt x="1781017" y="239827"/>
                </a:lnTo>
                <a:cubicBezTo>
                  <a:pt x="1783212" y="244218"/>
                  <a:pt x="1785407" y="246413"/>
                  <a:pt x="1787602" y="246413"/>
                </a:cubicBezTo>
                <a:cubicBezTo>
                  <a:pt x="1788700" y="246413"/>
                  <a:pt x="1790163" y="247145"/>
                  <a:pt x="1791993" y="248608"/>
                </a:cubicBezTo>
                <a:lnTo>
                  <a:pt x="1798578" y="248608"/>
                </a:lnTo>
                <a:cubicBezTo>
                  <a:pt x="1800042" y="247145"/>
                  <a:pt x="1805164" y="245681"/>
                  <a:pt x="1813945" y="244218"/>
                </a:cubicBezTo>
                <a:cubicBezTo>
                  <a:pt x="1821628" y="239461"/>
                  <a:pt x="1834799" y="233242"/>
                  <a:pt x="1853459" y="225558"/>
                </a:cubicBezTo>
                <a:cubicBezTo>
                  <a:pt x="1861508" y="222266"/>
                  <a:pt x="1874313" y="215314"/>
                  <a:pt x="1891875" y="204704"/>
                </a:cubicBezTo>
                <a:cubicBezTo>
                  <a:pt x="1933950" y="183483"/>
                  <a:pt x="1956634" y="172873"/>
                  <a:pt x="1959927" y="172873"/>
                </a:cubicBezTo>
                <a:cubicBezTo>
                  <a:pt x="1961024" y="171044"/>
                  <a:pt x="1972000" y="166288"/>
                  <a:pt x="1992855" y="158604"/>
                </a:cubicBezTo>
                <a:lnTo>
                  <a:pt x="2015905" y="150921"/>
                </a:lnTo>
                <a:cubicBezTo>
                  <a:pt x="2033101" y="148360"/>
                  <a:pt x="2043711" y="145799"/>
                  <a:pt x="2047735" y="143238"/>
                </a:cubicBezTo>
                <a:lnTo>
                  <a:pt x="2056516" y="143238"/>
                </a:lnTo>
                <a:cubicBezTo>
                  <a:pt x="2065663" y="143238"/>
                  <a:pt x="2071517" y="141043"/>
                  <a:pt x="2074078" y="136652"/>
                </a:cubicBezTo>
                <a:cubicBezTo>
                  <a:pt x="2074810" y="136652"/>
                  <a:pt x="2078102" y="134091"/>
                  <a:pt x="2083956" y="128969"/>
                </a:cubicBezTo>
                <a:lnTo>
                  <a:pt x="2085054" y="128969"/>
                </a:lnTo>
                <a:cubicBezTo>
                  <a:pt x="2085420" y="128969"/>
                  <a:pt x="2086517" y="129701"/>
                  <a:pt x="2088346" y="131164"/>
                </a:cubicBezTo>
                <a:cubicBezTo>
                  <a:pt x="2098957" y="127505"/>
                  <a:pt x="2106640" y="123115"/>
                  <a:pt x="2111396" y="117993"/>
                </a:cubicBezTo>
                <a:close/>
                <a:moveTo>
                  <a:pt x="307330" y="79577"/>
                </a:moveTo>
                <a:cubicBezTo>
                  <a:pt x="291232" y="79577"/>
                  <a:pt x="275133" y="90919"/>
                  <a:pt x="259035" y="113602"/>
                </a:cubicBezTo>
                <a:cubicBezTo>
                  <a:pt x="258303" y="113602"/>
                  <a:pt x="254279" y="117993"/>
                  <a:pt x="246961" y="126774"/>
                </a:cubicBezTo>
                <a:cubicBezTo>
                  <a:pt x="245498" y="126774"/>
                  <a:pt x="240376" y="130798"/>
                  <a:pt x="231595" y="138847"/>
                </a:cubicBezTo>
                <a:cubicBezTo>
                  <a:pt x="228668" y="141774"/>
                  <a:pt x="215497" y="146531"/>
                  <a:pt x="192081" y="153116"/>
                </a:cubicBezTo>
                <a:lnTo>
                  <a:pt x="190983" y="155311"/>
                </a:lnTo>
                <a:lnTo>
                  <a:pt x="190983" y="157507"/>
                </a:lnTo>
                <a:cubicBezTo>
                  <a:pt x="199398" y="159336"/>
                  <a:pt x="204886" y="161165"/>
                  <a:pt x="207447" y="162995"/>
                </a:cubicBezTo>
                <a:lnTo>
                  <a:pt x="210740" y="162995"/>
                </a:lnTo>
                <a:lnTo>
                  <a:pt x="214033" y="160800"/>
                </a:lnTo>
                <a:lnTo>
                  <a:pt x="221716" y="160800"/>
                </a:lnTo>
                <a:cubicBezTo>
                  <a:pt x="231961" y="164458"/>
                  <a:pt x="244034" y="169580"/>
                  <a:pt x="257937" y="176166"/>
                </a:cubicBezTo>
                <a:cubicBezTo>
                  <a:pt x="263425" y="176166"/>
                  <a:pt x="268182" y="181654"/>
                  <a:pt x="272206" y="192630"/>
                </a:cubicBezTo>
                <a:lnTo>
                  <a:pt x="272206" y="197021"/>
                </a:lnTo>
                <a:cubicBezTo>
                  <a:pt x="267450" y="204338"/>
                  <a:pt x="262328" y="207997"/>
                  <a:pt x="256840" y="207997"/>
                </a:cubicBezTo>
                <a:cubicBezTo>
                  <a:pt x="248059" y="219704"/>
                  <a:pt x="240742" y="231412"/>
                  <a:pt x="234888" y="243120"/>
                </a:cubicBezTo>
                <a:lnTo>
                  <a:pt x="234888" y="247510"/>
                </a:lnTo>
                <a:lnTo>
                  <a:pt x="242571" y="248608"/>
                </a:lnTo>
                <a:lnTo>
                  <a:pt x="262328" y="248608"/>
                </a:lnTo>
                <a:cubicBezTo>
                  <a:pt x="263791" y="249706"/>
                  <a:pt x="271475" y="251901"/>
                  <a:pt x="285378" y="255194"/>
                </a:cubicBezTo>
                <a:cubicBezTo>
                  <a:pt x="286475" y="255194"/>
                  <a:pt x="294524" y="259218"/>
                  <a:pt x="309525" y="267267"/>
                </a:cubicBezTo>
                <a:lnTo>
                  <a:pt x="313915" y="267267"/>
                </a:lnTo>
                <a:lnTo>
                  <a:pt x="313915" y="168483"/>
                </a:lnTo>
                <a:lnTo>
                  <a:pt x="316111" y="165190"/>
                </a:lnTo>
                <a:cubicBezTo>
                  <a:pt x="316842" y="136652"/>
                  <a:pt x="317208" y="116164"/>
                  <a:pt x="317208" y="103724"/>
                </a:cubicBezTo>
                <a:cubicBezTo>
                  <a:pt x="317208" y="87626"/>
                  <a:pt x="314647" y="79577"/>
                  <a:pt x="309525" y="79577"/>
                </a:cubicBezTo>
                <a:close/>
                <a:moveTo>
                  <a:pt x="306232" y="38965"/>
                </a:moveTo>
                <a:lnTo>
                  <a:pt x="317208" y="38965"/>
                </a:lnTo>
                <a:cubicBezTo>
                  <a:pt x="326355" y="44087"/>
                  <a:pt x="337331" y="47746"/>
                  <a:pt x="350136" y="49941"/>
                </a:cubicBezTo>
                <a:cubicBezTo>
                  <a:pt x="355624" y="52868"/>
                  <a:pt x="361112" y="59088"/>
                  <a:pt x="366600" y="68600"/>
                </a:cubicBezTo>
                <a:cubicBezTo>
                  <a:pt x="369162" y="80308"/>
                  <a:pt x="370991" y="86162"/>
                  <a:pt x="372089" y="86162"/>
                </a:cubicBezTo>
                <a:lnTo>
                  <a:pt x="372089" y="97138"/>
                </a:lnTo>
                <a:cubicBezTo>
                  <a:pt x="372089" y="97504"/>
                  <a:pt x="371357" y="98602"/>
                  <a:pt x="369893" y="100431"/>
                </a:cubicBezTo>
                <a:lnTo>
                  <a:pt x="369893" y="104822"/>
                </a:lnTo>
                <a:cubicBezTo>
                  <a:pt x="369893" y="116895"/>
                  <a:pt x="367332" y="127871"/>
                  <a:pt x="362210" y="137750"/>
                </a:cubicBezTo>
                <a:cubicBezTo>
                  <a:pt x="362210" y="148726"/>
                  <a:pt x="360381" y="159336"/>
                  <a:pt x="356722" y="169580"/>
                </a:cubicBezTo>
                <a:cubicBezTo>
                  <a:pt x="355990" y="173971"/>
                  <a:pt x="355624" y="179459"/>
                  <a:pt x="355624" y="186045"/>
                </a:cubicBezTo>
                <a:cubicBezTo>
                  <a:pt x="354893" y="186045"/>
                  <a:pt x="353429" y="188606"/>
                  <a:pt x="351234" y="193728"/>
                </a:cubicBezTo>
                <a:lnTo>
                  <a:pt x="351234" y="214582"/>
                </a:lnTo>
                <a:lnTo>
                  <a:pt x="353429" y="217875"/>
                </a:lnTo>
                <a:lnTo>
                  <a:pt x="353429" y="247510"/>
                </a:lnTo>
                <a:lnTo>
                  <a:pt x="355624" y="250803"/>
                </a:lnTo>
                <a:lnTo>
                  <a:pt x="355624" y="261779"/>
                </a:lnTo>
                <a:cubicBezTo>
                  <a:pt x="355624" y="268365"/>
                  <a:pt x="355990" y="275682"/>
                  <a:pt x="356722" y="283732"/>
                </a:cubicBezTo>
                <a:lnTo>
                  <a:pt x="355624" y="288122"/>
                </a:lnTo>
                <a:cubicBezTo>
                  <a:pt x="356356" y="292878"/>
                  <a:pt x="356722" y="297635"/>
                  <a:pt x="356722" y="302391"/>
                </a:cubicBezTo>
                <a:cubicBezTo>
                  <a:pt x="356722" y="306416"/>
                  <a:pt x="356356" y="311538"/>
                  <a:pt x="355624" y="317757"/>
                </a:cubicBezTo>
                <a:cubicBezTo>
                  <a:pt x="355624" y="319587"/>
                  <a:pt x="357454" y="324709"/>
                  <a:pt x="361112" y="333124"/>
                </a:cubicBezTo>
                <a:cubicBezTo>
                  <a:pt x="361844" y="334222"/>
                  <a:pt x="362210" y="336783"/>
                  <a:pt x="362210" y="340807"/>
                </a:cubicBezTo>
                <a:lnTo>
                  <a:pt x="362210" y="346295"/>
                </a:lnTo>
                <a:lnTo>
                  <a:pt x="364405" y="349588"/>
                </a:lnTo>
                <a:lnTo>
                  <a:pt x="364405" y="358369"/>
                </a:lnTo>
                <a:cubicBezTo>
                  <a:pt x="362210" y="360930"/>
                  <a:pt x="361112" y="368613"/>
                  <a:pt x="361112" y="381419"/>
                </a:cubicBezTo>
                <a:cubicBezTo>
                  <a:pt x="361112" y="389468"/>
                  <a:pt x="363674" y="400078"/>
                  <a:pt x="368796" y="413249"/>
                </a:cubicBezTo>
                <a:cubicBezTo>
                  <a:pt x="369527" y="442885"/>
                  <a:pt x="369893" y="459349"/>
                  <a:pt x="369893" y="462642"/>
                </a:cubicBezTo>
                <a:cubicBezTo>
                  <a:pt x="370991" y="462642"/>
                  <a:pt x="373186" y="467764"/>
                  <a:pt x="376479" y="478008"/>
                </a:cubicBezTo>
                <a:cubicBezTo>
                  <a:pt x="377211" y="478008"/>
                  <a:pt x="379040" y="480935"/>
                  <a:pt x="381967" y="486789"/>
                </a:cubicBezTo>
                <a:lnTo>
                  <a:pt x="381967" y="491179"/>
                </a:lnTo>
                <a:cubicBezTo>
                  <a:pt x="379406" y="498497"/>
                  <a:pt x="376845" y="503985"/>
                  <a:pt x="374284" y="507643"/>
                </a:cubicBezTo>
                <a:lnTo>
                  <a:pt x="373186" y="507643"/>
                </a:lnTo>
                <a:cubicBezTo>
                  <a:pt x="361844" y="502887"/>
                  <a:pt x="355990" y="499594"/>
                  <a:pt x="355624" y="497765"/>
                </a:cubicBezTo>
                <a:cubicBezTo>
                  <a:pt x="351966" y="495936"/>
                  <a:pt x="346478" y="491911"/>
                  <a:pt x="339160" y="485691"/>
                </a:cubicBezTo>
                <a:cubicBezTo>
                  <a:pt x="338063" y="485691"/>
                  <a:pt x="334038" y="479837"/>
                  <a:pt x="327087" y="468130"/>
                </a:cubicBezTo>
                <a:cubicBezTo>
                  <a:pt x="314647" y="455690"/>
                  <a:pt x="308427" y="448007"/>
                  <a:pt x="308427" y="445080"/>
                </a:cubicBezTo>
                <a:cubicBezTo>
                  <a:pt x="308427" y="442885"/>
                  <a:pt x="304037" y="438128"/>
                  <a:pt x="295256" y="430811"/>
                </a:cubicBezTo>
                <a:cubicBezTo>
                  <a:pt x="293427" y="428616"/>
                  <a:pt x="289402" y="420201"/>
                  <a:pt x="283182" y="405566"/>
                </a:cubicBezTo>
                <a:cubicBezTo>
                  <a:pt x="282451" y="405566"/>
                  <a:pt x="282085" y="405200"/>
                  <a:pt x="282085" y="404468"/>
                </a:cubicBezTo>
                <a:lnTo>
                  <a:pt x="282085" y="403371"/>
                </a:lnTo>
                <a:cubicBezTo>
                  <a:pt x="282085" y="401541"/>
                  <a:pt x="283914" y="400444"/>
                  <a:pt x="287573" y="400078"/>
                </a:cubicBezTo>
                <a:lnTo>
                  <a:pt x="287573" y="388004"/>
                </a:lnTo>
                <a:cubicBezTo>
                  <a:pt x="287573" y="386907"/>
                  <a:pt x="289036" y="385443"/>
                  <a:pt x="291963" y="383614"/>
                </a:cubicBezTo>
                <a:cubicBezTo>
                  <a:pt x="292329" y="385077"/>
                  <a:pt x="293061" y="385809"/>
                  <a:pt x="294158" y="385809"/>
                </a:cubicBezTo>
                <a:lnTo>
                  <a:pt x="304037" y="385809"/>
                </a:lnTo>
                <a:cubicBezTo>
                  <a:pt x="307330" y="388004"/>
                  <a:pt x="310257" y="389102"/>
                  <a:pt x="312818" y="389102"/>
                </a:cubicBezTo>
                <a:cubicBezTo>
                  <a:pt x="316111" y="389102"/>
                  <a:pt x="319403" y="382150"/>
                  <a:pt x="322696" y="368247"/>
                </a:cubicBezTo>
                <a:cubicBezTo>
                  <a:pt x="321964" y="344832"/>
                  <a:pt x="321599" y="328002"/>
                  <a:pt x="321599" y="317757"/>
                </a:cubicBezTo>
                <a:cubicBezTo>
                  <a:pt x="320135" y="317757"/>
                  <a:pt x="319403" y="317026"/>
                  <a:pt x="319403" y="315562"/>
                </a:cubicBezTo>
                <a:lnTo>
                  <a:pt x="319403" y="301293"/>
                </a:lnTo>
                <a:cubicBezTo>
                  <a:pt x="317208" y="298732"/>
                  <a:pt x="316111" y="296903"/>
                  <a:pt x="316111" y="295805"/>
                </a:cubicBezTo>
                <a:lnTo>
                  <a:pt x="305134" y="295805"/>
                </a:lnTo>
                <a:lnTo>
                  <a:pt x="298549" y="300196"/>
                </a:lnTo>
                <a:lnTo>
                  <a:pt x="274402" y="300196"/>
                </a:lnTo>
                <a:lnTo>
                  <a:pt x="265621" y="295805"/>
                </a:lnTo>
                <a:lnTo>
                  <a:pt x="257937" y="295805"/>
                </a:lnTo>
                <a:cubicBezTo>
                  <a:pt x="250254" y="295805"/>
                  <a:pt x="235253" y="291781"/>
                  <a:pt x="212935" y="283732"/>
                </a:cubicBezTo>
                <a:cubicBezTo>
                  <a:pt x="208179" y="285927"/>
                  <a:pt x="204155" y="289585"/>
                  <a:pt x="200862" y="294708"/>
                </a:cubicBezTo>
                <a:cubicBezTo>
                  <a:pt x="190617" y="301659"/>
                  <a:pt x="185495" y="307147"/>
                  <a:pt x="185495" y="311172"/>
                </a:cubicBezTo>
                <a:cubicBezTo>
                  <a:pt x="170860" y="322514"/>
                  <a:pt x="163543" y="328734"/>
                  <a:pt x="163543" y="329831"/>
                </a:cubicBezTo>
                <a:lnTo>
                  <a:pt x="163543" y="330929"/>
                </a:lnTo>
                <a:cubicBezTo>
                  <a:pt x="163543" y="334953"/>
                  <a:pt x="165007" y="337514"/>
                  <a:pt x="167933" y="338612"/>
                </a:cubicBezTo>
                <a:lnTo>
                  <a:pt x="170129" y="338612"/>
                </a:lnTo>
                <a:cubicBezTo>
                  <a:pt x="173056" y="336417"/>
                  <a:pt x="179641" y="333124"/>
                  <a:pt x="189886" y="328734"/>
                </a:cubicBezTo>
                <a:lnTo>
                  <a:pt x="234888" y="328734"/>
                </a:lnTo>
                <a:cubicBezTo>
                  <a:pt x="246595" y="336051"/>
                  <a:pt x="252815" y="341173"/>
                  <a:pt x="253547" y="344100"/>
                </a:cubicBezTo>
                <a:lnTo>
                  <a:pt x="253547" y="345198"/>
                </a:lnTo>
                <a:cubicBezTo>
                  <a:pt x="250986" y="351783"/>
                  <a:pt x="245132" y="356905"/>
                  <a:pt x="235985" y="360564"/>
                </a:cubicBezTo>
                <a:lnTo>
                  <a:pt x="230497" y="360564"/>
                </a:lnTo>
                <a:cubicBezTo>
                  <a:pt x="221350" y="360564"/>
                  <a:pt x="211838" y="364589"/>
                  <a:pt x="201959" y="372638"/>
                </a:cubicBezTo>
                <a:lnTo>
                  <a:pt x="192081" y="372638"/>
                </a:lnTo>
                <a:cubicBezTo>
                  <a:pt x="179275" y="363125"/>
                  <a:pt x="169397" y="352881"/>
                  <a:pt x="162445" y="341905"/>
                </a:cubicBezTo>
                <a:cubicBezTo>
                  <a:pt x="157689" y="339710"/>
                  <a:pt x="154396" y="338612"/>
                  <a:pt x="152567" y="338612"/>
                </a:cubicBezTo>
                <a:cubicBezTo>
                  <a:pt x="151470" y="338612"/>
                  <a:pt x="145981" y="342637"/>
                  <a:pt x="136103" y="350686"/>
                </a:cubicBezTo>
                <a:cubicBezTo>
                  <a:pt x="132810" y="354344"/>
                  <a:pt x="126590" y="358369"/>
                  <a:pt x="117444" y="362759"/>
                </a:cubicBezTo>
                <a:cubicBezTo>
                  <a:pt x="117444" y="364589"/>
                  <a:pt x="111224" y="367516"/>
                  <a:pt x="98784" y="371540"/>
                </a:cubicBezTo>
                <a:cubicBezTo>
                  <a:pt x="98784" y="370077"/>
                  <a:pt x="94394" y="368979"/>
                  <a:pt x="85613" y="368247"/>
                </a:cubicBezTo>
                <a:cubicBezTo>
                  <a:pt x="85613" y="367516"/>
                  <a:pt x="85247" y="367150"/>
                  <a:pt x="84515" y="367150"/>
                </a:cubicBezTo>
                <a:lnTo>
                  <a:pt x="71344" y="367150"/>
                </a:lnTo>
                <a:cubicBezTo>
                  <a:pt x="69881" y="367150"/>
                  <a:pt x="69149" y="366418"/>
                  <a:pt x="69149" y="364954"/>
                </a:cubicBezTo>
                <a:cubicBezTo>
                  <a:pt x="70978" y="362759"/>
                  <a:pt x="75734" y="360930"/>
                  <a:pt x="83418" y="359466"/>
                </a:cubicBezTo>
                <a:lnTo>
                  <a:pt x="110858" y="344100"/>
                </a:lnTo>
                <a:cubicBezTo>
                  <a:pt x="110858" y="343002"/>
                  <a:pt x="121468" y="332026"/>
                  <a:pt x="142689" y="311172"/>
                </a:cubicBezTo>
                <a:cubicBezTo>
                  <a:pt x="154396" y="298366"/>
                  <a:pt x="162080" y="288488"/>
                  <a:pt x="165738" y="281536"/>
                </a:cubicBezTo>
                <a:cubicBezTo>
                  <a:pt x="168665" y="280805"/>
                  <a:pt x="172324" y="276780"/>
                  <a:pt x="176714" y="269463"/>
                </a:cubicBezTo>
                <a:cubicBezTo>
                  <a:pt x="174153" y="266170"/>
                  <a:pt x="165738" y="263243"/>
                  <a:pt x="151470" y="260682"/>
                </a:cubicBezTo>
                <a:cubicBezTo>
                  <a:pt x="151470" y="259950"/>
                  <a:pt x="151104" y="259584"/>
                  <a:pt x="150372" y="259584"/>
                </a:cubicBezTo>
                <a:lnTo>
                  <a:pt x="149274" y="259584"/>
                </a:lnTo>
                <a:cubicBezTo>
                  <a:pt x="134274" y="271292"/>
                  <a:pt x="123663" y="277146"/>
                  <a:pt x="117444" y="277146"/>
                </a:cubicBezTo>
                <a:cubicBezTo>
                  <a:pt x="114517" y="277146"/>
                  <a:pt x="102809" y="284097"/>
                  <a:pt x="82320" y="298000"/>
                </a:cubicBezTo>
                <a:cubicBezTo>
                  <a:pt x="80857" y="298000"/>
                  <a:pt x="80125" y="297269"/>
                  <a:pt x="80125" y="295805"/>
                </a:cubicBezTo>
                <a:lnTo>
                  <a:pt x="80125" y="294708"/>
                </a:lnTo>
                <a:cubicBezTo>
                  <a:pt x="106468" y="272390"/>
                  <a:pt x="119639" y="258121"/>
                  <a:pt x="119639" y="251901"/>
                </a:cubicBezTo>
                <a:lnTo>
                  <a:pt x="116346" y="246413"/>
                </a:lnTo>
                <a:lnTo>
                  <a:pt x="116346" y="245315"/>
                </a:lnTo>
                <a:cubicBezTo>
                  <a:pt x="116346" y="244218"/>
                  <a:pt x="120371" y="242754"/>
                  <a:pt x="128420" y="240925"/>
                </a:cubicBezTo>
                <a:cubicBezTo>
                  <a:pt x="132078" y="232876"/>
                  <a:pt x="135005" y="227388"/>
                  <a:pt x="137201" y="224461"/>
                </a:cubicBezTo>
                <a:lnTo>
                  <a:pt x="137201" y="222266"/>
                </a:lnTo>
                <a:lnTo>
                  <a:pt x="135005" y="218973"/>
                </a:lnTo>
                <a:lnTo>
                  <a:pt x="135005" y="217875"/>
                </a:lnTo>
                <a:cubicBezTo>
                  <a:pt x="135005" y="216777"/>
                  <a:pt x="138664" y="213485"/>
                  <a:pt x="145981" y="207997"/>
                </a:cubicBezTo>
                <a:cubicBezTo>
                  <a:pt x="158421" y="182020"/>
                  <a:pt x="164641" y="167385"/>
                  <a:pt x="164641" y="164092"/>
                </a:cubicBezTo>
                <a:cubicBezTo>
                  <a:pt x="164641" y="155311"/>
                  <a:pt x="159518" y="148726"/>
                  <a:pt x="149274" y="144335"/>
                </a:cubicBezTo>
                <a:cubicBezTo>
                  <a:pt x="145981" y="137750"/>
                  <a:pt x="141591" y="134457"/>
                  <a:pt x="136103" y="134457"/>
                </a:cubicBezTo>
                <a:cubicBezTo>
                  <a:pt x="136103" y="133359"/>
                  <a:pt x="134274" y="131896"/>
                  <a:pt x="130615" y="130067"/>
                </a:cubicBezTo>
                <a:lnTo>
                  <a:pt x="128420" y="130067"/>
                </a:lnTo>
                <a:lnTo>
                  <a:pt x="125127" y="132262"/>
                </a:lnTo>
                <a:lnTo>
                  <a:pt x="124029" y="132262"/>
                </a:lnTo>
                <a:cubicBezTo>
                  <a:pt x="122566" y="132262"/>
                  <a:pt x="121834" y="131530"/>
                  <a:pt x="121834" y="130067"/>
                </a:cubicBezTo>
                <a:cubicBezTo>
                  <a:pt x="121834" y="126042"/>
                  <a:pt x="124395" y="123115"/>
                  <a:pt x="129517" y="121286"/>
                </a:cubicBezTo>
                <a:lnTo>
                  <a:pt x="161348" y="121286"/>
                </a:lnTo>
                <a:lnTo>
                  <a:pt x="164641" y="123481"/>
                </a:lnTo>
                <a:lnTo>
                  <a:pt x="167933" y="123481"/>
                </a:lnTo>
                <a:cubicBezTo>
                  <a:pt x="183666" y="117993"/>
                  <a:pt x="196105" y="110675"/>
                  <a:pt x="205252" y="101529"/>
                </a:cubicBezTo>
                <a:cubicBezTo>
                  <a:pt x="207082" y="101529"/>
                  <a:pt x="212935" y="97138"/>
                  <a:pt x="222814" y="88357"/>
                </a:cubicBezTo>
                <a:cubicBezTo>
                  <a:pt x="245132" y="73357"/>
                  <a:pt x="264157" y="61649"/>
                  <a:pt x="279890" y="53234"/>
                </a:cubicBezTo>
                <a:cubicBezTo>
                  <a:pt x="285744" y="47746"/>
                  <a:pt x="292329" y="44453"/>
                  <a:pt x="299647" y="43356"/>
                </a:cubicBezTo>
                <a:close/>
                <a:moveTo>
                  <a:pt x="2668116" y="27989"/>
                </a:moveTo>
                <a:lnTo>
                  <a:pt x="2673604" y="27989"/>
                </a:lnTo>
                <a:cubicBezTo>
                  <a:pt x="2677994" y="33111"/>
                  <a:pt x="2684580" y="36038"/>
                  <a:pt x="2693361" y="36770"/>
                </a:cubicBezTo>
                <a:cubicBezTo>
                  <a:pt x="2693361" y="37868"/>
                  <a:pt x="2697020" y="39331"/>
                  <a:pt x="2704337" y="41160"/>
                </a:cubicBezTo>
                <a:cubicBezTo>
                  <a:pt x="2705800" y="42990"/>
                  <a:pt x="2715679" y="47014"/>
                  <a:pt x="2733972" y="53234"/>
                </a:cubicBezTo>
                <a:cubicBezTo>
                  <a:pt x="2733972" y="53966"/>
                  <a:pt x="2743119" y="60551"/>
                  <a:pt x="2761413" y="72991"/>
                </a:cubicBezTo>
                <a:cubicBezTo>
                  <a:pt x="2764339" y="75918"/>
                  <a:pt x="2765803" y="78845"/>
                  <a:pt x="2765803" y="81772"/>
                </a:cubicBezTo>
                <a:lnTo>
                  <a:pt x="2765803" y="86162"/>
                </a:lnTo>
                <a:cubicBezTo>
                  <a:pt x="2765803" y="89089"/>
                  <a:pt x="2757022" y="93114"/>
                  <a:pt x="2739460" y="98236"/>
                </a:cubicBezTo>
                <a:lnTo>
                  <a:pt x="2732875" y="98236"/>
                </a:lnTo>
                <a:cubicBezTo>
                  <a:pt x="2721899" y="95309"/>
                  <a:pt x="2716411" y="93480"/>
                  <a:pt x="2716411" y="92748"/>
                </a:cubicBezTo>
                <a:cubicBezTo>
                  <a:pt x="2709825" y="90553"/>
                  <a:pt x="2705435" y="88723"/>
                  <a:pt x="2703239" y="87260"/>
                </a:cubicBezTo>
                <a:lnTo>
                  <a:pt x="2697751" y="87260"/>
                </a:lnTo>
                <a:lnTo>
                  <a:pt x="2694458" y="89455"/>
                </a:lnTo>
                <a:lnTo>
                  <a:pt x="2683482" y="89455"/>
                </a:lnTo>
                <a:cubicBezTo>
                  <a:pt x="2680555" y="90919"/>
                  <a:pt x="2672506" y="92748"/>
                  <a:pt x="2659335" y="94943"/>
                </a:cubicBezTo>
                <a:cubicBezTo>
                  <a:pt x="2658603" y="97138"/>
                  <a:pt x="2656408" y="98236"/>
                  <a:pt x="2652749" y="98236"/>
                </a:cubicBezTo>
                <a:cubicBezTo>
                  <a:pt x="2652749" y="102260"/>
                  <a:pt x="2653115" y="107383"/>
                  <a:pt x="2653847" y="113602"/>
                </a:cubicBezTo>
                <a:cubicBezTo>
                  <a:pt x="2652749" y="118359"/>
                  <a:pt x="2647993" y="124578"/>
                  <a:pt x="2639578" y="132262"/>
                </a:cubicBezTo>
                <a:cubicBezTo>
                  <a:pt x="2637749" y="138116"/>
                  <a:pt x="2631895" y="145067"/>
                  <a:pt x="2622016" y="153116"/>
                </a:cubicBezTo>
                <a:cubicBezTo>
                  <a:pt x="2616894" y="159336"/>
                  <a:pt x="2614333" y="164824"/>
                  <a:pt x="2614333" y="169580"/>
                </a:cubicBezTo>
                <a:lnTo>
                  <a:pt x="2622016" y="169580"/>
                </a:lnTo>
                <a:cubicBezTo>
                  <a:pt x="2630065" y="164824"/>
                  <a:pt x="2639212" y="161531"/>
                  <a:pt x="2649456" y="159702"/>
                </a:cubicBezTo>
                <a:cubicBezTo>
                  <a:pt x="2649456" y="158970"/>
                  <a:pt x="2649823" y="158604"/>
                  <a:pt x="2650554" y="158604"/>
                </a:cubicBezTo>
                <a:lnTo>
                  <a:pt x="2663726" y="158604"/>
                </a:lnTo>
                <a:cubicBezTo>
                  <a:pt x="2669579" y="161531"/>
                  <a:pt x="2672506" y="164092"/>
                  <a:pt x="2672506" y="166288"/>
                </a:cubicBezTo>
                <a:lnTo>
                  <a:pt x="2675799" y="166288"/>
                </a:lnTo>
                <a:cubicBezTo>
                  <a:pt x="2688971" y="166288"/>
                  <a:pt x="2695556" y="168117"/>
                  <a:pt x="2695556" y="171776"/>
                </a:cubicBezTo>
                <a:cubicBezTo>
                  <a:pt x="2698483" y="171776"/>
                  <a:pt x="2705435" y="178361"/>
                  <a:pt x="2716411" y="191533"/>
                </a:cubicBezTo>
                <a:cubicBezTo>
                  <a:pt x="2720069" y="197386"/>
                  <a:pt x="2722265" y="203240"/>
                  <a:pt x="2722996" y="209094"/>
                </a:cubicBezTo>
                <a:cubicBezTo>
                  <a:pt x="2723728" y="209094"/>
                  <a:pt x="2724094" y="209460"/>
                  <a:pt x="2724094" y="210192"/>
                </a:cubicBezTo>
                <a:cubicBezTo>
                  <a:pt x="2722630" y="210192"/>
                  <a:pt x="2721899" y="211289"/>
                  <a:pt x="2721899" y="213485"/>
                </a:cubicBezTo>
                <a:cubicBezTo>
                  <a:pt x="2721899" y="215314"/>
                  <a:pt x="2721533" y="225193"/>
                  <a:pt x="2720801" y="243120"/>
                </a:cubicBezTo>
                <a:cubicBezTo>
                  <a:pt x="2719338" y="243486"/>
                  <a:pt x="2718606" y="244218"/>
                  <a:pt x="2718606" y="245315"/>
                </a:cubicBezTo>
                <a:lnTo>
                  <a:pt x="2718606" y="274951"/>
                </a:lnTo>
                <a:cubicBezTo>
                  <a:pt x="2718606" y="275317"/>
                  <a:pt x="2717874" y="276414"/>
                  <a:pt x="2716411" y="278244"/>
                </a:cubicBezTo>
                <a:cubicBezTo>
                  <a:pt x="2715679" y="291781"/>
                  <a:pt x="2715313" y="303123"/>
                  <a:pt x="2715313" y="312269"/>
                </a:cubicBezTo>
                <a:lnTo>
                  <a:pt x="2715313" y="313367"/>
                </a:lnTo>
                <a:lnTo>
                  <a:pt x="2713118" y="316660"/>
                </a:lnTo>
                <a:lnTo>
                  <a:pt x="2713118" y="333124"/>
                </a:lnTo>
                <a:lnTo>
                  <a:pt x="2710923" y="336417"/>
                </a:lnTo>
                <a:lnTo>
                  <a:pt x="2710923" y="353978"/>
                </a:lnTo>
                <a:lnTo>
                  <a:pt x="2713118" y="357271"/>
                </a:lnTo>
                <a:lnTo>
                  <a:pt x="2713118" y="362759"/>
                </a:lnTo>
                <a:lnTo>
                  <a:pt x="2710923" y="366052"/>
                </a:lnTo>
                <a:lnTo>
                  <a:pt x="2710923" y="379223"/>
                </a:lnTo>
                <a:cubicBezTo>
                  <a:pt x="2710923" y="382516"/>
                  <a:pt x="2708362" y="386541"/>
                  <a:pt x="2703239" y="391297"/>
                </a:cubicBezTo>
                <a:cubicBezTo>
                  <a:pt x="2698117" y="391297"/>
                  <a:pt x="2694458" y="389102"/>
                  <a:pt x="2692263" y="384711"/>
                </a:cubicBezTo>
                <a:lnTo>
                  <a:pt x="2690068" y="384711"/>
                </a:lnTo>
                <a:cubicBezTo>
                  <a:pt x="2686043" y="388370"/>
                  <a:pt x="2683848" y="390200"/>
                  <a:pt x="2683482" y="390200"/>
                </a:cubicBezTo>
                <a:lnTo>
                  <a:pt x="2680190" y="390200"/>
                </a:lnTo>
                <a:cubicBezTo>
                  <a:pt x="2669945" y="382150"/>
                  <a:pt x="2664457" y="378126"/>
                  <a:pt x="2663726" y="378126"/>
                </a:cubicBezTo>
                <a:cubicBezTo>
                  <a:pt x="2658238" y="370443"/>
                  <a:pt x="2651286" y="358735"/>
                  <a:pt x="2642871" y="343002"/>
                </a:cubicBezTo>
                <a:cubicBezTo>
                  <a:pt x="2635188" y="334587"/>
                  <a:pt x="2630431" y="327636"/>
                  <a:pt x="2628602" y="322148"/>
                </a:cubicBezTo>
                <a:lnTo>
                  <a:pt x="2628602" y="317757"/>
                </a:lnTo>
                <a:lnTo>
                  <a:pt x="2634090" y="318855"/>
                </a:lnTo>
                <a:lnTo>
                  <a:pt x="2636285" y="318855"/>
                </a:lnTo>
                <a:cubicBezTo>
                  <a:pt x="2641407" y="316660"/>
                  <a:pt x="2645066" y="313367"/>
                  <a:pt x="2647261" y="308976"/>
                </a:cubicBezTo>
                <a:lnTo>
                  <a:pt x="2647261" y="307879"/>
                </a:lnTo>
                <a:cubicBezTo>
                  <a:pt x="2647993" y="291049"/>
                  <a:pt x="2648359" y="282268"/>
                  <a:pt x="2648359" y="281536"/>
                </a:cubicBezTo>
                <a:cubicBezTo>
                  <a:pt x="2649822" y="281536"/>
                  <a:pt x="2650554" y="280805"/>
                  <a:pt x="2650554" y="279341"/>
                </a:cubicBezTo>
                <a:lnTo>
                  <a:pt x="2650554" y="265072"/>
                </a:lnTo>
                <a:lnTo>
                  <a:pt x="2652749" y="261779"/>
                </a:lnTo>
                <a:cubicBezTo>
                  <a:pt x="2653481" y="237998"/>
                  <a:pt x="2653847" y="221900"/>
                  <a:pt x="2653847" y="213485"/>
                </a:cubicBezTo>
                <a:cubicBezTo>
                  <a:pt x="2652749" y="208362"/>
                  <a:pt x="2651286" y="205801"/>
                  <a:pt x="2649456" y="205801"/>
                </a:cubicBezTo>
                <a:lnTo>
                  <a:pt x="2648359" y="205801"/>
                </a:lnTo>
                <a:cubicBezTo>
                  <a:pt x="2626773" y="217509"/>
                  <a:pt x="2614333" y="223363"/>
                  <a:pt x="2611040" y="223363"/>
                </a:cubicBezTo>
                <a:cubicBezTo>
                  <a:pt x="2611040" y="225558"/>
                  <a:pt x="2605186" y="228119"/>
                  <a:pt x="2593479" y="231046"/>
                </a:cubicBezTo>
                <a:lnTo>
                  <a:pt x="2593479" y="235437"/>
                </a:lnTo>
                <a:cubicBezTo>
                  <a:pt x="2596771" y="235437"/>
                  <a:pt x="2603723" y="238730"/>
                  <a:pt x="2614333" y="245315"/>
                </a:cubicBezTo>
                <a:lnTo>
                  <a:pt x="2619821" y="254096"/>
                </a:lnTo>
                <a:lnTo>
                  <a:pt x="2619821" y="263975"/>
                </a:lnTo>
                <a:lnTo>
                  <a:pt x="2617626" y="267267"/>
                </a:lnTo>
                <a:lnTo>
                  <a:pt x="2617626" y="283732"/>
                </a:lnTo>
                <a:lnTo>
                  <a:pt x="2619821" y="287024"/>
                </a:lnTo>
                <a:lnTo>
                  <a:pt x="2619821" y="316660"/>
                </a:lnTo>
                <a:cubicBezTo>
                  <a:pt x="2619821" y="319953"/>
                  <a:pt x="2620187" y="323611"/>
                  <a:pt x="2620919" y="327636"/>
                </a:cubicBezTo>
                <a:cubicBezTo>
                  <a:pt x="2620187" y="330197"/>
                  <a:pt x="2619821" y="333490"/>
                  <a:pt x="2619821" y="337514"/>
                </a:cubicBezTo>
                <a:lnTo>
                  <a:pt x="2619821" y="351783"/>
                </a:lnTo>
                <a:cubicBezTo>
                  <a:pt x="2618358" y="353247"/>
                  <a:pt x="2616894" y="360564"/>
                  <a:pt x="2615431" y="373735"/>
                </a:cubicBezTo>
                <a:lnTo>
                  <a:pt x="2609943" y="385809"/>
                </a:lnTo>
                <a:lnTo>
                  <a:pt x="2609943" y="386907"/>
                </a:lnTo>
                <a:cubicBezTo>
                  <a:pt x="2609943" y="388736"/>
                  <a:pt x="2616894" y="391663"/>
                  <a:pt x="2630797" y="395687"/>
                </a:cubicBezTo>
                <a:cubicBezTo>
                  <a:pt x="2634456" y="395687"/>
                  <a:pt x="2653115" y="401176"/>
                  <a:pt x="2686775" y="412152"/>
                </a:cubicBezTo>
                <a:cubicBezTo>
                  <a:pt x="2691531" y="416176"/>
                  <a:pt x="2698117" y="418371"/>
                  <a:pt x="2706532" y="418737"/>
                </a:cubicBezTo>
                <a:cubicBezTo>
                  <a:pt x="2713118" y="423859"/>
                  <a:pt x="2716411" y="427152"/>
                  <a:pt x="2716411" y="428616"/>
                </a:cubicBezTo>
                <a:lnTo>
                  <a:pt x="2722996" y="428616"/>
                </a:lnTo>
                <a:cubicBezTo>
                  <a:pt x="2727752" y="428616"/>
                  <a:pt x="2735070" y="435567"/>
                  <a:pt x="2744948" y="449470"/>
                </a:cubicBezTo>
                <a:cubicBezTo>
                  <a:pt x="2750071" y="452031"/>
                  <a:pt x="2758120" y="458983"/>
                  <a:pt x="2769096" y="470325"/>
                </a:cubicBezTo>
                <a:cubicBezTo>
                  <a:pt x="2773852" y="472886"/>
                  <a:pt x="2778974" y="478740"/>
                  <a:pt x="2784462" y="487887"/>
                </a:cubicBezTo>
                <a:cubicBezTo>
                  <a:pt x="2787023" y="490814"/>
                  <a:pt x="2789584" y="495204"/>
                  <a:pt x="2792146" y="501058"/>
                </a:cubicBezTo>
                <a:lnTo>
                  <a:pt x="2792146" y="504351"/>
                </a:lnTo>
                <a:cubicBezTo>
                  <a:pt x="2788853" y="511668"/>
                  <a:pt x="2782267" y="515327"/>
                  <a:pt x="2772388" y="515327"/>
                </a:cubicBezTo>
                <a:lnTo>
                  <a:pt x="2766901" y="515327"/>
                </a:lnTo>
                <a:lnTo>
                  <a:pt x="2760315" y="519717"/>
                </a:lnTo>
                <a:lnTo>
                  <a:pt x="2751534" y="519717"/>
                </a:lnTo>
                <a:lnTo>
                  <a:pt x="2742753" y="515327"/>
                </a:lnTo>
                <a:lnTo>
                  <a:pt x="2730680" y="515327"/>
                </a:lnTo>
                <a:cubicBezTo>
                  <a:pt x="2724460" y="515327"/>
                  <a:pt x="2719338" y="511302"/>
                  <a:pt x="2715313" y="503253"/>
                </a:cubicBezTo>
                <a:lnTo>
                  <a:pt x="2714216" y="503253"/>
                </a:lnTo>
                <a:cubicBezTo>
                  <a:pt x="2706166" y="507643"/>
                  <a:pt x="2699215" y="509839"/>
                  <a:pt x="2693361" y="509839"/>
                </a:cubicBezTo>
                <a:lnTo>
                  <a:pt x="2686775" y="509839"/>
                </a:lnTo>
                <a:cubicBezTo>
                  <a:pt x="2677994" y="513497"/>
                  <a:pt x="2672872" y="515327"/>
                  <a:pt x="2671409" y="515327"/>
                </a:cubicBezTo>
                <a:lnTo>
                  <a:pt x="2654945" y="515327"/>
                </a:lnTo>
                <a:cubicBezTo>
                  <a:pt x="2651652" y="511668"/>
                  <a:pt x="2649823" y="509839"/>
                  <a:pt x="2649456" y="509839"/>
                </a:cubicBezTo>
                <a:lnTo>
                  <a:pt x="2648359" y="509839"/>
                </a:lnTo>
                <a:cubicBezTo>
                  <a:pt x="2644700" y="512766"/>
                  <a:pt x="2638481" y="514961"/>
                  <a:pt x="2629700" y="516424"/>
                </a:cubicBezTo>
                <a:cubicBezTo>
                  <a:pt x="2626041" y="519351"/>
                  <a:pt x="2621651" y="520815"/>
                  <a:pt x="2616528" y="520815"/>
                </a:cubicBezTo>
                <a:cubicBezTo>
                  <a:pt x="2612138" y="520083"/>
                  <a:pt x="2609943" y="518985"/>
                  <a:pt x="2609943" y="517522"/>
                </a:cubicBezTo>
                <a:lnTo>
                  <a:pt x="2609943" y="516424"/>
                </a:lnTo>
                <a:cubicBezTo>
                  <a:pt x="2631895" y="496667"/>
                  <a:pt x="2650554" y="479106"/>
                  <a:pt x="2665921" y="463739"/>
                </a:cubicBezTo>
                <a:lnTo>
                  <a:pt x="2667018" y="458251"/>
                </a:lnTo>
                <a:cubicBezTo>
                  <a:pt x="2664457" y="454227"/>
                  <a:pt x="2652749" y="445812"/>
                  <a:pt x="2631895" y="433006"/>
                </a:cubicBezTo>
                <a:cubicBezTo>
                  <a:pt x="2622016" y="427152"/>
                  <a:pt x="2611040" y="422030"/>
                  <a:pt x="2598966" y="417640"/>
                </a:cubicBezTo>
                <a:cubicBezTo>
                  <a:pt x="2596040" y="418371"/>
                  <a:pt x="2589088" y="426055"/>
                  <a:pt x="2578112" y="440689"/>
                </a:cubicBezTo>
                <a:cubicBezTo>
                  <a:pt x="2577015" y="440689"/>
                  <a:pt x="2572624" y="445446"/>
                  <a:pt x="2564941" y="454958"/>
                </a:cubicBezTo>
                <a:cubicBezTo>
                  <a:pt x="2562380" y="454958"/>
                  <a:pt x="2553965" y="462276"/>
                  <a:pt x="2539696" y="476911"/>
                </a:cubicBezTo>
                <a:cubicBezTo>
                  <a:pt x="2537134" y="476911"/>
                  <a:pt x="2532379" y="480569"/>
                  <a:pt x="2525427" y="487887"/>
                </a:cubicBezTo>
                <a:cubicBezTo>
                  <a:pt x="2523597" y="487887"/>
                  <a:pt x="2521403" y="489350"/>
                  <a:pt x="2518841" y="492277"/>
                </a:cubicBezTo>
                <a:cubicBezTo>
                  <a:pt x="2514817" y="492277"/>
                  <a:pt x="2510792" y="494472"/>
                  <a:pt x="2506768" y="498863"/>
                </a:cubicBezTo>
                <a:cubicBezTo>
                  <a:pt x="2504207" y="499594"/>
                  <a:pt x="2500914" y="501058"/>
                  <a:pt x="2496889" y="503253"/>
                </a:cubicBezTo>
                <a:lnTo>
                  <a:pt x="2495792" y="503253"/>
                </a:lnTo>
                <a:lnTo>
                  <a:pt x="2492499" y="501058"/>
                </a:lnTo>
                <a:lnTo>
                  <a:pt x="2487011" y="501058"/>
                </a:lnTo>
                <a:lnTo>
                  <a:pt x="2483718" y="503253"/>
                </a:lnTo>
                <a:lnTo>
                  <a:pt x="2482620" y="503253"/>
                </a:lnTo>
                <a:cubicBezTo>
                  <a:pt x="2477864" y="500326"/>
                  <a:pt x="2472376" y="498497"/>
                  <a:pt x="2466156" y="497765"/>
                </a:cubicBezTo>
                <a:lnTo>
                  <a:pt x="2466156" y="496667"/>
                </a:lnTo>
                <a:cubicBezTo>
                  <a:pt x="2466522" y="495204"/>
                  <a:pt x="2473474" y="491911"/>
                  <a:pt x="2487011" y="486789"/>
                </a:cubicBezTo>
                <a:cubicBezTo>
                  <a:pt x="2498718" y="475081"/>
                  <a:pt x="2504572" y="468861"/>
                  <a:pt x="2504572" y="468130"/>
                </a:cubicBezTo>
                <a:cubicBezTo>
                  <a:pt x="2522500" y="440324"/>
                  <a:pt x="2534574" y="418737"/>
                  <a:pt x="2540794" y="403371"/>
                </a:cubicBezTo>
                <a:lnTo>
                  <a:pt x="2540794" y="402273"/>
                </a:lnTo>
                <a:cubicBezTo>
                  <a:pt x="2540062" y="402273"/>
                  <a:pt x="2538964" y="401907"/>
                  <a:pt x="2537501" y="401176"/>
                </a:cubicBezTo>
                <a:cubicBezTo>
                  <a:pt x="2535671" y="401176"/>
                  <a:pt x="2533110" y="402273"/>
                  <a:pt x="2529817" y="404468"/>
                </a:cubicBezTo>
                <a:cubicBezTo>
                  <a:pt x="2520671" y="399712"/>
                  <a:pt x="2514085" y="392029"/>
                  <a:pt x="2510061" y="381419"/>
                </a:cubicBezTo>
                <a:cubicBezTo>
                  <a:pt x="2502011" y="363125"/>
                  <a:pt x="2497987" y="352881"/>
                  <a:pt x="2497987" y="350686"/>
                </a:cubicBezTo>
                <a:cubicBezTo>
                  <a:pt x="2497621" y="350686"/>
                  <a:pt x="2496523" y="348490"/>
                  <a:pt x="2494694" y="344100"/>
                </a:cubicBezTo>
                <a:lnTo>
                  <a:pt x="2494694" y="335319"/>
                </a:lnTo>
                <a:cubicBezTo>
                  <a:pt x="2497255" y="330929"/>
                  <a:pt x="2499084" y="326172"/>
                  <a:pt x="2500182" y="321050"/>
                </a:cubicBezTo>
                <a:cubicBezTo>
                  <a:pt x="2503109" y="321050"/>
                  <a:pt x="2504572" y="319953"/>
                  <a:pt x="2504572" y="317757"/>
                </a:cubicBezTo>
                <a:lnTo>
                  <a:pt x="2504572" y="316660"/>
                </a:lnTo>
                <a:cubicBezTo>
                  <a:pt x="2501645" y="313367"/>
                  <a:pt x="2500182" y="311538"/>
                  <a:pt x="2500182" y="311172"/>
                </a:cubicBezTo>
                <a:lnTo>
                  <a:pt x="2500182" y="306781"/>
                </a:lnTo>
                <a:lnTo>
                  <a:pt x="2502377" y="303488"/>
                </a:lnTo>
                <a:lnTo>
                  <a:pt x="2502377" y="288122"/>
                </a:lnTo>
                <a:cubicBezTo>
                  <a:pt x="2503841" y="286293"/>
                  <a:pt x="2504572" y="285195"/>
                  <a:pt x="2504572" y="284829"/>
                </a:cubicBezTo>
                <a:lnTo>
                  <a:pt x="2504572" y="258487"/>
                </a:lnTo>
                <a:lnTo>
                  <a:pt x="2499084" y="250803"/>
                </a:lnTo>
                <a:cubicBezTo>
                  <a:pt x="2499084" y="249340"/>
                  <a:pt x="2500914" y="246779"/>
                  <a:pt x="2504572" y="243120"/>
                </a:cubicBezTo>
                <a:lnTo>
                  <a:pt x="2504572" y="223363"/>
                </a:lnTo>
                <a:cubicBezTo>
                  <a:pt x="2501645" y="217509"/>
                  <a:pt x="2496158" y="210924"/>
                  <a:pt x="2488108" y="203606"/>
                </a:cubicBezTo>
                <a:lnTo>
                  <a:pt x="2488108" y="202509"/>
                </a:lnTo>
                <a:cubicBezTo>
                  <a:pt x="2488474" y="201045"/>
                  <a:pt x="2489206" y="200313"/>
                  <a:pt x="2490304" y="200313"/>
                </a:cubicBezTo>
                <a:lnTo>
                  <a:pt x="2514451" y="200313"/>
                </a:lnTo>
                <a:lnTo>
                  <a:pt x="2527622" y="207997"/>
                </a:lnTo>
                <a:lnTo>
                  <a:pt x="2532013" y="207997"/>
                </a:lnTo>
                <a:cubicBezTo>
                  <a:pt x="2537866" y="201777"/>
                  <a:pt x="2547379" y="184215"/>
                  <a:pt x="2560550" y="155311"/>
                </a:cubicBezTo>
                <a:cubicBezTo>
                  <a:pt x="2564209" y="147628"/>
                  <a:pt x="2566039" y="141043"/>
                  <a:pt x="2566039" y="135555"/>
                </a:cubicBezTo>
                <a:lnTo>
                  <a:pt x="2566039" y="131164"/>
                </a:lnTo>
                <a:lnTo>
                  <a:pt x="2561648" y="131164"/>
                </a:lnTo>
                <a:cubicBezTo>
                  <a:pt x="2548111" y="137750"/>
                  <a:pt x="2536037" y="142140"/>
                  <a:pt x="2525427" y="144335"/>
                </a:cubicBezTo>
                <a:cubicBezTo>
                  <a:pt x="2524329" y="145799"/>
                  <a:pt x="2519207" y="146897"/>
                  <a:pt x="2510061" y="147628"/>
                </a:cubicBezTo>
                <a:cubicBezTo>
                  <a:pt x="2510061" y="149092"/>
                  <a:pt x="2504207" y="153482"/>
                  <a:pt x="2492499" y="160800"/>
                </a:cubicBezTo>
                <a:cubicBezTo>
                  <a:pt x="2491035" y="161531"/>
                  <a:pt x="2489938" y="161897"/>
                  <a:pt x="2489206" y="161897"/>
                </a:cubicBezTo>
                <a:cubicBezTo>
                  <a:pt x="2486645" y="161897"/>
                  <a:pt x="2480791" y="159702"/>
                  <a:pt x="2471644" y="155311"/>
                </a:cubicBezTo>
                <a:cubicBezTo>
                  <a:pt x="2458473" y="153482"/>
                  <a:pt x="2445668" y="148726"/>
                  <a:pt x="2433228" y="141043"/>
                </a:cubicBezTo>
                <a:cubicBezTo>
                  <a:pt x="2426642" y="132628"/>
                  <a:pt x="2417496" y="124578"/>
                  <a:pt x="2405788" y="116895"/>
                </a:cubicBezTo>
                <a:cubicBezTo>
                  <a:pt x="2400300" y="116895"/>
                  <a:pt x="2395177" y="112505"/>
                  <a:pt x="2390421" y="103724"/>
                </a:cubicBezTo>
                <a:cubicBezTo>
                  <a:pt x="2393348" y="100065"/>
                  <a:pt x="2395177" y="98236"/>
                  <a:pt x="2395909" y="98236"/>
                </a:cubicBezTo>
                <a:lnTo>
                  <a:pt x="2404690" y="102626"/>
                </a:lnTo>
                <a:lnTo>
                  <a:pt x="2415666" y="102626"/>
                </a:lnTo>
                <a:lnTo>
                  <a:pt x="2425545" y="98236"/>
                </a:lnTo>
                <a:lnTo>
                  <a:pt x="2452985" y="98236"/>
                </a:lnTo>
                <a:cubicBezTo>
                  <a:pt x="2458839" y="98236"/>
                  <a:pt x="2475669" y="94211"/>
                  <a:pt x="2503475" y="86162"/>
                </a:cubicBezTo>
                <a:cubicBezTo>
                  <a:pt x="2510061" y="83235"/>
                  <a:pt x="2519939" y="80674"/>
                  <a:pt x="2533110" y="78479"/>
                </a:cubicBezTo>
                <a:cubicBezTo>
                  <a:pt x="2533110" y="77381"/>
                  <a:pt x="2544818" y="73723"/>
                  <a:pt x="2568234" y="67503"/>
                </a:cubicBezTo>
                <a:cubicBezTo>
                  <a:pt x="2568234" y="66771"/>
                  <a:pt x="2570429" y="66405"/>
                  <a:pt x="2574819" y="66405"/>
                </a:cubicBezTo>
                <a:lnTo>
                  <a:pt x="2581405" y="66405"/>
                </a:lnTo>
                <a:cubicBezTo>
                  <a:pt x="2581405" y="62747"/>
                  <a:pt x="2588356" y="59088"/>
                  <a:pt x="2602260" y="55429"/>
                </a:cubicBezTo>
                <a:cubicBezTo>
                  <a:pt x="2604089" y="55429"/>
                  <a:pt x="2611772" y="52868"/>
                  <a:pt x="2625309" y="47746"/>
                </a:cubicBezTo>
                <a:lnTo>
                  <a:pt x="2630797" y="47746"/>
                </a:lnTo>
                <a:cubicBezTo>
                  <a:pt x="2630797" y="45551"/>
                  <a:pt x="2637017" y="42258"/>
                  <a:pt x="2649456" y="37868"/>
                </a:cubicBezTo>
                <a:cubicBezTo>
                  <a:pt x="2653115" y="31282"/>
                  <a:pt x="2659335" y="27989"/>
                  <a:pt x="2668116" y="27989"/>
                </a:cubicBezTo>
                <a:close/>
                <a:moveTo>
                  <a:pt x="2002733" y="23599"/>
                </a:moveTo>
                <a:lnTo>
                  <a:pt x="2004929" y="23599"/>
                </a:lnTo>
                <a:cubicBezTo>
                  <a:pt x="2017002" y="33843"/>
                  <a:pt x="2025417" y="38965"/>
                  <a:pt x="2030174" y="38965"/>
                </a:cubicBezTo>
                <a:cubicBezTo>
                  <a:pt x="2047369" y="42990"/>
                  <a:pt x="2057248" y="47014"/>
                  <a:pt x="2059809" y="51039"/>
                </a:cubicBezTo>
                <a:cubicBezTo>
                  <a:pt x="2059809" y="51770"/>
                  <a:pt x="2063102" y="53966"/>
                  <a:pt x="2069687" y="57624"/>
                </a:cubicBezTo>
                <a:cubicBezTo>
                  <a:pt x="2069687" y="59088"/>
                  <a:pt x="2073712" y="60186"/>
                  <a:pt x="2081761" y="60917"/>
                </a:cubicBezTo>
                <a:lnTo>
                  <a:pt x="2081761" y="62015"/>
                </a:lnTo>
                <a:cubicBezTo>
                  <a:pt x="2078468" y="67869"/>
                  <a:pt x="2071151" y="70796"/>
                  <a:pt x="2059809" y="70796"/>
                </a:cubicBezTo>
                <a:cubicBezTo>
                  <a:pt x="2059809" y="74089"/>
                  <a:pt x="2052491" y="79211"/>
                  <a:pt x="2037857" y="86162"/>
                </a:cubicBezTo>
                <a:cubicBezTo>
                  <a:pt x="2033466" y="90919"/>
                  <a:pt x="2030174" y="95675"/>
                  <a:pt x="2027978" y="100431"/>
                </a:cubicBezTo>
                <a:cubicBezTo>
                  <a:pt x="2018832" y="110675"/>
                  <a:pt x="2007489" y="120554"/>
                  <a:pt x="1993952" y="130067"/>
                </a:cubicBezTo>
                <a:cubicBezTo>
                  <a:pt x="1985172" y="135920"/>
                  <a:pt x="1978220" y="142140"/>
                  <a:pt x="1973098" y="148726"/>
                </a:cubicBezTo>
                <a:cubicBezTo>
                  <a:pt x="1969805" y="148726"/>
                  <a:pt x="1965781" y="151653"/>
                  <a:pt x="1961024" y="157507"/>
                </a:cubicBezTo>
                <a:cubicBezTo>
                  <a:pt x="1960293" y="157507"/>
                  <a:pt x="1953341" y="162629"/>
                  <a:pt x="1940169" y="172873"/>
                </a:cubicBezTo>
                <a:cubicBezTo>
                  <a:pt x="1937609" y="173605"/>
                  <a:pt x="1936145" y="173971"/>
                  <a:pt x="1935779" y="173971"/>
                </a:cubicBezTo>
                <a:cubicBezTo>
                  <a:pt x="1931755" y="173239"/>
                  <a:pt x="1928828" y="172873"/>
                  <a:pt x="1926998" y="172873"/>
                </a:cubicBezTo>
                <a:cubicBezTo>
                  <a:pt x="1926267" y="172873"/>
                  <a:pt x="1922974" y="175068"/>
                  <a:pt x="1917120" y="179459"/>
                </a:cubicBezTo>
                <a:lnTo>
                  <a:pt x="1916022" y="179459"/>
                </a:lnTo>
                <a:lnTo>
                  <a:pt x="1916022" y="178361"/>
                </a:lnTo>
                <a:cubicBezTo>
                  <a:pt x="1916022" y="176898"/>
                  <a:pt x="1919315" y="173971"/>
                  <a:pt x="1925901" y="169580"/>
                </a:cubicBezTo>
                <a:cubicBezTo>
                  <a:pt x="1943829" y="150189"/>
                  <a:pt x="1956999" y="132628"/>
                  <a:pt x="1965414" y="116895"/>
                </a:cubicBezTo>
                <a:lnTo>
                  <a:pt x="1965414" y="114700"/>
                </a:lnTo>
                <a:lnTo>
                  <a:pt x="1963219" y="114700"/>
                </a:lnTo>
                <a:cubicBezTo>
                  <a:pt x="1953707" y="119090"/>
                  <a:pt x="1947121" y="123115"/>
                  <a:pt x="1943463" y="126774"/>
                </a:cubicBezTo>
                <a:lnTo>
                  <a:pt x="1921510" y="126774"/>
                </a:lnTo>
                <a:cubicBezTo>
                  <a:pt x="1916388" y="126774"/>
                  <a:pt x="1907607" y="119090"/>
                  <a:pt x="1895168" y="103724"/>
                </a:cubicBezTo>
                <a:lnTo>
                  <a:pt x="1884192" y="90553"/>
                </a:lnTo>
                <a:lnTo>
                  <a:pt x="1879801" y="85065"/>
                </a:lnTo>
                <a:lnTo>
                  <a:pt x="1879801" y="83967"/>
                </a:lnTo>
                <a:cubicBezTo>
                  <a:pt x="1880167" y="82504"/>
                  <a:pt x="1880899" y="81772"/>
                  <a:pt x="1881996" y="81772"/>
                </a:cubicBezTo>
                <a:lnTo>
                  <a:pt x="1883094" y="81772"/>
                </a:lnTo>
                <a:cubicBezTo>
                  <a:pt x="1883094" y="83235"/>
                  <a:pt x="1889680" y="84333"/>
                  <a:pt x="1902851" y="85065"/>
                </a:cubicBezTo>
                <a:cubicBezTo>
                  <a:pt x="1912729" y="85065"/>
                  <a:pt x="1924437" y="79211"/>
                  <a:pt x="1937974" y="67503"/>
                </a:cubicBezTo>
                <a:lnTo>
                  <a:pt x="1962122" y="54332"/>
                </a:lnTo>
                <a:cubicBezTo>
                  <a:pt x="1969805" y="47014"/>
                  <a:pt x="1978952" y="41160"/>
                  <a:pt x="1989562" y="36770"/>
                </a:cubicBezTo>
                <a:cubicBezTo>
                  <a:pt x="1989562" y="34941"/>
                  <a:pt x="1993952" y="30550"/>
                  <a:pt x="2002733" y="23599"/>
                </a:cubicBezTo>
                <a:close/>
                <a:moveTo>
                  <a:pt x="794351" y="20855"/>
                </a:moveTo>
                <a:lnTo>
                  <a:pt x="797644" y="20855"/>
                </a:lnTo>
                <a:cubicBezTo>
                  <a:pt x="799473" y="20855"/>
                  <a:pt x="803864" y="23050"/>
                  <a:pt x="810815" y="27440"/>
                </a:cubicBezTo>
                <a:lnTo>
                  <a:pt x="828377" y="27440"/>
                </a:lnTo>
                <a:cubicBezTo>
                  <a:pt x="842646" y="34392"/>
                  <a:pt x="852524" y="41709"/>
                  <a:pt x="858012" y="49392"/>
                </a:cubicBezTo>
                <a:cubicBezTo>
                  <a:pt x="858012" y="51953"/>
                  <a:pt x="858744" y="54149"/>
                  <a:pt x="860208" y="55978"/>
                </a:cubicBezTo>
                <a:lnTo>
                  <a:pt x="860208" y="70247"/>
                </a:lnTo>
                <a:cubicBezTo>
                  <a:pt x="862037" y="71710"/>
                  <a:pt x="863501" y="77930"/>
                  <a:pt x="864598" y="88906"/>
                </a:cubicBezTo>
                <a:cubicBezTo>
                  <a:pt x="865330" y="88906"/>
                  <a:pt x="865696" y="89272"/>
                  <a:pt x="865696" y="90004"/>
                </a:cubicBezTo>
                <a:lnTo>
                  <a:pt x="865696" y="128420"/>
                </a:lnTo>
                <a:lnTo>
                  <a:pt x="876672" y="129518"/>
                </a:lnTo>
                <a:lnTo>
                  <a:pt x="884355" y="129518"/>
                </a:lnTo>
                <a:lnTo>
                  <a:pt x="894233" y="133908"/>
                </a:lnTo>
                <a:lnTo>
                  <a:pt x="904112" y="133908"/>
                </a:lnTo>
                <a:cubicBezTo>
                  <a:pt x="924235" y="133908"/>
                  <a:pt x="938138" y="137933"/>
                  <a:pt x="945821" y="145982"/>
                </a:cubicBezTo>
                <a:cubicBezTo>
                  <a:pt x="950577" y="149641"/>
                  <a:pt x="954236" y="154031"/>
                  <a:pt x="956797" y="159153"/>
                </a:cubicBezTo>
                <a:lnTo>
                  <a:pt x="956797" y="162446"/>
                </a:lnTo>
                <a:cubicBezTo>
                  <a:pt x="956797" y="163544"/>
                  <a:pt x="954968" y="165373"/>
                  <a:pt x="951309" y="167934"/>
                </a:cubicBezTo>
                <a:lnTo>
                  <a:pt x="943626" y="167934"/>
                </a:lnTo>
                <a:cubicBezTo>
                  <a:pt x="941065" y="165739"/>
                  <a:pt x="937406" y="164641"/>
                  <a:pt x="932650" y="164641"/>
                </a:cubicBezTo>
                <a:cubicBezTo>
                  <a:pt x="930820" y="164641"/>
                  <a:pt x="928259" y="165739"/>
                  <a:pt x="924966" y="167934"/>
                </a:cubicBezTo>
                <a:lnTo>
                  <a:pt x="894233" y="167934"/>
                </a:lnTo>
                <a:lnTo>
                  <a:pt x="874476" y="175617"/>
                </a:lnTo>
                <a:cubicBezTo>
                  <a:pt x="872281" y="175617"/>
                  <a:pt x="862769" y="178910"/>
                  <a:pt x="845939" y="185496"/>
                </a:cubicBezTo>
                <a:cubicBezTo>
                  <a:pt x="840451" y="189886"/>
                  <a:pt x="832036" y="192813"/>
                  <a:pt x="820694" y="194277"/>
                </a:cubicBezTo>
                <a:cubicBezTo>
                  <a:pt x="806059" y="203057"/>
                  <a:pt x="792522" y="209277"/>
                  <a:pt x="780082" y="212936"/>
                </a:cubicBezTo>
                <a:cubicBezTo>
                  <a:pt x="780082" y="216229"/>
                  <a:pt x="768008" y="222449"/>
                  <a:pt x="743861" y="231595"/>
                </a:cubicBezTo>
                <a:lnTo>
                  <a:pt x="736178" y="240376"/>
                </a:lnTo>
                <a:lnTo>
                  <a:pt x="733983" y="240376"/>
                </a:lnTo>
                <a:lnTo>
                  <a:pt x="723007" y="239278"/>
                </a:lnTo>
                <a:lnTo>
                  <a:pt x="723007" y="254645"/>
                </a:lnTo>
                <a:lnTo>
                  <a:pt x="720811" y="257938"/>
                </a:lnTo>
                <a:lnTo>
                  <a:pt x="720811" y="261231"/>
                </a:lnTo>
                <a:lnTo>
                  <a:pt x="723007" y="264523"/>
                </a:lnTo>
                <a:lnTo>
                  <a:pt x="723007" y="265621"/>
                </a:lnTo>
                <a:cubicBezTo>
                  <a:pt x="721543" y="266719"/>
                  <a:pt x="720446" y="271841"/>
                  <a:pt x="719714" y="280987"/>
                </a:cubicBezTo>
                <a:cubicBezTo>
                  <a:pt x="720446" y="284646"/>
                  <a:pt x="720811" y="288305"/>
                  <a:pt x="720811" y="291964"/>
                </a:cubicBezTo>
                <a:lnTo>
                  <a:pt x="727397" y="291964"/>
                </a:lnTo>
                <a:cubicBezTo>
                  <a:pt x="739105" y="283549"/>
                  <a:pt x="748252" y="278061"/>
                  <a:pt x="754837" y="275499"/>
                </a:cubicBezTo>
                <a:cubicBezTo>
                  <a:pt x="769472" y="265987"/>
                  <a:pt x="778619" y="261231"/>
                  <a:pt x="782278" y="261231"/>
                </a:cubicBezTo>
                <a:cubicBezTo>
                  <a:pt x="797278" y="253182"/>
                  <a:pt x="805693" y="249157"/>
                  <a:pt x="807523" y="249157"/>
                </a:cubicBezTo>
                <a:cubicBezTo>
                  <a:pt x="808620" y="247693"/>
                  <a:pt x="814474" y="244766"/>
                  <a:pt x="825084" y="240376"/>
                </a:cubicBezTo>
                <a:cubicBezTo>
                  <a:pt x="840451" y="234156"/>
                  <a:pt x="850329" y="226473"/>
                  <a:pt x="854720" y="217326"/>
                </a:cubicBezTo>
                <a:cubicBezTo>
                  <a:pt x="856183" y="217326"/>
                  <a:pt x="858744" y="215863"/>
                  <a:pt x="862403" y="212936"/>
                </a:cubicBezTo>
                <a:lnTo>
                  <a:pt x="868988" y="212936"/>
                </a:lnTo>
                <a:cubicBezTo>
                  <a:pt x="874842" y="216595"/>
                  <a:pt x="881062" y="218424"/>
                  <a:pt x="887648" y="218424"/>
                </a:cubicBezTo>
                <a:lnTo>
                  <a:pt x="910698" y="218424"/>
                </a:lnTo>
                <a:cubicBezTo>
                  <a:pt x="914722" y="220985"/>
                  <a:pt x="923869" y="223912"/>
                  <a:pt x="938138" y="227205"/>
                </a:cubicBezTo>
                <a:cubicBezTo>
                  <a:pt x="949114" y="230132"/>
                  <a:pt x="954602" y="235620"/>
                  <a:pt x="954602" y="243669"/>
                </a:cubicBezTo>
                <a:lnTo>
                  <a:pt x="956797" y="246962"/>
                </a:lnTo>
                <a:lnTo>
                  <a:pt x="956797" y="248059"/>
                </a:lnTo>
                <a:cubicBezTo>
                  <a:pt x="955699" y="249157"/>
                  <a:pt x="951309" y="250986"/>
                  <a:pt x="943626" y="253547"/>
                </a:cubicBezTo>
                <a:cubicBezTo>
                  <a:pt x="937772" y="257206"/>
                  <a:pt x="934845" y="266719"/>
                  <a:pt x="934845" y="282085"/>
                </a:cubicBezTo>
                <a:lnTo>
                  <a:pt x="934845" y="287573"/>
                </a:lnTo>
                <a:cubicBezTo>
                  <a:pt x="934845" y="292329"/>
                  <a:pt x="935211" y="297086"/>
                  <a:pt x="935943" y="301842"/>
                </a:cubicBezTo>
                <a:lnTo>
                  <a:pt x="934845" y="311721"/>
                </a:lnTo>
                <a:cubicBezTo>
                  <a:pt x="935577" y="331843"/>
                  <a:pt x="935943" y="348307"/>
                  <a:pt x="935943" y="361113"/>
                </a:cubicBezTo>
                <a:cubicBezTo>
                  <a:pt x="937406" y="361479"/>
                  <a:pt x="938138" y="362211"/>
                  <a:pt x="938138" y="363308"/>
                </a:cubicBezTo>
                <a:lnTo>
                  <a:pt x="938138" y="385260"/>
                </a:lnTo>
                <a:cubicBezTo>
                  <a:pt x="939601" y="387090"/>
                  <a:pt x="940333" y="388553"/>
                  <a:pt x="940333" y="389651"/>
                </a:cubicBezTo>
                <a:cubicBezTo>
                  <a:pt x="941065" y="418554"/>
                  <a:pt x="941431" y="434653"/>
                  <a:pt x="941431" y="437945"/>
                </a:cubicBezTo>
                <a:cubicBezTo>
                  <a:pt x="942894" y="438311"/>
                  <a:pt x="943626" y="439043"/>
                  <a:pt x="943626" y="440141"/>
                </a:cubicBezTo>
                <a:lnTo>
                  <a:pt x="943626" y="492826"/>
                </a:lnTo>
                <a:lnTo>
                  <a:pt x="945821" y="496119"/>
                </a:lnTo>
                <a:lnTo>
                  <a:pt x="945821" y="520266"/>
                </a:lnTo>
                <a:cubicBezTo>
                  <a:pt x="943991" y="525388"/>
                  <a:pt x="941065" y="527949"/>
                  <a:pt x="937040" y="527949"/>
                </a:cubicBezTo>
                <a:cubicBezTo>
                  <a:pt x="935943" y="527949"/>
                  <a:pt x="931918" y="522827"/>
                  <a:pt x="924966" y="512583"/>
                </a:cubicBezTo>
                <a:cubicBezTo>
                  <a:pt x="922771" y="509656"/>
                  <a:pt x="921308" y="508192"/>
                  <a:pt x="920576" y="508192"/>
                </a:cubicBezTo>
                <a:lnTo>
                  <a:pt x="915088" y="508192"/>
                </a:lnTo>
                <a:cubicBezTo>
                  <a:pt x="904112" y="508192"/>
                  <a:pt x="898624" y="504899"/>
                  <a:pt x="898624" y="498314"/>
                </a:cubicBezTo>
                <a:cubicBezTo>
                  <a:pt x="895697" y="496484"/>
                  <a:pt x="889843" y="484777"/>
                  <a:pt x="881062" y="463190"/>
                </a:cubicBezTo>
                <a:cubicBezTo>
                  <a:pt x="879599" y="463190"/>
                  <a:pt x="878501" y="459532"/>
                  <a:pt x="877769" y="452214"/>
                </a:cubicBezTo>
                <a:cubicBezTo>
                  <a:pt x="877038" y="452214"/>
                  <a:pt x="876672" y="451848"/>
                  <a:pt x="876672" y="451117"/>
                </a:cubicBezTo>
                <a:lnTo>
                  <a:pt x="876672" y="439043"/>
                </a:lnTo>
                <a:cubicBezTo>
                  <a:pt x="876672" y="436482"/>
                  <a:pt x="874476" y="433189"/>
                  <a:pt x="870086" y="429164"/>
                </a:cubicBezTo>
                <a:cubicBezTo>
                  <a:pt x="880330" y="429164"/>
                  <a:pt x="885453" y="425872"/>
                  <a:pt x="885453" y="419286"/>
                </a:cubicBezTo>
                <a:cubicBezTo>
                  <a:pt x="886184" y="419286"/>
                  <a:pt x="886550" y="418920"/>
                  <a:pt x="886550" y="418189"/>
                </a:cubicBezTo>
                <a:lnTo>
                  <a:pt x="886550" y="401724"/>
                </a:lnTo>
                <a:lnTo>
                  <a:pt x="884355" y="398432"/>
                </a:lnTo>
                <a:lnTo>
                  <a:pt x="884355" y="345746"/>
                </a:lnTo>
                <a:lnTo>
                  <a:pt x="882160" y="342454"/>
                </a:lnTo>
                <a:cubicBezTo>
                  <a:pt x="881428" y="315013"/>
                  <a:pt x="881062" y="295256"/>
                  <a:pt x="881062" y="283183"/>
                </a:cubicBezTo>
                <a:cubicBezTo>
                  <a:pt x="879599" y="283183"/>
                  <a:pt x="878867" y="282451"/>
                  <a:pt x="878867" y="280987"/>
                </a:cubicBezTo>
                <a:lnTo>
                  <a:pt x="878867" y="271109"/>
                </a:lnTo>
                <a:cubicBezTo>
                  <a:pt x="878867" y="270012"/>
                  <a:pt x="877769" y="268914"/>
                  <a:pt x="875574" y="267816"/>
                </a:cubicBezTo>
                <a:lnTo>
                  <a:pt x="872281" y="267816"/>
                </a:lnTo>
                <a:cubicBezTo>
                  <a:pt x="868988" y="270377"/>
                  <a:pt x="857281" y="275134"/>
                  <a:pt x="837158" y="282085"/>
                </a:cubicBezTo>
                <a:cubicBezTo>
                  <a:pt x="825084" y="289403"/>
                  <a:pt x="815938" y="293061"/>
                  <a:pt x="809718" y="293061"/>
                </a:cubicBezTo>
                <a:cubicBezTo>
                  <a:pt x="808254" y="293061"/>
                  <a:pt x="805327" y="294891"/>
                  <a:pt x="800937" y="298549"/>
                </a:cubicBezTo>
                <a:cubicBezTo>
                  <a:pt x="776058" y="313184"/>
                  <a:pt x="754106" y="324526"/>
                  <a:pt x="735080" y="332575"/>
                </a:cubicBezTo>
                <a:cubicBezTo>
                  <a:pt x="733983" y="335502"/>
                  <a:pt x="732885" y="336965"/>
                  <a:pt x="731788" y="336965"/>
                </a:cubicBezTo>
                <a:lnTo>
                  <a:pt x="726299" y="336965"/>
                </a:lnTo>
                <a:cubicBezTo>
                  <a:pt x="723738" y="336965"/>
                  <a:pt x="721177" y="335868"/>
                  <a:pt x="718616" y="333673"/>
                </a:cubicBezTo>
                <a:lnTo>
                  <a:pt x="715324" y="333673"/>
                </a:lnTo>
                <a:cubicBezTo>
                  <a:pt x="712762" y="335868"/>
                  <a:pt x="710933" y="336965"/>
                  <a:pt x="709835" y="336965"/>
                </a:cubicBezTo>
                <a:lnTo>
                  <a:pt x="709835" y="343551"/>
                </a:lnTo>
                <a:cubicBezTo>
                  <a:pt x="702884" y="369528"/>
                  <a:pt x="696664" y="383797"/>
                  <a:pt x="691176" y="386358"/>
                </a:cubicBezTo>
                <a:cubicBezTo>
                  <a:pt x="690079" y="396602"/>
                  <a:pt x="686786" y="401724"/>
                  <a:pt x="681298" y="401724"/>
                </a:cubicBezTo>
                <a:cubicBezTo>
                  <a:pt x="670687" y="416359"/>
                  <a:pt x="662638" y="423676"/>
                  <a:pt x="657150" y="423676"/>
                </a:cubicBezTo>
                <a:cubicBezTo>
                  <a:pt x="657150" y="424408"/>
                  <a:pt x="655687" y="425506"/>
                  <a:pt x="652760" y="426969"/>
                </a:cubicBezTo>
                <a:lnTo>
                  <a:pt x="646174" y="426969"/>
                </a:lnTo>
                <a:cubicBezTo>
                  <a:pt x="635198" y="422579"/>
                  <a:pt x="629344" y="418189"/>
                  <a:pt x="628612" y="413798"/>
                </a:cubicBezTo>
                <a:cubicBezTo>
                  <a:pt x="626417" y="409042"/>
                  <a:pt x="625320" y="404286"/>
                  <a:pt x="625320" y="399529"/>
                </a:cubicBezTo>
                <a:cubicBezTo>
                  <a:pt x="631174" y="395505"/>
                  <a:pt x="634101" y="392578"/>
                  <a:pt x="634101" y="390748"/>
                </a:cubicBezTo>
                <a:cubicBezTo>
                  <a:pt x="639954" y="381967"/>
                  <a:pt x="645076" y="367698"/>
                  <a:pt x="649467" y="347942"/>
                </a:cubicBezTo>
                <a:cubicBezTo>
                  <a:pt x="656784" y="326721"/>
                  <a:pt x="661175" y="310257"/>
                  <a:pt x="662638" y="298549"/>
                </a:cubicBezTo>
                <a:cubicBezTo>
                  <a:pt x="663370" y="298549"/>
                  <a:pt x="664468" y="295988"/>
                  <a:pt x="665931" y="290866"/>
                </a:cubicBezTo>
                <a:cubicBezTo>
                  <a:pt x="666663" y="277329"/>
                  <a:pt x="667029" y="268914"/>
                  <a:pt x="667029" y="265621"/>
                </a:cubicBezTo>
                <a:cubicBezTo>
                  <a:pt x="668492" y="265621"/>
                  <a:pt x="669224" y="264889"/>
                  <a:pt x="669224" y="263426"/>
                </a:cubicBezTo>
                <a:lnTo>
                  <a:pt x="669224" y="253547"/>
                </a:lnTo>
                <a:lnTo>
                  <a:pt x="671419" y="250255"/>
                </a:lnTo>
                <a:lnTo>
                  <a:pt x="671419" y="231595"/>
                </a:lnTo>
                <a:cubicBezTo>
                  <a:pt x="672882" y="229766"/>
                  <a:pt x="673614" y="228668"/>
                  <a:pt x="673614" y="228302"/>
                </a:cubicBezTo>
                <a:lnTo>
                  <a:pt x="673614" y="183300"/>
                </a:lnTo>
                <a:cubicBezTo>
                  <a:pt x="672151" y="181471"/>
                  <a:pt x="670687" y="174520"/>
                  <a:pt x="669224" y="162446"/>
                </a:cubicBezTo>
                <a:cubicBezTo>
                  <a:pt x="667394" y="162446"/>
                  <a:pt x="665931" y="157690"/>
                  <a:pt x="664834" y="148177"/>
                </a:cubicBezTo>
                <a:cubicBezTo>
                  <a:pt x="661175" y="141225"/>
                  <a:pt x="653857" y="133176"/>
                  <a:pt x="642881" y="124030"/>
                </a:cubicBezTo>
                <a:lnTo>
                  <a:pt x="641784" y="121834"/>
                </a:lnTo>
                <a:lnTo>
                  <a:pt x="643979" y="120737"/>
                </a:lnTo>
                <a:lnTo>
                  <a:pt x="647272" y="120737"/>
                </a:lnTo>
                <a:cubicBezTo>
                  <a:pt x="661175" y="125859"/>
                  <a:pt x="672151" y="129152"/>
                  <a:pt x="680200" y="130615"/>
                </a:cubicBezTo>
                <a:cubicBezTo>
                  <a:pt x="696298" y="141957"/>
                  <a:pt x="704347" y="152567"/>
                  <a:pt x="704347" y="162446"/>
                </a:cubicBezTo>
                <a:cubicBezTo>
                  <a:pt x="708006" y="163178"/>
                  <a:pt x="713128" y="175251"/>
                  <a:pt x="719714" y="198667"/>
                </a:cubicBezTo>
                <a:cubicBezTo>
                  <a:pt x="720446" y="198667"/>
                  <a:pt x="720811" y="199399"/>
                  <a:pt x="720811" y="200862"/>
                </a:cubicBezTo>
                <a:lnTo>
                  <a:pt x="726299" y="200862"/>
                </a:lnTo>
                <a:cubicBezTo>
                  <a:pt x="740934" y="194277"/>
                  <a:pt x="753008" y="188057"/>
                  <a:pt x="762521" y="182203"/>
                </a:cubicBezTo>
                <a:cubicBezTo>
                  <a:pt x="776789" y="175617"/>
                  <a:pt x="785204" y="172324"/>
                  <a:pt x="787766" y="172324"/>
                </a:cubicBezTo>
                <a:cubicBezTo>
                  <a:pt x="793619" y="167934"/>
                  <a:pt x="802766" y="163178"/>
                  <a:pt x="815206" y="158056"/>
                </a:cubicBezTo>
                <a:cubicBezTo>
                  <a:pt x="820328" y="154763"/>
                  <a:pt x="822889" y="150738"/>
                  <a:pt x="822889" y="145982"/>
                </a:cubicBezTo>
                <a:cubicBezTo>
                  <a:pt x="822157" y="129884"/>
                  <a:pt x="821791" y="117810"/>
                  <a:pt x="821791" y="109761"/>
                </a:cubicBezTo>
                <a:cubicBezTo>
                  <a:pt x="820328" y="109761"/>
                  <a:pt x="819596" y="109029"/>
                  <a:pt x="819596" y="107566"/>
                </a:cubicBezTo>
                <a:lnTo>
                  <a:pt x="819596" y="94394"/>
                </a:lnTo>
                <a:cubicBezTo>
                  <a:pt x="818133" y="92565"/>
                  <a:pt x="817401" y="91101"/>
                  <a:pt x="817401" y="90004"/>
                </a:cubicBezTo>
                <a:cubicBezTo>
                  <a:pt x="816669" y="72076"/>
                  <a:pt x="816303" y="62198"/>
                  <a:pt x="816303" y="60368"/>
                </a:cubicBezTo>
                <a:cubicBezTo>
                  <a:pt x="815206" y="60368"/>
                  <a:pt x="813376" y="55612"/>
                  <a:pt x="810815" y="46100"/>
                </a:cubicBezTo>
                <a:lnTo>
                  <a:pt x="804230" y="46100"/>
                </a:lnTo>
                <a:cubicBezTo>
                  <a:pt x="802400" y="47563"/>
                  <a:pt x="801303" y="48295"/>
                  <a:pt x="800937" y="48295"/>
                </a:cubicBezTo>
                <a:lnTo>
                  <a:pt x="797644" y="48295"/>
                </a:lnTo>
                <a:cubicBezTo>
                  <a:pt x="793985" y="44270"/>
                  <a:pt x="792156" y="38416"/>
                  <a:pt x="792156" y="30733"/>
                </a:cubicBezTo>
                <a:lnTo>
                  <a:pt x="792156" y="23050"/>
                </a:lnTo>
                <a:cubicBezTo>
                  <a:pt x="792522" y="21586"/>
                  <a:pt x="793253" y="20855"/>
                  <a:pt x="794351" y="20855"/>
                </a:cubicBezTo>
                <a:close/>
                <a:moveTo>
                  <a:pt x="1381255" y="0"/>
                </a:moveTo>
                <a:lnTo>
                  <a:pt x="1388938" y="0"/>
                </a:lnTo>
                <a:cubicBezTo>
                  <a:pt x="1398451" y="4756"/>
                  <a:pt x="1410890" y="8781"/>
                  <a:pt x="1426257" y="12074"/>
                </a:cubicBezTo>
                <a:cubicBezTo>
                  <a:pt x="1437233" y="16464"/>
                  <a:pt x="1444184" y="20123"/>
                  <a:pt x="1447111" y="23050"/>
                </a:cubicBezTo>
                <a:lnTo>
                  <a:pt x="1452599" y="43904"/>
                </a:lnTo>
                <a:cubicBezTo>
                  <a:pt x="1448209" y="52319"/>
                  <a:pt x="1437599" y="63295"/>
                  <a:pt x="1420769" y="76833"/>
                </a:cubicBezTo>
                <a:cubicBezTo>
                  <a:pt x="1411988" y="80857"/>
                  <a:pt x="1404671" y="88540"/>
                  <a:pt x="1398817" y="99882"/>
                </a:cubicBezTo>
                <a:cubicBezTo>
                  <a:pt x="1401378" y="99882"/>
                  <a:pt x="1405036" y="103175"/>
                  <a:pt x="1409793" y="109761"/>
                </a:cubicBezTo>
                <a:lnTo>
                  <a:pt x="1409793" y="110858"/>
                </a:lnTo>
                <a:cubicBezTo>
                  <a:pt x="1406134" y="115249"/>
                  <a:pt x="1404305" y="119273"/>
                  <a:pt x="1404305" y="122932"/>
                </a:cubicBezTo>
                <a:cubicBezTo>
                  <a:pt x="1404305" y="127322"/>
                  <a:pt x="1405402" y="130981"/>
                  <a:pt x="1407598" y="133908"/>
                </a:cubicBezTo>
                <a:lnTo>
                  <a:pt x="1407598" y="142689"/>
                </a:lnTo>
                <a:cubicBezTo>
                  <a:pt x="1405402" y="145616"/>
                  <a:pt x="1404305" y="148543"/>
                  <a:pt x="1404305" y="151470"/>
                </a:cubicBezTo>
                <a:cubicBezTo>
                  <a:pt x="1404305" y="154397"/>
                  <a:pt x="1406500" y="157324"/>
                  <a:pt x="1410890" y="160251"/>
                </a:cubicBezTo>
                <a:lnTo>
                  <a:pt x="1420769" y="160251"/>
                </a:lnTo>
                <a:cubicBezTo>
                  <a:pt x="1435038" y="160251"/>
                  <a:pt x="1444550" y="162080"/>
                  <a:pt x="1449307" y="165739"/>
                </a:cubicBezTo>
                <a:cubicBezTo>
                  <a:pt x="1455892" y="169397"/>
                  <a:pt x="1459185" y="175251"/>
                  <a:pt x="1459185" y="183300"/>
                </a:cubicBezTo>
                <a:cubicBezTo>
                  <a:pt x="1459917" y="183300"/>
                  <a:pt x="1460283" y="183666"/>
                  <a:pt x="1460283" y="184398"/>
                </a:cubicBezTo>
                <a:lnTo>
                  <a:pt x="1460283" y="187691"/>
                </a:lnTo>
                <a:cubicBezTo>
                  <a:pt x="1460283" y="190252"/>
                  <a:pt x="1454795" y="192447"/>
                  <a:pt x="1443819" y="194277"/>
                </a:cubicBezTo>
                <a:cubicBezTo>
                  <a:pt x="1443819" y="194642"/>
                  <a:pt x="1441623" y="195740"/>
                  <a:pt x="1437233" y="197569"/>
                </a:cubicBezTo>
                <a:lnTo>
                  <a:pt x="1426257" y="197569"/>
                </a:lnTo>
                <a:cubicBezTo>
                  <a:pt x="1414549" y="201594"/>
                  <a:pt x="1408695" y="207082"/>
                  <a:pt x="1408695" y="214034"/>
                </a:cubicBezTo>
                <a:cubicBezTo>
                  <a:pt x="1407963" y="214034"/>
                  <a:pt x="1407598" y="214399"/>
                  <a:pt x="1407598" y="215131"/>
                </a:cubicBezTo>
                <a:lnTo>
                  <a:pt x="1407598" y="227205"/>
                </a:lnTo>
                <a:cubicBezTo>
                  <a:pt x="1407598" y="227571"/>
                  <a:pt x="1406866" y="228668"/>
                  <a:pt x="1405402" y="230498"/>
                </a:cubicBezTo>
                <a:lnTo>
                  <a:pt x="1405402" y="231595"/>
                </a:lnTo>
                <a:lnTo>
                  <a:pt x="1411988" y="231595"/>
                </a:lnTo>
                <a:cubicBezTo>
                  <a:pt x="1411988" y="228302"/>
                  <a:pt x="1416378" y="225010"/>
                  <a:pt x="1425159" y="221717"/>
                </a:cubicBezTo>
                <a:lnTo>
                  <a:pt x="1437233" y="221717"/>
                </a:lnTo>
                <a:cubicBezTo>
                  <a:pt x="1450404" y="228302"/>
                  <a:pt x="1457722" y="231595"/>
                  <a:pt x="1459185" y="231595"/>
                </a:cubicBezTo>
                <a:cubicBezTo>
                  <a:pt x="1467234" y="231595"/>
                  <a:pt x="1477113" y="236351"/>
                  <a:pt x="1488820" y="245864"/>
                </a:cubicBezTo>
                <a:cubicBezTo>
                  <a:pt x="1491016" y="250620"/>
                  <a:pt x="1492113" y="253547"/>
                  <a:pt x="1492113" y="254645"/>
                </a:cubicBezTo>
                <a:cubicBezTo>
                  <a:pt x="1491382" y="261962"/>
                  <a:pt x="1490284" y="266353"/>
                  <a:pt x="1488820" y="267816"/>
                </a:cubicBezTo>
                <a:lnTo>
                  <a:pt x="1488820" y="273304"/>
                </a:lnTo>
                <a:cubicBezTo>
                  <a:pt x="1488820" y="274402"/>
                  <a:pt x="1493943" y="276963"/>
                  <a:pt x="1504187" y="280987"/>
                </a:cubicBezTo>
                <a:cubicBezTo>
                  <a:pt x="1504187" y="282451"/>
                  <a:pt x="1507114" y="285012"/>
                  <a:pt x="1512968" y="288671"/>
                </a:cubicBezTo>
                <a:cubicBezTo>
                  <a:pt x="1515163" y="290866"/>
                  <a:pt x="1518456" y="295622"/>
                  <a:pt x="1522846" y="302940"/>
                </a:cubicBezTo>
                <a:lnTo>
                  <a:pt x="1522846" y="309525"/>
                </a:lnTo>
                <a:cubicBezTo>
                  <a:pt x="1510773" y="321965"/>
                  <a:pt x="1502358" y="332209"/>
                  <a:pt x="1497601" y="340258"/>
                </a:cubicBezTo>
                <a:cubicBezTo>
                  <a:pt x="1492113" y="346844"/>
                  <a:pt x="1488455" y="350137"/>
                  <a:pt x="1486625" y="350137"/>
                </a:cubicBezTo>
                <a:cubicBezTo>
                  <a:pt x="1484064" y="354527"/>
                  <a:pt x="1479674" y="358918"/>
                  <a:pt x="1473454" y="363308"/>
                </a:cubicBezTo>
                <a:cubicBezTo>
                  <a:pt x="1471259" y="365137"/>
                  <a:pt x="1470161" y="367333"/>
                  <a:pt x="1470161" y="369894"/>
                </a:cubicBezTo>
                <a:lnTo>
                  <a:pt x="1470161" y="372089"/>
                </a:lnTo>
                <a:cubicBezTo>
                  <a:pt x="1479674" y="375382"/>
                  <a:pt x="1488089" y="379406"/>
                  <a:pt x="1495406" y="384163"/>
                </a:cubicBezTo>
                <a:lnTo>
                  <a:pt x="1508577" y="384163"/>
                </a:lnTo>
                <a:cubicBezTo>
                  <a:pt x="1516261" y="384163"/>
                  <a:pt x="1529798" y="394407"/>
                  <a:pt x="1549189" y="414896"/>
                </a:cubicBezTo>
                <a:cubicBezTo>
                  <a:pt x="1552482" y="414896"/>
                  <a:pt x="1561994" y="422213"/>
                  <a:pt x="1577727" y="436848"/>
                </a:cubicBezTo>
                <a:cubicBezTo>
                  <a:pt x="1581385" y="436848"/>
                  <a:pt x="1585410" y="440506"/>
                  <a:pt x="1589800" y="447824"/>
                </a:cubicBezTo>
                <a:cubicBezTo>
                  <a:pt x="1589800" y="449287"/>
                  <a:pt x="1593093" y="452580"/>
                  <a:pt x="1599679" y="457702"/>
                </a:cubicBezTo>
                <a:lnTo>
                  <a:pt x="1602972" y="462093"/>
                </a:lnTo>
                <a:lnTo>
                  <a:pt x="1602972" y="463190"/>
                </a:lnTo>
                <a:cubicBezTo>
                  <a:pt x="1602972" y="465752"/>
                  <a:pt x="1602606" y="469044"/>
                  <a:pt x="1601874" y="473069"/>
                </a:cubicBezTo>
                <a:cubicBezTo>
                  <a:pt x="1601874" y="473801"/>
                  <a:pt x="1605899" y="479289"/>
                  <a:pt x="1613948" y="489533"/>
                </a:cubicBezTo>
                <a:cubicBezTo>
                  <a:pt x="1613948" y="492460"/>
                  <a:pt x="1611753" y="495387"/>
                  <a:pt x="1607362" y="498314"/>
                </a:cubicBezTo>
                <a:lnTo>
                  <a:pt x="1604069" y="498314"/>
                </a:lnTo>
                <a:lnTo>
                  <a:pt x="1600776" y="496119"/>
                </a:lnTo>
                <a:lnTo>
                  <a:pt x="1599679" y="496119"/>
                </a:lnTo>
                <a:lnTo>
                  <a:pt x="1599679" y="499411"/>
                </a:lnTo>
                <a:cubicBezTo>
                  <a:pt x="1601874" y="501973"/>
                  <a:pt x="1602972" y="504534"/>
                  <a:pt x="1602972" y="507095"/>
                </a:cubicBezTo>
                <a:lnTo>
                  <a:pt x="1602972" y="518071"/>
                </a:lnTo>
                <a:lnTo>
                  <a:pt x="1605167" y="521364"/>
                </a:lnTo>
                <a:lnTo>
                  <a:pt x="1605167" y="522461"/>
                </a:lnTo>
                <a:cubicBezTo>
                  <a:pt x="1602606" y="526852"/>
                  <a:pt x="1600776" y="529047"/>
                  <a:pt x="1599679" y="529047"/>
                </a:cubicBezTo>
                <a:lnTo>
                  <a:pt x="1598581" y="529047"/>
                </a:lnTo>
                <a:cubicBezTo>
                  <a:pt x="1593825" y="523193"/>
                  <a:pt x="1589800" y="520266"/>
                  <a:pt x="1586508" y="520266"/>
                </a:cubicBezTo>
                <a:lnTo>
                  <a:pt x="1559067" y="505997"/>
                </a:lnTo>
                <a:cubicBezTo>
                  <a:pt x="1559067" y="504899"/>
                  <a:pt x="1556506" y="503070"/>
                  <a:pt x="1551384" y="500509"/>
                </a:cubicBezTo>
                <a:lnTo>
                  <a:pt x="1545896" y="500509"/>
                </a:lnTo>
                <a:cubicBezTo>
                  <a:pt x="1543335" y="502704"/>
                  <a:pt x="1537115" y="503802"/>
                  <a:pt x="1527237" y="503802"/>
                </a:cubicBezTo>
                <a:lnTo>
                  <a:pt x="1522846" y="503802"/>
                </a:lnTo>
                <a:lnTo>
                  <a:pt x="1516261" y="502704"/>
                </a:lnTo>
                <a:cubicBezTo>
                  <a:pt x="1507480" y="505997"/>
                  <a:pt x="1498699" y="508558"/>
                  <a:pt x="1489918" y="510388"/>
                </a:cubicBezTo>
                <a:cubicBezTo>
                  <a:pt x="1489918" y="511119"/>
                  <a:pt x="1489552" y="511485"/>
                  <a:pt x="1488820" y="511485"/>
                </a:cubicBezTo>
                <a:lnTo>
                  <a:pt x="1478942" y="511485"/>
                </a:lnTo>
                <a:cubicBezTo>
                  <a:pt x="1471990" y="516607"/>
                  <a:pt x="1467966" y="519168"/>
                  <a:pt x="1466868" y="519168"/>
                </a:cubicBezTo>
                <a:cubicBezTo>
                  <a:pt x="1459551" y="519168"/>
                  <a:pt x="1451136" y="521730"/>
                  <a:pt x="1441623" y="526852"/>
                </a:cubicBezTo>
                <a:lnTo>
                  <a:pt x="1436135" y="526852"/>
                </a:lnTo>
                <a:cubicBezTo>
                  <a:pt x="1435038" y="526852"/>
                  <a:pt x="1433208" y="525022"/>
                  <a:pt x="1430647" y="521364"/>
                </a:cubicBezTo>
                <a:lnTo>
                  <a:pt x="1430647" y="520266"/>
                </a:lnTo>
                <a:cubicBezTo>
                  <a:pt x="1456258" y="496119"/>
                  <a:pt x="1473820" y="475996"/>
                  <a:pt x="1483332" y="459898"/>
                </a:cubicBezTo>
                <a:lnTo>
                  <a:pt x="1483332" y="456605"/>
                </a:lnTo>
                <a:cubicBezTo>
                  <a:pt x="1476381" y="448556"/>
                  <a:pt x="1467600" y="441604"/>
                  <a:pt x="1456990" y="435750"/>
                </a:cubicBezTo>
                <a:cubicBezTo>
                  <a:pt x="1456990" y="435384"/>
                  <a:pt x="1455160" y="434287"/>
                  <a:pt x="1451502" y="432457"/>
                </a:cubicBezTo>
                <a:lnTo>
                  <a:pt x="1450404" y="432457"/>
                </a:lnTo>
                <a:cubicBezTo>
                  <a:pt x="1448941" y="432457"/>
                  <a:pt x="1447477" y="432823"/>
                  <a:pt x="1446014" y="433555"/>
                </a:cubicBezTo>
                <a:cubicBezTo>
                  <a:pt x="1438331" y="431726"/>
                  <a:pt x="1430281" y="426238"/>
                  <a:pt x="1421866" y="417091"/>
                </a:cubicBezTo>
                <a:lnTo>
                  <a:pt x="1418574" y="417091"/>
                </a:lnTo>
                <a:cubicBezTo>
                  <a:pt x="1418574" y="419652"/>
                  <a:pt x="1412354" y="428067"/>
                  <a:pt x="1399914" y="442336"/>
                </a:cubicBezTo>
                <a:cubicBezTo>
                  <a:pt x="1399914" y="444897"/>
                  <a:pt x="1398817" y="447824"/>
                  <a:pt x="1396621" y="451117"/>
                </a:cubicBezTo>
                <a:cubicBezTo>
                  <a:pt x="1398085" y="451483"/>
                  <a:pt x="1398817" y="452214"/>
                  <a:pt x="1398817" y="453312"/>
                </a:cubicBezTo>
                <a:lnTo>
                  <a:pt x="1398817" y="454410"/>
                </a:lnTo>
                <a:cubicBezTo>
                  <a:pt x="1397353" y="455873"/>
                  <a:pt x="1396256" y="459898"/>
                  <a:pt x="1395524" y="466483"/>
                </a:cubicBezTo>
                <a:cubicBezTo>
                  <a:pt x="1394792" y="466483"/>
                  <a:pt x="1392597" y="470508"/>
                  <a:pt x="1388938" y="478557"/>
                </a:cubicBezTo>
                <a:lnTo>
                  <a:pt x="1388938" y="489533"/>
                </a:lnTo>
                <a:lnTo>
                  <a:pt x="1392231" y="493923"/>
                </a:lnTo>
                <a:lnTo>
                  <a:pt x="1392231" y="497216"/>
                </a:lnTo>
                <a:cubicBezTo>
                  <a:pt x="1389670" y="505265"/>
                  <a:pt x="1386377" y="509290"/>
                  <a:pt x="1382353" y="509290"/>
                </a:cubicBezTo>
                <a:cubicBezTo>
                  <a:pt x="1377962" y="511119"/>
                  <a:pt x="1369181" y="519900"/>
                  <a:pt x="1356010" y="535632"/>
                </a:cubicBezTo>
                <a:cubicBezTo>
                  <a:pt x="1352717" y="542218"/>
                  <a:pt x="1349424" y="546609"/>
                  <a:pt x="1346132" y="548804"/>
                </a:cubicBezTo>
                <a:lnTo>
                  <a:pt x="1345034" y="548804"/>
                </a:lnTo>
                <a:cubicBezTo>
                  <a:pt x="1340643" y="548804"/>
                  <a:pt x="1335521" y="544413"/>
                  <a:pt x="1329667" y="535632"/>
                </a:cubicBezTo>
                <a:cubicBezTo>
                  <a:pt x="1323447" y="530510"/>
                  <a:pt x="1319789" y="526120"/>
                  <a:pt x="1318691" y="522461"/>
                </a:cubicBezTo>
                <a:cubicBezTo>
                  <a:pt x="1315398" y="520266"/>
                  <a:pt x="1312106" y="515875"/>
                  <a:pt x="1308813" y="509290"/>
                </a:cubicBezTo>
                <a:cubicBezTo>
                  <a:pt x="1305886" y="505631"/>
                  <a:pt x="1302593" y="503436"/>
                  <a:pt x="1298934" y="502704"/>
                </a:cubicBezTo>
                <a:cubicBezTo>
                  <a:pt x="1298934" y="500143"/>
                  <a:pt x="1298202" y="497948"/>
                  <a:pt x="1296739" y="496119"/>
                </a:cubicBezTo>
                <a:cubicBezTo>
                  <a:pt x="1298934" y="496119"/>
                  <a:pt x="1300032" y="495387"/>
                  <a:pt x="1300032" y="493923"/>
                </a:cubicBezTo>
                <a:cubicBezTo>
                  <a:pt x="1300032" y="492826"/>
                  <a:pt x="1297837" y="490996"/>
                  <a:pt x="1293446" y="488435"/>
                </a:cubicBezTo>
                <a:cubicBezTo>
                  <a:pt x="1293446" y="487338"/>
                  <a:pt x="1293812" y="482947"/>
                  <a:pt x="1294544" y="475264"/>
                </a:cubicBezTo>
                <a:lnTo>
                  <a:pt x="1286861" y="460995"/>
                </a:lnTo>
                <a:lnTo>
                  <a:pt x="1286861" y="453312"/>
                </a:lnTo>
                <a:cubicBezTo>
                  <a:pt x="1291617" y="440141"/>
                  <a:pt x="1296373" y="433555"/>
                  <a:pt x="1301130" y="433555"/>
                </a:cubicBezTo>
                <a:lnTo>
                  <a:pt x="1304422" y="428067"/>
                </a:lnTo>
                <a:lnTo>
                  <a:pt x="1304422" y="402822"/>
                </a:lnTo>
                <a:cubicBezTo>
                  <a:pt x="1305886" y="400993"/>
                  <a:pt x="1306618" y="399895"/>
                  <a:pt x="1306618" y="399529"/>
                </a:cubicBezTo>
                <a:cubicBezTo>
                  <a:pt x="1307349" y="370260"/>
                  <a:pt x="1307715" y="351966"/>
                  <a:pt x="1307715" y="344649"/>
                </a:cubicBezTo>
                <a:lnTo>
                  <a:pt x="1306618" y="344649"/>
                </a:lnTo>
                <a:cubicBezTo>
                  <a:pt x="1299300" y="345381"/>
                  <a:pt x="1293446" y="345746"/>
                  <a:pt x="1289056" y="345746"/>
                </a:cubicBezTo>
                <a:lnTo>
                  <a:pt x="1281373" y="345746"/>
                </a:lnTo>
                <a:lnTo>
                  <a:pt x="1271494" y="350137"/>
                </a:lnTo>
                <a:lnTo>
                  <a:pt x="1269299" y="350137"/>
                </a:lnTo>
                <a:lnTo>
                  <a:pt x="1248444" y="342454"/>
                </a:lnTo>
                <a:lnTo>
                  <a:pt x="1241859" y="342454"/>
                </a:lnTo>
                <a:cubicBezTo>
                  <a:pt x="1237834" y="349771"/>
                  <a:pt x="1234541" y="358552"/>
                  <a:pt x="1231980" y="368796"/>
                </a:cubicBezTo>
                <a:lnTo>
                  <a:pt x="1218809" y="391846"/>
                </a:lnTo>
                <a:cubicBezTo>
                  <a:pt x="1214784" y="403188"/>
                  <a:pt x="1210028" y="413066"/>
                  <a:pt x="1204540" y="421481"/>
                </a:cubicBezTo>
                <a:cubicBezTo>
                  <a:pt x="1201613" y="430262"/>
                  <a:pt x="1199052" y="434653"/>
                  <a:pt x="1196857" y="434653"/>
                </a:cubicBezTo>
                <a:lnTo>
                  <a:pt x="1189174" y="434653"/>
                </a:lnTo>
                <a:lnTo>
                  <a:pt x="1179295" y="448922"/>
                </a:lnTo>
                <a:cubicBezTo>
                  <a:pt x="1179295" y="449653"/>
                  <a:pt x="1177100" y="451848"/>
                  <a:pt x="1172710" y="455507"/>
                </a:cubicBezTo>
                <a:cubicBezTo>
                  <a:pt x="1171612" y="455507"/>
                  <a:pt x="1170148" y="454044"/>
                  <a:pt x="1168319" y="451117"/>
                </a:cubicBezTo>
                <a:lnTo>
                  <a:pt x="1168319" y="445629"/>
                </a:lnTo>
                <a:cubicBezTo>
                  <a:pt x="1169417" y="444531"/>
                  <a:pt x="1170514" y="440141"/>
                  <a:pt x="1171612" y="432457"/>
                </a:cubicBezTo>
                <a:cubicBezTo>
                  <a:pt x="1174173" y="432457"/>
                  <a:pt x="1176002" y="426969"/>
                  <a:pt x="1177100" y="415993"/>
                </a:cubicBezTo>
                <a:cubicBezTo>
                  <a:pt x="1182954" y="399163"/>
                  <a:pt x="1185881" y="390017"/>
                  <a:pt x="1185881" y="388553"/>
                </a:cubicBezTo>
                <a:cubicBezTo>
                  <a:pt x="1189539" y="381967"/>
                  <a:pt x="1192466" y="377577"/>
                  <a:pt x="1194662" y="375382"/>
                </a:cubicBezTo>
                <a:lnTo>
                  <a:pt x="1194662" y="361113"/>
                </a:lnTo>
                <a:cubicBezTo>
                  <a:pt x="1199052" y="354161"/>
                  <a:pt x="1203443" y="337697"/>
                  <a:pt x="1207833" y="311721"/>
                </a:cubicBezTo>
                <a:cubicBezTo>
                  <a:pt x="1209662" y="311721"/>
                  <a:pt x="1212223" y="302940"/>
                  <a:pt x="1215516" y="285378"/>
                </a:cubicBezTo>
                <a:cubicBezTo>
                  <a:pt x="1218443" y="275499"/>
                  <a:pt x="1220638" y="265621"/>
                  <a:pt x="1222102" y="255743"/>
                </a:cubicBezTo>
                <a:cubicBezTo>
                  <a:pt x="1226492" y="244035"/>
                  <a:pt x="1228687" y="231961"/>
                  <a:pt x="1228687" y="219522"/>
                </a:cubicBezTo>
                <a:lnTo>
                  <a:pt x="1230883" y="219522"/>
                </a:lnTo>
                <a:lnTo>
                  <a:pt x="1230883" y="212936"/>
                </a:lnTo>
                <a:cubicBezTo>
                  <a:pt x="1231980" y="211107"/>
                  <a:pt x="1233444" y="204155"/>
                  <a:pt x="1235273" y="192081"/>
                </a:cubicBezTo>
                <a:cubicBezTo>
                  <a:pt x="1238932" y="176715"/>
                  <a:pt x="1241493" y="162812"/>
                  <a:pt x="1242956" y="150372"/>
                </a:cubicBezTo>
                <a:cubicBezTo>
                  <a:pt x="1243688" y="150372"/>
                  <a:pt x="1244054" y="150006"/>
                  <a:pt x="1244054" y="149275"/>
                </a:cubicBezTo>
                <a:lnTo>
                  <a:pt x="1244054" y="131713"/>
                </a:lnTo>
                <a:cubicBezTo>
                  <a:pt x="1245517" y="129884"/>
                  <a:pt x="1246249" y="128786"/>
                  <a:pt x="1246249" y="128420"/>
                </a:cubicBezTo>
                <a:lnTo>
                  <a:pt x="1246249" y="98785"/>
                </a:lnTo>
                <a:lnTo>
                  <a:pt x="1241859" y="90004"/>
                </a:lnTo>
                <a:cubicBezTo>
                  <a:pt x="1242225" y="88540"/>
                  <a:pt x="1242956" y="87809"/>
                  <a:pt x="1244054" y="87809"/>
                </a:cubicBezTo>
                <a:lnTo>
                  <a:pt x="1245152" y="87809"/>
                </a:lnTo>
                <a:cubicBezTo>
                  <a:pt x="1250274" y="90004"/>
                  <a:pt x="1255396" y="94394"/>
                  <a:pt x="1260518" y="100980"/>
                </a:cubicBezTo>
                <a:lnTo>
                  <a:pt x="1260518" y="111956"/>
                </a:lnTo>
                <a:lnTo>
                  <a:pt x="1262713" y="115249"/>
                </a:lnTo>
                <a:lnTo>
                  <a:pt x="1262713" y="133908"/>
                </a:lnTo>
                <a:lnTo>
                  <a:pt x="1264909" y="137201"/>
                </a:lnTo>
                <a:lnTo>
                  <a:pt x="1264909" y="149275"/>
                </a:lnTo>
                <a:cubicBezTo>
                  <a:pt x="1267104" y="152202"/>
                  <a:pt x="1268201" y="154397"/>
                  <a:pt x="1268201" y="155860"/>
                </a:cubicBezTo>
                <a:lnTo>
                  <a:pt x="1271494" y="155860"/>
                </a:lnTo>
                <a:cubicBezTo>
                  <a:pt x="1281373" y="151836"/>
                  <a:pt x="1290519" y="147079"/>
                  <a:pt x="1298934" y="141591"/>
                </a:cubicBezTo>
                <a:cubicBezTo>
                  <a:pt x="1299666" y="140494"/>
                  <a:pt x="1306618" y="136835"/>
                  <a:pt x="1319789" y="130615"/>
                </a:cubicBezTo>
                <a:cubicBezTo>
                  <a:pt x="1327106" y="125127"/>
                  <a:pt x="1330765" y="121469"/>
                  <a:pt x="1330765" y="119639"/>
                </a:cubicBezTo>
                <a:cubicBezTo>
                  <a:pt x="1330765" y="117078"/>
                  <a:pt x="1333326" y="112322"/>
                  <a:pt x="1338448" y="105370"/>
                </a:cubicBezTo>
                <a:cubicBezTo>
                  <a:pt x="1338448" y="101346"/>
                  <a:pt x="1342107" y="97321"/>
                  <a:pt x="1349424" y="93297"/>
                </a:cubicBezTo>
                <a:cubicBezTo>
                  <a:pt x="1352717" y="87077"/>
                  <a:pt x="1357108" y="80125"/>
                  <a:pt x="1362596" y="72442"/>
                </a:cubicBezTo>
                <a:lnTo>
                  <a:pt x="1362596" y="69149"/>
                </a:lnTo>
                <a:lnTo>
                  <a:pt x="1360400" y="69149"/>
                </a:lnTo>
                <a:cubicBezTo>
                  <a:pt x="1336985" y="79394"/>
                  <a:pt x="1322350" y="86345"/>
                  <a:pt x="1316496" y="90004"/>
                </a:cubicBezTo>
                <a:lnTo>
                  <a:pt x="1307715" y="95492"/>
                </a:lnTo>
                <a:lnTo>
                  <a:pt x="1294544" y="94394"/>
                </a:lnTo>
                <a:lnTo>
                  <a:pt x="1274787" y="94394"/>
                </a:lnTo>
                <a:cubicBezTo>
                  <a:pt x="1254664" y="87809"/>
                  <a:pt x="1242225" y="81223"/>
                  <a:pt x="1237468" y="74637"/>
                </a:cubicBezTo>
                <a:cubicBezTo>
                  <a:pt x="1233810" y="74637"/>
                  <a:pt x="1231615" y="73540"/>
                  <a:pt x="1230883" y="71345"/>
                </a:cubicBezTo>
                <a:cubicBezTo>
                  <a:pt x="1230883" y="69515"/>
                  <a:pt x="1239664" y="65857"/>
                  <a:pt x="1257225" y="60368"/>
                </a:cubicBezTo>
                <a:cubicBezTo>
                  <a:pt x="1266372" y="53783"/>
                  <a:pt x="1276250" y="48661"/>
                  <a:pt x="1286861" y="45002"/>
                </a:cubicBezTo>
                <a:cubicBezTo>
                  <a:pt x="1286861" y="43904"/>
                  <a:pt x="1290519" y="42441"/>
                  <a:pt x="1297837" y="40611"/>
                </a:cubicBezTo>
                <a:cubicBezTo>
                  <a:pt x="1298934" y="39148"/>
                  <a:pt x="1305154" y="35855"/>
                  <a:pt x="1316496" y="30733"/>
                </a:cubicBezTo>
                <a:cubicBezTo>
                  <a:pt x="1339180" y="21221"/>
                  <a:pt x="1351254" y="16464"/>
                  <a:pt x="1352717" y="16464"/>
                </a:cubicBezTo>
                <a:cubicBezTo>
                  <a:pt x="1361864" y="15732"/>
                  <a:pt x="1371376" y="10244"/>
                  <a:pt x="1381255"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gradFill>
                <a:gsLst>
                  <a:gs pos="96000">
                    <a:srgbClr val="325E3C"/>
                  </a:gs>
                  <a:gs pos="0">
                    <a:srgbClr val="3AA32F"/>
                  </a:gs>
                </a:gsLst>
                <a:lin ang="5400000" scaled="0"/>
              </a:gradFill>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3647440" y="516290"/>
            <a:ext cx="2267585" cy="392430"/>
          </a:xfrm>
          <a:prstGeom prst="rect">
            <a:avLst/>
          </a:prstGeom>
          <a:noFill/>
        </p:spPr>
        <p:txBody>
          <a:bodyPr wrap="square" rtlCol="0">
            <a:noAutofit/>
          </a:bodyPr>
          <a:lstStyle/>
          <a:p>
            <a:r>
              <a:rPr lang="zh-CN" altLang="en-US" sz="2000" b="1" noProof="0" dirty="0">
                <a:solidFill>
                  <a:srgbClr val="4C8D24"/>
                </a:solidFill>
                <a:ea typeface="微软雅黑" panose="020B0503020204020204" pitchFamily="34" charset="-122"/>
                <a:cs typeface="Arial" panose="020B0604020202020204" pitchFamily="34" charset="0"/>
                <a:sym typeface="Arial" panose="020B0604020202020204" pitchFamily="34" charset="0"/>
              </a:rPr>
              <a:t>Photo display</a:t>
            </a:r>
          </a:p>
        </p:txBody>
      </p:sp>
      <p:sp>
        <p:nvSpPr>
          <p:cNvPr id="27" name="矩形 26"/>
          <p:cNvSpPr/>
          <p:nvPr/>
        </p:nvSpPr>
        <p:spPr>
          <a:xfrm rot="420000">
            <a:off x="6701155" y="-396875"/>
            <a:ext cx="4622800" cy="8237220"/>
          </a:xfrm>
          <a:prstGeom prst="rect">
            <a:avLst/>
          </a:prstGeom>
          <a:gradFill>
            <a:gsLst>
              <a:gs pos="0">
                <a:srgbClr val="3DA333"/>
              </a:gs>
              <a:gs pos="96000">
                <a:srgbClr val="92D050"/>
              </a:gs>
              <a:gs pos="44000">
                <a:srgbClr val="74B62F"/>
              </a:gs>
            </a:gsLst>
            <a:lin ang="18900000" scaled="0"/>
          </a:gradFill>
          <a:ln>
            <a:noFill/>
          </a:ln>
          <a:effectLst>
            <a:outerShdw blurRad="673100" dist="88900" algn="l" rotWithShape="0">
              <a:srgbClr val="43A533">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9" name="文本框 28"/>
          <p:cNvSpPr txBox="1"/>
          <p:nvPr/>
        </p:nvSpPr>
        <p:spPr>
          <a:xfrm>
            <a:off x="579120" y="1340485"/>
            <a:ext cx="3067685" cy="521970"/>
          </a:xfrm>
          <a:prstGeom prst="rect">
            <a:avLst/>
          </a:prstGeom>
          <a:noFill/>
        </p:spPr>
        <p:txBody>
          <a:bodyPr wrap="square" rtlCol="0">
            <a:spAutoFit/>
          </a:bodyPr>
          <a:lstStyle/>
          <a:p>
            <a:r>
              <a:rPr lang="zh-CN" altLang="en-US" sz="2800" b="1" noProof="0" dirty="0">
                <a:solidFill>
                  <a:srgbClr val="4C8D24"/>
                </a:solidFill>
                <a:ea typeface="微软雅黑" panose="020B0503020204020204" pitchFamily="34" charset="-122"/>
                <a:cs typeface="Arial" panose="020B0604020202020204" pitchFamily="34" charset="0"/>
                <a:sym typeface="Arial" panose="020B0604020202020204" pitchFamily="34" charset="0"/>
              </a:rPr>
              <a:t>清远职业技术学院</a:t>
            </a:r>
          </a:p>
        </p:txBody>
      </p:sp>
      <p:cxnSp>
        <p:nvCxnSpPr>
          <p:cNvPr id="31" name="直接连接符 30"/>
          <p:cNvCxnSpPr/>
          <p:nvPr/>
        </p:nvCxnSpPr>
        <p:spPr>
          <a:xfrm flipV="1">
            <a:off x="694690" y="1944370"/>
            <a:ext cx="3600450" cy="27305"/>
          </a:xfrm>
          <a:prstGeom prst="line">
            <a:avLst/>
          </a:prstGeom>
          <a:ln w="22225">
            <a:gradFill>
              <a:gsLst>
                <a:gs pos="81000">
                  <a:srgbClr val="CBD705">
                    <a:alpha val="0"/>
                  </a:srgbClr>
                </a:gs>
                <a:gs pos="31000">
                  <a:srgbClr val="3AA32F">
                    <a:alpha val="83000"/>
                  </a:srgbClr>
                </a:gs>
              </a:gsLst>
              <a:lin ang="0"/>
              <a:tileRect/>
            </a:gradFill>
          </a:ln>
        </p:spPr>
        <p:style>
          <a:lnRef idx="2">
            <a:schemeClr val="accent1"/>
          </a:lnRef>
          <a:fillRef idx="0">
            <a:srgbClr val="FFFFFF"/>
          </a:fillRef>
          <a:effectRef idx="0">
            <a:srgbClr val="FFFFFF"/>
          </a:effectRef>
          <a:fontRef idx="minor">
            <a:schemeClr val="tx1"/>
          </a:fontRef>
        </p:style>
      </p:cxnSp>
      <p:sp>
        <p:nvSpPr>
          <p:cNvPr id="32" name="文本框 31"/>
          <p:cNvSpPr txBox="1"/>
          <p:nvPr/>
        </p:nvSpPr>
        <p:spPr>
          <a:xfrm>
            <a:off x="523875" y="2132965"/>
            <a:ext cx="5139690" cy="2123658"/>
          </a:xfrm>
          <a:prstGeom prst="rect">
            <a:avLst/>
          </a:prstGeom>
          <a:noFill/>
        </p:spPr>
        <p:txBody>
          <a:bodyPr wrap="square" rtlCol="0">
            <a:spAutoFit/>
          </a:bodyPr>
          <a:lstStyle/>
          <a:p>
            <a:pPr indent="457200"/>
            <a:r>
              <a:rPr lang="zh-CN" altLang="en-US" sz="22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成立于</a:t>
            </a:r>
            <a:r>
              <a:rPr lang="zh-CN" altLang="en-US" sz="2200" b="1"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2002</a:t>
            </a:r>
            <a:r>
              <a:rPr lang="zh-CN" altLang="en-US" sz="22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年。学院位于清远市</a:t>
            </a:r>
            <a:r>
              <a:rPr lang="en-US" altLang="zh-CN" sz="22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a:t>
            </a:r>
            <a:r>
              <a:rPr lang="zh-CN" altLang="en-US" sz="22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京广高铁在市区设清远站，广清城轨（首期）清城往返花都、白云国际机场，交通便捷。（师姐提示：图片旋转角度为七度，在排布好图片后刷个动画刷有动画效果后再删除原本动画）</a:t>
            </a:r>
          </a:p>
        </p:txBody>
      </p:sp>
      <p:sp>
        <p:nvSpPr>
          <p:cNvPr id="34" name="对角圆角矩形 33"/>
          <p:cNvSpPr/>
          <p:nvPr/>
        </p:nvSpPr>
        <p:spPr>
          <a:xfrm>
            <a:off x="622935" y="4384993"/>
            <a:ext cx="1296035" cy="647700"/>
          </a:xfrm>
          <a:prstGeom prst="round2DiagRect">
            <a:avLst/>
          </a:prstGeom>
          <a:gradFill>
            <a:gsLst>
              <a:gs pos="0">
                <a:srgbClr val="3DA333"/>
              </a:gs>
              <a:gs pos="89000">
                <a:srgbClr val="74B62F"/>
              </a:gs>
            </a:gsLst>
            <a:lin ang="0" scaled="0"/>
          </a:gradFill>
          <a:ln>
            <a:noFill/>
          </a:ln>
          <a:effectLst>
            <a:outerShdw blurRad="50800" dist="38100" dir="18900000" algn="bl"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rPr>
              <a:t>关键词</a:t>
            </a:r>
          </a:p>
        </p:txBody>
      </p:sp>
      <p:sp>
        <p:nvSpPr>
          <p:cNvPr id="35" name="对角圆角矩形 34"/>
          <p:cNvSpPr/>
          <p:nvPr/>
        </p:nvSpPr>
        <p:spPr>
          <a:xfrm>
            <a:off x="2351405" y="4384993"/>
            <a:ext cx="1296035" cy="647700"/>
          </a:xfrm>
          <a:prstGeom prst="round2DiagRect">
            <a:avLst/>
          </a:prstGeom>
          <a:gradFill>
            <a:gsLst>
              <a:gs pos="0">
                <a:srgbClr val="3DA333"/>
              </a:gs>
              <a:gs pos="89000">
                <a:srgbClr val="74B62F"/>
              </a:gs>
            </a:gsLst>
            <a:lin ang="0" scaled="0"/>
          </a:gradFill>
          <a:ln>
            <a:noFill/>
          </a:ln>
          <a:effectLst>
            <a:outerShdw blurRad="50800" dist="38100" dir="18900000" algn="bl"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a:latin typeface="Arial" panose="020B0604020202020204" pitchFamily="34" charset="0"/>
                <a:ea typeface="微软雅黑" panose="020B0503020204020204" pitchFamily="34" charset="-122"/>
                <a:cs typeface="Allan" panose="02000803000000000000" charset="0"/>
                <a:sym typeface="Arial" panose="020B0604020202020204" pitchFamily="34" charset="0"/>
              </a:rPr>
              <a:t>关键词</a:t>
            </a:r>
          </a:p>
        </p:txBody>
      </p:sp>
      <p:sp>
        <p:nvSpPr>
          <p:cNvPr id="37" name="对角圆角矩形 36"/>
          <p:cNvSpPr/>
          <p:nvPr/>
        </p:nvSpPr>
        <p:spPr>
          <a:xfrm>
            <a:off x="4079875" y="4384993"/>
            <a:ext cx="1296035" cy="647700"/>
          </a:xfrm>
          <a:prstGeom prst="round2DiagRect">
            <a:avLst/>
          </a:prstGeom>
          <a:gradFill>
            <a:gsLst>
              <a:gs pos="0">
                <a:srgbClr val="3DA333"/>
              </a:gs>
              <a:gs pos="89000">
                <a:srgbClr val="74B62F"/>
              </a:gs>
            </a:gsLst>
            <a:lin ang="0" scaled="0"/>
          </a:gradFill>
          <a:ln>
            <a:noFill/>
          </a:ln>
          <a:effectLst>
            <a:outerShdw blurRad="50800" dist="38100" dir="18900000" algn="bl"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a:latin typeface="Arial" panose="020B0604020202020204" pitchFamily="34" charset="0"/>
                <a:ea typeface="微软雅黑" panose="020B0503020204020204" pitchFamily="34" charset="-122"/>
                <a:cs typeface="Allan" panose="02000803000000000000" charset="0"/>
                <a:sym typeface="Arial" panose="020B0604020202020204" pitchFamily="34" charset="0"/>
              </a:rPr>
              <a:t>关键词</a:t>
            </a:r>
          </a:p>
        </p:txBody>
      </p:sp>
      <p:sp>
        <p:nvSpPr>
          <p:cNvPr id="38" name="对角圆角矩形 37"/>
          <p:cNvSpPr/>
          <p:nvPr/>
        </p:nvSpPr>
        <p:spPr>
          <a:xfrm>
            <a:off x="1487170" y="5299393"/>
            <a:ext cx="1296035" cy="647700"/>
          </a:xfrm>
          <a:prstGeom prst="round2DiagRect">
            <a:avLst/>
          </a:prstGeom>
          <a:gradFill>
            <a:gsLst>
              <a:gs pos="0">
                <a:srgbClr val="3DA333"/>
              </a:gs>
              <a:gs pos="89000">
                <a:srgbClr val="74B62F"/>
              </a:gs>
            </a:gsLst>
            <a:lin ang="0" scaled="0"/>
          </a:gradFill>
          <a:ln>
            <a:noFill/>
          </a:ln>
          <a:effectLst>
            <a:outerShdw blurRad="50800" dist="38100" dir="18900000" algn="bl"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a:latin typeface="Arial" panose="020B0604020202020204" pitchFamily="34" charset="0"/>
                <a:ea typeface="微软雅黑" panose="020B0503020204020204" pitchFamily="34" charset="-122"/>
                <a:cs typeface="Allan" panose="02000803000000000000" charset="0"/>
                <a:sym typeface="Arial" panose="020B0604020202020204" pitchFamily="34" charset="0"/>
              </a:rPr>
              <a:t>关键词</a:t>
            </a:r>
          </a:p>
        </p:txBody>
      </p:sp>
      <p:sp>
        <p:nvSpPr>
          <p:cNvPr id="39" name="对角圆角矩形 38"/>
          <p:cNvSpPr/>
          <p:nvPr/>
        </p:nvSpPr>
        <p:spPr>
          <a:xfrm>
            <a:off x="3359785" y="5299393"/>
            <a:ext cx="1296035" cy="647700"/>
          </a:xfrm>
          <a:prstGeom prst="round2DiagRect">
            <a:avLst/>
          </a:prstGeom>
          <a:gradFill>
            <a:gsLst>
              <a:gs pos="0">
                <a:srgbClr val="3DA333"/>
              </a:gs>
              <a:gs pos="89000">
                <a:srgbClr val="74B62F"/>
              </a:gs>
            </a:gsLst>
            <a:lin ang="0" scaled="0"/>
          </a:gradFill>
          <a:ln>
            <a:noFill/>
          </a:ln>
          <a:effectLst>
            <a:outerShdw blurRad="50800" dist="38100" dir="18900000" algn="bl"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a:latin typeface="Arial" panose="020B0604020202020204" pitchFamily="34" charset="0"/>
                <a:ea typeface="微软雅黑" panose="020B0503020204020204" pitchFamily="34" charset="-122"/>
                <a:cs typeface="Allan" panose="02000803000000000000" charset="0"/>
                <a:sym typeface="Arial" panose="020B0604020202020204" pitchFamily="34" charset="0"/>
              </a:rPr>
              <a:t>关键词</a:t>
            </a:r>
          </a:p>
        </p:txBody>
      </p:sp>
      <p:pic>
        <p:nvPicPr>
          <p:cNvPr id="100" name="图片 99"/>
          <p:cNvPicPr/>
          <p:nvPr/>
        </p:nvPicPr>
        <p:blipFill>
          <a:blip r:embed="rId8" cstate="email">
            <a:extLst>
              <a:ext uri="{28A0092B-C50C-407E-A947-70E740481C1C}">
                <a14:useLocalDpi xmlns:a14="http://schemas.microsoft.com/office/drawing/2010/main"/>
              </a:ext>
            </a:extLst>
          </a:blip>
          <a:stretch>
            <a:fillRect/>
          </a:stretch>
        </p:blipFill>
        <p:spPr>
          <a:xfrm rot="420000">
            <a:off x="7385597" y="-415904"/>
            <a:ext cx="3960000" cy="2519680"/>
          </a:xfrm>
          <a:prstGeom prst="rect">
            <a:avLst/>
          </a:prstGeom>
          <a:noFill/>
          <a:ln w="34925">
            <a:gradFill>
              <a:gsLst>
                <a:gs pos="0">
                  <a:schemeClr val="accent3">
                    <a:lumMod val="20000"/>
                    <a:lumOff val="80000"/>
                  </a:schemeClr>
                </a:gs>
                <a:gs pos="100000">
                  <a:srgbClr val="70B32E"/>
                </a:gs>
              </a:gsLst>
              <a:lin ang="5400000" scaled="1"/>
            </a:gradFill>
          </a:ln>
        </p:spPr>
      </p:pic>
      <p:pic>
        <p:nvPicPr>
          <p:cNvPr id="101" name="图片 100"/>
          <p:cNvPicPr/>
          <p:nvPr>
            <p:custDataLst>
              <p:tags r:id="rId2"/>
            </p:custDataLst>
          </p:nvPr>
        </p:nvPicPr>
        <p:blipFill>
          <a:blip r:embed="rId9" cstate="email">
            <a:extLst>
              <a:ext uri="{28A0092B-C50C-407E-A947-70E740481C1C}">
                <a14:useLocalDpi xmlns:a14="http://schemas.microsoft.com/office/drawing/2010/main"/>
              </a:ext>
            </a:extLst>
          </a:blip>
          <a:stretch>
            <a:fillRect/>
          </a:stretch>
        </p:blipFill>
        <p:spPr>
          <a:xfrm rot="420000">
            <a:off x="7098577" y="2199661"/>
            <a:ext cx="3960000" cy="2519680"/>
          </a:xfrm>
          <a:prstGeom prst="rect">
            <a:avLst/>
          </a:prstGeom>
          <a:noFill/>
          <a:ln w="34925">
            <a:gradFill>
              <a:gsLst>
                <a:gs pos="0">
                  <a:schemeClr val="accent3">
                    <a:lumMod val="20000"/>
                    <a:lumOff val="80000"/>
                  </a:schemeClr>
                </a:gs>
                <a:gs pos="100000">
                  <a:srgbClr val="70B32E"/>
                </a:gs>
              </a:gsLst>
              <a:lin ang="5400000" scaled="1"/>
            </a:gradFill>
          </a:ln>
        </p:spPr>
      </p:pic>
      <p:pic>
        <p:nvPicPr>
          <p:cNvPr id="102" name="图片 101"/>
          <p:cNvPicPr/>
          <p:nvPr>
            <p:custDataLst>
              <p:tags r:id="rId3"/>
            </p:custDataLst>
          </p:nvPr>
        </p:nvPicPr>
        <p:blipFill>
          <a:blip r:embed="rId10" cstate="email">
            <a:extLst>
              <a:ext uri="{28A0092B-C50C-407E-A947-70E740481C1C}">
                <a14:useLocalDpi xmlns:a14="http://schemas.microsoft.com/office/drawing/2010/main"/>
              </a:ext>
            </a:extLst>
          </a:blip>
          <a:stretch>
            <a:fillRect/>
          </a:stretch>
        </p:blipFill>
        <p:spPr>
          <a:xfrm rot="420000">
            <a:off x="6739802" y="4815226"/>
            <a:ext cx="3960000" cy="2519680"/>
          </a:xfrm>
          <a:prstGeom prst="rect">
            <a:avLst/>
          </a:prstGeom>
          <a:noFill/>
          <a:ln w="34925">
            <a:gradFill>
              <a:gsLst>
                <a:gs pos="0">
                  <a:schemeClr val="accent3">
                    <a:lumMod val="20000"/>
                    <a:lumOff val="80000"/>
                  </a:schemeClr>
                </a:gs>
                <a:gs pos="100000">
                  <a:srgbClr val="70B32E"/>
                </a:gs>
              </a:gsLst>
              <a:lin ang="5400000" scaled="1"/>
            </a:gradFill>
          </a:ln>
        </p:spPr>
      </p:pic>
      <p:sp>
        <p:nvSpPr>
          <p:cNvPr id="8" name="平行四边形 7"/>
          <p:cNvSpPr/>
          <p:nvPr/>
        </p:nvSpPr>
        <p:spPr>
          <a:xfrm>
            <a:off x="5600700" y="3965575"/>
            <a:ext cx="775335" cy="3233420"/>
          </a:xfrm>
          <a:prstGeom prst="parallelogram">
            <a:avLst>
              <a:gd name="adj" fmla="val 80507"/>
            </a:avLst>
          </a:prstGeom>
          <a:gradFill>
            <a:gsLst>
              <a:gs pos="0">
                <a:srgbClr val="3DA333">
                  <a:alpha val="0"/>
                </a:srgbClr>
              </a:gs>
              <a:gs pos="96000">
                <a:srgbClr val="92D050"/>
              </a:gs>
              <a:gs pos="44000">
                <a:srgbClr val="74B62F">
                  <a:alpha val="39000"/>
                </a:srgbClr>
              </a:gs>
            </a:gsLst>
            <a:lin ang="18900000" scaled="0"/>
          </a:gradFill>
          <a:ln>
            <a:noFill/>
          </a:ln>
          <a:effectLst>
            <a:outerShdw blurRad="673100" dist="88900" algn="l" rotWithShape="0">
              <a:srgbClr val="43A533">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0" name="平行四边形 9"/>
          <p:cNvSpPr/>
          <p:nvPr/>
        </p:nvSpPr>
        <p:spPr>
          <a:xfrm>
            <a:off x="10992485" y="1196975"/>
            <a:ext cx="1046480" cy="5318125"/>
          </a:xfrm>
          <a:prstGeom prst="parallelogram">
            <a:avLst>
              <a:gd name="adj" fmla="val 77450"/>
            </a:avLst>
          </a:prstGeom>
          <a:gradFill>
            <a:gsLst>
              <a:gs pos="0">
                <a:srgbClr val="3DA333">
                  <a:alpha val="0"/>
                </a:srgbClr>
              </a:gs>
              <a:gs pos="96000">
                <a:srgbClr val="92D050"/>
              </a:gs>
              <a:gs pos="44000">
                <a:srgbClr val="74B62F">
                  <a:alpha val="39000"/>
                </a:srgbClr>
              </a:gs>
            </a:gsLst>
            <a:lin ang="18900000" scaled="0"/>
          </a:gradFill>
          <a:ln>
            <a:noFill/>
          </a:ln>
          <a:effectLst>
            <a:outerShdw blurRad="673100" dist="88900" algn="l" rotWithShape="0">
              <a:srgbClr val="43A533">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2" name="平行四边形 11"/>
          <p:cNvSpPr/>
          <p:nvPr/>
        </p:nvSpPr>
        <p:spPr>
          <a:xfrm>
            <a:off x="10848340" y="4436745"/>
            <a:ext cx="834390" cy="3832860"/>
          </a:xfrm>
          <a:prstGeom prst="parallelogram">
            <a:avLst>
              <a:gd name="adj" fmla="val 85315"/>
            </a:avLst>
          </a:prstGeom>
          <a:gradFill>
            <a:gsLst>
              <a:gs pos="0">
                <a:srgbClr val="3DA333">
                  <a:alpha val="0"/>
                </a:srgbClr>
              </a:gs>
              <a:gs pos="96000">
                <a:srgbClr val="92D050"/>
              </a:gs>
              <a:gs pos="44000">
                <a:srgbClr val="74B62F">
                  <a:alpha val="39000"/>
                </a:srgbClr>
              </a:gs>
            </a:gsLst>
            <a:lin ang="18900000" scaled="0"/>
          </a:gradFill>
          <a:ln>
            <a:noFill/>
          </a:ln>
          <a:effectLst>
            <a:outerShdw blurRad="673100" dist="88900" algn="l" rotWithShape="0">
              <a:srgbClr val="43A533">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5" name="平行四边形 14"/>
          <p:cNvSpPr/>
          <p:nvPr/>
        </p:nvSpPr>
        <p:spPr>
          <a:xfrm>
            <a:off x="6299835" y="260350"/>
            <a:ext cx="562610" cy="2700655"/>
          </a:xfrm>
          <a:prstGeom prst="parallelogram">
            <a:avLst>
              <a:gd name="adj" fmla="val 92541"/>
            </a:avLst>
          </a:prstGeom>
          <a:gradFill>
            <a:gsLst>
              <a:gs pos="0">
                <a:srgbClr val="3DA333">
                  <a:alpha val="0"/>
                </a:srgbClr>
              </a:gs>
              <a:gs pos="96000">
                <a:srgbClr val="92D050"/>
              </a:gs>
              <a:gs pos="44000">
                <a:srgbClr val="74B62F">
                  <a:alpha val="39000"/>
                </a:srgbClr>
              </a:gs>
            </a:gsLst>
            <a:lin ang="18900000" scaled="0"/>
          </a:gradFill>
          <a:ln>
            <a:noFill/>
          </a:ln>
          <a:effectLst>
            <a:outerShdw blurRad="673100" dist="88900" algn="l" rotWithShape="0">
              <a:srgbClr val="43A533">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5" name="组合 4"/>
          <p:cNvGrpSpPr>
            <a:grpSpLocks noRot="1" noChangeAspect="1"/>
          </p:cNvGrpSpPr>
          <p:nvPr/>
        </p:nvGrpSpPr>
        <p:grpSpPr>
          <a:xfrm>
            <a:off x="62873" y="6009712"/>
            <a:ext cx="4376943" cy="874489"/>
            <a:chOff x="0" y="0"/>
            <a:chExt cx="7395" cy="1277"/>
          </a:xfrm>
        </p:grpSpPr>
        <p:sp>
          <p:nvSpPr>
            <p:cNvPr id="6"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11" name="图片 10"/>
            <p:cNvPicPr>
              <a:picLocks noChangeAspect="1"/>
            </p:cNvPicPr>
            <p:nvPr/>
          </p:nvPicPr>
          <p:blipFill>
            <a:blip r:embed="rId12"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9" name="矩形 8"/>
          <p:cNvSpPr/>
          <p:nvPr/>
        </p:nvSpPr>
        <p:spPr>
          <a:xfrm>
            <a:off x="-24979" y="-26973"/>
            <a:ext cx="12385675" cy="6912610"/>
          </a:xfrm>
          <a:prstGeom prst="rect">
            <a:avLst/>
          </a:pr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84" name="组合 83"/>
          <p:cNvGrpSpPr/>
          <p:nvPr/>
        </p:nvGrpSpPr>
        <p:grpSpPr>
          <a:xfrm>
            <a:off x="156210" y="-1899285"/>
            <a:ext cx="11879580" cy="11879580"/>
            <a:chOff x="0" y="1847"/>
            <a:chExt cx="18708" cy="18708"/>
          </a:xfrm>
        </p:grpSpPr>
        <p:sp>
          <p:nvSpPr>
            <p:cNvPr id="83" name="任意多边形: 形状 69"/>
            <p:cNvSpPr/>
            <p:nvPr/>
          </p:nvSpPr>
          <p:spPr>
            <a:xfrm>
              <a:off x="0" y="1847"/>
              <a:ext cx="18709" cy="18709"/>
            </a:xfrm>
            <a:prstGeom prst="ellipse">
              <a:avLst/>
            </a:prstGeom>
            <a:solidFill>
              <a:schemeClr val="bg1">
                <a:alpha val="57000"/>
              </a:schemeClr>
            </a:solidFill>
            <a:ln>
              <a:noFill/>
            </a:ln>
            <a:effectLst>
              <a:outerShdw blurRad="1270000" sx="102000" sy="102000" algn="ctr" rotWithShape="0">
                <a:srgbClr val="267A1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2" name="任意多边形: 形状 67"/>
            <p:cNvSpPr/>
            <p:nvPr>
              <p:custDataLst>
                <p:tags r:id="rId2"/>
              </p:custDataLst>
            </p:nvPr>
          </p:nvSpPr>
          <p:spPr>
            <a:xfrm>
              <a:off x="5102" y="6949"/>
              <a:ext cx="8504" cy="8504"/>
            </a:xfrm>
            <a:prstGeom prst="ellipse">
              <a:avLst/>
            </a:prstGeom>
            <a:solidFill>
              <a:schemeClr val="bg1">
                <a:alpha val="57000"/>
              </a:schemeClr>
            </a:solidFill>
            <a:ln>
              <a:noFill/>
            </a:ln>
            <a:effectLst>
              <a:outerShdw blurRad="1270000" sx="102000" sy="102000" algn="ctr" rotWithShape="0">
                <a:srgbClr val="267A1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pic>
        <p:nvPicPr>
          <p:cNvPr id="7" name="图片 6"/>
          <p:cNvPicPr>
            <a:picLocks noChangeAspect="1"/>
          </p:cNvPicPr>
          <p:nvPr/>
        </p:nvPicPr>
        <p:blipFill>
          <a:blip r:embed="rId6"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46" name="文本框 45">
            <a:extLst>
              <a:ext uri="{FF2B5EF4-FFF2-40B4-BE49-F238E27FC236}">
                <a16:creationId xmlns:a16="http://schemas.microsoft.com/office/drawing/2014/main" id="{F969E835-0D19-C295-4F67-11197333633F}"/>
              </a:ext>
            </a:extLst>
          </p:cNvPr>
          <p:cNvSpPr txBox="1"/>
          <p:nvPr>
            <p:custDataLst>
              <p:tags r:id="rId1"/>
            </p:custDataLst>
          </p:nvPr>
        </p:nvSpPr>
        <p:spPr>
          <a:xfrm>
            <a:off x="752703" y="349541"/>
            <a:ext cx="2406179" cy="514778"/>
          </a:xfrm>
          <a:custGeom>
            <a:avLst/>
            <a:gdLst/>
            <a:ahLst/>
            <a:cxnLst/>
            <a:rect l="l" t="t" r="r" b="b"/>
            <a:pathLst>
              <a:path w="2406179" h="514778">
                <a:moveTo>
                  <a:pt x="1367610" y="497765"/>
                </a:moveTo>
                <a:lnTo>
                  <a:pt x="1369805" y="497765"/>
                </a:lnTo>
                <a:cubicBezTo>
                  <a:pt x="1369805" y="499228"/>
                  <a:pt x="1369073" y="499960"/>
                  <a:pt x="1367610" y="499960"/>
                </a:cubicBezTo>
                <a:lnTo>
                  <a:pt x="1365415" y="499960"/>
                </a:lnTo>
                <a:cubicBezTo>
                  <a:pt x="1365780" y="498497"/>
                  <a:pt x="1366512" y="497765"/>
                  <a:pt x="1367610" y="497765"/>
                </a:cubicBezTo>
                <a:close/>
                <a:moveTo>
                  <a:pt x="2043969" y="312818"/>
                </a:moveTo>
                <a:cubicBezTo>
                  <a:pt x="2024578" y="330380"/>
                  <a:pt x="2013601" y="339161"/>
                  <a:pt x="2011040" y="339161"/>
                </a:cubicBezTo>
                <a:lnTo>
                  <a:pt x="2006650" y="346844"/>
                </a:lnTo>
                <a:lnTo>
                  <a:pt x="2006650" y="347941"/>
                </a:lnTo>
                <a:cubicBezTo>
                  <a:pt x="2006650" y="349039"/>
                  <a:pt x="2009577" y="350868"/>
                  <a:pt x="2015431" y="353430"/>
                </a:cubicBezTo>
                <a:lnTo>
                  <a:pt x="2018724" y="353430"/>
                </a:lnTo>
                <a:cubicBezTo>
                  <a:pt x="2034090" y="344649"/>
                  <a:pt x="2043603" y="336965"/>
                  <a:pt x="2047261" y="330380"/>
                </a:cubicBezTo>
                <a:lnTo>
                  <a:pt x="2047261" y="316111"/>
                </a:lnTo>
                <a:cubicBezTo>
                  <a:pt x="2047261" y="315013"/>
                  <a:pt x="2046164" y="313916"/>
                  <a:pt x="2043969" y="312818"/>
                </a:cubicBezTo>
                <a:close/>
                <a:moveTo>
                  <a:pt x="2334835" y="149275"/>
                </a:moveTo>
                <a:lnTo>
                  <a:pt x="2337030" y="149275"/>
                </a:lnTo>
                <a:cubicBezTo>
                  <a:pt x="2339591" y="151470"/>
                  <a:pt x="2344713" y="152567"/>
                  <a:pt x="2352396" y="152567"/>
                </a:cubicBezTo>
                <a:lnTo>
                  <a:pt x="2379837" y="152567"/>
                </a:lnTo>
                <a:cubicBezTo>
                  <a:pt x="2390447" y="161714"/>
                  <a:pt x="2398862" y="166836"/>
                  <a:pt x="2405081" y="167934"/>
                </a:cubicBezTo>
                <a:lnTo>
                  <a:pt x="2406179" y="170129"/>
                </a:lnTo>
                <a:lnTo>
                  <a:pt x="2406179" y="171227"/>
                </a:lnTo>
                <a:cubicBezTo>
                  <a:pt x="2406179" y="173056"/>
                  <a:pt x="2402154" y="175251"/>
                  <a:pt x="2394105" y="177812"/>
                </a:cubicBezTo>
                <a:cubicBezTo>
                  <a:pt x="2363738" y="184032"/>
                  <a:pt x="2341054" y="191715"/>
                  <a:pt x="2326054" y="200862"/>
                </a:cubicBezTo>
                <a:cubicBezTo>
                  <a:pt x="2326054" y="201594"/>
                  <a:pt x="2320932" y="205253"/>
                  <a:pt x="2310687" y="211838"/>
                </a:cubicBezTo>
                <a:cubicBezTo>
                  <a:pt x="2302272" y="219887"/>
                  <a:pt x="2296418" y="223912"/>
                  <a:pt x="2293125" y="223912"/>
                </a:cubicBezTo>
                <a:lnTo>
                  <a:pt x="2293125" y="228302"/>
                </a:lnTo>
                <a:cubicBezTo>
                  <a:pt x="2300443" y="233425"/>
                  <a:pt x="2304102" y="237449"/>
                  <a:pt x="2304102" y="240376"/>
                </a:cubicBezTo>
                <a:cubicBezTo>
                  <a:pt x="2304102" y="243669"/>
                  <a:pt x="2305931" y="251718"/>
                  <a:pt x="2309590" y="264523"/>
                </a:cubicBezTo>
                <a:cubicBezTo>
                  <a:pt x="2319102" y="300744"/>
                  <a:pt x="2323859" y="320867"/>
                  <a:pt x="2323859" y="324892"/>
                </a:cubicBezTo>
                <a:cubicBezTo>
                  <a:pt x="2324590" y="324892"/>
                  <a:pt x="2324956" y="325258"/>
                  <a:pt x="2324956" y="325989"/>
                </a:cubicBezTo>
                <a:lnTo>
                  <a:pt x="2324956" y="341356"/>
                </a:lnTo>
                <a:cubicBezTo>
                  <a:pt x="2327151" y="343917"/>
                  <a:pt x="2328249" y="349039"/>
                  <a:pt x="2328249" y="356722"/>
                </a:cubicBezTo>
                <a:lnTo>
                  <a:pt x="2328249" y="399529"/>
                </a:lnTo>
                <a:lnTo>
                  <a:pt x="2330444" y="402822"/>
                </a:lnTo>
                <a:lnTo>
                  <a:pt x="2330444" y="423676"/>
                </a:lnTo>
                <a:cubicBezTo>
                  <a:pt x="2328980" y="425506"/>
                  <a:pt x="2328249" y="426969"/>
                  <a:pt x="2328249" y="428067"/>
                </a:cubicBezTo>
                <a:cubicBezTo>
                  <a:pt x="2327517" y="457702"/>
                  <a:pt x="2327151" y="474166"/>
                  <a:pt x="2327151" y="477459"/>
                </a:cubicBezTo>
                <a:cubicBezTo>
                  <a:pt x="2326054" y="478557"/>
                  <a:pt x="2322761" y="487703"/>
                  <a:pt x="2317273" y="504899"/>
                </a:cubicBezTo>
                <a:cubicBezTo>
                  <a:pt x="2312517" y="511485"/>
                  <a:pt x="2309590" y="514778"/>
                  <a:pt x="2308492" y="514778"/>
                </a:cubicBezTo>
                <a:lnTo>
                  <a:pt x="2304102" y="514778"/>
                </a:lnTo>
                <a:cubicBezTo>
                  <a:pt x="2294223" y="514778"/>
                  <a:pt x="2286174" y="511119"/>
                  <a:pt x="2279954" y="503802"/>
                </a:cubicBezTo>
                <a:cubicBezTo>
                  <a:pt x="2273369" y="496850"/>
                  <a:pt x="2265685" y="492094"/>
                  <a:pt x="2256904" y="489533"/>
                </a:cubicBezTo>
                <a:lnTo>
                  <a:pt x="2232757" y="489533"/>
                </a:lnTo>
                <a:cubicBezTo>
                  <a:pt x="2231660" y="488435"/>
                  <a:pt x="2226903" y="487338"/>
                  <a:pt x="2218488" y="486240"/>
                </a:cubicBezTo>
                <a:cubicBezTo>
                  <a:pt x="2218488" y="485142"/>
                  <a:pt x="2217756" y="483679"/>
                  <a:pt x="2216293" y="481850"/>
                </a:cubicBezTo>
                <a:cubicBezTo>
                  <a:pt x="2221415" y="478191"/>
                  <a:pt x="2223976" y="475996"/>
                  <a:pt x="2223976" y="475264"/>
                </a:cubicBezTo>
                <a:lnTo>
                  <a:pt x="2223976" y="474166"/>
                </a:lnTo>
                <a:lnTo>
                  <a:pt x="2219586" y="467581"/>
                </a:lnTo>
                <a:lnTo>
                  <a:pt x="2219586" y="466483"/>
                </a:lnTo>
                <a:cubicBezTo>
                  <a:pt x="2219586" y="465386"/>
                  <a:pt x="2224708" y="460995"/>
                  <a:pt x="2234952" y="453312"/>
                </a:cubicBezTo>
                <a:cubicBezTo>
                  <a:pt x="2241538" y="443067"/>
                  <a:pt x="2252514" y="434287"/>
                  <a:pt x="2267880" y="426969"/>
                </a:cubicBezTo>
                <a:cubicBezTo>
                  <a:pt x="2281052" y="420750"/>
                  <a:pt x="2287638" y="411603"/>
                  <a:pt x="2287638" y="399529"/>
                </a:cubicBezTo>
                <a:lnTo>
                  <a:pt x="2287638" y="386358"/>
                </a:lnTo>
                <a:cubicBezTo>
                  <a:pt x="2289101" y="384528"/>
                  <a:pt x="2289833" y="383431"/>
                  <a:pt x="2289833" y="383065"/>
                </a:cubicBezTo>
                <a:lnTo>
                  <a:pt x="2289833" y="353430"/>
                </a:lnTo>
                <a:cubicBezTo>
                  <a:pt x="2291296" y="351600"/>
                  <a:pt x="2292028" y="350503"/>
                  <a:pt x="2292028" y="350137"/>
                </a:cubicBezTo>
                <a:cubicBezTo>
                  <a:pt x="2292028" y="341722"/>
                  <a:pt x="2292394" y="325624"/>
                  <a:pt x="2293125" y="301842"/>
                </a:cubicBezTo>
                <a:cubicBezTo>
                  <a:pt x="2292394" y="284280"/>
                  <a:pt x="2292028" y="272207"/>
                  <a:pt x="2292028" y="265621"/>
                </a:cubicBezTo>
                <a:cubicBezTo>
                  <a:pt x="2290564" y="265621"/>
                  <a:pt x="2288735" y="258304"/>
                  <a:pt x="2286540" y="243669"/>
                </a:cubicBezTo>
                <a:cubicBezTo>
                  <a:pt x="2283979" y="237815"/>
                  <a:pt x="2282149" y="234888"/>
                  <a:pt x="2281052" y="234888"/>
                </a:cubicBezTo>
                <a:lnTo>
                  <a:pt x="2279954" y="234888"/>
                </a:lnTo>
                <a:cubicBezTo>
                  <a:pt x="2271173" y="237815"/>
                  <a:pt x="2261661" y="244401"/>
                  <a:pt x="2251416" y="254645"/>
                </a:cubicBezTo>
                <a:lnTo>
                  <a:pt x="2244831" y="254645"/>
                </a:lnTo>
                <a:lnTo>
                  <a:pt x="2221781" y="248059"/>
                </a:lnTo>
                <a:cubicBezTo>
                  <a:pt x="2214098" y="244035"/>
                  <a:pt x="2209707" y="240742"/>
                  <a:pt x="2208610" y="238181"/>
                </a:cubicBezTo>
                <a:cubicBezTo>
                  <a:pt x="2211171" y="234888"/>
                  <a:pt x="2219952" y="227936"/>
                  <a:pt x="2234952" y="217326"/>
                </a:cubicBezTo>
                <a:cubicBezTo>
                  <a:pt x="2240806" y="213302"/>
                  <a:pt x="2243733" y="210741"/>
                  <a:pt x="2243733" y="209643"/>
                </a:cubicBezTo>
                <a:cubicBezTo>
                  <a:pt x="2245928" y="209643"/>
                  <a:pt x="2257636" y="201594"/>
                  <a:pt x="2278857" y="185496"/>
                </a:cubicBezTo>
                <a:lnTo>
                  <a:pt x="2304102" y="171227"/>
                </a:lnTo>
                <a:cubicBezTo>
                  <a:pt x="2320932" y="165739"/>
                  <a:pt x="2329347" y="159519"/>
                  <a:pt x="2329347" y="152567"/>
                </a:cubicBezTo>
                <a:close/>
                <a:moveTo>
                  <a:pt x="862394" y="148177"/>
                </a:moveTo>
                <a:cubicBezTo>
                  <a:pt x="858735" y="148177"/>
                  <a:pt x="855077" y="152019"/>
                  <a:pt x="851418" y="159702"/>
                </a:cubicBezTo>
                <a:cubicBezTo>
                  <a:pt x="843003" y="169946"/>
                  <a:pt x="834954" y="187325"/>
                  <a:pt x="827271" y="211838"/>
                </a:cubicBezTo>
                <a:cubicBezTo>
                  <a:pt x="826539" y="212570"/>
                  <a:pt x="826173" y="216229"/>
                  <a:pt x="826173" y="222814"/>
                </a:cubicBezTo>
                <a:lnTo>
                  <a:pt x="826173" y="227205"/>
                </a:lnTo>
                <a:lnTo>
                  <a:pt x="820136" y="240925"/>
                </a:lnTo>
                <a:lnTo>
                  <a:pt x="820136" y="243669"/>
                </a:lnTo>
                <a:cubicBezTo>
                  <a:pt x="820136" y="256474"/>
                  <a:pt x="818856" y="264523"/>
                  <a:pt x="816294" y="267816"/>
                </a:cubicBezTo>
                <a:lnTo>
                  <a:pt x="816294" y="302940"/>
                </a:lnTo>
                <a:cubicBezTo>
                  <a:pt x="817392" y="304403"/>
                  <a:pt x="819222" y="312818"/>
                  <a:pt x="821783" y="328185"/>
                </a:cubicBezTo>
                <a:cubicBezTo>
                  <a:pt x="825075" y="335136"/>
                  <a:pt x="827820" y="343185"/>
                  <a:pt x="830015" y="352332"/>
                </a:cubicBezTo>
                <a:lnTo>
                  <a:pt x="839893" y="352332"/>
                </a:lnTo>
                <a:cubicBezTo>
                  <a:pt x="844650" y="352332"/>
                  <a:pt x="853613" y="343734"/>
                  <a:pt x="866784" y="326538"/>
                </a:cubicBezTo>
                <a:cubicBezTo>
                  <a:pt x="872639" y="322514"/>
                  <a:pt x="879224" y="313184"/>
                  <a:pt x="886542" y="298549"/>
                </a:cubicBezTo>
                <a:cubicBezTo>
                  <a:pt x="890932" y="288305"/>
                  <a:pt x="895505" y="269097"/>
                  <a:pt x="900261" y="240925"/>
                </a:cubicBezTo>
                <a:cubicBezTo>
                  <a:pt x="902091" y="240925"/>
                  <a:pt x="903006" y="240010"/>
                  <a:pt x="903006" y="238181"/>
                </a:cubicBezTo>
                <a:lnTo>
                  <a:pt x="903006" y="231046"/>
                </a:lnTo>
                <a:cubicBezTo>
                  <a:pt x="901176" y="228851"/>
                  <a:pt x="900261" y="227571"/>
                  <a:pt x="900261" y="227205"/>
                </a:cubicBezTo>
                <a:lnTo>
                  <a:pt x="900261" y="218424"/>
                </a:lnTo>
                <a:cubicBezTo>
                  <a:pt x="902091" y="216229"/>
                  <a:pt x="903006" y="214948"/>
                  <a:pt x="903006" y="214582"/>
                </a:cubicBezTo>
                <a:lnTo>
                  <a:pt x="903006" y="210192"/>
                </a:lnTo>
                <a:cubicBezTo>
                  <a:pt x="897883" y="198118"/>
                  <a:pt x="894225" y="185862"/>
                  <a:pt x="892029" y="173422"/>
                </a:cubicBezTo>
                <a:cubicBezTo>
                  <a:pt x="887273" y="163178"/>
                  <a:pt x="882151" y="158055"/>
                  <a:pt x="876663" y="158055"/>
                </a:cubicBezTo>
                <a:cubicBezTo>
                  <a:pt x="876663" y="154031"/>
                  <a:pt x="871907" y="150738"/>
                  <a:pt x="862394" y="148177"/>
                </a:cubicBezTo>
                <a:close/>
                <a:moveTo>
                  <a:pt x="844283" y="74088"/>
                </a:moveTo>
                <a:lnTo>
                  <a:pt x="845381" y="74088"/>
                </a:lnTo>
                <a:cubicBezTo>
                  <a:pt x="862211" y="81772"/>
                  <a:pt x="875016" y="85979"/>
                  <a:pt x="883798" y="86711"/>
                </a:cubicBezTo>
                <a:cubicBezTo>
                  <a:pt x="889651" y="90735"/>
                  <a:pt x="893859" y="94394"/>
                  <a:pt x="896420" y="97687"/>
                </a:cubicBezTo>
                <a:cubicBezTo>
                  <a:pt x="901542" y="97687"/>
                  <a:pt x="906664" y="98236"/>
                  <a:pt x="911786" y="99333"/>
                </a:cubicBezTo>
                <a:cubicBezTo>
                  <a:pt x="917640" y="98236"/>
                  <a:pt x="924226" y="97687"/>
                  <a:pt x="931543" y="97687"/>
                </a:cubicBezTo>
                <a:cubicBezTo>
                  <a:pt x="947276" y="97687"/>
                  <a:pt x="955142" y="108114"/>
                  <a:pt x="955142" y="128969"/>
                </a:cubicBezTo>
                <a:cubicBezTo>
                  <a:pt x="961728" y="139945"/>
                  <a:pt x="966484" y="151653"/>
                  <a:pt x="969411" y="164092"/>
                </a:cubicBezTo>
                <a:lnTo>
                  <a:pt x="983131" y="199216"/>
                </a:lnTo>
                <a:cubicBezTo>
                  <a:pt x="988985" y="199216"/>
                  <a:pt x="995571" y="214582"/>
                  <a:pt x="1002888" y="245315"/>
                </a:cubicBezTo>
                <a:cubicBezTo>
                  <a:pt x="1003985" y="245315"/>
                  <a:pt x="1004534" y="245864"/>
                  <a:pt x="1004534" y="246962"/>
                </a:cubicBezTo>
                <a:lnTo>
                  <a:pt x="1004534" y="256291"/>
                </a:lnTo>
                <a:lnTo>
                  <a:pt x="1001790" y="260682"/>
                </a:lnTo>
                <a:lnTo>
                  <a:pt x="1001790" y="277695"/>
                </a:lnTo>
                <a:cubicBezTo>
                  <a:pt x="999595" y="280987"/>
                  <a:pt x="997217" y="290317"/>
                  <a:pt x="994656" y="305684"/>
                </a:cubicBezTo>
                <a:cubicBezTo>
                  <a:pt x="986607" y="318855"/>
                  <a:pt x="979472" y="325441"/>
                  <a:pt x="973252" y="325441"/>
                </a:cubicBezTo>
                <a:cubicBezTo>
                  <a:pt x="964471" y="337148"/>
                  <a:pt x="954227" y="344649"/>
                  <a:pt x="942519" y="347941"/>
                </a:cubicBezTo>
                <a:lnTo>
                  <a:pt x="928251" y="352332"/>
                </a:lnTo>
                <a:lnTo>
                  <a:pt x="928251" y="356174"/>
                </a:lnTo>
                <a:lnTo>
                  <a:pt x="931543" y="360564"/>
                </a:lnTo>
                <a:lnTo>
                  <a:pt x="931543" y="366052"/>
                </a:lnTo>
                <a:cubicBezTo>
                  <a:pt x="928617" y="372638"/>
                  <a:pt x="923860" y="380138"/>
                  <a:pt x="917274" y="388553"/>
                </a:cubicBezTo>
                <a:cubicBezTo>
                  <a:pt x="917274" y="393675"/>
                  <a:pt x="913433" y="396419"/>
                  <a:pt x="905750" y="396785"/>
                </a:cubicBezTo>
                <a:cubicBezTo>
                  <a:pt x="905750" y="399346"/>
                  <a:pt x="901542" y="403188"/>
                  <a:pt x="893127" y="408310"/>
                </a:cubicBezTo>
                <a:cubicBezTo>
                  <a:pt x="893127" y="409773"/>
                  <a:pt x="885627" y="413066"/>
                  <a:pt x="870626" y="418188"/>
                </a:cubicBezTo>
                <a:cubicBezTo>
                  <a:pt x="870626" y="416359"/>
                  <a:pt x="866053" y="414896"/>
                  <a:pt x="856906" y="413798"/>
                </a:cubicBezTo>
                <a:cubicBezTo>
                  <a:pt x="847027" y="408310"/>
                  <a:pt x="834771" y="403737"/>
                  <a:pt x="820136" y="400078"/>
                </a:cubicBezTo>
                <a:cubicBezTo>
                  <a:pt x="809526" y="392761"/>
                  <a:pt x="802026" y="382882"/>
                  <a:pt x="797635" y="370442"/>
                </a:cubicBezTo>
                <a:cubicBezTo>
                  <a:pt x="788489" y="360564"/>
                  <a:pt x="782086" y="345929"/>
                  <a:pt x="778427" y="326538"/>
                </a:cubicBezTo>
                <a:cubicBezTo>
                  <a:pt x="776964" y="326538"/>
                  <a:pt x="775866" y="319587"/>
                  <a:pt x="775134" y="305684"/>
                </a:cubicBezTo>
                <a:lnTo>
                  <a:pt x="775134" y="276048"/>
                </a:lnTo>
                <a:cubicBezTo>
                  <a:pt x="775134" y="266170"/>
                  <a:pt x="775683" y="251169"/>
                  <a:pt x="776781" y="231046"/>
                </a:cubicBezTo>
                <a:cubicBezTo>
                  <a:pt x="778610" y="231046"/>
                  <a:pt x="780074" y="226473"/>
                  <a:pt x="781171" y="217326"/>
                </a:cubicBezTo>
                <a:cubicBezTo>
                  <a:pt x="783732" y="211472"/>
                  <a:pt x="785927" y="202143"/>
                  <a:pt x="787757" y="189337"/>
                </a:cubicBezTo>
                <a:cubicBezTo>
                  <a:pt x="794342" y="169214"/>
                  <a:pt x="804770" y="147079"/>
                  <a:pt x="819038" y="122932"/>
                </a:cubicBezTo>
                <a:cubicBezTo>
                  <a:pt x="830746" y="101346"/>
                  <a:pt x="837332" y="86345"/>
                  <a:pt x="838796" y="77930"/>
                </a:cubicBezTo>
                <a:close/>
                <a:moveTo>
                  <a:pt x="339924" y="49941"/>
                </a:moveTo>
                <a:cubicBezTo>
                  <a:pt x="342119" y="49941"/>
                  <a:pt x="354193" y="53783"/>
                  <a:pt x="376145" y="61466"/>
                </a:cubicBezTo>
                <a:cubicBezTo>
                  <a:pt x="388950" y="66954"/>
                  <a:pt x="398280" y="74454"/>
                  <a:pt x="404134" y="83967"/>
                </a:cubicBezTo>
                <a:cubicBezTo>
                  <a:pt x="404134" y="87260"/>
                  <a:pt x="403768" y="91467"/>
                  <a:pt x="403036" y="96589"/>
                </a:cubicBezTo>
                <a:cubicBezTo>
                  <a:pt x="403768" y="102077"/>
                  <a:pt x="404134" y="108480"/>
                  <a:pt x="404134" y="115798"/>
                </a:cubicBezTo>
                <a:lnTo>
                  <a:pt x="404134" y="117444"/>
                </a:lnTo>
                <a:cubicBezTo>
                  <a:pt x="408890" y="125493"/>
                  <a:pt x="411268" y="139945"/>
                  <a:pt x="411268" y="160799"/>
                </a:cubicBezTo>
                <a:lnTo>
                  <a:pt x="411268" y="170678"/>
                </a:lnTo>
                <a:cubicBezTo>
                  <a:pt x="411268" y="171410"/>
                  <a:pt x="412183" y="172873"/>
                  <a:pt x="414012" y="175068"/>
                </a:cubicBezTo>
                <a:lnTo>
                  <a:pt x="414012" y="187691"/>
                </a:lnTo>
                <a:lnTo>
                  <a:pt x="416756" y="192081"/>
                </a:lnTo>
                <a:lnTo>
                  <a:pt x="416756" y="224461"/>
                </a:lnTo>
                <a:cubicBezTo>
                  <a:pt x="417488" y="226290"/>
                  <a:pt x="418402" y="227205"/>
                  <a:pt x="419500" y="227205"/>
                </a:cubicBezTo>
                <a:cubicBezTo>
                  <a:pt x="420598" y="250620"/>
                  <a:pt x="421147" y="269280"/>
                  <a:pt x="421147" y="283183"/>
                </a:cubicBezTo>
                <a:lnTo>
                  <a:pt x="421147" y="298549"/>
                </a:lnTo>
                <a:lnTo>
                  <a:pt x="423891" y="302940"/>
                </a:lnTo>
                <a:lnTo>
                  <a:pt x="423891" y="310074"/>
                </a:lnTo>
                <a:lnTo>
                  <a:pt x="428281" y="310074"/>
                </a:lnTo>
                <a:cubicBezTo>
                  <a:pt x="428281" y="304952"/>
                  <a:pt x="434867" y="293244"/>
                  <a:pt x="448038" y="274951"/>
                </a:cubicBezTo>
                <a:cubicBezTo>
                  <a:pt x="449136" y="273487"/>
                  <a:pt x="451880" y="266353"/>
                  <a:pt x="456270" y="253547"/>
                </a:cubicBezTo>
                <a:cubicBezTo>
                  <a:pt x="459929" y="246230"/>
                  <a:pt x="462673" y="242571"/>
                  <a:pt x="464502" y="242571"/>
                </a:cubicBezTo>
                <a:lnTo>
                  <a:pt x="464502" y="231046"/>
                </a:lnTo>
                <a:lnTo>
                  <a:pt x="461758" y="227205"/>
                </a:lnTo>
                <a:lnTo>
                  <a:pt x="461758" y="218424"/>
                </a:lnTo>
                <a:cubicBezTo>
                  <a:pt x="474929" y="200862"/>
                  <a:pt x="481515" y="190618"/>
                  <a:pt x="481515" y="187691"/>
                </a:cubicBezTo>
                <a:lnTo>
                  <a:pt x="481515" y="175068"/>
                </a:lnTo>
                <a:cubicBezTo>
                  <a:pt x="488101" y="166653"/>
                  <a:pt x="492308" y="155860"/>
                  <a:pt x="494137" y="142689"/>
                </a:cubicBezTo>
                <a:cubicBezTo>
                  <a:pt x="497796" y="142689"/>
                  <a:pt x="501638" y="132445"/>
                  <a:pt x="505662" y="111956"/>
                </a:cubicBezTo>
                <a:lnTo>
                  <a:pt x="505662" y="86711"/>
                </a:lnTo>
                <a:cubicBezTo>
                  <a:pt x="511516" y="78296"/>
                  <a:pt x="519931" y="74088"/>
                  <a:pt x="530907" y="74088"/>
                </a:cubicBezTo>
                <a:lnTo>
                  <a:pt x="543530" y="74088"/>
                </a:lnTo>
                <a:lnTo>
                  <a:pt x="547372" y="71344"/>
                </a:lnTo>
                <a:lnTo>
                  <a:pt x="566031" y="71344"/>
                </a:lnTo>
                <a:cubicBezTo>
                  <a:pt x="570421" y="73540"/>
                  <a:pt x="572617" y="75369"/>
                  <a:pt x="572617" y="76833"/>
                </a:cubicBezTo>
                <a:lnTo>
                  <a:pt x="572617" y="115798"/>
                </a:lnTo>
                <a:cubicBezTo>
                  <a:pt x="576641" y="118724"/>
                  <a:pt x="579568" y="129152"/>
                  <a:pt x="581397" y="147079"/>
                </a:cubicBezTo>
                <a:cubicBezTo>
                  <a:pt x="582129" y="147079"/>
                  <a:pt x="582495" y="147445"/>
                  <a:pt x="582495" y="148177"/>
                </a:cubicBezTo>
                <a:lnTo>
                  <a:pt x="582495" y="167934"/>
                </a:lnTo>
                <a:lnTo>
                  <a:pt x="585788" y="172324"/>
                </a:lnTo>
                <a:lnTo>
                  <a:pt x="585788" y="218424"/>
                </a:lnTo>
                <a:cubicBezTo>
                  <a:pt x="588349" y="220985"/>
                  <a:pt x="589629" y="232693"/>
                  <a:pt x="589629" y="253547"/>
                </a:cubicBezTo>
                <a:cubicBezTo>
                  <a:pt x="591459" y="253547"/>
                  <a:pt x="593837" y="264340"/>
                  <a:pt x="596764" y="285927"/>
                </a:cubicBezTo>
                <a:lnTo>
                  <a:pt x="601154" y="285927"/>
                </a:lnTo>
                <a:cubicBezTo>
                  <a:pt x="606276" y="282268"/>
                  <a:pt x="610850" y="267816"/>
                  <a:pt x="614874" y="242571"/>
                </a:cubicBezTo>
                <a:cubicBezTo>
                  <a:pt x="619631" y="237815"/>
                  <a:pt x="626216" y="226473"/>
                  <a:pt x="634631" y="208545"/>
                </a:cubicBezTo>
                <a:cubicBezTo>
                  <a:pt x="636095" y="208545"/>
                  <a:pt x="637558" y="207265"/>
                  <a:pt x="639022" y="204704"/>
                </a:cubicBezTo>
                <a:lnTo>
                  <a:pt x="639022" y="194825"/>
                </a:lnTo>
                <a:cubicBezTo>
                  <a:pt x="637192" y="192264"/>
                  <a:pt x="636278" y="190801"/>
                  <a:pt x="636278" y="190435"/>
                </a:cubicBezTo>
                <a:lnTo>
                  <a:pt x="636278" y="189337"/>
                </a:lnTo>
                <a:cubicBezTo>
                  <a:pt x="647985" y="171044"/>
                  <a:pt x="654022" y="158238"/>
                  <a:pt x="654388" y="150921"/>
                </a:cubicBezTo>
                <a:cubicBezTo>
                  <a:pt x="656583" y="149092"/>
                  <a:pt x="659327" y="144518"/>
                  <a:pt x="662620" y="137201"/>
                </a:cubicBezTo>
                <a:lnTo>
                  <a:pt x="662620" y="120188"/>
                </a:lnTo>
                <a:cubicBezTo>
                  <a:pt x="662620" y="111407"/>
                  <a:pt x="669206" y="104456"/>
                  <a:pt x="682377" y="99333"/>
                </a:cubicBezTo>
                <a:cubicBezTo>
                  <a:pt x="686767" y="94943"/>
                  <a:pt x="690060" y="88723"/>
                  <a:pt x="692256" y="80674"/>
                </a:cubicBezTo>
                <a:cubicBezTo>
                  <a:pt x="701768" y="71527"/>
                  <a:pt x="711098" y="66954"/>
                  <a:pt x="720245" y="66954"/>
                </a:cubicBezTo>
                <a:lnTo>
                  <a:pt x="722989" y="71344"/>
                </a:lnTo>
                <a:lnTo>
                  <a:pt x="722989" y="87809"/>
                </a:lnTo>
                <a:cubicBezTo>
                  <a:pt x="722989" y="89272"/>
                  <a:pt x="721708" y="90735"/>
                  <a:pt x="719147" y="92199"/>
                </a:cubicBezTo>
                <a:cubicBezTo>
                  <a:pt x="717683" y="91101"/>
                  <a:pt x="715671" y="90553"/>
                  <a:pt x="713110" y="90553"/>
                </a:cubicBezTo>
                <a:cubicBezTo>
                  <a:pt x="713110" y="95675"/>
                  <a:pt x="715488" y="100431"/>
                  <a:pt x="720245" y="104821"/>
                </a:cubicBezTo>
                <a:lnTo>
                  <a:pt x="720245" y="109212"/>
                </a:lnTo>
                <a:lnTo>
                  <a:pt x="717500" y="113054"/>
                </a:lnTo>
                <a:lnTo>
                  <a:pt x="717500" y="139945"/>
                </a:lnTo>
                <a:cubicBezTo>
                  <a:pt x="715671" y="141774"/>
                  <a:pt x="714208" y="146531"/>
                  <a:pt x="713110" y="154214"/>
                </a:cubicBezTo>
                <a:cubicBezTo>
                  <a:pt x="714208" y="160799"/>
                  <a:pt x="714756" y="165922"/>
                  <a:pt x="714756" y="169580"/>
                </a:cubicBezTo>
                <a:lnTo>
                  <a:pt x="714756" y="172324"/>
                </a:lnTo>
                <a:cubicBezTo>
                  <a:pt x="714756" y="190252"/>
                  <a:pt x="713293" y="200496"/>
                  <a:pt x="710366" y="203057"/>
                </a:cubicBezTo>
                <a:lnTo>
                  <a:pt x="710366" y="214582"/>
                </a:lnTo>
                <a:lnTo>
                  <a:pt x="713110" y="218424"/>
                </a:lnTo>
                <a:lnTo>
                  <a:pt x="713110" y="237083"/>
                </a:lnTo>
                <a:cubicBezTo>
                  <a:pt x="710183" y="244035"/>
                  <a:pt x="707439" y="255194"/>
                  <a:pt x="704878" y="270560"/>
                </a:cubicBezTo>
                <a:cubicBezTo>
                  <a:pt x="700122" y="283366"/>
                  <a:pt x="696829" y="295622"/>
                  <a:pt x="695000" y="307330"/>
                </a:cubicBezTo>
                <a:cubicBezTo>
                  <a:pt x="694268" y="315745"/>
                  <a:pt x="692987" y="320867"/>
                  <a:pt x="691158" y="322697"/>
                </a:cubicBezTo>
                <a:lnTo>
                  <a:pt x="691158" y="338063"/>
                </a:lnTo>
                <a:cubicBezTo>
                  <a:pt x="691158" y="363674"/>
                  <a:pt x="685487" y="379589"/>
                  <a:pt x="674145" y="385809"/>
                </a:cubicBezTo>
                <a:cubicBezTo>
                  <a:pt x="657681" y="400810"/>
                  <a:pt x="648351" y="413066"/>
                  <a:pt x="646156" y="422579"/>
                </a:cubicBezTo>
                <a:cubicBezTo>
                  <a:pt x="643961" y="422579"/>
                  <a:pt x="640668" y="424408"/>
                  <a:pt x="636278" y="428067"/>
                </a:cubicBezTo>
                <a:cubicBezTo>
                  <a:pt x="629692" y="425140"/>
                  <a:pt x="622192" y="420932"/>
                  <a:pt x="613777" y="415444"/>
                </a:cubicBezTo>
                <a:cubicBezTo>
                  <a:pt x="601337" y="411786"/>
                  <a:pt x="592922" y="406663"/>
                  <a:pt x="588532" y="400078"/>
                </a:cubicBezTo>
                <a:cubicBezTo>
                  <a:pt x="576092" y="390931"/>
                  <a:pt x="569506" y="383797"/>
                  <a:pt x="568775" y="378674"/>
                </a:cubicBezTo>
                <a:cubicBezTo>
                  <a:pt x="565482" y="378674"/>
                  <a:pt x="561275" y="374101"/>
                  <a:pt x="556152" y="364954"/>
                </a:cubicBezTo>
                <a:lnTo>
                  <a:pt x="556152" y="342453"/>
                </a:lnTo>
                <a:cubicBezTo>
                  <a:pt x="556152" y="334404"/>
                  <a:pt x="555604" y="321782"/>
                  <a:pt x="554506" y="304586"/>
                </a:cubicBezTo>
                <a:cubicBezTo>
                  <a:pt x="551213" y="299098"/>
                  <a:pt x="547920" y="285012"/>
                  <a:pt x="544627" y="262328"/>
                </a:cubicBezTo>
                <a:lnTo>
                  <a:pt x="544627" y="255194"/>
                </a:lnTo>
                <a:cubicBezTo>
                  <a:pt x="541335" y="247510"/>
                  <a:pt x="538591" y="233973"/>
                  <a:pt x="536395" y="214582"/>
                </a:cubicBezTo>
                <a:cubicBezTo>
                  <a:pt x="535298" y="214582"/>
                  <a:pt x="534749" y="213119"/>
                  <a:pt x="534749" y="210192"/>
                </a:cubicBezTo>
                <a:lnTo>
                  <a:pt x="533651" y="210192"/>
                </a:lnTo>
                <a:cubicBezTo>
                  <a:pt x="531090" y="210192"/>
                  <a:pt x="528712" y="218607"/>
                  <a:pt x="526517" y="235437"/>
                </a:cubicBezTo>
                <a:cubicBezTo>
                  <a:pt x="521760" y="259950"/>
                  <a:pt x="517004" y="272207"/>
                  <a:pt x="512248" y="272207"/>
                </a:cubicBezTo>
                <a:cubicBezTo>
                  <a:pt x="512248" y="274768"/>
                  <a:pt x="508589" y="287756"/>
                  <a:pt x="501272" y="311172"/>
                </a:cubicBezTo>
                <a:cubicBezTo>
                  <a:pt x="497613" y="320318"/>
                  <a:pt x="494869" y="333490"/>
                  <a:pt x="493040" y="350685"/>
                </a:cubicBezTo>
                <a:cubicBezTo>
                  <a:pt x="489747" y="362393"/>
                  <a:pt x="486820" y="369894"/>
                  <a:pt x="484259" y="373187"/>
                </a:cubicBezTo>
                <a:lnTo>
                  <a:pt x="484259" y="380321"/>
                </a:lnTo>
                <a:lnTo>
                  <a:pt x="487003" y="384163"/>
                </a:lnTo>
                <a:lnTo>
                  <a:pt x="487003" y="395687"/>
                </a:lnTo>
                <a:cubicBezTo>
                  <a:pt x="477125" y="411054"/>
                  <a:pt x="471088" y="425140"/>
                  <a:pt x="468892" y="437945"/>
                </a:cubicBezTo>
                <a:lnTo>
                  <a:pt x="461758" y="441787"/>
                </a:lnTo>
                <a:cubicBezTo>
                  <a:pt x="444562" y="426055"/>
                  <a:pt x="432854" y="418188"/>
                  <a:pt x="426635" y="418188"/>
                </a:cubicBezTo>
                <a:cubicBezTo>
                  <a:pt x="425171" y="418188"/>
                  <a:pt x="413463" y="407944"/>
                  <a:pt x="391511" y="387455"/>
                </a:cubicBezTo>
                <a:cubicBezTo>
                  <a:pt x="381267" y="381967"/>
                  <a:pt x="376145" y="373369"/>
                  <a:pt x="376145" y="361662"/>
                </a:cubicBezTo>
                <a:lnTo>
                  <a:pt x="376145" y="332575"/>
                </a:lnTo>
                <a:cubicBezTo>
                  <a:pt x="372852" y="324160"/>
                  <a:pt x="370108" y="310989"/>
                  <a:pt x="367913" y="293061"/>
                </a:cubicBezTo>
                <a:cubicBezTo>
                  <a:pt x="366815" y="293061"/>
                  <a:pt x="366266" y="292512"/>
                  <a:pt x="366266" y="291415"/>
                </a:cubicBezTo>
                <a:lnTo>
                  <a:pt x="366266" y="272207"/>
                </a:lnTo>
                <a:cubicBezTo>
                  <a:pt x="363339" y="267084"/>
                  <a:pt x="361510" y="262877"/>
                  <a:pt x="360778" y="259584"/>
                </a:cubicBezTo>
                <a:cubicBezTo>
                  <a:pt x="359681" y="234705"/>
                  <a:pt x="359132" y="220070"/>
                  <a:pt x="359132" y="215680"/>
                </a:cubicBezTo>
                <a:cubicBezTo>
                  <a:pt x="357302" y="215680"/>
                  <a:pt x="356388" y="214765"/>
                  <a:pt x="356388" y="212936"/>
                </a:cubicBezTo>
                <a:lnTo>
                  <a:pt x="356388" y="192081"/>
                </a:lnTo>
                <a:cubicBezTo>
                  <a:pt x="354558" y="192081"/>
                  <a:pt x="353644" y="191532"/>
                  <a:pt x="353644" y="190435"/>
                </a:cubicBezTo>
                <a:cubicBezTo>
                  <a:pt x="353644" y="175434"/>
                  <a:pt x="353278" y="151104"/>
                  <a:pt x="352546" y="117444"/>
                </a:cubicBezTo>
                <a:cubicBezTo>
                  <a:pt x="350351" y="117444"/>
                  <a:pt x="349253" y="116529"/>
                  <a:pt x="349253" y="114700"/>
                </a:cubicBezTo>
                <a:lnTo>
                  <a:pt x="349253" y="89455"/>
                </a:lnTo>
                <a:lnTo>
                  <a:pt x="346509" y="85065"/>
                </a:lnTo>
                <a:lnTo>
                  <a:pt x="346509" y="72442"/>
                </a:lnTo>
                <a:cubicBezTo>
                  <a:pt x="343216" y="64393"/>
                  <a:pt x="339924" y="58356"/>
                  <a:pt x="336631" y="54332"/>
                </a:cubicBezTo>
                <a:lnTo>
                  <a:pt x="336631" y="52685"/>
                </a:lnTo>
                <a:cubicBezTo>
                  <a:pt x="337363" y="50856"/>
                  <a:pt x="338460" y="49941"/>
                  <a:pt x="339924" y="49941"/>
                </a:cubicBezTo>
                <a:close/>
                <a:moveTo>
                  <a:pt x="159153" y="29087"/>
                </a:moveTo>
                <a:lnTo>
                  <a:pt x="160251" y="29087"/>
                </a:lnTo>
                <a:cubicBezTo>
                  <a:pt x="171593" y="40063"/>
                  <a:pt x="178727" y="45551"/>
                  <a:pt x="181654" y="45551"/>
                </a:cubicBezTo>
                <a:cubicBezTo>
                  <a:pt x="194460" y="49941"/>
                  <a:pt x="203241" y="55246"/>
                  <a:pt x="207997" y="61466"/>
                </a:cubicBezTo>
                <a:cubicBezTo>
                  <a:pt x="217875" y="63661"/>
                  <a:pt x="227754" y="70064"/>
                  <a:pt x="237632" y="80674"/>
                </a:cubicBezTo>
                <a:cubicBezTo>
                  <a:pt x="237632" y="90553"/>
                  <a:pt x="235254" y="98053"/>
                  <a:pt x="230498" y="103175"/>
                </a:cubicBezTo>
                <a:lnTo>
                  <a:pt x="220619" y="103175"/>
                </a:lnTo>
                <a:cubicBezTo>
                  <a:pt x="213668" y="98053"/>
                  <a:pt x="205253" y="93480"/>
                  <a:pt x="195374" y="89455"/>
                </a:cubicBezTo>
                <a:lnTo>
                  <a:pt x="182752" y="89455"/>
                </a:lnTo>
                <a:cubicBezTo>
                  <a:pt x="179093" y="86528"/>
                  <a:pt x="174886" y="85065"/>
                  <a:pt x="170129" y="85065"/>
                </a:cubicBezTo>
                <a:cubicBezTo>
                  <a:pt x="165007" y="85065"/>
                  <a:pt x="158422" y="88906"/>
                  <a:pt x="150372" y="96589"/>
                </a:cubicBezTo>
                <a:cubicBezTo>
                  <a:pt x="137201" y="106834"/>
                  <a:pt x="123664" y="127322"/>
                  <a:pt x="109761" y="158055"/>
                </a:cubicBezTo>
                <a:cubicBezTo>
                  <a:pt x="104273" y="169397"/>
                  <a:pt x="101529" y="180191"/>
                  <a:pt x="101529" y="190435"/>
                </a:cubicBezTo>
                <a:lnTo>
                  <a:pt x="101529" y="207448"/>
                </a:lnTo>
                <a:cubicBezTo>
                  <a:pt x="107383" y="229034"/>
                  <a:pt x="116712" y="239827"/>
                  <a:pt x="129518" y="239827"/>
                </a:cubicBezTo>
                <a:cubicBezTo>
                  <a:pt x="139762" y="242388"/>
                  <a:pt x="146714" y="244766"/>
                  <a:pt x="150372" y="246962"/>
                </a:cubicBezTo>
                <a:lnTo>
                  <a:pt x="157507" y="246962"/>
                </a:lnTo>
                <a:lnTo>
                  <a:pt x="178910" y="239827"/>
                </a:lnTo>
                <a:cubicBezTo>
                  <a:pt x="178910" y="238730"/>
                  <a:pt x="179276" y="238181"/>
                  <a:pt x="180008" y="238181"/>
                </a:cubicBezTo>
                <a:lnTo>
                  <a:pt x="199765" y="238181"/>
                </a:lnTo>
                <a:cubicBezTo>
                  <a:pt x="213668" y="244035"/>
                  <a:pt x="225741" y="247876"/>
                  <a:pt x="235986" y="249706"/>
                </a:cubicBezTo>
                <a:cubicBezTo>
                  <a:pt x="248791" y="252999"/>
                  <a:pt x="260499" y="261414"/>
                  <a:pt x="271109" y="274951"/>
                </a:cubicBezTo>
                <a:cubicBezTo>
                  <a:pt x="277329" y="285927"/>
                  <a:pt x="282634" y="298000"/>
                  <a:pt x="287025" y="311172"/>
                </a:cubicBezTo>
                <a:cubicBezTo>
                  <a:pt x="287025" y="315562"/>
                  <a:pt x="287390" y="326355"/>
                  <a:pt x="288122" y="343551"/>
                </a:cubicBezTo>
                <a:cubicBezTo>
                  <a:pt x="288122" y="358186"/>
                  <a:pt x="283549" y="372272"/>
                  <a:pt x="274402" y="385809"/>
                </a:cubicBezTo>
                <a:cubicBezTo>
                  <a:pt x="271841" y="394224"/>
                  <a:pt x="267085" y="400261"/>
                  <a:pt x="260133" y="403920"/>
                </a:cubicBezTo>
                <a:cubicBezTo>
                  <a:pt x="249523" y="414164"/>
                  <a:pt x="242937" y="419286"/>
                  <a:pt x="240376" y="419286"/>
                </a:cubicBezTo>
                <a:cubicBezTo>
                  <a:pt x="232327" y="419286"/>
                  <a:pt x="225376" y="422579"/>
                  <a:pt x="219522" y="429165"/>
                </a:cubicBezTo>
                <a:lnTo>
                  <a:pt x="216778" y="429165"/>
                </a:lnTo>
                <a:cubicBezTo>
                  <a:pt x="209095" y="425140"/>
                  <a:pt x="205253" y="420932"/>
                  <a:pt x="205253" y="416542"/>
                </a:cubicBezTo>
                <a:cubicBezTo>
                  <a:pt x="204521" y="416542"/>
                  <a:pt x="204155" y="416176"/>
                  <a:pt x="204155" y="415444"/>
                </a:cubicBezTo>
                <a:lnTo>
                  <a:pt x="194277" y="416542"/>
                </a:lnTo>
                <a:lnTo>
                  <a:pt x="187142" y="416542"/>
                </a:lnTo>
                <a:cubicBezTo>
                  <a:pt x="187142" y="419835"/>
                  <a:pt x="182020" y="422762"/>
                  <a:pt x="171776" y="425323"/>
                </a:cubicBezTo>
                <a:cubicBezTo>
                  <a:pt x="171776" y="426786"/>
                  <a:pt x="170312" y="428067"/>
                  <a:pt x="167385" y="429165"/>
                </a:cubicBezTo>
                <a:cubicBezTo>
                  <a:pt x="167385" y="427335"/>
                  <a:pt x="166471" y="426420"/>
                  <a:pt x="164641" y="426420"/>
                </a:cubicBezTo>
                <a:lnTo>
                  <a:pt x="160251" y="426420"/>
                </a:lnTo>
                <a:cubicBezTo>
                  <a:pt x="153299" y="433006"/>
                  <a:pt x="147811" y="437214"/>
                  <a:pt x="143787" y="439043"/>
                </a:cubicBezTo>
                <a:lnTo>
                  <a:pt x="137750" y="439043"/>
                </a:lnTo>
                <a:lnTo>
                  <a:pt x="129518" y="433555"/>
                </a:lnTo>
                <a:cubicBezTo>
                  <a:pt x="129518" y="441238"/>
                  <a:pt x="128054" y="445080"/>
                  <a:pt x="125127" y="445080"/>
                </a:cubicBezTo>
                <a:cubicBezTo>
                  <a:pt x="125127" y="443982"/>
                  <a:pt x="123298" y="441970"/>
                  <a:pt x="119639" y="439043"/>
                </a:cubicBezTo>
                <a:cubicBezTo>
                  <a:pt x="107566" y="441970"/>
                  <a:pt x="96407" y="447641"/>
                  <a:pt x="86163" y="456056"/>
                </a:cubicBezTo>
                <a:cubicBezTo>
                  <a:pt x="82138" y="456056"/>
                  <a:pt x="75003" y="458434"/>
                  <a:pt x="64759" y="463190"/>
                </a:cubicBezTo>
                <a:lnTo>
                  <a:pt x="62015" y="463190"/>
                </a:lnTo>
                <a:cubicBezTo>
                  <a:pt x="59820" y="461361"/>
                  <a:pt x="58356" y="460446"/>
                  <a:pt x="57625" y="460446"/>
                </a:cubicBezTo>
                <a:lnTo>
                  <a:pt x="34026" y="460446"/>
                </a:lnTo>
                <a:cubicBezTo>
                  <a:pt x="22684" y="456422"/>
                  <a:pt x="17013" y="453495"/>
                  <a:pt x="17013" y="451665"/>
                </a:cubicBezTo>
                <a:cubicBezTo>
                  <a:pt x="17013" y="444348"/>
                  <a:pt x="13720" y="439226"/>
                  <a:pt x="7135" y="436299"/>
                </a:cubicBezTo>
                <a:cubicBezTo>
                  <a:pt x="2378" y="436299"/>
                  <a:pt x="0" y="434835"/>
                  <a:pt x="0" y="431909"/>
                </a:cubicBezTo>
                <a:lnTo>
                  <a:pt x="0" y="428067"/>
                </a:lnTo>
                <a:cubicBezTo>
                  <a:pt x="0" y="424408"/>
                  <a:pt x="5671" y="422579"/>
                  <a:pt x="17013" y="422579"/>
                </a:cubicBezTo>
                <a:cubicBezTo>
                  <a:pt x="25794" y="422579"/>
                  <a:pt x="31831" y="423859"/>
                  <a:pt x="35124" y="426420"/>
                </a:cubicBezTo>
                <a:lnTo>
                  <a:pt x="57625" y="426420"/>
                </a:lnTo>
                <a:cubicBezTo>
                  <a:pt x="62015" y="423859"/>
                  <a:pt x="65857" y="422579"/>
                  <a:pt x="69149" y="422579"/>
                </a:cubicBezTo>
                <a:cubicBezTo>
                  <a:pt x="69881" y="422579"/>
                  <a:pt x="73540" y="422945"/>
                  <a:pt x="80125" y="423676"/>
                </a:cubicBezTo>
                <a:cubicBezTo>
                  <a:pt x="81589" y="423676"/>
                  <a:pt x="86711" y="418005"/>
                  <a:pt x="95492" y="406663"/>
                </a:cubicBezTo>
                <a:cubicBezTo>
                  <a:pt x="103541" y="406663"/>
                  <a:pt x="114883" y="398797"/>
                  <a:pt x="129518" y="383065"/>
                </a:cubicBezTo>
                <a:cubicBezTo>
                  <a:pt x="135006" y="380138"/>
                  <a:pt x="141592" y="374101"/>
                  <a:pt x="149275" y="364954"/>
                </a:cubicBezTo>
                <a:cubicBezTo>
                  <a:pt x="151104" y="364954"/>
                  <a:pt x="162812" y="352149"/>
                  <a:pt x="184398" y="326538"/>
                </a:cubicBezTo>
                <a:cubicBezTo>
                  <a:pt x="197570" y="310806"/>
                  <a:pt x="204155" y="299098"/>
                  <a:pt x="204155" y="291415"/>
                </a:cubicBezTo>
                <a:lnTo>
                  <a:pt x="204155" y="284829"/>
                </a:lnTo>
                <a:cubicBezTo>
                  <a:pt x="194277" y="281902"/>
                  <a:pt x="180191" y="280439"/>
                  <a:pt x="161897" y="280439"/>
                </a:cubicBezTo>
                <a:lnTo>
                  <a:pt x="129518" y="280439"/>
                </a:lnTo>
                <a:cubicBezTo>
                  <a:pt x="100614" y="269828"/>
                  <a:pt x="86163" y="259035"/>
                  <a:pt x="86163" y="248059"/>
                </a:cubicBezTo>
                <a:cubicBezTo>
                  <a:pt x="81406" y="241839"/>
                  <a:pt x="77199" y="229766"/>
                  <a:pt x="73540" y="211838"/>
                </a:cubicBezTo>
                <a:cubicBezTo>
                  <a:pt x="72442" y="211838"/>
                  <a:pt x="71894" y="211289"/>
                  <a:pt x="71894" y="210192"/>
                </a:cubicBezTo>
                <a:lnTo>
                  <a:pt x="71894" y="162446"/>
                </a:lnTo>
                <a:cubicBezTo>
                  <a:pt x="73357" y="160251"/>
                  <a:pt x="75186" y="152750"/>
                  <a:pt x="77381" y="139945"/>
                </a:cubicBezTo>
                <a:lnTo>
                  <a:pt x="92748" y="106468"/>
                </a:lnTo>
                <a:cubicBezTo>
                  <a:pt x="100065" y="95126"/>
                  <a:pt x="109578" y="84333"/>
                  <a:pt x="121286" y="74088"/>
                </a:cubicBezTo>
                <a:cubicBezTo>
                  <a:pt x="128603" y="62381"/>
                  <a:pt x="141226" y="47380"/>
                  <a:pt x="159153" y="29087"/>
                </a:cubicBezTo>
                <a:close/>
                <a:moveTo>
                  <a:pt x="1174840" y="12622"/>
                </a:moveTo>
                <a:lnTo>
                  <a:pt x="1215452" y="12622"/>
                </a:lnTo>
                <a:cubicBezTo>
                  <a:pt x="1219476" y="14452"/>
                  <a:pt x="1233562" y="18293"/>
                  <a:pt x="1257710" y="24147"/>
                </a:cubicBezTo>
                <a:cubicBezTo>
                  <a:pt x="1274905" y="34392"/>
                  <a:pt x="1284235" y="42807"/>
                  <a:pt x="1285699" y="49392"/>
                </a:cubicBezTo>
                <a:cubicBezTo>
                  <a:pt x="1284601" y="49392"/>
                  <a:pt x="1282772" y="52685"/>
                  <a:pt x="1280210" y="59271"/>
                </a:cubicBezTo>
                <a:cubicBezTo>
                  <a:pt x="1284601" y="66222"/>
                  <a:pt x="1286796" y="71344"/>
                  <a:pt x="1286796" y="74637"/>
                </a:cubicBezTo>
                <a:lnTo>
                  <a:pt x="1286796" y="81772"/>
                </a:lnTo>
                <a:cubicBezTo>
                  <a:pt x="1286796" y="83235"/>
                  <a:pt x="1284601" y="85065"/>
                  <a:pt x="1280210" y="87260"/>
                </a:cubicBezTo>
                <a:lnTo>
                  <a:pt x="1268686" y="87260"/>
                </a:lnTo>
                <a:cubicBezTo>
                  <a:pt x="1265393" y="84333"/>
                  <a:pt x="1260819" y="82869"/>
                  <a:pt x="1254965" y="82869"/>
                </a:cubicBezTo>
                <a:cubicBezTo>
                  <a:pt x="1245453" y="82869"/>
                  <a:pt x="1231733" y="86162"/>
                  <a:pt x="1213805" y="92748"/>
                </a:cubicBezTo>
                <a:cubicBezTo>
                  <a:pt x="1207220" y="93845"/>
                  <a:pt x="1198805" y="96772"/>
                  <a:pt x="1188560" y="101529"/>
                </a:cubicBezTo>
                <a:lnTo>
                  <a:pt x="1188560" y="107017"/>
                </a:lnTo>
                <a:lnTo>
                  <a:pt x="1194048" y="119639"/>
                </a:lnTo>
                <a:lnTo>
                  <a:pt x="1194048" y="126774"/>
                </a:lnTo>
                <a:cubicBezTo>
                  <a:pt x="1194048" y="152384"/>
                  <a:pt x="1194597" y="188423"/>
                  <a:pt x="1195695" y="234888"/>
                </a:cubicBezTo>
                <a:cubicBezTo>
                  <a:pt x="1197524" y="235254"/>
                  <a:pt x="1198439" y="236169"/>
                  <a:pt x="1198439" y="237632"/>
                </a:cubicBezTo>
                <a:lnTo>
                  <a:pt x="1198439" y="250254"/>
                </a:lnTo>
                <a:cubicBezTo>
                  <a:pt x="1200268" y="252450"/>
                  <a:pt x="1201183" y="254279"/>
                  <a:pt x="1201183" y="255743"/>
                </a:cubicBezTo>
                <a:cubicBezTo>
                  <a:pt x="1202280" y="306964"/>
                  <a:pt x="1202829" y="337514"/>
                  <a:pt x="1202829" y="347393"/>
                </a:cubicBezTo>
                <a:cubicBezTo>
                  <a:pt x="1204658" y="347759"/>
                  <a:pt x="1205573" y="348673"/>
                  <a:pt x="1205573" y="350137"/>
                </a:cubicBezTo>
                <a:lnTo>
                  <a:pt x="1205573" y="358369"/>
                </a:lnTo>
                <a:lnTo>
                  <a:pt x="1202829" y="362759"/>
                </a:lnTo>
                <a:lnTo>
                  <a:pt x="1202829" y="369894"/>
                </a:lnTo>
                <a:lnTo>
                  <a:pt x="1205573" y="373735"/>
                </a:lnTo>
                <a:lnTo>
                  <a:pt x="1205573" y="408859"/>
                </a:lnTo>
                <a:cubicBezTo>
                  <a:pt x="1203744" y="410688"/>
                  <a:pt x="1201915" y="417274"/>
                  <a:pt x="1200085" y="428616"/>
                </a:cubicBezTo>
                <a:cubicBezTo>
                  <a:pt x="1196060" y="441787"/>
                  <a:pt x="1192219" y="448373"/>
                  <a:pt x="1188560" y="448373"/>
                </a:cubicBezTo>
                <a:cubicBezTo>
                  <a:pt x="1186365" y="448373"/>
                  <a:pt x="1185085" y="445994"/>
                  <a:pt x="1184719" y="441238"/>
                </a:cubicBezTo>
                <a:lnTo>
                  <a:pt x="1178682" y="441238"/>
                </a:lnTo>
                <a:lnTo>
                  <a:pt x="1178682" y="452763"/>
                </a:lnTo>
                <a:cubicBezTo>
                  <a:pt x="1171730" y="460080"/>
                  <a:pt x="1163315" y="463739"/>
                  <a:pt x="1153437" y="463739"/>
                </a:cubicBezTo>
                <a:lnTo>
                  <a:pt x="1138070" y="470874"/>
                </a:lnTo>
                <a:lnTo>
                  <a:pt x="1136424" y="470874"/>
                </a:lnTo>
                <a:cubicBezTo>
                  <a:pt x="1131302" y="467581"/>
                  <a:pt x="1126180" y="460080"/>
                  <a:pt x="1121057" y="448373"/>
                </a:cubicBezTo>
                <a:lnTo>
                  <a:pt x="1123801" y="443982"/>
                </a:lnTo>
                <a:lnTo>
                  <a:pt x="1123801" y="433006"/>
                </a:lnTo>
                <a:cubicBezTo>
                  <a:pt x="1121972" y="430445"/>
                  <a:pt x="1121057" y="428982"/>
                  <a:pt x="1121057" y="428616"/>
                </a:cubicBezTo>
                <a:lnTo>
                  <a:pt x="1121057" y="396236"/>
                </a:lnTo>
                <a:cubicBezTo>
                  <a:pt x="1122887" y="394041"/>
                  <a:pt x="1123801" y="392761"/>
                  <a:pt x="1123801" y="392395"/>
                </a:cubicBezTo>
                <a:lnTo>
                  <a:pt x="1123801" y="372638"/>
                </a:lnTo>
                <a:lnTo>
                  <a:pt x="1127094" y="368247"/>
                </a:lnTo>
                <a:lnTo>
                  <a:pt x="1127094" y="350137"/>
                </a:lnTo>
                <a:cubicBezTo>
                  <a:pt x="1127094" y="337331"/>
                  <a:pt x="1128375" y="329282"/>
                  <a:pt x="1130936" y="325989"/>
                </a:cubicBezTo>
                <a:lnTo>
                  <a:pt x="1130936" y="308976"/>
                </a:lnTo>
                <a:lnTo>
                  <a:pt x="1133680" y="305135"/>
                </a:lnTo>
                <a:cubicBezTo>
                  <a:pt x="1134778" y="283914"/>
                  <a:pt x="1135326" y="267084"/>
                  <a:pt x="1135326" y="254645"/>
                </a:cubicBezTo>
                <a:lnTo>
                  <a:pt x="1135326" y="251901"/>
                </a:lnTo>
                <a:lnTo>
                  <a:pt x="1138070" y="247510"/>
                </a:lnTo>
                <a:lnTo>
                  <a:pt x="1138070" y="194276"/>
                </a:lnTo>
                <a:lnTo>
                  <a:pt x="1135326" y="189886"/>
                </a:lnTo>
                <a:lnTo>
                  <a:pt x="1135326" y="125127"/>
                </a:lnTo>
                <a:cubicBezTo>
                  <a:pt x="1135326" y="119639"/>
                  <a:pt x="1132582" y="116895"/>
                  <a:pt x="1127094" y="116895"/>
                </a:cubicBezTo>
                <a:lnTo>
                  <a:pt x="1059591" y="116895"/>
                </a:lnTo>
                <a:lnTo>
                  <a:pt x="1042578" y="117993"/>
                </a:lnTo>
                <a:cubicBezTo>
                  <a:pt x="1022821" y="94211"/>
                  <a:pt x="1010565" y="75003"/>
                  <a:pt x="1005809" y="60368"/>
                </a:cubicBezTo>
                <a:lnTo>
                  <a:pt x="1005809" y="59271"/>
                </a:lnTo>
                <a:cubicBezTo>
                  <a:pt x="1005809" y="57807"/>
                  <a:pt x="1007821" y="55978"/>
                  <a:pt x="1011845" y="53783"/>
                </a:cubicBezTo>
                <a:lnTo>
                  <a:pt x="1022821" y="53783"/>
                </a:lnTo>
                <a:cubicBezTo>
                  <a:pt x="1027212" y="57441"/>
                  <a:pt x="1031419" y="60551"/>
                  <a:pt x="1035444" y="63112"/>
                </a:cubicBezTo>
                <a:lnTo>
                  <a:pt x="1057945" y="63112"/>
                </a:lnTo>
                <a:cubicBezTo>
                  <a:pt x="1064896" y="60185"/>
                  <a:pt x="1073860" y="57441"/>
                  <a:pt x="1084836" y="54880"/>
                </a:cubicBezTo>
                <a:cubicBezTo>
                  <a:pt x="1099837" y="46099"/>
                  <a:pt x="1129838" y="32013"/>
                  <a:pt x="1174840" y="12622"/>
                </a:cubicBezTo>
                <a:close/>
                <a:moveTo>
                  <a:pt x="1489444" y="6037"/>
                </a:moveTo>
                <a:cubicBezTo>
                  <a:pt x="1497859" y="10061"/>
                  <a:pt x="1507006" y="12988"/>
                  <a:pt x="1516884" y="14818"/>
                </a:cubicBezTo>
                <a:cubicBezTo>
                  <a:pt x="1517250" y="15915"/>
                  <a:pt x="1522373" y="18110"/>
                  <a:pt x="1532251" y="21403"/>
                </a:cubicBezTo>
                <a:lnTo>
                  <a:pt x="1561886" y="38965"/>
                </a:lnTo>
                <a:cubicBezTo>
                  <a:pt x="1569570" y="43721"/>
                  <a:pt x="1577619" y="49575"/>
                  <a:pt x="1586034" y="56527"/>
                </a:cubicBezTo>
                <a:cubicBezTo>
                  <a:pt x="1587497" y="56527"/>
                  <a:pt x="1593351" y="62015"/>
                  <a:pt x="1603595" y="72991"/>
                </a:cubicBezTo>
                <a:cubicBezTo>
                  <a:pt x="1606888" y="72991"/>
                  <a:pt x="1617864" y="84333"/>
                  <a:pt x="1636524" y="107017"/>
                </a:cubicBezTo>
                <a:cubicBezTo>
                  <a:pt x="1665061" y="139213"/>
                  <a:pt x="1681526" y="155311"/>
                  <a:pt x="1685916" y="155311"/>
                </a:cubicBezTo>
                <a:cubicBezTo>
                  <a:pt x="1687745" y="155311"/>
                  <a:pt x="1698721" y="159702"/>
                  <a:pt x="1718844" y="168483"/>
                </a:cubicBezTo>
                <a:cubicBezTo>
                  <a:pt x="1726893" y="170312"/>
                  <a:pt x="1745553" y="178727"/>
                  <a:pt x="1774822" y="193728"/>
                </a:cubicBezTo>
                <a:cubicBezTo>
                  <a:pt x="1790189" y="202874"/>
                  <a:pt x="1800433" y="209460"/>
                  <a:pt x="1805555" y="213485"/>
                </a:cubicBezTo>
                <a:cubicBezTo>
                  <a:pt x="1807019" y="213485"/>
                  <a:pt x="1811409" y="216777"/>
                  <a:pt x="1818727" y="223363"/>
                </a:cubicBezTo>
                <a:cubicBezTo>
                  <a:pt x="1827507" y="228851"/>
                  <a:pt x="1835922" y="237632"/>
                  <a:pt x="1843972" y="249706"/>
                </a:cubicBezTo>
                <a:lnTo>
                  <a:pt x="1843972" y="250803"/>
                </a:lnTo>
                <a:cubicBezTo>
                  <a:pt x="1843972" y="252267"/>
                  <a:pt x="1843240" y="252999"/>
                  <a:pt x="1841776" y="252999"/>
                </a:cubicBezTo>
                <a:lnTo>
                  <a:pt x="1836288" y="252999"/>
                </a:lnTo>
                <a:cubicBezTo>
                  <a:pt x="1835191" y="251535"/>
                  <a:pt x="1830068" y="250437"/>
                  <a:pt x="1820922" y="249706"/>
                </a:cubicBezTo>
                <a:cubicBezTo>
                  <a:pt x="1820922" y="248974"/>
                  <a:pt x="1817995" y="247510"/>
                  <a:pt x="1812141" y="245315"/>
                </a:cubicBezTo>
                <a:lnTo>
                  <a:pt x="1803360" y="245315"/>
                </a:lnTo>
                <a:cubicBezTo>
                  <a:pt x="1797140" y="245315"/>
                  <a:pt x="1792750" y="244218"/>
                  <a:pt x="1790189" y="242022"/>
                </a:cubicBezTo>
                <a:lnTo>
                  <a:pt x="1784701" y="242022"/>
                </a:lnTo>
                <a:lnTo>
                  <a:pt x="1757260" y="252999"/>
                </a:lnTo>
                <a:lnTo>
                  <a:pt x="1744089" y="252999"/>
                </a:lnTo>
                <a:cubicBezTo>
                  <a:pt x="1741894" y="250803"/>
                  <a:pt x="1733845" y="249706"/>
                  <a:pt x="1719942" y="249706"/>
                </a:cubicBezTo>
                <a:lnTo>
                  <a:pt x="1714454" y="249706"/>
                </a:lnTo>
                <a:cubicBezTo>
                  <a:pt x="1710795" y="246047"/>
                  <a:pt x="1706771" y="244218"/>
                  <a:pt x="1702380" y="244218"/>
                </a:cubicBezTo>
                <a:lnTo>
                  <a:pt x="1701283" y="244218"/>
                </a:lnTo>
                <a:lnTo>
                  <a:pt x="1694697" y="245315"/>
                </a:lnTo>
                <a:cubicBezTo>
                  <a:pt x="1679696" y="237266"/>
                  <a:pt x="1670183" y="233242"/>
                  <a:pt x="1666159" y="233242"/>
                </a:cubicBezTo>
                <a:cubicBezTo>
                  <a:pt x="1662134" y="233973"/>
                  <a:pt x="1659573" y="239461"/>
                  <a:pt x="1658476" y="249706"/>
                </a:cubicBezTo>
                <a:cubicBezTo>
                  <a:pt x="1657744" y="249706"/>
                  <a:pt x="1657378" y="250072"/>
                  <a:pt x="1657378" y="250803"/>
                </a:cubicBezTo>
                <a:lnTo>
                  <a:pt x="1657378" y="261779"/>
                </a:lnTo>
                <a:lnTo>
                  <a:pt x="1655183" y="265072"/>
                </a:lnTo>
                <a:lnTo>
                  <a:pt x="1655183" y="269463"/>
                </a:lnTo>
                <a:cubicBezTo>
                  <a:pt x="1655183" y="274585"/>
                  <a:pt x="1653354" y="284097"/>
                  <a:pt x="1649695" y="298000"/>
                </a:cubicBezTo>
                <a:cubicBezTo>
                  <a:pt x="1648963" y="311538"/>
                  <a:pt x="1648597" y="319952"/>
                  <a:pt x="1648597" y="323245"/>
                </a:cubicBezTo>
                <a:cubicBezTo>
                  <a:pt x="1647500" y="323245"/>
                  <a:pt x="1646036" y="329099"/>
                  <a:pt x="1644207" y="340807"/>
                </a:cubicBezTo>
                <a:lnTo>
                  <a:pt x="1644207" y="356174"/>
                </a:lnTo>
                <a:lnTo>
                  <a:pt x="1642012" y="359466"/>
                </a:lnTo>
                <a:lnTo>
                  <a:pt x="1642012" y="380321"/>
                </a:lnTo>
                <a:lnTo>
                  <a:pt x="1644207" y="383614"/>
                </a:lnTo>
                <a:lnTo>
                  <a:pt x="1644207" y="392395"/>
                </a:lnTo>
                <a:lnTo>
                  <a:pt x="1642012" y="395687"/>
                </a:lnTo>
                <a:lnTo>
                  <a:pt x="1642012" y="404468"/>
                </a:lnTo>
                <a:cubicBezTo>
                  <a:pt x="1642012" y="429713"/>
                  <a:pt x="1636524" y="452397"/>
                  <a:pt x="1625548" y="472520"/>
                </a:cubicBezTo>
                <a:cubicBezTo>
                  <a:pt x="1622986" y="474715"/>
                  <a:pt x="1618962" y="479837"/>
                  <a:pt x="1613474" y="487886"/>
                </a:cubicBezTo>
                <a:lnTo>
                  <a:pt x="1606888" y="496667"/>
                </a:lnTo>
                <a:cubicBezTo>
                  <a:pt x="1600303" y="498497"/>
                  <a:pt x="1594449" y="502521"/>
                  <a:pt x="1589327" y="508741"/>
                </a:cubicBezTo>
                <a:lnTo>
                  <a:pt x="1588229" y="508741"/>
                </a:lnTo>
                <a:cubicBezTo>
                  <a:pt x="1587131" y="508741"/>
                  <a:pt x="1580546" y="501790"/>
                  <a:pt x="1568472" y="487886"/>
                </a:cubicBezTo>
                <a:cubicBezTo>
                  <a:pt x="1554935" y="473618"/>
                  <a:pt x="1544690" y="457519"/>
                  <a:pt x="1537739" y="439592"/>
                </a:cubicBezTo>
                <a:cubicBezTo>
                  <a:pt x="1536641" y="439592"/>
                  <a:pt x="1535178" y="437397"/>
                  <a:pt x="1533349" y="433006"/>
                </a:cubicBezTo>
                <a:lnTo>
                  <a:pt x="1533349" y="427518"/>
                </a:lnTo>
                <a:cubicBezTo>
                  <a:pt x="1528958" y="427518"/>
                  <a:pt x="1523470" y="424591"/>
                  <a:pt x="1516884" y="418737"/>
                </a:cubicBezTo>
                <a:lnTo>
                  <a:pt x="1516884" y="408859"/>
                </a:lnTo>
                <a:cubicBezTo>
                  <a:pt x="1516884" y="405932"/>
                  <a:pt x="1518714" y="402639"/>
                  <a:pt x="1522373" y="398980"/>
                </a:cubicBezTo>
                <a:lnTo>
                  <a:pt x="1522373" y="394590"/>
                </a:lnTo>
                <a:lnTo>
                  <a:pt x="1516884" y="394590"/>
                </a:lnTo>
                <a:cubicBezTo>
                  <a:pt x="1510299" y="392029"/>
                  <a:pt x="1507006" y="390199"/>
                  <a:pt x="1507006" y="389102"/>
                </a:cubicBezTo>
                <a:cubicBezTo>
                  <a:pt x="1507372" y="387638"/>
                  <a:pt x="1508104" y="386907"/>
                  <a:pt x="1509201" y="386907"/>
                </a:cubicBezTo>
                <a:lnTo>
                  <a:pt x="1526763" y="386907"/>
                </a:lnTo>
                <a:cubicBezTo>
                  <a:pt x="1541398" y="386907"/>
                  <a:pt x="1555666" y="381784"/>
                  <a:pt x="1569570" y="371540"/>
                </a:cubicBezTo>
                <a:cubicBezTo>
                  <a:pt x="1570667" y="363857"/>
                  <a:pt x="1571765" y="359466"/>
                  <a:pt x="1572862" y="358369"/>
                </a:cubicBezTo>
                <a:lnTo>
                  <a:pt x="1572862" y="348490"/>
                </a:lnTo>
                <a:lnTo>
                  <a:pt x="1575058" y="345198"/>
                </a:lnTo>
                <a:cubicBezTo>
                  <a:pt x="1575789" y="332026"/>
                  <a:pt x="1576155" y="323245"/>
                  <a:pt x="1576155" y="318855"/>
                </a:cubicBezTo>
                <a:cubicBezTo>
                  <a:pt x="1577619" y="318855"/>
                  <a:pt x="1578351" y="318123"/>
                  <a:pt x="1578351" y="316660"/>
                </a:cubicBezTo>
                <a:lnTo>
                  <a:pt x="1578351" y="303488"/>
                </a:lnTo>
                <a:lnTo>
                  <a:pt x="1580546" y="300196"/>
                </a:lnTo>
                <a:lnTo>
                  <a:pt x="1580546" y="288122"/>
                </a:lnTo>
                <a:cubicBezTo>
                  <a:pt x="1582009" y="286293"/>
                  <a:pt x="1582741" y="284829"/>
                  <a:pt x="1582741" y="283732"/>
                </a:cubicBezTo>
                <a:cubicBezTo>
                  <a:pt x="1582741" y="277146"/>
                  <a:pt x="1583107" y="269828"/>
                  <a:pt x="1583839" y="261779"/>
                </a:cubicBezTo>
                <a:cubicBezTo>
                  <a:pt x="1583473" y="252267"/>
                  <a:pt x="1582009" y="247510"/>
                  <a:pt x="1579448" y="247510"/>
                </a:cubicBezTo>
                <a:lnTo>
                  <a:pt x="1576155" y="247510"/>
                </a:lnTo>
                <a:cubicBezTo>
                  <a:pt x="1576155" y="250072"/>
                  <a:pt x="1563716" y="256291"/>
                  <a:pt x="1538837" y="266170"/>
                </a:cubicBezTo>
                <a:cubicBezTo>
                  <a:pt x="1527861" y="269828"/>
                  <a:pt x="1522373" y="273853"/>
                  <a:pt x="1522373" y="278243"/>
                </a:cubicBezTo>
                <a:lnTo>
                  <a:pt x="1522373" y="313367"/>
                </a:lnTo>
                <a:lnTo>
                  <a:pt x="1520177" y="316660"/>
                </a:lnTo>
                <a:lnTo>
                  <a:pt x="1520177" y="329831"/>
                </a:lnTo>
                <a:cubicBezTo>
                  <a:pt x="1518714" y="332026"/>
                  <a:pt x="1516884" y="339709"/>
                  <a:pt x="1514689" y="352881"/>
                </a:cubicBezTo>
                <a:cubicBezTo>
                  <a:pt x="1513592" y="352881"/>
                  <a:pt x="1511396" y="358369"/>
                  <a:pt x="1508104" y="369345"/>
                </a:cubicBezTo>
                <a:cubicBezTo>
                  <a:pt x="1506640" y="369345"/>
                  <a:pt x="1502616" y="375565"/>
                  <a:pt x="1496030" y="388004"/>
                </a:cubicBezTo>
                <a:cubicBezTo>
                  <a:pt x="1483590" y="402639"/>
                  <a:pt x="1475175" y="409956"/>
                  <a:pt x="1470785" y="409956"/>
                </a:cubicBezTo>
                <a:cubicBezTo>
                  <a:pt x="1467492" y="414347"/>
                  <a:pt x="1463102" y="418005"/>
                  <a:pt x="1457614" y="420932"/>
                </a:cubicBezTo>
                <a:cubicBezTo>
                  <a:pt x="1457614" y="423128"/>
                  <a:pt x="1453223" y="429713"/>
                  <a:pt x="1444442" y="440689"/>
                </a:cubicBezTo>
                <a:cubicBezTo>
                  <a:pt x="1444442" y="442885"/>
                  <a:pt x="1439686" y="446543"/>
                  <a:pt x="1430174" y="451665"/>
                </a:cubicBezTo>
                <a:cubicBezTo>
                  <a:pt x="1420295" y="464105"/>
                  <a:pt x="1412612" y="472520"/>
                  <a:pt x="1407124" y="476910"/>
                </a:cubicBezTo>
                <a:cubicBezTo>
                  <a:pt x="1405294" y="481667"/>
                  <a:pt x="1399074" y="486057"/>
                  <a:pt x="1388464" y="490082"/>
                </a:cubicBezTo>
                <a:cubicBezTo>
                  <a:pt x="1386269" y="493009"/>
                  <a:pt x="1382244" y="495570"/>
                  <a:pt x="1376391" y="497765"/>
                </a:cubicBezTo>
                <a:lnTo>
                  <a:pt x="1369805" y="497765"/>
                </a:lnTo>
                <a:lnTo>
                  <a:pt x="1369805" y="496667"/>
                </a:lnTo>
                <a:lnTo>
                  <a:pt x="1389562" y="475813"/>
                </a:lnTo>
                <a:lnTo>
                  <a:pt x="1411514" y="446177"/>
                </a:lnTo>
                <a:cubicBezTo>
                  <a:pt x="1421393" y="428982"/>
                  <a:pt x="1429076" y="414347"/>
                  <a:pt x="1434564" y="402273"/>
                </a:cubicBezTo>
                <a:cubicBezTo>
                  <a:pt x="1451394" y="372272"/>
                  <a:pt x="1459809" y="355808"/>
                  <a:pt x="1459809" y="352881"/>
                </a:cubicBezTo>
                <a:cubicBezTo>
                  <a:pt x="1468590" y="341905"/>
                  <a:pt x="1477371" y="324709"/>
                  <a:pt x="1486151" y="301293"/>
                </a:cubicBezTo>
                <a:lnTo>
                  <a:pt x="1486151" y="293610"/>
                </a:lnTo>
                <a:lnTo>
                  <a:pt x="1479566" y="293610"/>
                </a:lnTo>
                <a:cubicBezTo>
                  <a:pt x="1456150" y="305684"/>
                  <a:pt x="1444442" y="312269"/>
                  <a:pt x="1444442" y="313367"/>
                </a:cubicBezTo>
                <a:cubicBezTo>
                  <a:pt x="1440784" y="325075"/>
                  <a:pt x="1436027" y="330929"/>
                  <a:pt x="1430174" y="330929"/>
                </a:cubicBezTo>
                <a:cubicBezTo>
                  <a:pt x="1430174" y="331660"/>
                  <a:pt x="1429808" y="332026"/>
                  <a:pt x="1429076" y="332026"/>
                </a:cubicBezTo>
                <a:cubicBezTo>
                  <a:pt x="1422124" y="327636"/>
                  <a:pt x="1415539" y="319587"/>
                  <a:pt x="1409319" y="307879"/>
                </a:cubicBezTo>
                <a:cubicBezTo>
                  <a:pt x="1406392" y="307879"/>
                  <a:pt x="1401270" y="300562"/>
                  <a:pt x="1393952" y="285927"/>
                </a:cubicBezTo>
                <a:lnTo>
                  <a:pt x="1390660" y="283732"/>
                </a:lnTo>
                <a:lnTo>
                  <a:pt x="1386269" y="283732"/>
                </a:lnTo>
                <a:cubicBezTo>
                  <a:pt x="1386269" y="285561"/>
                  <a:pt x="1383708" y="288488"/>
                  <a:pt x="1378586" y="292512"/>
                </a:cubicBezTo>
                <a:cubicBezTo>
                  <a:pt x="1378586" y="295073"/>
                  <a:pt x="1374927" y="300196"/>
                  <a:pt x="1367610" y="307879"/>
                </a:cubicBezTo>
                <a:cubicBezTo>
                  <a:pt x="1366512" y="307879"/>
                  <a:pt x="1363219" y="311538"/>
                  <a:pt x="1357731" y="318855"/>
                </a:cubicBezTo>
                <a:cubicBezTo>
                  <a:pt x="1346755" y="330197"/>
                  <a:pt x="1337974" y="336783"/>
                  <a:pt x="1331389" y="338612"/>
                </a:cubicBezTo>
                <a:cubicBezTo>
                  <a:pt x="1320779" y="349222"/>
                  <a:pt x="1313461" y="355808"/>
                  <a:pt x="1309437" y="358369"/>
                </a:cubicBezTo>
                <a:lnTo>
                  <a:pt x="1300656" y="358369"/>
                </a:lnTo>
                <a:cubicBezTo>
                  <a:pt x="1290411" y="350320"/>
                  <a:pt x="1285289" y="343002"/>
                  <a:pt x="1285289" y="336417"/>
                </a:cubicBezTo>
                <a:cubicBezTo>
                  <a:pt x="1285289" y="332758"/>
                  <a:pt x="1293704" y="328002"/>
                  <a:pt x="1310534" y="322148"/>
                </a:cubicBezTo>
                <a:cubicBezTo>
                  <a:pt x="1310534" y="321050"/>
                  <a:pt x="1318949" y="312635"/>
                  <a:pt x="1335779" y="296903"/>
                </a:cubicBezTo>
                <a:cubicBezTo>
                  <a:pt x="1342731" y="284463"/>
                  <a:pt x="1347487" y="278243"/>
                  <a:pt x="1350048" y="278243"/>
                </a:cubicBezTo>
                <a:cubicBezTo>
                  <a:pt x="1366878" y="254828"/>
                  <a:pt x="1375659" y="240193"/>
                  <a:pt x="1376391" y="234339"/>
                </a:cubicBezTo>
                <a:cubicBezTo>
                  <a:pt x="1384440" y="224827"/>
                  <a:pt x="1397977" y="202143"/>
                  <a:pt x="1417002" y="166287"/>
                </a:cubicBezTo>
                <a:cubicBezTo>
                  <a:pt x="1421027" y="159336"/>
                  <a:pt x="1427612" y="145433"/>
                  <a:pt x="1436759" y="124578"/>
                </a:cubicBezTo>
                <a:cubicBezTo>
                  <a:pt x="1441881" y="111407"/>
                  <a:pt x="1444442" y="100065"/>
                  <a:pt x="1444442" y="90553"/>
                </a:cubicBezTo>
                <a:cubicBezTo>
                  <a:pt x="1444442" y="85796"/>
                  <a:pt x="1441515" y="79576"/>
                  <a:pt x="1435662" y="71893"/>
                </a:cubicBezTo>
                <a:lnTo>
                  <a:pt x="1437857" y="70796"/>
                </a:lnTo>
                <a:lnTo>
                  <a:pt x="1441149" y="70796"/>
                </a:lnTo>
                <a:cubicBezTo>
                  <a:pt x="1452491" y="75918"/>
                  <a:pt x="1466395" y="81406"/>
                  <a:pt x="1482859" y="87260"/>
                </a:cubicBezTo>
                <a:cubicBezTo>
                  <a:pt x="1487249" y="90918"/>
                  <a:pt x="1489444" y="96772"/>
                  <a:pt x="1489444" y="104821"/>
                </a:cubicBezTo>
                <a:lnTo>
                  <a:pt x="1496030" y="121286"/>
                </a:lnTo>
                <a:lnTo>
                  <a:pt x="1496030" y="123481"/>
                </a:lnTo>
                <a:lnTo>
                  <a:pt x="1493835" y="126774"/>
                </a:lnTo>
                <a:lnTo>
                  <a:pt x="1493835" y="136652"/>
                </a:lnTo>
                <a:lnTo>
                  <a:pt x="1486151" y="160799"/>
                </a:lnTo>
                <a:cubicBezTo>
                  <a:pt x="1483224" y="168117"/>
                  <a:pt x="1478102" y="175800"/>
                  <a:pt x="1470785" y="183849"/>
                </a:cubicBezTo>
                <a:cubicBezTo>
                  <a:pt x="1470785" y="186044"/>
                  <a:pt x="1465663" y="194825"/>
                  <a:pt x="1455418" y="210192"/>
                </a:cubicBezTo>
                <a:cubicBezTo>
                  <a:pt x="1452491" y="215680"/>
                  <a:pt x="1445906" y="223729"/>
                  <a:pt x="1435662" y="234339"/>
                </a:cubicBezTo>
                <a:cubicBezTo>
                  <a:pt x="1430539" y="242388"/>
                  <a:pt x="1424319" y="249706"/>
                  <a:pt x="1417002" y="256291"/>
                </a:cubicBezTo>
                <a:cubicBezTo>
                  <a:pt x="1411148" y="260682"/>
                  <a:pt x="1407489" y="262877"/>
                  <a:pt x="1406026" y="262877"/>
                </a:cubicBezTo>
                <a:cubicBezTo>
                  <a:pt x="1406026" y="263974"/>
                  <a:pt x="1402002" y="268365"/>
                  <a:pt x="1393952" y="276048"/>
                </a:cubicBezTo>
                <a:lnTo>
                  <a:pt x="1393952" y="277146"/>
                </a:lnTo>
                <a:cubicBezTo>
                  <a:pt x="1396513" y="281536"/>
                  <a:pt x="1402002" y="283732"/>
                  <a:pt x="1410417" y="283732"/>
                </a:cubicBezTo>
                <a:cubicBezTo>
                  <a:pt x="1416636" y="283732"/>
                  <a:pt x="1425051" y="281902"/>
                  <a:pt x="1435662" y="278243"/>
                </a:cubicBezTo>
                <a:cubicBezTo>
                  <a:pt x="1451760" y="267999"/>
                  <a:pt x="1465297" y="260316"/>
                  <a:pt x="1476273" y="255194"/>
                </a:cubicBezTo>
                <a:cubicBezTo>
                  <a:pt x="1478834" y="251535"/>
                  <a:pt x="1481029" y="249706"/>
                  <a:pt x="1482859" y="249706"/>
                </a:cubicBezTo>
                <a:lnTo>
                  <a:pt x="1482859" y="248608"/>
                </a:lnTo>
                <a:cubicBezTo>
                  <a:pt x="1481395" y="246779"/>
                  <a:pt x="1480663" y="245681"/>
                  <a:pt x="1480663" y="245315"/>
                </a:cubicBezTo>
                <a:lnTo>
                  <a:pt x="1485054" y="242022"/>
                </a:lnTo>
                <a:lnTo>
                  <a:pt x="1496030" y="242022"/>
                </a:lnTo>
                <a:cubicBezTo>
                  <a:pt x="1509201" y="235437"/>
                  <a:pt x="1519811" y="229217"/>
                  <a:pt x="1527861" y="223363"/>
                </a:cubicBezTo>
                <a:cubicBezTo>
                  <a:pt x="1530056" y="223363"/>
                  <a:pt x="1535910" y="218973"/>
                  <a:pt x="1545422" y="210192"/>
                </a:cubicBezTo>
                <a:cubicBezTo>
                  <a:pt x="1560423" y="199216"/>
                  <a:pt x="1568472" y="193728"/>
                  <a:pt x="1569570" y="193728"/>
                </a:cubicBezTo>
                <a:lnTo>
                  <a:pt x="1593717" y="193728"/>
                </a:lnTo>
                <a:lnTo>
                  <a:pt x="1601400" y="198118"/>
                </a:lnTo>
                <a:lnTo>
                  <a:pt x="1605791" y="198118"/>
                </a:lnTo>
                <a:cubicBezTo>
                  <a:pt x="1615669" y="198118"/>
                  <a:pt x="1621889" y="199216"/>
                  <a:pt x="1624450" y="201411"/>
                </a:cubicBezTo>
                <a:lnTo>
                  <a:pt x="1631036" y="201411"/>
                </a:lnTo>
                <a:lnTo>
                  <a:pt x="1631036" y="199216"/>
                </a:lnTo>
                <a:lnTo>
                  <a:pt x="1612376" y="175068"/>
                </a:lnTo>
                <a:cubicBezTo>
                  <a:pt x="1612376" y="173605"/>
                  <a:pt x="1606888" y="163726"/>
                  <a:pt x="1595912" y="145433"/>
                </a:cubicBezTo>
                <a:cubicBezTo>
                  <a:pt x="1595912" y="142872"/>
                  <a:pt x="1586765" y="128969"/>
                  <a:pt x="1568472" y="103724"/>
                </a:cubicBezTo>
                <a:cubicBezTo>
                  <a:pt x="1566643" y="102626"/>
                  <a:pt x="1563716" y="98602"/>
                  <a:pt x="1559691" y="91650"/>
                </a:cubicBezTo>
                <a:cubicBezTo>
                  <a:pt x="1558594" y="91650"/>
                  <a:pt x="1552008" y="83967"/>
                  <a:pt x="1539934" y="68600"/>
                </a:cubicBezTo>
                <a:cubicBezTo>
                  <a:pt x="1531519" y="58722"/>
                  <a:pt x="1525665" y="52502"/>
                  <a:pt x="1522373" y="49941"/>
                </a:cubicBezTo>
                <a:cubicBezTo>
                  <a:pt x="1522373" y="47380"/>
                  <a:pt x="1515787" y="40429"/>
                  <a:pt x="1502616" y="29087"/>
                </a:cubicBezTo>
                <a:lnTo>
                  <a:pt x="1493835" y="14818"/>
                </a:lnTo>
                <a:cubicBezTo>
                  <a:pt x="1490908" y="10793"/>
                  <a:pt x="1489444" y="7866"/>
                  <a:pt x="1489444" y="6037"/>
                </a:cubicBezTo>
                <a:close/>
                <a:moveTo>
                  <a:pt x="2050554" y="0"/>
                </a:moveTo>
                <a:lnTo>
                  <a:pt x="2056042" y="0"/>
                </a:lnTo>
                <a:cubicBezTo>
                  <a:pt x="2067018" y="5122"/>
                  <a:pt x="2076897" y="8415"/>
                  <a:pt x="2085678" y="9878"/>
                </a:cubicBezTo>
                <a:cubicBezTo>
                  <a:pt x="2085678" y="10976"/>
                  <a:pt x="2088239" y="12805"/>
                  <a:pt x="2093361" y="15366"/>
                </a:cubicBezTo>
                <a:cubicBezTo>
                  <a:pt x="2094093" y="31099"/>
                  <a:pt x="2094459" y="42807"/>
                  <a:pt x="2094459" y="50490"/>
                </a:cubicBezTo>
                <a:lnTo>
                  <a:pt x="2094459" y="59271"/>
                </a:lnTo>
                <a:cubicBezTo>
                  <a:pt x="2094459" y="59637"/>
                  <a:pt x="2095190" y="60734"/>
                  <a:pt x="2096654" y="62564"/>
                </a:cubicBezTo>
                <a:lnTo>
                  <a:pt x="2096654" y="75735"/>
                </a:lnTo>
                <a:cubicBezTo>
                  <a:pt x="2096654" y="76101"/>
                  <a:pt x="2097385" y="77198"/>
                  <a:pt x="2098849" y="79028"/>
                </a:cubicBezTo>
                <a:lnTo>
                  <a:pt x="2098849" y="91101"/>
                </a:lnTo>
                <a:cubicBezTo>
                  <a:pt x="2098849" y="94760"/>
                  <a:pt x="2101044" y="97321"/>
                  <a:pt x="2105435" y="98785"/>
                </a:cubicBezTo>
                <a:lnTo>
                  <a:pt x="2119704" y="98785"/>
                </a:lnTo>
                <a:cubicBezTo>
                  <a:pt x="2130314" y="98785"/>
                  <a:pt x="2143485" y="103907"/>
                  <a:pt x="2159217" y="114151"/>
                </a:cubicBezTo>
                <a:cubicBezTo>
                  <a:pt x="2159217" y="115615"/>
                  <a:pt x="2159583" y="117078"/>
                  <a:pt x="2160315" y="118542"/>
                </a:cubicBezTo>
                <a:cubicBezTo>
                  <a:pt x="2157022" y="122932"/>
                  <a:pt x="2150071" y="125127"/>
                  <a:pt x="2139461" y="125127"/>
                </a:cubicBezTo>
                <a:cubicBezTo>
                  <a:pt x="2139461" y="125859"/>
                  <a:pt x="2133241" y="128054"/>
                  <a:pt x="2120801" y="131713"/>
                </a:cubicBezTo>
                <a:cubicBezTo>
                  <a:pt x="2110556" y="138664"/>
                  <a:pt x="2105435" y="142689"/>
                  <a:pt x="2105435" y="143787"/>
                </a:cubicBezTo>
                <a:cubicBezTo>
                  <a:pt x="2104703" y="146713"/>
                  <a:pt x="2104337" y="149640"/>
                  <a:pt x="2104337" y="152567"/>
                </a:cubicBezTo>
                <a:lnTo>
                  <a:pt x="2104337" y="166836"/>
                </a:lnTo>
                <a:cubicBezTo>
                  <a:pt x="2104337" y="179276"/>
                  <a:pt x="2104703" y="193545"/>
                  <a:pt x="2105435" y="209643"/>
                </a:cubicBezTo>
                <a:cubicBezTo>
                  <a:pt x="2104703" y="213668"/>
                  <a:pt x="2104337" y="216595"/>
                  <a:pt x="2104337" y="218424"/>
                </a:cubicBezTo>
                <a:cubicBezTo>
                  <a:pt x="2105069" y="221717"/>
                  <a:pt x="2105435" y="227205"/>
                  <a:pt x="2105435" y="234888"/>
                </a:cubicBezTo>
                <a:cubicBezTo>
                  <a:pt x="2145314" y="253913"/>
                  <a:pt x="2166169" y="263426"/>
                  <a:pt x="2167998" y="263426"/>
                </a:cubicBezTo>
                <a:lnTo>
                  <a:pt x="2167998" y="262328"/>
                </a:lnTo>
                <a:lnTo>
                  <a:pt x="2170193" y="259035"/>
                </a:lnTo>
                <a:lnTo>
                  <a:pt x="2170193" y="214033"/>
                </a:lnTo>
                <a:cubicBezTo>
                  <a:pt x="2168730" y="212570"/>
                  <a:pt x="2167632" y="208545"/>
                  <a:pt x="2166901" y="201960"/>
                </a:cubicBezTo>
                <a:lnTo>
                  <a:pt x="2162510" y="201960"/>
                </a:lnTo>
                <a:cubicBezTo>
                  <a:pt x="2162510" y="203789"/>
                  <a:pt x="2157022" y="208180"/>
                  <a:pt x="2146046" y="215131"/>
                </a:cubicBezTo>
                <a:lnTo>
                  <a:pt x="2144948" y="212936"/>
                </a:lnTo>
                <a:lnTo>
                  <a:pt x="2144948" y="211838"/>
                </a:lnTo>
                <a:cubicBezTo>
                  <a:pt x="2154461" y="203057"/>
                  <a:pt x="2159949" y="196838"/>
                  <a:pt x="2161413" y="193179"/>
                </a:cubicBezTo>
                <a:lnTo>
                  <a:pt x="2161413" y="185496"/>
                </a:lnTo>
                <a:cubicBezTo>
                  <a:pt x="2158486" y="185496"/>
                  <a:pt x="2157022" y="184398"/>
                  <a:pt x="2157022" y="182203"/>
                </a:cubicBezTo>
                <a:cubicBezTo>
                  <a:pt x="2157388" y="180739"/>
                  <a:pt x="2158120" y="180008"/>
                  <a:pt x="2159217" y="180008"/>
                </a:cubicBezTo>
                <a:lnTo>
                  <a:pt x="2162510" y="180008"/>
                </a:lnTo>
                <a:lnTo>
                  <a:pt x="2165803" y="182203"/>
                </a:lnTo>
                <a:lnTo>
                  <a:pt x="2166901" y="182203"/>
                </a:lnTo>
                <a:cubicBezTo>
                  <a:pt x="2169096" y="181837"/>
                  <a:pt x="2172755" y="177081"/>
                  <a:pt x="2177877" y="167934"/>
                </a:cubicBezTo>
                <a:cubicBezTo>
                  <a:pt x="2180438" y="165739"/>
                  <a:pt x="2185926" y="156958"/>
                  <a:pt x="2194341" y="141591"/>
                </a:cubicBezTo>
                <a:cubicBezTo>
                  <a:pt x="2195438" y="141591"/>
                  <a:pt x="2199463" y="136103"/>
                  <a:pt x="2206415" y="125127"/>
                </a:cubicBezTo>
                <a:lnTo>
                  <a:pt x="2225074" y="96589"/>
                </a:lnTo>
                <a:cubicBezTo>
                  <a:pt x="2236050" y="80857"/>
                  <a:pt x="2241538" y="69515"/>
                  <a:pt x="2241538" y="62564"/>
                </a:cubicBezTo>
                <a:cubicBezTo>
                  <a:pt x="2241538" y="59637"/>
                  <a:pt x="2239343" y="55246"/>
                  <a:pt x="2234952" y="49392"/>
                </a:cubicBezTo>
                <a:cubicBezTo>
                  <a:pt x="2234952" y="48295"/>
                  <a:pt x="2234221" y="46831"/>
                  <a:pt x="2232757" y="45002"/>
                </a:cubicBezTo>
                <a:lnTo>
                  <a:pt x="2232757" y="38416"/>
                </a:lnTo>
                <a:cubicBezTo>
                  <a:pt x="2234586" y="35489"/>
                  <a:pt x="2237879" y="32928"/>
                  <a:pt x="2242636" y="30733"/>
                </a:cubicBezTo>
                <a:lnTo>
                  <a:pt x="2252514" y="30733"/>
                </a:lnTo>
                <a:lnTo>
                  <a:pt x="2284345" y="51587"/>
                </a:lnTo>
                <a:cubicBezTo>
                  <a:pt x="2287638" y="53783"/>
                  <a:pt x="2290199" y="54880"/>
                  <a:pt x="2292028" y="54880"/>
                </a:cubicBezTo>
                <a:cubicBezTo>
                  <a:pt x="2292028" y="56344"/>
                  <a:pt x="2294223" y="58173"/>
                  <a:pt x="2298614" y="60368"/>
                </a:cubicBezTo>
                <a:cubicBezTo>
                  <a:pt x="2308126" y="73174"/>
                  <a:pt x="2315444" y="81955"/>
                  <a:pt x="2320565" y="86711"/>
                </a:cubicBezTo>
                <a:cubicBezTo>
                  <a:pt x="2320565" y="87809"/>
                  <a:pt x="2321297" y="89272"/>
                  <a:pt x="2322761" y="91101"/>
                </a:cubicBezTo>
                <a:lnTo>
                  <a:pt x="2322761" y="97687"/>
                </a:lnTo>
                <a:cubicBezTo>
                  <a:pt x="2321663" y="102443"/>
                  <a:pt x="2315444" y="108663"/>
                  <a:pt x="2304102" y="116346"/>
                </a:cubicBezTo>
                <a:lnTo>
                  <a:pt x="2294223" y="115249"/>
                </a:lnTo>
                <a:cubicBezTo>
                  <a:pt x="2279588" y="122566"/>
                  <a:pt x="2270807" y="127688"/>
                  <a:pt x="2267880" y="130615"/>
                </a:cubicBezTo>
                <a:cubicBezTo>
                  <a:pt x="2264222" y="133908"/>
                  <a:pt x="2259831" y="136103"/>
                  <a:pt x="2254709" y="137201"/>
                </a:cubicBezTo>
                <a:cubicBezTo>
                  <a:pt x="2246660" y="143787"/>
                  <a:pt x="2242270" y="147079"/>
                  <a:pt x="2241538" y="147079"/>
                </a:cubicBezTo>
                <a:cubicBezTo>
                  <a:pt x="2229830" y="157324"/>
                  <a:pt x="2218854" y="165373"/>
                  <a:pt x="2208610" y="171227"/>
                </a:cubicBezTo>
                <a:cubicBezTo>
                  <a:pt x="2208610" y="172324"/>
                  <a:pt x="2204219" y="176349"/>
                  <a:pt x="2195438" y="183300"/>
                </a:cubicBezTo>
                <a:cubicBezTo>
                  <a:pt x="2189950" y="190618"/>
                  <a:pt x="2186292" y="194276"/>
                  <a:pt x="2184462" y="194276"/>
                </a:cubicBezTo>
                <a:lnTo>
                  <a:pt x="2184462" y="203057"/>
                </a:lnTo>
                <a:cubicBezTo>
                  <a:pt x="2187389" y="206716"/>
                  <a:pt x="2189950" y="215497"/>
                  <a:pt x="2192146" y="229400"/>
                </a:cubicBezTo>
                <a:cubicBezTo>
                  <a:pt x="2195073" y="234522"/>
                  <a:pt x="2196902" y="237083"/>
                  <a:pt x="2197633" y="237083"/>
                </a:cubicBezTo>
                <a:lnTo>
                  <a:pt x="2199829" y="240376"/>
                </a:lnTo>
                <a:lnTo>
                  <a:pt x="2199829" y="241474"/>
                </a:lnTo>
                <a:lnTo>
                  <a:pt x="2197633" y="244766"/>
                </a:lnTo>
                <a:lnTo>
                  <a:pt x="2197633" y="248059"/>
                </a:lnTo>
                <a:lnTo>
                  <a:pt x="2199829" y="251352"/>
                </a:lnTo>
                <a:lnTo>
                  <a:pt x="2199829" y="295256"/>
                </a:lnTo>
                <a:lnTo>
                  <a:pt x="2202024" y="298549"/>
                </a:lnTo>
                <a:lnTo>
                  <a:pt x="2199829" y="301842"/>
                </a:lnTo>
                <a:lnTo>
                  <a:pt x="2199829" y="310623"/>
                </a:lnTo>
                <a:lnTo>
                  <a:pt x="2202024" y="313916"/>
                </a:lnTo>
                <a:lnTo>
                  <a:pt x="2202024" y="324892"/>
                </a:lnTo>
                <a:lnTo>
                  <a:pt x="2199829" y="328185"/>
                </a:lnTo>
                <a:lnTo>
                  <a:pt x="2199829" y="352332"/>
                </a:lnTo>
                <a:cubicBezTo>
                  <a:pt x="2192511" y="370991"/>
                  <a:pt x="2188853" y="380870"/>
                  <a:pt x="2188853" y="381967"/>
                </a:cubicBezTo>
                <a:cubicBezTo>
                  <a:pt x="2187023" y="381967"/>
                  <a:pt x="2184828" y="386358"/>
                  <a:pt x="2182267" y="395139"/>
                </a:cubicBezTo>
                <a:lnTo>
                  <a:pt x="2170193" y="406115"/>
                </a:lnTo>
                <a:lnTo>
                  <a:pt x="2166901" y="406115"/>
                </a:lnTo>
                <a:cubicBezTo>
                  <a:pt x="2158851" y="399895"/>
                  <a:pt x="2154827" y="392212"/>
                  <a:pt x="2154827" y="383065"/>
                </a:cubicBezTo>
                <a:cubicBezTo>
                  <a:pt x="2154095" y="383065"/>
                  <a:pt x="2153729" y="382699"/>
                  <a:pt x="2153729" y="381967"/>
                </a:cubicBezTo>
                <a:lnTo>
                  <a:pt x="2153729" y="373187"/>
                </a:lnTo>
                <a:lnTo>
                  <a:pt x="2155925" y="369894"/>
                </a:lnTo>
                <a:lnTo>
                  <a:pt x="2155925" y="361113"/>
                </a:lnTo>
                <a:cubicBezTo>
                  <a:pt x="2155925" y="351600"/>
                  <a:pt x="2157754" y="341722"/>
                  <a:pt x="2161413" y="331477"/>
                </a:cubicBezTo>
                <a:cubicBezTo>
                  <a:pt x="2162144" y="319038"/>
                  <a:pt x="2162510" y="309525"/>
                  <a:pt x="2162510" y="302940"/>
                </a:cubicBezTo>
                <a:cubicBezTo>
                  <a:pt x="2162510" y="301476"/>
                  <a:pt x="2161778" y="300744"/>
                  <a:pt x="2160315" y="300744"/>
                </a:cubicBezTo>
                <a:lnTo>
                  <a:pt x="2155925" y="300744"/>
                </a:lnTo>
                <a:cubicBezTo>
                  <a:pt x="2144583" y="300744"/>
                  <a:pt x="2136899" y="302574"/>
                  <a:pt x="2132875" y="306232"/>
                </a:cubicBezTo>
                <a:cubicBezTo>
                  <a:pt x="2119338" y="306964"/>
                  <a:pt x="2110923" y="307330"/>
                  <a:pt x="2107630" y="307330"/>
                </a:cubicBezTo>
                <a:lnTo>
                  <a:pt x="2107630" y="377577"/>
                </a:lnTo>
                <a:lnTo>
                  <a:pt x="2109825" y="380870"/>
                </a:lnTo>
                <a:lnTo>
                  <a:pt x="2109825" y="396236"/>
                </a:lnTo>
                <a:cubicBezTo>
                  <a:pt x="2109825" y="407212"/>
                  <a:pt x="2110191" y="421847"/>
                  <a:pt x="2110923" y="440140"/>
                </a:cubicBezTo>
                <a:cubicBezTo>
                  <a:pt x="2112020" y="440140"/>
                  <a:pt x="2113484" y="442702"/>
                  <a:pt x="2115313" y="447824"/>
                </a:cubicBezTo>
                <a:lnTo>
                  <a:pt x="2115313" y="454409"/>
                </a:lnTo>
                <a:cubicBezTo>
                  <a:pt x="2111289" y="460995"/>
                  <a:pt x="2108727" y="464288"/>
                  <a:pt x="2107630" y="464288"/>
                </a:cubicBezTo>
                <a:lnTo>
                  <a:pt x="2106532" y="464288"/>
                </a:lnTo>
                <a:cubicBezTo>
                  <a:pt x="2104337" y="462093"/>
                  <a:pt x="2099946" y="459532"/>
                  <a:pt x="2093361" y="456605"/>
                </a:cubicBezTo>
                <a:lnTo>
                  <a:pt x="2088971" y="456605"/>
                </a:lnTo>
                <a:cubicBezTo>
                  <a:pt x="2088971" y="458800"/>
                  <a:pt x="2088239" y="459898"/>
                  <a:pt x="2086775" y="459898"/>
                </a:cubicBezTo>
                <a:lnTo>
                  <a:pt x="2083483" y="459898"/>
                </a:lnTo>
                <a:cubicBezTo>
                  <a:pt x="2080921" y="459898"/>
                  <a:pt x="2074336" y="456239"/>
                  <a:pt x="2063726" y="448921"/>
                </a:cubicBezTo>
                <a:cubicBezTo>
                  <a:pt x="2063360" y="446360"/>
                  <a:pt x="2057506" y="438311"/>
                  <a:pt x="2046164" y="424774"/>
                </a:cubicBezTo>
                <a:cubicBezTo>
                  <a:pt x="2044334" y="424774"/>
                  <a:pt x="2040676" y="420750"/>
                  <a:pt x="2035188" y="412700"/>
                </a:cubicBezTo>
                <a:cubicBezTo>
                  <a:pt x="2031895" y="412700"/>
                  <a:pt x="2028236" y="409042"/>
                  <a:pt x="2024211" y="401724"/>
                </a:cubicBezTo>
                <a:lnTo>
                  <a:pt x="2005552" y="386358"/>
                </a:lnTo>
                <a:cubicBezTo>
                  <a:pt x="2004089" y="386358"/>
                  <a:pt x="2001528" y="383797"/>
                  <a:pt x="1997869" y="378674"/>
                </a:cubicBezTo>
                <a:cubicBezTo>
                  <a:pt x="1991649" y="373552"/>
                  <a:pt x="1987991" y="370991"/>
                  <a:pt x="1986893" y="370991"/>
                </a:cubicBezTo>
                <a:cubicBezTo>
                  <a:pt x="1985429" y="370260"/>
                  <a:pt x="1984332" y="369894"/>
                  <a:pt x="1983600" y="369894"/>
                </a:cubicBezTo>
                <a:lnTo>
                  <a:pt x="1962746" y="381967"/>
                </a:lnTo>
                <a:cubicBezTo>
                  <a:pt x="1960916" y="381967"/>
                  <a:pt x="1958721" y="383797"/>
                  <a:pt x="1956160" y="387455"/>
                </a:cubicBezTo>
                <a:lnTo>
                  <a:pt x="1950672" y="387455"/>
                </a:lnTo>
                <a:lnTo>
                  <a:pt x="1946282" y="384163"/>
                </a:lnTo>
                <a:lnTo>
                  <a:pt x="1945184" y="384163"/>
                </a:lnTo>
                <a:cubicBezTo>
                  <a:pt x="1942989" y="385992"/>
                  <a:pt x="1938598" y="387455"/>
                  <a:pt x="1932013" y="388553"/>
                </a:cubicBezTo>
                <a:cubicBezTo>
                  <a:pt x="1932013" y="389285"/>
                  <a:pt x="1931647" y="389651"/>
                  <a:pt x="1930915" y="389651"/>
                </a:cubicBezTo>
                <a:lnTo>
                  <a:pt x="1925427" y="389651"/>
                </a:lnTo>
                <a:cubicBezTo>
                  <a:pt x="1923963" y="389651"/>
                  <a:pt x="1923232" y="388919"/>
                  <a:pt x="1923232" y="387455"/>
                </a:cubicBezTo>
                <a:lnTo>
                  <a:pt x="1923232" y="386358"/>
                </a:lnTo>
                <a:cubicBezTo>
                  <a:pt x="1923232" y="385260"/>
                  <a:pt x="1929086" y="379406"/>
                  <a:pt x="1940793" y="368796"/>
                </a:cubicBezTo>
                <a:cubicBezTo>
                  <a:pt x="1940793" y="366967"/>
                  <a:pt x="1944452" y="361113"/>
                  <a:pt x="1951769" y="351234"/>
                </a:cubicBezTo>
                <a:lnTo>
                  <a:pt x="1986893" y="286475"/>
                </a:lnTo>
                <a:cubicBezTo>
                  <a:pt x="1993844" y="273670"/>
                  <a:pt x="2001162" y="261962"/>
                  <a:pt x="2008845" y="251352"/>
                </a:cubicBezTo>
                <a:cubicBezTo>
                  <a:pt x="2008845" y="249889"/>
                  <a:pt x="2011772" y="245132"/>
                  <a:pt x="2017626" y="237083"/>
                </a:cubicBezTo>
                <a:lnTo>
                  <a:pt x="2017626" y="235986"/>
                </a:lnTo>
                <a:lnTo>
                  <a:pt x="2014333" y="231595"/>
                </a:lnTo>
                <a:cubicBezTo>
                  <a:pt x="2023114" y="226473"/>
                  <a:pt x="2027505" y="220985"/>
                  <a:pt x="2027505" y="215131"/>
                </a:cubicBezTo>
                <a:cubicBezTo>
                  <a:pt x="2027870" y="215131"/>
                  <a:pt x="2028968" y="213302"/>
                  <a:pt x="2030797" y="209643"/>
                </a:cubicBezTo>
                <a:lnTo>
                  <a:pt x="2030797" y="201960"/>
                </a:lnTo>
                <a:lnTo>
                  <a:pt x="2026407" y="201960"/>
                </a:lnTo>
                <a:cubicBezTo>
                  <a:pt x="2019821" y="210741"/>
                  <a:pt x="2011040" y="218790"/>
                  <a:pt x="2000064" y="226107"/>
                </a:cubicBezTo>
                <a:cubicBezTo>
                  <a:pt x="1996040" y="230132"/>
                  <a:pt x="1990186" y="233059"/>
                  <a:pt x="1982503" y="234888"/>
                </a:cubicBezTo>
                <a:cubicBezTo>
                  <a:pt x="1982503" y="235254"/>
                  <a:pt x="1978112" y="237815"/>
                  <a:pt x="1969331" y="242571"/>
                </a:cubicBezTo>
                <a:lnTo>
                  <a:pt x="1960550" y="242571"/>
                </a:lnTo>
                <a:cubicBezTo>
                  <a:pt x="1946647" y="230863"/>
                  <a:pt x="1939696" y="221351"/>
                  <a:pt x="1939696" y="214033"/>
                </a:cubicBezTo>
                <a:lnTo>
                  <a:pt x="1934208" y="205253"/>
                </a:lnTo>
                <a:lnTo>
                  <a:pt x="1934208" y="195374"/>
                </a:lnTo>
                <a:cubicBezTo>
                  <a:pt x="1934208" y="194276"/>
                  <a:pt x="1935671" y="192813"/>
                  <a:pt x="1938598" y="190984"/>
                </a:cubicBezTo>
                <a:lnTo>
                  <a:pt x="1944086" y="190984"/>
                </a:lnTo>
                <a:cubicBezTo>
                  <a:pt x="1947013" y="192447"/>
                  <a:pt x="1949574" y="196106"/>
                  <a:pt x="1951769" y="201960"/>
                </a:cubicBezTo>
                <a:lnTo>
                  <a:pt x="1953965" y="201960"/>
                </a:lnTo>
                <a:cubicBezTo>
                  <a:pt x="1962014" y="196472"/>
                  <a:pt x="1970063" y="190618"/>
                  <a:pt x="1978112" y="184398"/>
                </a:cubicBezTo>
                <a:cubicBezTo>
                  <a:pt x="1990186" y="175251"/>
                  <a:pt x="2002260" y="167202"/>
                  <a:pt x="2014333" y="160251"/>
                </a:cubicBezTo>
                <a:lnTo>
                  <a:pt x="2050554" y="133908"/>
                </a:lnTo>
                <a:cubicBezTo>
                  <a:pt x="2051652" y="133908"/>
                  <a:pt x="2054213" y="130615"/>
                  <a:pt x="2058238" y="124030"/>
                </a:cubicBezTo>
                <a:cubicBezTo>
                  <a:pt x="2058969" y="83418"/>
                  <a:pt x="2059335" y="51953"/>
                  <a:pt x="2059335" y="29635"/>
                </a:cubicBezTo>
                <a:cubicBezTo>
                  <a:pt x="2059335" y="20855"/>
                  <a:pt x="2055676" y="16464"/>
                  <a:pt x="2048359" y="16464"/>
                </a:cubicBezTo>
                <a:lnTo>
                  <a:pt x="2047261" y="14269"/>
                </a:lnTo>
                <a:lnTo>
                  <a:pt x="2047261" y="6586"/>
                </a:lnTo>
                <a:cubicBezTo>
                  <a:pt x="2047627" y="2195"/>
                  <a:pt x="2048725" y="0"/>
                  <a:pt x="2050554"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44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3145155" y="550545"/>
            <a:ext cx="2139950" cy="392430"/>
          </a:xfrm>
          <a:prstGeom prst="rect">
            <a:avLst/>
          </a:prstGeom>
          <a:noFill/>
        </p:spPr>
        <p:txBody>
          <a:bodyPr wrap="square" rtlCol="0">
            <a:noAutofit/>
          </a:bodyPr>
          <a:lstStyle/>
          <a:p>
            <a:r>
              <a:rPr lang="zh-CN" altLang="en-US"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SWOT analysis</a:t>
            </a:r>
          </a:p>
        </p:txBody>
      </p:sp>
      <p:sp>
        <p:nvSpPr>
          <p:cNvPr id="22" name="矩形 21"/>
          <p:cNvSpPr/>
          <p:nvPr/>
        </p:nvSpPr>
        <p:spPr>
          <a:xfrm rot="2700000">
            <a:off x="4603115" y="2471420"/>
            <a:ext cx="2663825" cy="2787650"/>
          </a:xfrm>
          <a:prstGeom prst="rect">
            <a:avLst/>
          </a:prstGeom>
          <a:solidFill>
            <a:srgbClr val="4D9921"/>
          </a:solidFill>
          <a:ln>
            <a:noFill/>
          </a:ln>
          <a:scene3d>
            <a:camera prst="orthographicFront">
              <a:rot lat="0" lon="0" rev="0"/>
            </a:camera>
            <a:lightRig rig="threePt" dir="t"/>
          </a:scene3d>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25" name="组合 24"/>
          <p:cNvGrpSpPr/>
          <p:nvPr/>
        </p:nvGrpSpPr>
        <p:grpSpPr>
          <a:xfrm>
            <a:off x="945515" y="1524635"/>
            <a:ext cx="5009515" cy="2351405"/>
            <a:chOff x="945515" y="1524635"/>
            <a:chExt cx="5009515" cy="2351405"/>
          </a:xfrm>
        </p:grpSpPr>
        <p:sp>
          <p:nvSpPr>
            <p:cNvPr id="6" name="泪滴形 5"/>
            <p:cNvSpPr/>
            <p:nvPr/>
          </p:nvSpPr>
          <p:spPr>
            <a:xfrm flipV="1">
              <a:off x="4088130" y="2159000"/>
              <a:ext cx="1797050" cy="1717040"/>
            </a:xfrm>
            <a:prstGeom prst="teardrop">
              <a:avLst/>
            </a:prstGeom>
            <a:solidFill>
              <a:schemeClr val="accent4">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74" name="文本框 73"/>
            <p:cNvSpPr txBox="1"/>
            <p:nvPr/>
          </p:nvSpPr>
          <p:spPr>
            <a:xfrm>
              <a:off x="4597400" y="2284413"/>
              <a:ext cx="1357630" cy="1568450"/>
            </a:xfrm>
            <a:prstGeom prst="rect">
              <a:avLst/>
            </a:prstGeom>
            <a:noFill/>
          </p:spPr>
          <p:txBody>
            <a:bodyPr wrap="square" rtlCol="0">
              <a:spAutoFit/>
            </a:bodyPr>
            <a:lstStyle/>
            <a:p>
              <a:r>
                <a:rPr lang="en-US" altLang="zh-CN" sz="9600" b="1" dirty="0">
                  <a:solidFill>
                    <a:schemeClr val="tx1">
                      <a:alpha val="58000"/>
                    </a:schemeClr>
                  </a:solidFill>
                  <a:ea typeface="微软雅黑" panose="020B0503020204020204" pitchFamily="34" charset="-122"/>
                  <a:cs typeface="Allan" panose="02000803000000000000" charset="0"/>
                  <a:sym typeface="Arial" panose="020B0604020202020204" pitchFamily="34" charset="0"/>
                </a:rPr>
                <a:t>S</a:t>
              </a:r>
            </a:p>
          </p:txBody>
        </p:sp>
        <p:grpSp>
          <p:nvGrpSpPr>
            <p:cNvPr id="79" name="组合 78"/>
            <p:cNvGrpSpPr/>
            <p:nvPr/>
          </p:nvGrpSpPr>
          <p:grpSpPr>
            <a:xfrm>
              <a:off x="945515" y="1524635"/>
              <a:ext cx="3934460" cy="1005205"/>
              <a:chOff x="1489" y="2401"/>
              <a:chExt cx="6196" cy="1583"/>
            </a:xfrm>
          </p:grpSpPr>
          <p:cxnSp>
            <p:nvCxnSpPr>
              <p:cNvPr id="20" name="直接连接符 19"/>
              <p:cNvCxnSpPr/>
              <p:nvPr/>
            </p:nvCxnSpPr>
            <p:spPr>
              <a:xfrm flipH="1" flipV="1">
                <a:off x="6771" y="2420"/>
                <a:ext cx="915" cy="1564"/>
              </a:xfrm>
              <a:prstGeom prst="line">
                <a:avLst/>
              </a:prstGeom>
              <a:ln>
                <a:solidFill>
                  <a:srgbClr val="267A12"/>
                </a:solidFill>
                <a:prstDash val="dash"/>
              </a:ln>
            </p:spPr>
            <p:style>
              <a:lnRef idx="2">
                <a:schemeClr val="accent1"/>
              </a:lnRef>
              <a:fillRef idx="0">
                <a:srgbClr val="FFFFFF"/>
              </a:fillRef>
              <a:effectRef idx="0">
                <a:srgbClr val="FFFFFF"/>
              </a:effectRef>
              <a:fontRef idx="minor">
                <a:schemeClr val="tx1"/>
              </a:fontRef>
            </p:style>
          </p:cxnSp>
          <p:cxnSp>
            <p:nvCxnSpPr>
              <p:cNvPr id="21" name="直接连接符 20"/>
              <p:cNvCxnSpPr/>
              <p:nvPr/>
            </p:nvCxnSpPr>
            <p:spPr>
              <a:xfrm flipH="1">
                <a:off x="1489" y="2401"/>
                <a:ext cx="5219" cy="26"/>
              </a:xfrm>
              <a:prstGeom prst="line">
                <a:avLst/>
              </a:prstGeom>
              <a:ln>
                <a:solidFill>
                  <a:srgbClr val="267A12"/>
                </a:solidFill>
                <a:prstDash val="dash"/>
              </a:ln>
            </p:spPr>
            <p:style>
              <a:lnRef idx="2">
                <a:schemeClr val="accent1"/>
              </a:lnRef>
              <a:fillRef idx="0">
                <a:srgbClr val="FFFFFF"/>
              </a:fillRef>
              <a:effectRef idx="0">
                <a:srgbClr val="FFFFFF"/>
              </a:effectRef>
              <a:fontRef idx="minor">
                <a:schemeClr val="tx1"/>
              </a:fontRef>
            </p:style>
          </p:cxnSp>
        </p:grpSp>
        <p:grpSp>
          <p:nvGrpSpPr>
            <p:cNvPr id="90" name="组合 89"/>
            <p:cNvGrpSpPr/>
            <p:nvPr/>
          </p:nvGrpSpPr>
          <p:grpSpPr>
            <a:xfrm>
              <a:off x="1014730" y="1578610"/>
              <a:ext cx="2303145" cy="2065655"/>
              <a:chOff x="1598" y="2486"/>
              <a:chExt cx="3627" cy="3253"/>
            </a:xfrm>
          </p:grpSpPr>
          <p:sp>
            <p:nvSpPr>
              <p:cNvPr id="34" name="任意多边形 33"/>
              <p:cNvSpPr/>
              <p:nvPr/>
            </p:nvSpPr>
            <p:spPr>
              <a:xfrm>
                <a:off x="1667" y="2486"/>
                <a:ext cx="3558" cy="790"/>
              </a:xfrm>
              <a:custGeom>
                <a:avLst/>
                <a:gdLst>
                  <a:gd name="connsiteX0" fmla="*/ 0 w 4561"/>
                  <a:gd name="connsiteY0" fmla="*/ 239 h 1055"/>
                  <a:gd name="connsiteX1" fmla="*/ 342 w 4561"/>
                  <a:gd name="connsiteY1" fmla="*/ 0 h 1055"/>
                  <a:gd name="connsiteX2" fmla="*/ 4561 w 4561"/>
                  <a:gd name="connsiteY2" fmla="*/ 35 h 1055"/>
                  <a:gd name="connsiteX3" fmla="*/ 4561 w 4561"/>
                  <a:gd name="connsiteY3" fmla="*/ 1055 h 1055"/>
                  <a:gd name="connsiteX4" fmla="*/ 0 w 4561"/>
                  <a:gd name="connsiteY4" fmla="*/ 1055 h 1055"/>
                  <a:gd name="connsiteX5" fmla="*/ 0 w 4561"/>
                  <a:gd name="connsiteY5" fmla="*/ 239 h 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61" h="1055">
                    <a:moveTo>
                      <a:pt x="0" y="239"/>
                    </a:moveTo>
                    <a:lnTo>
                      <a:pt x="342" y="0"/>
                    </a:lnTo>
                    <a:lnTo>
                      <a:pt x="4561" y="35"/>
                    </a:lnTo>
                    <a:lnTo>
                      <a:pt x="4561" y="1055"/>
                    </a:lnTo>
                    <a:lnTo>
                      <a:pt x="0" y="1055"/>
                    </a:lnTo>
                    <a:lnTo>
                      <a:pt x="0" y="239"/>
                    </a:lnTo>
                    <a:close/>
                  </a:path>
                </a:pathLst>
              </a:custGeom>
              <a:gradFill>
                <a:gsLst>
                  <a:gs pos="0">
                    <a:srgbClr val="3DA333"/>
                  </a:gs>
                  <a:gs pos="89000">
                    <a:srgbClr val="74B62F"/>
                  </a:gs>
                </a:gsLst>
                <a:lin ang="0" scaled="0"/>
              </a:gradFill>
              <a:ln>
                <a:noFill/>
              </a:ln>
              <a:effectLst>
                <a:outerShdw blurRad="571500" dist="101600" dir="5400000" algn="t"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1800" b="1" dirty="0">
                    <a:latin typeface="Arial" panose="020B0604020202020204" pitchFamily="34" charset="0"/>
                    <a:ea typeface="微软雅黑" panose="020B0503020204020204" pitchFamily="34" charset="-122"/>
                    <a:cs typeface="梦源黑体 CN W13" panose="020B0200000000000000" pitchFamily="34" charset="-122"/>
                    <a:sym typeface="Arial" panose="020B0604020202020204" pitchFamily="34" charset="0"/>
                  </a:rPr>
                  <a:t>Strengths：</a:t>
                </a:r>
                <a:r>
                  <a:rPr lang="zh-CN" altLang="en-US" sz="1800" b="1" dirty="0">
                    <a:latin typeface="Arial" panose="020B0604020202020204" pitchFamily="34" charset="0"/>
                    <a:ea typeface="微软雅黑" panose="020B0503020204020204" pitchFamily="34" charset="-122"/>
                    <a:cs typeface="梦源黑体 CN W13" panose="020B0200000000000000" pitchFamily="34" charset="-122"/>
                    <a:sym typeface="Arial" panose="020B0604020202020204" pitchFamily="34" charset="0"/>
                  </a:rPr>
                  <a:t>优势</a:t>
                </a:r>
              </a:p>
            </p:txBody>
          </p:sp>
          <p:sp>
            <p:nvSpPr>
              <p:cNvPr id="14" name="缺角矩形 13"/>
              <p:cNvSpPr/>
              <p:nvPr/>
            </p:nvSpPr>
            <p:spPr>
              <a:xfrm flipH="1">
                <a:off x="1598" y="3616"/>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你的优势</a:t>
                </a:r>
              </a:p>
            </p:txBody>
          </p:sp>
          <p:sp>
            <p:nvSpPr>
              <p:cNvPr id="26" name="缺角矩形 25"/>
              <p:cNvSpPr/>
              <p:nvPr/>
            </p:nvSpPr>
            <p:spPr>
              <a:xfrm flipH="1">
                <a:off x="1598" y="4380"/>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你的优势</a:t>
                </a:r>
              </a:p>
            </p:txBody>
          </p:sp>
          <p:sp>
            <p:nvSpPr>
              <p:cNvPr id="27" name="缺角矩形 26"/>
              <p:cNvSpPr/>
              <p:nvPr/>
            </p:nvSpPr>
            <p:spPr>
              <a:xfrm flipH="1">
                <a:off x="1598" y="5145"/>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你的优势</a:t>
                </a:r>
              </a:p>
            </p:txBody>
          </p:sp>
        </p:grpSp>
      </p:grpSp>
      <p:grpSp>
        <p:nvGrpSpPr>
          <p:cNvPr id="33" name="组合 32"/>
          <p:cNvGrpSpPr/>
          <p:nvPr/>
        </p:nvGrpSpPr>
        <p:grpSpPr>
          <a:xfrm>
            <a:off x="945515" y="3994785"/>
            <a:ext cx="5009515" cy="2313305"/>
            <a:chOff x="945515" y="3994785"/>
            <a:chExt cx="5009515" cy="2313305"/>
          </a:xfrm>
        </p:grpSpPr>
        <p:sp>
          <p:nvSpPr>
            <p:cNvPr id="4" name="泪滴形 3"/>
            <p:cNvSpPr/>
            <p:nvPr/>
          </p:nvSpPr>
          <p:spPr>
            <a:xfrm>
              <a:off x="4088130" y="3994785"/>
              <a:ext cx="1797050" cy="1717040"/>
            </a:xfrm>
            <a:prstGeom prst="teardrop">
              <a:avLst/>
            </a:prstGeom>
            <a:solidFill>
              <a:schemeClr val="accent4">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77" name="文本框 76"/>
            <p:cNvSpPr txBox="1"/>
            <p:nvPr/>
          </p:nvSpPr>
          <p:spPr>
            <a:xfrm>
              <a:off x="4597400" y="4055428"/>
              <a:ext cx="1357630" cy="1568450"/>
            </a:xfrm>
            <a:prstGeom prst="rect">
              <a:avLst/>
            </a:prstGeom>
            <a:noFill/>
          </p:spPr>
          <p:txBody>
            <a:bodyPr wrap="square" rtlCol="0">
              <a:spAutoFit/>
            </a:bodyPr>
            <a:lstStyle/>
            <a:p>
              <a:r>
                <a:rPr lang="en-US" altLang="zh-CN" sz="9600" b="1" dirty="0">
                  <a:solidFill>
                    <a:schemeClr val="tx1">
                      <a:alpha val="58000"/>
                    </a:schemeClr>
                  </a:solidFill>
                  <a:ea typeface="微软雅黑" panose="020B0503020204020204" pitchFamily="34" charset="-122"/>
                  <a:sym typeface="Arial" panose="020B0604020202020204" pitchFamily="34" charset="0"/>
                </a:rPr>
                <a:t>O</a:t>
              </a:r>
            </a:p>
          </p:txBody>
        </p:sp>
        <p:grpSp>
          <p:nvGrpSpPr>
            <p:cNvPr id="87" name="组合 86"/>
            <p:cNvGrpSpPr/>
            <p:nvPr/>
          </p:nvGrpSpPr>
          <p:grpSpPr>
            <a:xfrm>
              <a:off x="991235" y="4145280"/>
              <a:ext cx="2302510" cy="2039620"/>
              <a:chOff x="1561" y="6279"/>
              <a:chExt cx="3626" cy="3212"/>
            </a:xfrm>
          </p:grpSpPr>
          <p:sp>
            <p:nvSpPr>
              <p:cNvPr id="37" name="缺角矩形 36"/>
              <p:cNvSpPr/>
              <p:nvPr/>
            </p:nvSpPr>
            <p:spPr>
              <a:xfrm flipH="1">
                <a:off x="1561" y="7368"/>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你的机会</a:t>
                </a:r>
              </a:p>
            </p:txBody>
          </p:sp>
          <p:sp>
            <p:nvSpPr>
              <p:cNvPr id="38" name="缺角矩形 37"/>
              <p:cNvSpPr/>
              <p:nvPr/>
            </p:nvSpPr>
            <p:spPr>
              <a:xfrm flipH="1">
                <a:off x="1561" y="8132"/>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你的机会</a:t>
                </a:r>
              </a:p>
            </p:txBody>
          </p:sp>
          <p:sp>
            <p:nvSpPr>
              <p:cNvPr id="39" name="缺角矩形 38"/>
              <p:cNvSpPr/>
              <p:nvPr/>
            </p:nvSpPr>
            <p:spPr>
              <a:xfrm flipH="1">
                <a:off x="1561" y="8897"/>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你的机会</a:t>
                </a:r>
              </a:p>
            </p:txBody>
          </p:sp>
          <p:sp>
            <p:nvSpPr>
              <p:cNvPr id="40" name="任意多边形 39"/>
              <p:cNvSpPr/>
              <p:nvPr/>
            </p:nvSpPr>
            <p:spPr>
              <a:xfrm>
                <a:off x="1668" y="6279"/>
                <a:ext cx="3518" cy="790"/>
              </a:xfrm>
              <a:custGeom>
                <a:avLst/>
                <a:gdLst>
                  <a:gd name="connsiteX0" fmla="*/ 0 w 4561"/>
                  <a:gd name="connsiteY0" fmla="*/ 239 h 1055"/>
                  <a:gd name="connsiteX1" fmla="*/ 342 w 4561"/>
                  <a:gd name="connsiteY1" fmla="*/ 0 h 1055"/>
                  <a:gd name="connsiteX2" fmla="*/ 4561 w 4561"/>
                  <a:gd name="connsiteY2" fmla="*/ 35 h 1055"/>
                  <a:gd name="connsiteX3" fmla="*/ 4561 w 4561"/>
                  <a:gd name="connsiteY3" fmla="*/ 1055 h 1055"/>
                  <a:gd name="connsiteX4" fmla="*/ 0 w 4561"/>
                  <a:gd name="connsiteY4" fmla="*/ 1055 h 1055"/>
                  <a:gd name="connsiteX5" fmla="*/ 0 w 4561"/>
                  <a:gd name="connsiteY5" fmla="*/ 239 h 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61" h="1055">
                    <a:moveTo>
                      <a:pt x="0" y="239"/>
                    </a:moveTo>
                    <a:lnTo>
                      <a:pt x="342" y="0"/>
                    </a:lnTo>
                    <a:lnTo>
                      <a:pt x="4561" y="35"/>
                    </a:lnTo>
                    <a:lnTo>
                      <a:pt x="4561" y="1055"/>
                    </a:lnTo>
                    <a:lnTo>
                      <a:pt x="0" y="1055"/>
                    </a:lnTo>
                    <a:lnTo>
                      <a:pt x="0" y="239"/>
                    </a:lnTo>
                    <a:close/>
                  </a:path>
                </a:pathLst>
              </a:custGeom>
              <a:gradFill>
                <a:gsLst>
                  <a:gs pos="0">
                    <a:srgbClr val="3DA333"/>
                  </a:gs>
                  <a:gs pos="89000">
                    <a:srgbClr val="74B62F"/>
                  </a:gs>
                </a:gsLst>
                <a:lin ang="0" scaled="0"/>
              </a:gradFill>
              <a:ln>
                <a:noFill/>
              </a:ln>
              <a:effectLst>
                <a:outerShdw blurRad="571500" dist="101600" dir="5400000" algn="t"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1600" b="1" dirty="0" err="1">
                    <a:latin typeface="Arial" panose="020B0604020202020204" pitchFamily="34" charset="0"/>
                    <a:ea typeface="微软雅黑" panose="020B0503020204020204" pitchFamily="34" charset="-122"/>
                    <a:cs typeface="梦源黑体 CN W13" panose="020B0200000000000000" pitchFamily="34" charset="-122"/>
                    <a:sym typeface="Arial" panose="020B0604020202020204" pitchFamily="34" charset="0"/>
                  </a:rPr>
                  <a:t>Opportunities：机会</a:t>
                </a:r>
                <a:endParaRPr lang="en-US" altLang="zh-CN" sz="1600" b="1" dirty="0">
                  <a:latin typeface="Arial" panose="020B0604020202020204" pitchFamily="34" charset="0"/>
                  <a:ea typeface="微软雅黑" panose="020B0503020204020204" pitchFamily="34" charset="-122"/>
                  <a:cs typeface="梦源黑体 CN W13" panose="020B0200000000000000" pitchFamily="34" charset="-122"/>
                  <a:sym typeface="Arial" panose="020B0604020202020204" pitchFamily="34" charset="0"/>
                </a:endParaRPr>
              </a:p>
            </p:txBody>
          </p:sp>
        </p:grpSp>
        <p:grpSp>
          <p:nvGrpSpPr>
            <p:cNvPr id="11" name="组合 10"/>
            <p:cNvGrpSpPr/>
            <p:nvPr/>
          </p:nvGrpSpPr>
          <p:grpSpPr>
            <a:xfrm>
              <a:off x="945515" y="5256530"/>
              <a:ext cx="3934460" cy="1051560"/>
              <a:chOff x="1489" y="8078"/>
              <a:chExt cx="6196" cy="1656"/>
            </a:xfrm>
          </p:grpSpPr>
          <p:cxnSp>
            <p:nvCxnSpPr>
              <p:cNvPr id="2" name="直接连接符 1"/>
              <p:cNvCxnSpPr/>
              <p:nvPr/>
            </p:nvCxnSpPr>
            <p:spPr>
              <a:xfrm flipH="1">
                <a:off x="1489" y="9708"/>
                <a:ext cx="5219" cy="26"/>
              </a:xfrm>
              <a:prstGeom prst="line">
                <a:avLst/>
              </a:prstGeom>
              <a:ln>
                <a:solidFill>
                  <a:srgbClr val="267A12"/>
                </a:solidFill>
                <a:prstDash val="dash"/>
              </a:ln>
            </p:spPr>
            <p:style>
              <a:lnRef idx="2">
                <a:schemeClr val="accent1"/>
              </a:lnRef>
              <a:fillRef idx="0">
                <a:srgbClr val="FFFFFF"/>
              </a:fillRef>
              <a:effectRef idx="0">
                <a:srgbClr val="FFFFFF"/>
              </a:effectRef>
              <a:fontRef idx="minor">
                <a:schemeClr val="tx1"/>
              </a:fontRef>
            </p:style>
          </p:cxnSp>
          <p:cxnSp>
            <p:nvCxnSpPr>
              <p:cNvPr id="10" name="直接连接符 9"/>
              <p:cNvCxnSpPr/>
              <p:nvPr/>
            </p:nvCxnSpPr>
            <p:spPr>
              <a:xfrm flipV="1">
                <a:off x="6771" y="8078"/>
                <a:ext cx="915" cy="1564"/>
              </a:xfrm>
              <a:prstGeom prst="line">
                <a:avLst/>
              </a:prstGeom>
              <a:ln>
                <a:solidFill>
                  <a:srgbClr val="267A12"/>
                </a:solidFill>
                <a:prstDash val="dash"/>
              </a:ln>
            </p:spPr>
            <p:style>
              <a:lnRef idx="2">
                <a:schemeClr val="accent1"/>
              </a:lnRef>
              <a:fillRef idx="0">
                <a:srgbClr val="FFFFFF"/>
              </a:fillRef>
              <a:effectRef idx="0">
                <a:srgbClr val="FFFFFF"/>
              </a:effectRef>
              <a:fontRef idx="minor">
                <a:schemeClr val="tx1"/>
              </a:fontRef>
            </p:style>
          </p:cxnSp>
        </p:grpSp>
      </p:grpSp>
      <p:grpSp>
        <p:nvGrpSpPr>
          <p:cNvPr id="35" name="组合 34"/>
          <p:cNvGrpSpPr/>
          <p:nvPr/>
        </p:nvGrpSpPr>
        <p:grpSpPr>
          <a:xfrm>
            <a:off x="6030595" y="3994785"/>
            <a:ext cx="5219065" cy="2313305"/>
            <a:chOff x="6030595" y="3994785"/>
            <a:chExt cx="5219065" cy="2313305"/>
          </a:xfrm>
        </p:grpSpPr>
        <p:sp>
          <p:nvSpPr>
            <p:cNvPr id="8" name="泪滴形 7"/>
            <p:cNvSpPr/>
            <p:nvPr/>
          </p:nvSpPr>
          <p:spPr>
            <a:xfrm flipH="1">
              <a:off x="6030595" y="3994785"/>
              <a:ext cx="1797050" cy="1717040"/>
            </a:xfrm>
            <a:prstGeom prst="teardrop">
              <a:avLst/>
            </a:prstGeom>
            <a:solidFill>
              <a:schemeClr val="accent4">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76" name="文本框 75"/>
            <p:cNvSpPr txBox="1"/>
            <p:nvPr/>
          </p:nvSpPr>
          <p:spPr>
            <a:xfrm>
              <a:off x="6332220" y="4055428"/>
              <a:ext cx="1357630" cy="1568450"/>
            </a:xfrm>
            <a:prstGeom prst="rect">
              <a:avLst/>
            </a:prstGeom>
            <a:noFill/>
          </p:spPr>
          <p:txBody>
            <a:bodyPr wrap="square" rtlCol="0">
              <a:spAutoFit/>
            </a:bodyPr>
            <a:lstStyle/>
            <a:p>
              <a:r>
                <a:rPr lang="en-US" altLang="zh-CN" sz="9600" b="1" dirty="0">
                  <a:solidFill>
                    <a:schemeClr val="tx1">
                      <a:alpha val="58000"/>
                    </a:schemeClr>
                  </a:solidFill>
                  <a:ea typeface="微软雅黑" panose="020B0503020204020204" pitchFamily="34" charset="-122"/>
                  <a:sym typeface="Arial" panose="020B0604020202020204" pitchFamily="34" charset="0"/>
                </a:rPr>
                <a:t>T</a:t>
              </a:r>
            </a:p>
          </p:txBody>
        </p:sp>
        <p:grpSp>
          <p:nvGrpSpPr>
            <p:cNvPr id="88" name="组合 87"/>
            <p:cNvGrpSpPr/>
            <p:nvPr/>
          </p:nvGrpSpPr>
          <p:grpSpPr>
            <a:xfrm>
              <a:off x="8898255" y="4145280"/>
              <a:ext cx="2302510" cy="2039620"/>
              <a:chOff x="14013" y="6528"/>
              <a:chExt cx="3626" cy="3212"/>
            </a:xfrm>
          </p:grpSpPr>
          <p:sp>
            <p:nvSpPr>
              <p:cNvPr id="64" name="缺角矩形 63"/>
              <p:cNvSpPr/>
              <p:nvPr/>
            </p:nvSpPr>
            <p:spPr>
              <a:xfrm>
                <a:off x="14013" y="7617"/>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你的威胁</a:t>
                </a:r>
              </a:p>
            </p:txBody>
          </p:sp>
          <p:sp>
            <p:nvSpPr>
              <p:cNvPr id="65" name="缺角矩形 64"/>
              <p:cNvSpPr/>
              <p:nvPr/>
            </p:nvSpPr>
            <p:spPr>
              <a:xfrm>
                <a:off x="14013" y="8381"/>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你的威胁</a:t>
                </a:r>
              </a:p>
            </p:txBody>
          </p:sp>
          <p:sp>
            <p:nvSpPr>
              <p:cNvPr id="66" name="缺角矩形 65"/>
              <p:cNvSpPr/>
              <p:nvPr/>
            </p:nvSpPr>
            <p:spPr>
              <a:xfrm>
                <a:off x="14013" y="9146"/>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你的威胁</a:t>
                </a:r>
              </a:p>
            </p:txBody>
          </p:sp>
          <p:sp>
            <p:nvSpPr>
              <p:cNvPr id="69" name="任意多边形 68"/>
              <p:cNvSpPr/>
              <p:nvPr/>
            </p:nvSpPr>
            <p:spPr>
              <a:xfrm flipH="1">
                <a:off x="14013" y="6528"/>
                <a:ext cx="3557" cy="790"/>
              </a:xfrm>
              <a:custGeom>
                <a:avLst/>
                <a:gdLst>
                  <a:gd name="connsiteX0" fmla="*/ 0 w 4561"/>
                  <a:gd name="connsiteY0" fmla="*/ 239 h 1055"/>
                  <a:gd name="connsiteX1" fmla="*/ 342 w 4561"/>
                  <a:gd name="connsiteY1" fmla="*/ 0 h 1055"/>
                  <a:gd name="connsiteX2" fmla="*/ 4561 w 4561"/>
                  <a:gd name="connsiteY2" fmla="*/ 35 h 1055"/>
                  <a:gd name="connsiteX3" fmla="*/ 4561 w 4561"/>
                  <a:gd name="connsiteY3" fmla="*/ 1055 h 1055"/>
                  <a:gd name="connsiteX4" fmla="*/ 0 w 4561"/>
                  <a:gd name="connsiteY4" fmla="*/ 1055 h 1055"/>
                  <a:gd name="connsiteX5" fmla="*/ 0 w 4561"/>
                  <a:gd name="connsiteY5" fmla="*/ 239 h 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61" h="1055">
                    <a:moveTo>
                      <a:pt x="0" y="239"/>
                    </a:moveTo>
                    <a:lnTo>
                      <a:pt x="342" y="0"/>
                    </a:lnTo>
                    <a:lnTo>
                      <a:pt x="4561" y="35"/>
                    </a:lnTo>
                    <a:lnTo>
                      <a:pt x="4561" y="1055"/>
                    </a:lnTo>
                    <a:lnTo>
                      <a:pt x="0" y="1055"/>
                    </a:lnTo>
                    <a:lnTo>
                      <a:pt x="0" y="239"/>
                    </a:lnTo>
                    <a:close/>
                  </a:path>
                </a:pathLst>
              </a:custGeom>
              <a:gradFill>
                <a:gsLst>
                  <a:gs pos="0">
                    <a:srgbClr val="3DA333"/>
                  </a:gs>
                  <a:gs pos="89000">
                    <a:srgbClr val="74B62F"/>
                  </a:gs>
                </a:gsLst>
                <a:lin ang="0" scaled="0"/>
              </a:gradFill>
              <a:ln>
                <a:noFill/>
              </a:ln>
              <a:effectLst>
                <a:outerShdw blurRad="571500" dist="101600" dir="5400000" algn="t"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1800" b="1" dirty="0" err="1">
                    <a:latin typeface="Arial" panose="020B0604020202020204" pitchFamily="34" charset="0"/>
                    <a:ea typeface="微软雅黑" panose="020B0503020204020204" pitchFamily="34" charset="-122"/>
                    <a:cs typeface="梦源黑体 CN W13" panose="020B0200000000000000" pitchFamily="34" charset="-122"/>
                    <a:sym typeface="Arial" panose="020B0604020202020204" pitchFamily="34" charset="0"/>
                  </a:rPr>
                  <a:t>Threats：威胁</a:t>
                </a:r>
                <a:endParaRPr lang="en-US" altLang="zh-CN" sz="1800" b="1" dirty="0">
                  <a:latin typeface="Arial" panose="020B0604020202020204" pitchFamily="34" charset="0"/>
                  <a:ea typeface="微软雅黑" panose="020B0503020204020204" pitchFamily="34" charset="-122"/>
                  <a:cs typeface="梦源黑体 CN W13" panose="020B0200000000000000" pitchFamily="34" charset="-122"/>
                  <a:sym typeface="Arial" panose="020B0604020202020204" pitchFamily="34" charset="0"/>
                </a:endParaRPr>
              </a:p>
            </p:txBody>
          </p:sp>
        </p:grpSp>
        <p:grpSp>
          <p:nvGrpSpPr>
            <p:cNvPr id="12" name="组合 11"/>
            <p:cNvGrpSpPr/>
            <p:nvPr/>
          </p:nvGrpSpPr>
          <p:grpSpPr>
            <a:xfrm flipH="1">
              <a:off x="7315200" y="5256530"/>
              <a:ext cx="3934460" cy="1051560"/>
              <a:chOff x="1489" y="8078"/>
              <a:chExt cx="6196" cy="1656"/>
            </a:xfrm>
          </p:grpSpPr>
          <p:cxnSp>
            <p:nvCxnSpPr>
              <p:cNvPr id="70" name="直接连接符 69"/>
              <p:cNvCxnSpPr/>
              <p:nvPr/>
            </p:nvCxnSpPr>
            <p:spPr>
              <a:xfrm flipH="1">
                <a:off x="1489" y="9708"/>
                <a:ext cx="5219" cy="26"/>
              </a:xfrm>
              <a:prstGeom prst="line">
                <a:avLst/>
              </a:prstGeom>
              <a:ln>
                <a:solidFill>
                  <a:srgbClr val="267A12"/>
                </a:solidFill>
                <a:prstDash val="dash"/>
              </a:ln>
            </p:spPr>
            <p:style>
              <a:lnRef idx="2">
                <a:schemeClr val="accent1"/>
              </a:lnRef>
              <a:fillRef idx="0">
                <a:srgbClr val="FFFFFF"/>
              </a:fillRef>
              <a:effectRef idx="0">
                <a:srgbClr val="FFFFFF"/>
              </a:effectRef>
              <a:fontRef idx="minor">
                <a:schemeClr val="tx1"/>
              </a:fontRef>
            </p:style>
          </p:cxnSp>
          <p:cxnSp>
            <p:nvCxnSpPr>
              <p:cNvPr id="71" name="直接连接符 70"/>
              <p:cNvCxnSpPr/>
              <p:nvPr/>
            </p:nvCxnSpPr>
            <p:spPr>
              <a:xfrm flipV="1">
                <a:off x="6771" y="8078"/>
                <a:ext cx="915" cy="1564"/>
              </a:xfrm>
              <a:prstGeom prst="line">
                <a:avLst/>
              </a:prstGeom>
              <a:ln>
                <a:solidFill>
                  <a:srgbClr val="267A12"/>
                </a:solidFill>
                <a:prstDash val="dash"/>
              </a:ln>
            </p:spPr>
            <p:style>
              <a:lnRef idx="2">
                <a:schemeClr val="accent1"/>
              </a:lnRef>
              <a:fillRef idx="0">
                <a:srgbClr val="FFFFFF"/>
              </a:fillRef>
              <a:effectRef idx="0">
                <a:srgbClr val="FFFFFF"/>
              </a:effectRef>
              <a:fontRef idx="minor">
                <a:schemeClr val="tx1"/>
              </a:fontRef>
            </p:style>
          </p:cxnSp>
        </p:grpSp>
      </p:grpSp>
      <p:pic>
        <p:nvPicPr>
          <p:cNvPr id="52" name="图片 51"/>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23" name="图片 22"/>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grpSp>
        <p:nvGrpSpPr>
          <p:cNvPr id="32" name="组合 31"/>
          <p:cNvGrpSpPr/>
          <p:nvPr/>
        </p:nvGrpSpPr>
        <p:grpSpPr>
          <a:xfrm>
            <a:off x="6030595" y="1521460"/>
            <a:ext cx="5556885" cy="2354580"/>
            <a:chOff x="6030595" y="1521460"/>
            <a:chExt cx="5556885" cy="2354580"/>
          </a:xfrm>
        </p:grpSpPr>
        <p:sp>
          <p:nvSpPr>
            <p:cNvPr id="5" name="泪滴形 4"/>
            <p:cNvSpPr/>
            <p:nvPr/>
          </p:nvSpPr>
          <p:spPr>
            <a:xfrm flipH="1" flipV="1">
              <a:off x="6030595" y="2159000"/>
              <a:ext cx="1797050" cy="1717040"/>
            </a:xfrm>
            <a:prstGeom prst="teardrop">
              <a:avLst/>
            </a:prstGeom>
            <a:solidFill>
              <a:schemeClr val="accent4">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6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75" name="文本框 74"/>
            <p:cNvSpPr txBox="1"/>
            <p:nvPr/>
          </p:nvSpPr>
          <p:spPr>
            <a:xfrm>
              <a:off x="6332220" y="2284413"/>
              <a:ext cx="1357630" cy="1568450"/>
            </a:xfrm>
            <a:prstGeom prst="rect">
              <a:avLst/>
            </a:prstGeom>
            <a:noFill/>
          </p:spPr>
          <p:txBody>
            <a:bodyPr wrap="square" rtlCol="0">
              <a:spAutoFit/>
            </a:bodyPr>
            <a:lstStyle/>
            <a:p>
              <a:r>
                <a:rPr lang="en-US" altLang="zh-CN" sz="9600" b="1" dirty="0">
                  <a:solidFill>
                    <a:schemeClr val="tx1">
                      <a:alpha val="58000"/>
                    </a:schemeClr>
                  </a:solidFill>
                  <a:ea typeface="微软雅黑" panose="020B0503020204020204" pitchFamily="34" charset="-122"/>
                  <a:sym typeface="Arial" panose="020B0604020202020204" pitchFamily="34" charset="0"/>
                </a:rPr>
                <a:t>W</a:t>
              </a:r>
            </a:p>
          </p:txBody>
        </p:sp>
        <p:grpSp>
          <p:nvGrpSpPr>
            <p:cNvPr id="89" name="组合 88"/>
            <p:cNvGrpSpPr/>
            <p:nvPr/>
          </p:nvGrpSpPr>
          <p:grpSpPr>
            <a:xfrm>
              <a:off x="8898255" y="1578610"/>
              <a:ext cx="2302510" cy="2065655"/>
              <a:chOff x="14013" y="2610"/>
              <a:chExt cx="3626" cy="3253"/>
            </a:xfrm>
          </p:grpSpPr>
          <p:sp>
            <p:nvSpPr>
              <p:cNvPr id="48" name="任意多边形 47"/>
              <p:cNvSpPr/>
              <p:nvPr/>
            </p:nvSpPr>
            <p:spPr>
              <a:xfrm flipH="1">
                <a:off x="14013" y="2610"/>
                <a:ext cx="3558" cy="790"/>
              </a:xfrm>
              <a:custGeom>
                <a:avLst/>
                <a:gdLst>
                  <a:gd name="connsiteX0" fmla="*/ 0 w 4561"/>
                  <a:gd name="connsiteY0" fmla="*/ 239 h 1055"/>
                  <a:gd name="connsiteX1" fmla="*/ 342 w 4561"/>
                  <a:gd name="connsiteY1" fmla="*/ 0 h 1055"/>
                  <a:gd name="connsiteX2" fmla="*/ 4561 w 4561"/>
                  <a:gd name="connsiteY2" fmla="*/ 35 h 1055"/>
                  <a:gd name="connsiteX3" fmla="*/ 4561 w 4561"/>
                  <a:gd name="connsiteY3" fmla="*/ 1055 h 1055"/>
                  <a:gd name="connsiteX4" fmla="*/ 0 w 4561"/>
                  <a:gd name="connsiteY4" fmla="*/ 1055 h 1055"/>
                  <a:gd name="connsiteX5" fmla="*/ 0 w 4561"/>
                  <a:gd name="connsiteY5" fmla="*/ 239 h 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61" h="1055">
                    <a:moveTo>
                      <a:pt x="0" y="239"/>
                    </a:moveTo>
                    <a:lnTo>
                      <a:pt x="342" y="0"/>
                    </a:lnTo>
                    <a:lnTo>
                      <a:pt x="4561" y="35"/>
                    </a:lnTo>
                    <a:lnTo>
                      <a:pt x="4561" y="1055"/>
                    </a:lnTo>
                    <a:lnTo>
                      <a:pt x="0" y="1055"/>
                    </a:lnTo>
                    <a:lnTo>
                      <a:pt x="0" y="239"/>
                    </a:lnTo>
                    <a:close/>
                  </a:path>
                </a:pathLst>
              </a:custGeom>
              <a:gradFill>
                <a:gsLst>
                  <a:gs pos="0">
                    <a:srgbClr val="3DA333"/>
                  </a:gs>
                  <a:gs pos="89000">
                    <a:srgbClr val="74B62F"/>
                  </a:gs>
                </a:gsLst>
                <a:lin ang="0" scaled="0"/>
              </a:gradFill>
              <a:ln>
                <a:noFill/>
              </a:ln>
              <a:effectLst>
                <a:outerShdw blurRad="571500" dist="101600" dir="5400000" algn="t"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1800" b="1" dirty="0" err="1">
                    <a:latin typeface="Arial" panose="020B0604020202020204" pitchFamily="34" charset="0"/>
                    <a:ea typeface="微软雅黑" panose="020B0503020204020204" pitchFamily="34" charset="-122"/>
                    <a:cs typeface="梦源黑体 CN W13" panose="020B0200000000000000" pitchFamily="34" charset="-122"/>
                    <a:sym typeface="Arial" panose="020B0604020202020204" pitchFamily="34" charset="0"/>
                  </a:rPr>
                  <a:t>Weaknesses：劣势</a:t>
                </a:r>
                <a:endParaRPr lang="en-US" altLang="zh-CN" sz="1800" b="1" dirty="0">
                  <a:latin typeface="Arial" panose="020B0604020202020204" pitchFamily="34" charset="0"/>
                  <a:ea typeface="微软雅黑" panose="020B0503020204020204" pitchFamily="34" charset="-122"/>
                  <a:cs typeface="梦源黑体 CN W13" panose="020B0200000000000000" pitchFamily="34" charset="-122"/>
                  <a:sym typeface="Arial" panose="020B0604020202020204" pitchFamily="34" charset="0"/>
                </a:endParaRPr>
              </a:p>
            </p:txBody>
          </p:sp>
          <p:sp>
            <p:nvSpPr>
              <p:cNvPr id="53" name="缺角矩形 52"/>
              <p:cNvSpPr/>
              <p:nvPr/>
            </p:nvSpPr>
            <p:spPr>
              <a:xfrm>
                <a:off x="14013" y="3740"/>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你的劣势</a:t>
                </a:r>
              </a:p>
            </p:txBody>
          </p:sp>
          <p:sp>
            <p:nvSpPr>
              <p:cNvPr id="54" name="缺角矩形 53"/>
              <p:cNvSpPr/>
              <p:nvPr/>
            </p:nvSpPr>
            <p:spPr>
              <a:xfrm>
                <a:off x="14013" y="4504"/>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你的劣势</a:t>
                </a:r>
              </a:p>
            </p:txBody>
          </p:sp>
          <p:sp>
            <p:nvSpPr>
              <p:cNvPr id="55" name="缺角矩形 54"/>
              <p:cNvSpPr/>
              <p:nvPr/>
            </p:nvSpPr>
            <p:spPr>
              <a:xfrm>
                <a:off x="14013" y="5269"/>
                <a:ext cx="3626" cy="594"/>
              </a:xfrm>
              <a:prstGeom prst="plaque">
                <a:avLst/>
              </a:prstGeom>
              <a:gradFill>
                <a:gsLst>
                  <a:gs pos="77000">
                    <a:schemeClr val="accent1">
                      <a:lumMod val="5000"/>
                      <a:lumOff val="95000"/>
                      <a:alpha val="0"/>
                    </a:schemeClr>
                  </a:gs>
                  <a:gs pos="0">
                    <a:srgbClr val="74B62F">
                      <a:alpha val="58000"/>
                    </a:srgbClr>
                  </a:gs>
                </a:gsLst>
                <a:lin ang="0" scaled="0"/>
              </a:gradFill>
              <a:ln>
                <a:solidFill>
                  <a:schemeClr val="accent4">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buFont typeface="Allan" panose="02000803000000000000" charset="0"/>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你的劣势</a:t>
                </a:r>
              </a:p>
            </p:txBody>
          </p:sp>
        </p:grpSp>
        <p:grpSp>
          <p:nvGrpSpPr>
            <p:cNvPr id="80" name="组合 79"/>
            <p:cNvGrpSpPr/>
            <p:nvPr/>
          </p:nvGrpSpPr>
          <p:grpSpPr>
            <a:xfrm flipH="1">
              <a:off x="7315200" y="1524635"/>
              <a:ext cx="3934460" cy="1005205"/>
              <a:chOff x="1489" y="2401"/>
              <a:chExt cx="6196" cy="1583"/>
            </a:xfrm>
          </p:grpSpPr>
          <p:cxnSp>
            <p:nvCxnSpPr>
              <p:cNvPr id="85" name="直接连接符 84"/>
              <p:cNvCxnSpPr/>
              <p:nvPr/>
            </p:nvCxnSpPr>
            <p:spPr>
              <a:xfrm flipH="1" flipV="1">
                <a:off x="6771" y="2420"/>
                <a:ext cx="915" cy="1564"/>
              </a:xfrm>
              <a:prstGeom prst="line">
                <a:avLst/>
              </a:prstGeom>
              <a:ln>
                <a:solidFill>
                  <a:srgbClr val="267A12"/>
                </a:solidFill>
                <a:prstDash val="dash"/>
              </a:ln>
            </p:spPr>
            <p:style>
              <a:lnRef idx="2">
                <a:schemeClr val="accent1"/>
              </a:lnRef>
              <a:fillRef idx="0">
                <a:srgbClr val="FFFFFF"/>
              </a:fillRef>
              <a:effectRef idx="0">
                <a:srgbClr val="FFFFFF"/>
              </a:effectRef>
              <a:fontRef idx="minor">
                <a:schemeClr val="tx1"/>
              </a:fontRef>
            </p:style>
          </p:cxnSp>
          <p:cxnSp>
            <p:nvCxnSpPr>
              <p:cNvPr id="86" name="直接连接符 85"/>
              <p:cNvCxnSpPr/>
              <p:nvPr/>
            </p:nvCxnSpPr>
            <p:spPr>
              <a:xfrm flipH="1">
                <a:off x="1489" y="2401"/>
                <a:ext cx="5219" cy="26"/>
              </a:xfrm>
              <a:prstGeom prst="line">
                <a:avLst/>
              </a:prstGeom>
              <a:ln>
                <a:solidFill>
                  <a:srgbClr val="267A12"/>
                </a:solidFill>
                <a:prstDash val="dash"/>
              </a:ln>
            </p:spPr>
            <p:style>
              <a:lnRef idx="2">
                <a:schemeClr val="accent1"/>
              </a:lnRef>
              <a:fillRef idx="0">
                <a:srgbClr val="FFFFFF"/>
              </a:fillRef>
              <a:effectRef idx="0">
                <a:srgbClr val="FFFFFF"/>
              </a:effectRef>
              <a:fontRef idx="minor">
                <a:schemeClr val="tx1"/>
              </a:fontRef>
            </p:style>
          </p:cxnSp>
        </p:grpSp>
        <p:pic>
          <p:nvPicPr>
            <p:cNvPr id="24" name="图片 23"/>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grpSp>
      <p:grpSp>
        <p:nvGrpSpPr>
          <p:cNvPr id="47" name="组合 46"/>
          <p:cNvGrpSpPr>
            <a:grpSpLocks noRot="1" noChangeAspect="1"/>
          </p:cNvGrpSpPr>
          <p:nvPr/>
        </p:nvGrpSpPr>
        <p:grpSpPr>
          <a:xfrm>
            <a:off x="7851668" y="245988"/>
            <a:ext cx="4376943" cy="874489"/>
            <a:chOff x="0" y="0"/>
            <a:chExt cx="7395" cy="1277"/>
          </a:xfrm>
        </p:grpSpPr>
        <p:sp>
          <p:nvSpPr>
            <p:cNvPr id="49"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50" name="图片 4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51" name="图片 50"/>
            <p:cNvPicPr>
              <a:picLocks noChangeAspect="1"/>
            </p:cNvPicPr>
            <p:nvPr/>
          </p:nvPicPr>
          <p:blipFill>
            <a:blip r:embed="rId11"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2225" y="-587375"/>
            <a:ext cx="12236450" cy="8032750"/>
          </a:xfrm>
          <a:prstGeom prst="rect">
            <a:avLst/>
          </a:prstGeom>
        </p:spPr>
      </p:pic>
      <p:sp>
        <p:nvSpPr>
          <p:cNvPr id="15" name="矩形 14"/>
          <p:cNvSpPr/>
          <p:nvPr/>
        </p:nvSpPr>
        <p:spPr>
          <a:xfrm>
            <a:off x="-24130" y="-243205"/>
            <a:ext cx="13047345" cy="5684520"/>
          </a:xfrm>
          <a:prstGeom prst="rect">
            <a:avLst/>
          </a:prstGeom>
          <a:solidFill>
            <a:schemeClr val="accent4">
              <a:lumMod val="20000"/>
              <a:lumOff val="80000"/>
              <a:alpha val="6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5" name="矩形 84"/>
          <p:cNvSpPr/>
          <p:nvPr userDrawn="1"/>
        </p:nvSpPr>
        <p:spPr>
          <a:xfrm flipV="1">
            <a:off x="-2328545" y="1344930"/>
            <a:ext cx="15914370" cy="6325870"/>
          </a:xfrm>
          <a:prstGeom prst="rect">
            <a:avLst/>
          </a:prstGeom>
          <a:gradFill>
            <a:gsLst>
              <a:gs pos="22000">
                <a:srgbClr val="FFFFFF">
                  <a:alpha val="100000"/>
                </a:srgbClr>
              </a:gs>
              <a:gs pos="54000">
                <a:srgbClr val="FFFFFF">
                  <a:alpha val="87000"/>
                </a:srgbClr>
              </a:gs>
              <a:gs pos="80000">
                <a:schemeClr val="bg1">
                  <a:alpha val="55000"/>
                </a:schemeClr>
              </a:gs>
              <a:gs pos="100000">
                <a:schemeClr val="bg1">
                  <a:alpha val="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6" name="矩形 5"/>
          <p:cNvSpPr/>
          <p:nvPr userDrawn="1"/>
        </p:nvSpPr>
        <p:spPr>
          <a:xfrm>
            <a:off x="-1861185" y="-6190615"/>
            <a:ext cx="15914370" cy="13785850"/>
          </a:xfrm>
          <a:prstGeom prst="rect">
            <a:avLst/>
          </a:prstGeom>
          <a:gradFill rotWithShape="0">
            <a:gsLst>
              <a:gs pos="47000">
                <a:srgbClr val="FFFFFF">
                  <a:alpha val="69000"/>
                </a:srgbClr>
              </a:gs>
              <a:gs pos="32000">
                <a:srgbClr val="FFFFFF">
                  <a:alpha val="79000"/>
                </a:srgbClr>
              </a:gs>
              <a:gs pos="57000">
                <a:srgbClr val="FFFFFF">
                  <a:alpha val="55000"/>
                </a:srgbClr>
              </a:gs>
              <a:gs pos="0">
                <a:srgbClr val="FFFFFF">
                  <a:alpha val="0"/>
                </a:srgbClr>
              </a:gs>
              <a:gs pos="89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7" name="椭圆 86"/>
          <p:cNvSpPr/>
          <p:nvPr/>
        </p:nvSpPr>
        <p:spPr>
          <a:xfrm>
            <a:off x="3961765" y="-1020127"/>
            <a:ext cx="4268470" cy="3444875"/>
          </a:xfrm>
          <a:prstGeom prst="ellipse">
            <a:avLst/>
          </a:prstGeom>
          <a:gradFill>
            <a:gsLst>
              <a:gs pos="3000">
                <a:srgbClr val="FFFFFF">
                  <a:alpha val="57000"/>
                </a:srgbClr>
              </a:gs>
              <a:gs pos="43000">
                <a:schemeClr val="bg1">
                  <a:alpha val="27000"/>
                </a:schemeClr>
              </a:gs>
              <a:gs pos="66000">
                <a:schemeClr val="bg1">
                  <a:alpha val="0"/>
                </a:schemeClr>
              </a:gs>
            </a:gsLst>
            <a:path path="circl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5" name="图片 4"/>
          <p:cNvPicPr>
            <a:picLocks noChangeAspect="1"/>
          </p:cNvPicPr>
          <p:nvPr/>
        </p:nvPicPr>
        <p:blipFill>
          <a:blip r:embed="rId7" cstate="email">
            <a:clrChange>
              <a:clrFrom>
                <a:srgbClr val="F4F9F5">
                  <a:alpha val="100000"/>
                </a:srgbClr>
              </a:clrFrom>
              <a:clrTo>
                <a:srgbClr val="F4F9F5">
                  <a:alpha val="100000"/>
                  <a:alpha val="0"/>
                </a:srgbClr>
              </a:clrTo>
            </a:clrChange>
            <a:extLst>
              <a:ext uri="{28A0092B-C50C-407E-A947-70E740481C1C}">
                <a14:useLocalDpi xmlns:a14="http://schemas.microsoft.com/office/drawing/2010/main"/>
              </a:ext>
            </a:extLst>
          </a:blip>
          <a:stretch>
            <a:fillRect/>
          </a:stretch>
        </p:blipFill>
        <p:spPr>
          <a:xfrm>
            <a:off x="39370" y="2623820"/>
            <a:ext cx="12192000" cy="4883150"/>
          </a:xfrm>
          <a:prstGeom prst="rect">
            <a:avLst/>
          </a:prstGeom>
        </p:spPr>
      </p:pic>
      <p:pic>
        <p:nvPicPr>
          <p:cNvPr id="43" name="图片 42" descr="黑暗中有许多云&#10;&#10;中度可信度描述已自动生成"/>
          <p:cNvPicPr>
            <a:picLocks noChangeAspect="1"/>
          </p:cNvPicPr>
          <p:nvPr/>
        </p:nvPicPr>
        <p:blipFill>
          <a:blip r:embed="rId8" cstate="email">
            <a:alphaModFix amt="70000"/>
            <a:extLst>
              <a:ext uri="{28A0092B-C50C-407E-A947-70E740481C1C}">
                <a14:useLocalDpi xmlns:a14="http://schemas.microsoft.com/office/drawing/2010/main"/>
              </a:ext>
            </a:extLst>
          </a:blip>
          <a:stretch>
            <a:fillRect/>
          </a:stretch>
        </p:blipFill>
        <p:spPr>
          <a:xfrm rot="1260000">
            <a:off x="-2654300" y="5641975"/>
            <a:ext cx="7720965" cy="2426970"/>
          </a:xfrm>
          <a:prstGeom prst="rect">
            <a:avLst/>
          </a:prstGeom>
        </p:spPr>
      </p:pic>
      <p:pic>
        <p:nvPicPr>
          <p:cNvPr id="8" name="图片 7" descr="黑暗中有许多云&#10;&#10;中度可信度描述已自动生成"/>
          <p:cNvPicPr>
            <a:picLocks noChangeAspect="1"/>
          </p:cNvPicPr>
          <p:nvPr/>
        </p:nvPicPr>
        <p:blipFill>
          <a:blip r:embed="rId8" cstate="email">
            <a:alphaModFix amt="70000"/>
            <a:extLst>
              <a:ext uri="{28A0092B-C50C-407E-A947-70E740481C1C}">
                <a14:useLocalDpi xmlns:a14="http://schemas.microsoft.com/office/drawing/2010/main"/>
              </a:ext>
            </a:extLst>
          </a:blip>
          <a:stretch>
            <a:fillRect/>
          </a:stretch>
        </p:blipFill>
        <p:spPr>
          <a:xfrm rot="21300000">
            <a:off x="5683250" y="5705475"/>
            <a:ext cx="7720965" cy="2426970"/>
          </a:xfrm>
          <a:prstGeom prst="rect">
            <a:avLst/>
          </a:prstGeom>
        </p:spPr>
      </p:pic>
      <p:pic>
        <p:nvPicPr>
          <p:cNvPr id="10" name="图片 9"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a:off x="2352040" y="5085080"/>
            <a:ext cx="7720965" cy="2426970"/>
          </a:xfrm>
          <a:prstGeom prst="rect">
            <a:avLst/>
          </a:prstGeom>
        </p:spPr>
      </p:pic>
      <p:pic>
        <p:nvPicPr>
          <p:cNvPr id="12" name="图片 11"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rot="20760000">
            <a:off x="8435340" y="3966845"/>
            <a:ext cx="7720965" cy="2426970"/>
          </a:xfrm>
          <a:prstGeom prst="rect">
            <a:avLst/>
          </a:prstGeom>
        </p:spPr>
      </p:pic>
      <p:pic>
        <p:nvPicPr>
          <p:cNvPr id="13" name="图片 12" descr="黑暗中有许多云&#10;&#10;中度可信度描述已自动生成"/>
          <p:cNvPicPr>
            <a:picLocks noChangeAspect="1"/>
          </p:cNvPicPr>
          <p:nvPr/>
        </p:nvPicPr>
        <p:blipFill>
          <a:blip r:embed="rId8" cstate="email">
            <a:alphaModFix amt="30000"/>
            <a:extLst>
              <a:ext uri="{28A0092B-C50C-407E-A947-70E740481C1C}">
                <a14:useLocalDpi xmlns:a14="http://schemas.microsoft.com/office/drawing/2010/main"/>
              </a:ext>
            </a:extLst>
          </a:blip>
          <a:stretch>
            <a:fillRect/>
          </a:stretch>
        </p:blipFill>
        <p:spPr>
          <a:xfrm rot="780000">
            <a:off x="-2658745" y="3905250"/>
            <a:ext cx="7720965" cy="2426970"/>
          </a:xfrm>
          <a:prstGeom prst="rect">
            <a:avLst/>
          </a:prstGeom>
        </p:spPr>
      </p:pic>
      <p:sp>
        <p:nvSpPr>
          <p:cNvPr id="7" name="任意多边形: 形状 6">
            <a:extLst>
              <a:ext uri="{FF2B5EF4-FFF2-40B4-BE49-F238E27FC236}">
                <a16:creationId xmlns:a16="http://schemas.microsoft.com/office/drawing/2014/main" id="{16CB3909-655B-0CB0-0373-88F27DDEF58C}"/>
              </a:ext>
            </a:extLst>
          </p:cNvPr>
          <p:cNvSpPr/>
          <p:nvPr>
            <p:custDataLst>
              <p:tags r:id="rId1"/>
            </p:custDataLst>
          </p:nvPr>
        </p:nvSpPr>
        <p:spPr>
          <a:xfrm>
            <a:off x="5431790" y="549909"/>
            <a:ext cx="1168400" cy="1288834"/>
          </a:xfrm>
          <a:custGeom>
            <a:avLst/>
            <a:gdLst>
              <a:gd name="connsiteX0" fmla="*/ 584200 w 1168400"/>
              <a:gd name="connsiteY0" fmla="*/ 0 h 1288834"/>
              <a:gd name="connsiteX1" fmla="*/ 1168400 w 1168400"/>
              <a:gd name="connsiteY1" fmla="*/ 644417 h 1288834"/>
              <a:gd name="connsiteX2" fmla="*/ 584200 w 1168400"/>
              <a:gd name="connsiteY2" fmla="*/ 1288834 h 1288834"/>
              <a:gd name="connsiteX3" fmla="*/ 0 w 1168400"/>
              <a:gd name="connsiteY3" fmla="*/ 644417 h 1288834"/>
              <a:gd name="connsiteX4" fmla="*/ 584200 w 1168400"/>
              <a:gd name="connsiteY4" fmla="*/ 0 h 1288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8400" h="1288834">
                <a:moveTo>
                  <a:pt x="584200" y="0"/>
                </a:moveTo>
                <a:cubicBezTo>
                  <a:pt x="906845" y="0"/>
                  <a:pt x="1168400" y="288515"/>
                  <a:pt x="1168400" y="644417"/>
                </a:cubicBezTo>
                <a:cubicBezTo>
                  <a:pt x="1168400" y="1000319"/>
                  <a:pt x="906845" y="1288834"/>
                  <a:pt x="584200" y="1288834"/>
                </a:cubicBezTo>
                <a:cubicBezTo>
                  <a:pt x="261556" y="1288834"/>
                  <a:pt x="0" y="1000319"/>
                  <a:pt x="0" y="644417"/>
                </a:cubicBezTo>
                <a:cubicBezTo>
                  <a:pt x="0" y="288515"/>
                  <a:pt x="261556" y="0"/>
                  <a:pt x="584200" y="0"/>
                </a:cubicBezTo>
                <a:close/>
              </a:path>
            </a:pathLst>
          </a:custGeom>
          <a:noFill/>
          <a:ln>
            <a:gradFill>
              <a:gsLst>
                <a:gs pos="0">
                  <a:srgbClr val="CBD705">
                    <a:alpha val="87000"/>
                  </a:srgbClr>
                </a:gs>
                <a:gs pos="95000">
                  <a:srgbClr val="2F6702"/>
                </a:gs>
                <a:gs pos="46000">
                  <a:srgbClr val="3AA32F">
                    <a:alpha val="83000"/>
                  </a:srgbClr>
                </a:gs>
              </a:gsLst>
              <a:lin ang="3600000" scaled="1"/>
            </a:gra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1" name="文本框 10">
            <a:extLst>
              <a:ext uri="{FF2B5EF4-FFF2-40B4-BE49-F238E27FC236}">
                <a16:creationId xmlns:a16="http://schemas.microsoft.com/office/drawing/2014/main" id="{0818B9EA-E26A-9B65-7B16-A56EBC84B180}"/>
              </a:ext>
            </a:extLst>
          </p:cNvPr>
          <p:cNvSpPr txBox="1"/>
          <p:nvPr>
            <p:custDataLst>
              <p:tags r:id="rId2"/>
            </p:custDataLst>
          </p:nvPr>
        </p:nvSpPr>
        <p:spPr>
          <a:xfrm>
            <a:off x="5656814" y="734828"/>
            <a:ext cx="696516" cy="878681"/>
          </a:xfrm>
          <a:custGeom>
            <a:avLst/>
            <a:gdLst/>
            <a:ahLst/>
            <a:cxnLst/>
            <a:rect l="l" t="t" r="r" b="b"/>
            <a:pathLst>
              <a:path w="696516" h="878681">
                <a:moveTo>
                  <a:pt x="676871" y="846534"/>
                </a:moveTo>
                <a:lnTo>
                  <a:pt x="680442" y="846534"/>
                </a:lnTo>
                <a:cubicBezTo>
                  <a:pt x="680442" y="848915"/>
                  <a:pt x="679252" y="850106"/>
                  <a:pt x="676871" y="850106"/>
                </a:cubicBezTo>
                <a:close/>
                <a:moveTo>
                  <a:pt x="535781" y="800100"/>
                </a:moveTo>
                <a:cubicBezTo>
                  <a:pt x="537567" y="800100"/>
                  <a:pt x="539353" y="801886"/>
                  <a:pt x="541139" y="805458"/>
                </a:cubicBezTo>
                <a:cubicBezTo>
                  <a:pt x="541139" y="807244"/>
                  <a:pt x="539353" y="809030"/>
                  <a:pt x="535781" y="810815"/>
                </a:cubicBezTo>
                <a:cubicBezTo>
                  <a:pt x="533400" y="810815"/>
                  <a:pt x="532210" y="809625"/>
                  <a:pt x="532210" y="807244"/>
                </a:cubicBezTo>
                <a:lnTo>
                  <a:pt x="532210" y="803672"/>
                </a:lnTo>
                <a:cubicBezTo>
                  <a:pt x="532805" y="801290"/>
                  <a:pt x="533996" y="800100"/>
                  <a:pt x="535781" y="800100"/>
                </a:cubicBezTo>
                <a:close/>
                <a:moveTo>
                  <a:pt x="192882" y="703659"/>
                </a:moveTo>
                <a:lnTo>
                  <a:pt x="192882" y="710803"/>
                </a:lnTo>
                <a:lnTo>
                  <a:pt x="198239" y="710803"/>
                </a:lnTo>
                <a:lnTo>
                  <a:pt x="198239" y="703659"/>
                </a:lnTo>
                <a:close/>
                <a:moveTo>
                  <a:pt x="221456" y="605433"/>
                </a:moveTo>
                <a:cubicBezTo>
                  <a:pt x="218480" y="606623"/>
                  <a:pt x="212527" y="610790"/>
                  <a:pt x="203597" y="617934"/>
                </a:cubicBezTo>
                <a:lnTo>
                  <a:pt x="192882" y="617934"/>
                </a:lnTo>
                <a:cubicBezTo>
                  <a:pt x="189905" y="615553"/>
                  <a:pt x="188119" y="614362"/>
                  <a:pt x="187524" y="614362"/>
                </a:cubicBezTo>
                <a:lnTo>
                  <a:pt x="183952" y="614362"/>
                </a:lnTo>
                <a:lnTo>
                  <a:pt x="183952" y="635794"/>
                </a:lnTo>
                <a:cubicBezTo>
                  <a:pt x="185738" y="639365"/>
                  <a:pt x="188119" y="649486"/>
                  <a:pt x="191096" y="666155"/>
                </a:cubicBezTo>
                <a:cubicBezTo>
                  <a:pt x="195263" y="668536"/>
                  <a:pt x="200026" y="669726"/>
                  <a:pt x="205383" y="669726"/>
                </a:cubicBezTo>
                <a:cubicBezTo>
                  <a:pt x="213122" y="669726"/>
                  <a:pt x="218480" y="663178"/>
                  <a:pt x="221456" y="650081"/>
                </a:cubicBezTo>
                <a:cubicBezTo>
                  <a:pt x="224433" y="638175"/>
                  <a:pt x="228005" y="628650"/>
                  <a:pt x="232172" y="621506"/>
                </a:cubicBezTo>
                <a:lnTo>
                  <a:pt x="232172" y="610790"/>
                </a:lnTo>
                <a:cubicBezTo>
                  <a:pt x="232172" y="609005"/>
                  <a:pt x="230386" y="607219"/>
                  <a:pt x="226814" y="605433"/>
                </a:cubicBezTo>
                <a:close/>
                <a:moveTo>
                  <a:pt x="337542" y="544711"/>
                </a:moveTo>
                <a:cubicBezTo>
                  <a:pt x="332780" y="544711"/>
                  <a:pt x="314325" y="554831"/>
                  <a:pt x="282178" y="575072"/>
                </a:cubicBezTo>
                <a:lnTo>
                  <a:pt x="280392" y="585787"/>
                </a:lnTo>
                <a:lnTo>
                  <a:pt x="280392" y="625078"/>
                </a:lnTo>
                <a:cubicBezTo>
                  <a:pt x="280392" y="638770"/>
                  <a:pt x="285155" y="645914"/>
                  <a:pt x="294680" y="646509"/>
                </a:cubicBezTo>
                <a:lnTo>
                  <a:pt x="296466" y="646509"/>
                </a:lnTo>
                <a:cubicBezTo>
                  <a:pt x="315516" y="636389"/>
                  <a:pt x="330994" y="614362"/>
                  <a:pt x="342901" y="580430"/>
                </a:cubicBezTo>
                <a:cubicBezTo>
                  <a:pt x="344091" y="565547"/>
                  <a:pt x="344686" y="557808"/>
                  <a:pt x="344686" y="557212"/>
                </a:cubicBezTo>
                <a:cubicBezTo>
                  <a:pt x="343496" y="548878"/>
                  <a:pt x="341114" y="544711"/>
                  <a:pt x="337542" y="544711"/>
                </a:cubicBezTo>
                <a:close/>
                <a:moveTo>
                  <a:pt x="205383" y="537567"/>
                </a:moveTo>
                <a:lnTo>
                  <a:pt x="176808" y="555426"/>
                </a:lnTo>
                <a:lnTo>
                  <a:pt x="176808" y="573286"/>
                </a:lnTo>
                <a:lnTo>
                  <a:pt x="187524" y="573286"/>
                </a:lnTo>
                <a:cubicBezTo>
                  <a:pt x="202406" y="563165"/>
                  <a:pt x="210146" y="556617"/>
                  <a:pt x="210741" y="553640"/>
                </a:cubicBezTo>
                <a:lnTo>
                  <a:pt x="210741" y="542925"/>
                </a:lnTo>
                <a:cubicBezTo>
                  <a:pt x="210741" y="541139"/>
                  <a:pt x="208955" y="539353"/>
                  <a:pt x="205383" y="537567"/>
                </a:cubicBezTo>
                <a:close/>
                <a:moveTo>
                  <a:pt x="283964" y="496490"/>
                </a:moveTo>
                <a:cubicBezTo>
                  <a:pt x="279202" y="500062"/>
                  <a:pt x="268486" y="505420"/>
                  <a:pt x="251817" y="512564"/>
                </a:cubicBezTo>
                <a:cubicBezTo>
                  <a:pt x="235744" y="520303"/>
                  <a:pt x="225028" y="527447"/>
                  <a:pt x="219671" y="533995"/>
                </a:cubicBezTo>
                <a:lnTo>
                  <a:pt x="219671" y="535781"/>
                </a:lnTo>
                <a:cubicBezTo>
                  <a:pt x="219671" y="537567"/>
                  <a:pt x="221456" y="539353"/>
                  <a:pt x="225028" y="541139"/>
                </a:cubicBezTo>
                <a:lnTo>
                  <a:pt x="232172" y="541139"/>
                </a:lnTo>
                <a:cubicBezTo>
                  <a:pt x="262534" y="523280"/>
                  <a:pt x="281583" y="508992"/>
                  <a:pt x="289322" y="498276"/>
                </a:cubicBezTo>
                <a:lnTo>
                  <a:pt x="289322" y="496490"/>
                </a:lnTo>
                <a:close/>
                <a:moveTo>
                  <a:pt x="283964" y="317897"/>
                </a:moveTo>
                <a:lnTo>
                  <a:pt x="287536" y="317897"/>
                </a:lnTo>
                <a:cubicBezTo>
                  <a:pt x="308372" y="326231"/>
                  <a:pt x="324446" y="331589"/>
                  <a:pt x="335757" y="333970"/>
                </a:cubicBezTo>
                <a:cubicBezTo>
                  <a:pt x="339924" y="336351"/>
                  <a:pt x="343496" y="342900"/>
                  <a:pt x="346472" y="353615"/>
                </a:cubicBezTo>
                <a:cubicBezTo>
                  <a:pt x="355402" y="359569"/>
                  <a:pt x="361355" y="365522"/>
                  <a:pt x="364331" y="371475"/>
                </a:cubicBezTo>
                <a:cubicBezTo>
                  <a:pt x="356592" y="383381"/>
                  <a:pt x="349449" y="389334"/>
                  <a:pt x="342901" y="389334"/>
                </a:cubicBezTo>
                <a:cubicBezTo>
                  <a:pt x="342901" y="390525"/>
                  <a:pt x="342305" y="391120"/>
                  <a:pt x="341114" y="391120"/>
                </a:cubicBezTo>
                <a:lnTo>
                  <a:pt x="314325" y="391120"/>
                </a:lnTo>
                <a:cubicBezTo>
                  <a:pt x="312539" y="391120"/>
                  <a:pt x="310754" y="392906"/>
                  <a:pt x="308967" y="396478"/>
                </a:cubicBezTo>
                <a:lnTo>
                  <a:pt x="308967" y="400050"/>
                </a:lnTo>
                <a:cubicBezTo>
                  <a:pt x="333375" y="404812"/>
                  <a:pt x="349449" y="410170"/>
                  <a:pt x="357188" y="416123"/>
                </a:cubicBezTo>
                <a:cubicBezTo>
                  <a:pt x="357188" y="430411"/>
                  <a:pt x="363736" y="438745"/>
                  <a:pt x="376833" y="441126"/>
                </a:cubicBezTo>
                <a:lnTo>
                  <a:pt x="378619" y="444698"/>
                </a:lnTo>
                <a:lnTo>
                  <a:pt x="378619" y="451842"/>
                </a:lnTo>
                <a:cubicBezTo>
                  <a:pt x="371475" y="461367"/>
                  <a:pt x="361950" y="466130"/>
                  <a:pt x="350044" y="466130"/>
                </a:cubicBezTo>
                <a:cubicBezTo>
                  <a:pt x="322660" y="475059"/>
                  <a:pt x="308967" y="481012"/>
                  <a:pt x="308967" y="483989"/>
                </a:cubicBezTo>
                <a:lnTo>
                  <a:pt x="308967" y="485775"/>
                </a:lnTo>
                <a:lnTo>
                  <a:pt x="310754" y="485775"/>
                </a:lnTo>
                <a:cubicBezTo>
                  <a:pt x="321469" y="485775"/>
                  <a:pt x="332780" y="488751"/>
                  <a:pt x="344686" y="494705"/>
                </a:cubicBezTo>
                <a:cubicBezTo>
                  <a:pt x="370880" y="502444"/>
                  <a:pt x="383977" y="510778"/>
                  <a:pt x="383977" y="519708"/>
                </a:cubicBezTo>
                <a:cubicBezTo>
                  <a:pt x="385763" y="520303"/>
                  <a:pt x="391121" y="531019"/>
                  <a:pt x="400050" y="551855"/>
                </a:cubicBezTo>
                <a:cubicBezTo>
                  <a:pt x="407194" y="562570"/>
                  <a:pt x="410766" y="575667"/>
                  <a:pt x="410766" y="591145"/>
                </a:cubicBezTo>
                <a:cubicBezTo>
                  <a:pt x="410766" y="606623"/>
                  <a:pt x="403622" y="632817"/>
                  <a:pt x="389335" y="669726"/>
                </a:cubicBezTo>
                <a:cubicBezTo>
                  <a:pt x="366117" y="686395"/>
                  <a:pt x="349449" y="696515"/>
                  <a:pt x="339328" y="700087"/>
                </a:cubicBezTo>
                <a:cubicBezTo>
                  <a:pt x="339328" y="703659"/>
                  <a:pt x="334566" y="705445"/>
                  <a:pt x="325041" y="705445"/>
                </a:cubicBezTo>
                <a:cubicBezTo>
                  <a:pt x="325041" y="711994"/>
                  <a:pt x="331589" y="717351"/>
                  <a:pt x="344686" y="721519"/>
                </a:cubicBezTo>
                <a:cubicBezTo>
                  <a:pt x="345281" y="724495"/>
                  <a:pt x="350640" y="727472"/>
                  <a:pt x="360760" y="730448"/>
                </a:cubicBezTo>
                <a:cubicBezTo>
                  <a:pt x="371475" y="739973"/>
                  <a:pt x="378024" y="744736"/>
                  <a:pt x="380405" y="744736"/>
                </a:cubicBezTo>
                <a:cubicBezTo>
                  <a:pt x="408980" y="769739"/>
                  <a:pt x="426244" y="793551"/>
                  <a:pt x="432197" y="816173"/>
                </a:cubicBezTo>
                <a:cubicBezTo>
                  <a:pt x="437555" y="820340"/>
                  <a:pt x="443508" y="830461"/>
                  <a:pt x="450056" y="846534"/>
                </a:cubicBezTo>
                <a:lnTo>
                  <a:pt x="450056" y="873323"/>
                </a:lnTo>
                <a:cubicBezTo>
                  <a:pt x="450056" y="875705"/>
                  <a:pt x="448271" y="876895"/>
                  <a:pt x="444699" y="876895"/>
                </a:cubicBezTo>
                <a:cubicBezTo>
                  <a:pt x="442317" y="876895"/>
                  <a:pt x="431602" y="877490"/>
                  <a:pt x="412552" y="878681"/>
                </a:cubicBezTo>
                <a:cubicBezTo>
                  <a:pt x="403027" y="875109"/>
                  <a:pt x="389335" y="862608"/>
                  <a:pt x="371475" y="841176"/>
                </a:cubicBezTo>
                <a:cubicBezTo>
                  <a:pt x="353021" y="828079"/>
                  <a:pt x="335757" y="810220"/>
                  <a:pt x="319683" y="787598"/>
                </a:cubicBezTo>
                <a:cubicBezTo>
                  <a:pt x="293489" y="767953"/>
                  <a:pt x="280392" y="757237"/>
                  <a:pt x="280392" y="755451"/>
                </a:cubicBezTo>
                <a:lnTo>
                  <a:pt x="269677" y="755451"/>
                </a:lnTo>
                <a:cubicBezTo>
                  <a:pt x="263724" y="757833"/>
                  <a:pt x="257175" y="769144"/>
                  <a:pt x="250031" y="789384"/>
                </a:cubicBezTo>
                <a:cubicBezTo>
                  <a:pt x="248841" y="789384"/>
                  <a:pt x="241102" y="798909"/>
                  <a:pt x="226814" y="817959"/>
                </a:cubicBezTo>
                <a:cubicBezTo>
                  <a:pt x="220861" y="817959"/>
                  <a:pt x="210741" y="823912"/>
                  <a:pt x="196453" y="835819"/>
                </a:cubicBezTo>
                <a:cubicBezTo>
                  <a:pt x="188714" y="837009"/>
                  <a:pt x="180975" y="837605"/>
                  <a:pt x="173236" y="837605"/>
                </a:cubicBezTo>
                <a:cubicBezTo>
                  <a:pt x="161330" y="837605"/>
                  <a:pt x="148233" y="827484"/>
                  <a:pt x="133946" y="807244"/>
                </a:cubicBezTo>
                <a:lnTo>
                  <a:pt x="126802" y="791170"/>
                </a:lnTo>
                <a:lnTo>
                  <a:pt x="126802" y="789384"/>
                </a:lnTo>
                <a:cubicBezTo>
                  <a:pt x="131564" y="783431"/>
                  <a:pt x="138113" y="780455"/>
                  <a:pt x="146447" y="780455"/>
                </a:cubicBezTo>
                <a:lnTo>
                  <a:pt x="175023" y="753665"/>
                </a:lnTo>
                <a:lnTo>
                  <a:pt x="175023" y="750094"/>
                </a:lnTo>
                <a:lnTo>
                  <a:pt x="166092" y="751879"/>
                </a:lnTo>
                <a:lnTo>
                  <a:pt x="158949" y="751879"/>
                </a:lnTo>
                <a:cubicBezTo>
                  <a:pt x="144661" y="741164"/>
                  <a:pt x="137517" y="725090"/>
                  <a:pt x="137517" y="703659"/>
                </a:cubicBezTo>
                <a:cubicBezTo>
                  <a:pt x="136327" y="703659"/>
                  <a:pt x="135732" y="703064"/>
                  <a:pt x="135732" y="701873"/>
                </a:cubicBezTo>
                <a:lnTo>
                  <a:pt x="135732" y="682228"/>
                </a:lnTo>
                <a:lnTo>
                  <a:pt x="139303" y="676870"/>
                </a:lnTo>
                <a:cubicBezTo>
                  <a:pt x="140494" y="650676"/>
                  <a:pt x="141089" y="633412"/>
                  <a:pt x="141089" y="625078"/>
                </a:cubicBezTo>
                <a:cubicBezTo>
                  <a:pt x="143471" y="625078"/>
                  <a:pt x="144661" y="623887"/>
                  <a:pt x="144661" y="621506"/>
                </a:cubicBezTo>
                <a:lnTo>
                  <a:pt x="144661" y="569714"/>
                </a:lnTo>
                <a:cubicBezTo>
                  <a:pt x="141089" y="569714"/>
                  <a:pt x="139303" y="567928"/>
                  <a:pt x="139303" y="564356"/>
                </a:cubicBezTo>
                <a:lnTo>
                  <a:pt x="132160" y="564356"/>
                </a:lnTo>
                <a:cubicBezTo>
                  <a:pt x="127398" y="567928"/>
                  <a:pt x="122039" y="569714"/>
                  <a:pt x="116086" y="569714"/>
                </a:cubicBezTo>
                <a:lnTo>
                  <a:pt x="71438" y="569714"/>
                </a:lnTo>
                <a:lnTo>
                  <a:pt x="57151" y="576858"/>
                </a:lnTo>
                <a:lnTo>
                  <a:pt x="46435" y="576858"/>
                </a:lnTo>
                <a:cubicBezTo>
                  <a:pt x="34528" y="567928"/>
                  <a:pt x="28575" y="560189"/>
                  <a:pt x="28575" y="553640"/>
                </a:cubicBezTo>
                <a:lnTo>
                  <a:pt x="28575" y="551855"/>
                </a:lnTo>
                <a:cubicBezTo>
                  <a:pt x="28575" y="542925"/>
                  <a:pt x="31552" y="536376"/>
                  <a:pt x="37505" y="532209"/>
                </a:cubicBezTo>
                <a:lnTo>
                  <a:pt x="42863" y="532209"/>
                </a:lnTo>
                <a:cubicBezTo>
                  <a:pt x="43458" y="532209"/>
                  <a:pt x="45244" y="533400"/>
                  <a:pt x="48221" y="535781"/>
                </a:cubicBezTo>
                <a:lnTo>
                  <a:pt x="50007" y="535781"/>
                </a:lnTo>
                <a:cubicBezTo>
                  <a:pt x="85725" y="520898"/>
                  <a:pt x="113705" y="507206"/>
                  <a:pt x="133946" y="494705"/>
                </a:cubicBezTo>
                <a:cubicBezTo>
                  <a:pt x="137517" y="491133"/>
                  <a:pt x="164902" y="475655"/>
                  <a:pt x="216099" y="448270"/>
                </a:cubicBezTo>
                <a:cubicBezTo>
                  <a:pt x="239911" y="434578"/>
                  <a:pt x="257175" y="422672"/>
                  <a:pt x="267891" y="412551"/>
                </a:cubicBezTo>
                <a:lnTo>
                  <a:pt x="267891" y="408980"/>
                </a:lnTo>
                <a:lnTo>
                  <a:pt x="262534" y="408980"/>
                </a:lnTo>
                <a:cubicBezTo>
                  <a:pt x="233363" y="423267"/>
                  <a:pt x="215504" y="430411"/>
                  <a:pt x="208955" y="430411"/>
                </a:cubicBezTo>
                <a:cubicBezTo>
                  <a:pt x="208955" y="433387"/>
                  <a:pt x="201216" y="436364"/>
                  <a:pt x="185738" y="439340"/>
                </a:cubicBezTo>
                <a:cubicBezTo>
                  <a:pt x="179189" y="444103"/>
                  <a:pt x="173831" y="446484"/>
                  <a:pt x="169664" y="446484"/>
                </a:cubicBezTo>
                <a:lnTo>
                  <a:pt x="167879" y="446484"/>
                </a:lnTo>
                <a:cubicBezTo>
                  <a:pt x="156567" y="446484"/>
                  <a:pt x="148233" y="443508"/>
                  <a:pt x="142875" y="437554"/>
                </a:cubicBezTo>
                <a:lnTo>
                  <a:pt x="148233" y="426839"/>
                </a:lnTo>
                <a:cubicBezTo>
                  <a:pt x="127992" y="404217"/>
                  <a:pt x="117872" y="392311"/>
                  <a:pt x="117872" y="391120"/>
                </a:cubicBezTo>
                <a:cubicBezTo>
                  <a:pt x="118467" y="388739"/>
                  <a:pt x="119659" y="387548"/>
                  <a:pt x="121444" y="387548"/>
                </a:cubicBezTo>
                <a:lnTo>
                  <a:pt x="123230" y="387548"/>
                </a:lnTo>
                <a:lnTo>
                  <a:pt x="137517" y="394692"/>
                </a:lnTo>
                <a:lnTo>
                  <a:pt x="142875" y="394692"/>
                </a:lnTo>
                <a:cubicBezTo>
                  <a:pt x="144661" y="392906"/>
                  <a:pt x="151805" y="391120"/>
                  <a:pt x="164306" y="389334"/>
                </a:cubicBezTo>
                <a:lnTo>
                  <a:pt x="228600" y="360759"/>
                </a:lnTo>
                <a:cubicBezTo>
                  <a:pt x="236339" y="355997"/>
                  <a:pt x="241697" y="347662"/>
                  <a:pt x="244674" y="335756"/>
                </a:cubicBezTo>
                <a:cubicBezTo>
                  <a:pt x="251222" y="328017"/>
                  <a:pt x="263724" y="322659"/>
                  <a:pt x="282178" y="319683"/>
                </a:cubicBezTo>
                <a:cubicBezTo>
                  <a:pt x="282178" y="318492"/>
                  <a:pt x="282774" y="317897"/>
                  <a:pt x="283964" y="317897"/>
                </a:cubicBezTo>
                <a:close/>
                <a:moveTo>
                  <a:pt x="607219" y="57150"/>
                </a:moveTo>
                <a:lnTo>
                  <a:pt x="609005" y="60722"/>
                </a:lnTo>
                <a:lnTo>
                  <a:pt x="605433" y="62508"/>
                </a:lnTo>
                <a:lnTo>
                  <a:pt x="603647" y="58936"/>
                </a:lnTo>
                <a:close/>
                <a:moveTo>
                  <a:pt x="478631" y="14287"/>
                </a:moveTo>
                <a:cubicBezTo>
                  <a:pt x="478631" y="16073"/>
                  <a:pt x="487561" y="19050"/>
                  <a:pt x="505421" y="23217"/>
                </a:cubicBezTo>
                <a:cubicBezTo>
                  <a:pt x="505421" y="27384"/>
                  <a:pt x="525661" y="34528"/>
                  <a:pt x="566142" y="44648"/>
                </a:cubicBezTo>
                <a:lnTo>
                  <a:pt x="596503" y="60722"/>
                </a:lnTo>
                <a:cubicBezTo>
                  <a:pt x="594122" y="61912"/>
                  <a:pt x="592336" y="62508"/>
                  <a:pt x="591146" y="62508"/>
                </a:cubicBezTo>
                <a:lnTo>
                  <a:pt x="591146" y="69651"/>
                </a:lnTo>
                <a:lnTo>
                  <a:pt x="594717" y="75009"/>
                </a:lnTo>
                <a:lnTo>
                  <a:pt x="594717" y="94654"/>
                </a:lnTo>
                <a:cubicBezTo>
                  <a:pt x="584002" y="119658"/>
                  <a:pt x="573881" y="138112"/>
                  <a:pt x="564356" y="150019"/>
                </a:cubicBezTo>
                <a:lnTo>
                  <a:pt x="560785" y="150019"/>
                </a:lnTo>
                <a:cubicBezTo>
                  <a:pt x="558999" y="150019"/>
                  <a:pt x="551855" y="141089"/>
                  <a:pt x="539353" y="123230"/>
                </a:cubicBezTo>
                <a:cubicBezTo>
                  <a:pt x="535781" y="119658"/>
                  <a:pt x="529233" y="117276"/>
                  <a:pt x="519708" y="116086"/>
                </a:cubicBezTo>
                <a:cubicBezTo>
                  <a:pt x="519708" y="111919"/>
                  <a:pt x="511374" y="101798"/>
                  <a:pt x="494705" y="85725"/>
                </a:cubicBezTo>
                <a:lnTo>
                  <a:pt x="467916" y="51792"/>
                </a:lnTo>
                <a:cubicBezTo>
                  <a:pt x="466725" y="39290"/>
                  <a:pt x="466130" y="29170"/>
                  <a:pt x="466130" y="21431"/>
                </a:cubicBezTo>
                <a:close/>
                <a:moveTo>
                  <a:pt x="337542" y="0"/>
                </a:moveTo>
                <a:lnTo>
                  <a:pt x="348258" y="0"/>
                </a:lnTo>
                <a:cubicBezTo>
                  <a:pt x="368499" y="14883"/>
                  <a:pt x="383977" y="28575"/>
                  <a:pt x="394692" y="41076"/>
                </a:cubicBezTo>
                <a:cubicBezTo>
                  <a:pt x="398265" y="41076"/>
                  <a:pt x="400050" y="42267"/>
                  <a:pt x="400050" y="44648"/>
                </a:cubicBezTo>
                <a:lnTo>
                  <a:pt x="400050" y="50006"/>
                </a:lnTo>
                <a:lnTo>
                  <a:pt x="392906" y="58936"/>
                </a:lnTo>
                <a:lnTo>
                  <a:pt x="392906" y="62508"/>
                </a:lnTo>
                <a:cubicBezTo>
                  <a:pt x="397669" y="69651"/>
                  <a:pt x="401241" y="82153"/>
                  <a:pt x="403622" y="100012"/>
                </a:cubicBezTo>
                <a:cubicBezTo>
                  <a:pt x="408385" y="110728"/>
                  <a:pt x="410766" y="120848"/>
                  <a:pt x="410766" y="130373"/>
                </a:cubicBezTo>
                <a:lnTo>
                  <a:pt x="421481" y="130373"/>
                </a:lnTo>
                <a:lnTo>
                  <a:pt x="432197" y="117872"/>
                </a:lnTo>
                <a:lnTo>
                  <a:pt x="437555" y="117872"/>
                </a:lnTo>
                <a:cubicBezTo>
                  <a:pt x="439341" y="117872"/>
                  <a:pt x="441722" y="120253"/>
                  <a:pt x="444699" y="125015"/>
                </a:cubicBezTo>
                <a:lnTo>
                  <a:pt x="444699" y="139303"/>
                </a:lnTo>
                <a:cubicBezTo>
                  <a:pt x="448866" y="139303"/>
                  <a:pt x="462558" y="144661"/>
                  <a:pt x="485775" y="155376"/>
                </a:cubicBezTo>
                <a:cubicBezTo>
                  <a:pt x="498277" y="155376"/>
                  <a:pt x="510778" y="162520"/>
                  <a:pt x="523280" y="176808"/>
                </a:cubicBezTo>
                <a:lnTo>
                  <a:pt x="523280" y="182165"/>
                </a:lnTo>
                <a:lnTo>
                  <a:pt x="516136" y="191095"/>
                </a:lnTo>
                <a:cubicBezTo>
                  <a:pt x="535186" y="195262"/>
                  <a:pt x="544711" y="201811"/>
                  <a:pt x="544711" y="210740"/>
                </a:cubicBezTo>
                <a:cubicBezTo>
                  <a:pt x="545902" y="210740"/>
                  <a:pt x="546497" y="211336"/>
                  <a:pt x="546497" y="212526"/>
                </a:cubicBezTo>
                <a:lnTo>
                  <a:pt x="546497" y="214312"/>
                </a:lnTo>
                <a:cubicBezTo>
                  <a:pt x="546497" y="220861"/>
                  <a:pt x="535781" y="226814"/>
                  <a:pt x="514350" y="232172"/>
                </a:cubicBezTo>
                <a:cubicBezTo>
                  <a:pt x="509588" y="230981"/>
                  <a:pt x="505421" y="229195"/>
                  <a:pt x="501849" y="226814"/>
                </a:cubicBezTo>
                <a:lnTo>
                  <a:pt x="476846" y="226814"/>
                </a:lnTo>
                <a:cubicBezTo>
                  <a:pt x="457796" y="235148"/>
                  <a:pt x="448271" y="242292"/>
                  <a:pt x="448271" y="248245"/>
                </a:cubicBezTo>
                <a:cubicBezTo>
                  <a:pt x="448271" y="254198"/>
                  <a:pt x="457200" y="295275"/>
                  <a:pt x="475060" y="371475"/>
                </a:cubicBezTo>
                <a:cubicBezTo>
                  <a:pt x="482203" y="401836"/>
                  <a:pt x="491133" y="433983"/>
                  <a:pt x="501849" y="467915"/>
                </a:cubicBezTo>
                <a:cubicBezTo>
                  <a:pt x="501849" y="475059"/>
                  <a:pt x="508992" y="494705"/>
                  <a:pt x="523280" y="526851"/>
                </a:cubicBezTo>
                <a:cubicBezTo>
                  <a:pt x="523280" y="530423"/>
                  <a:pt x="526852" y="541734"/>
                  <a:pt x="533996" y="560784"/>
                </a:cubicBezTo>
                <a:cubicBezTo>
                  <a:pt x="533996" y="566737"/>
                  <a:pt x="536972" y="576858"/>
                  <a:pt x="542925" y="591145"/>
                </a:cubicBezTo>
                <a:cubicBezTo>
                  <a:pt x="545902" y="599480"/>
                  <a:pt x="548878" y="603647"/>
                  <a:pt x="551855" y="603647"/>
                </a:cubicBezTo>
                <a:lnTo>
                  <a:pt x="555427" y="603647"/>
                </a:lnTo>
                <a:cubicBezTo>
                  <a:pt x="563761" y="575072"/>
                  <a:pt x="569119" y="553045"/>
                  <a:pt x="571500" y="537567"/>
                </a:cubicBezTo>
                <a:cubicBezTo>
                  <a:pt x="572691" y="537567"/>
                  <a:pt x="573286" y="536972"/>
                  <a:pt x="573286" y="535781"/>
                </a:cubicBezTo>
                <a:lnTo>
                  <a:pt x="573286" y="519708"/>
                </a:lnTo>
                <a:lnTo>
                  <a:pt x="576858" y="519708"/>
                </a:lnTo>
                <a:lnTo>
                  <a:pt x="576858" y="507206"/>
                </a:lnTo>
                <a:cubicBezTo>
                  <a:pt x="576858" y="504230"/>
                  <a:pt x="579835" y="502444"/>
                  <a:pt x="585788" y="501848"/>
                </a:cubicBezTo>
                <a:lnTo>
                  <a:pt x="587574" y="505420"/>
                </a:lnTo>
                <a:lnTo>
                  <a:pt x="587574" y="526851"/>
                </a:lnTo>
                <a:cubicBezTo>
                  <a:pt x="591146" y="533400"/>
                  <a:pt x="594717" y="544711"/>
                  <a:pt x="598289" y="560784"/>
                </a:cubicBezTo>
                <a:cubicBezTo>
                  <a:pt x="599480" y="560784"/>
                  <a:pt x="600075" y="561380"/>
                  <a:pt x="600075" y="562570"/>
                </a:cubicBezTo>
                <a:lnTo>
                  <a:pt x="600075" y="612576"/>
                </a:lnTo>
                <a:cubicBezTo>
                  <a:pt x="604838" y="622101"/>
                  <a:pt x="609005" y="635794"/>
                  <a:pt x="612577" y="653653"/>
                </a:cubicBezTo>
                <a:cubicBezTo>
                  <a:pt x="614958" y="653653"/>
                  <a:pt x="616744" y="659011"/>
                  <a:pt x="617935" y="669726"/>
                </a:cubicBezTo>
                <a:cubicBezTo>
                  <a:pt x="629841" y="677465"/>
                  <a:pt x="635794" y="682228"/>
                  <a:pt x="635794" y="684014"/>
                </a:cubicBezTo>
                <a:lnTo>
                  <a:pt x="635794" y="707231"/>
                </a:lnTo>
                <a:cubicBezTo>
                  <a:pt x="635794" y="709017"/>
                  <a:pt x="641747" y="714970"/>
                  <a:pt x="653653" y="725090"/>
                </a:cubicBezTo>
                <a:cubicBezTo>
                  <a:pt x="653653" y="728662"/>
                  <a:pt x="659011" y="736401"/>
                  <a:pt x="669727" y="748308"/>
                </a:cubicBezTo>
                <a:cubicBezTo>
                  <a:pt x="675680" y="763786"/>
                  <a:pt x="681038" y="784622"/>
                  <a:pt x="685800" y="810815"/>
                </a:cubicBezTo>
                <a:cubicBezTo>
                  <a:pt x="692944" y="816769"/>
                  <a:pt x="696516" y="820340"/>
                  <a:pt x="696516" y="821531"/>
                </a:cubicBezTo>
                <a:cubicBezTo>
                  <a:pt x="689372" y="828675"/>
                  <a:pt x="685205" y="832247"/>
                  <a:pt x="684014" y="832247"/>
                </a:cubicBezTo>
                <a:lnTo>
                  <a:pt x="678656" y="832247"/>
                </a:lnTo>
                <a:cubicBezTo>
                  <a:pt x="674489" y="828675"/>
                  <a:pt x="670322" y="826889"/>
                  <a:pt x="666155" y="826889"/>
                </a:cubicBezTo>
                <a:lnTo>
                  <a:pt x="662583" y="826889"/>
                </a:lnTo>
                <a:lnTo>
                  <a:pt x="662583" y="844748"/>
                </a:lnTo>
                <a:cubicBezTo>
                  <a:pt x="662583" y="846534"/>
                  <a:pt x="660797" y="848320"/>
                  <a:pt x="657225" y="850106"/>
                </a:cubicBezTo>
                <a:cubicBezTo>
                  <a:pt x="649486" y="840581"/>
                  <a:pt x="644128" y="835819"/>
                  <a:pt x="641152" y="835819"/>
                </a:cubicBezTo>
                <a:lnTo>
                  <a:pt x="632222" y="842962"/>
                </a:lnTo>
                <a:cubicBezTo>
                  <a:pt x="627460" y="842962"/>
                  <a:pt x="617935" y="837605"/>
                  <a:pt x="603647" y="826889"/>
                </a:cubicBezTo>
                <a:cubicBezTo>
                  <a:pt x="600671" y="826889"/>
                  <a:pt x="588169" y="817959"/>
                  <a:pt x="566142" y="800100"/>
                </a:cubicBezTo>
                <a:lnTo>
                  <a:pt x="557213" y="801886"/>
                </a:lnTo>
                <a:lnTo>
                  <a:pt x="555427" y="798314"/>
                </a:lnTo>
                <a:cubicBezTo>
                  <a:pt x="557808" y="796528"/>
                  <a:pt x="558999" y="789979"/>
                  <a:pt x="558999" y="778669"/>
                </a:cubicBezTo>
                <a:cubicBezTo>
                  <a:pt x="547092" y="778669"/>
                  <a:pt x="541139" y="773311"/>
                  <a:pt x="541139" y="762595"/>
                </a:cubicBezTo>
                <a:cubicBezTo>
                  <a:pt x="541139" y="757833"/>
                  <a:pt x="532805" y="748308"/>
                  <a:pt x="516136" y="734020"/>
                </a:cubicBezTo>
                <a:lnTo>
                  <a:pt x="516136" y="726876"/>
                </a:lnTo>
                <a:lnTo>
                  <a:pt x="523280" y="716161"/>
                </a:lnTo>
                <a:lnTo>
                  <a:pt x="523280" y="712589"/>
                </a:lnTo>
                <a:cubicBezTo>
                  <a:pt x="508992" y="697111"/>
                  <a:pt x="501849" y="683419"/>
                  <a:pt x="501849" y="671512"/>
                </a:cubicBezTo>
                <a:lnTo>
                  <a:pt x="503635" y="655439"/>
                </a:lnTo>
                <a:cubicBezTo>
                  <a:pt x="503635" y="650081"/>
                  <a:pt x="494705" y="626269"/>
                  <a:pt x="476846" y="584001"/>
                </a:cubicBezTo>
                <a:cubicBezTo>
                  <a:pt x="469702" y="564356"/>
                  <a:pt x="460772" y="542330"/>
                  <a:pt x="450056" y="517922"/>
                </a:cubicBezTo>
                <a:lnTo>
                  <a:pt x="417910" y="421481"/>
                </a:lnTo>
                <a:cubicBezTo>
                  <a:pt x="407194" y="385167"/>
                  <a:pt x="400050" y="356592"/>
                  <a:pt x="396478" y="335756"/>
                </a:cubicBezTo>
                <a:cubicBezTo>
                  <a:pt x="394097" y="335756"/>
                  <a:pt x="389335" y="316111"/>
                  <a:pt x="382191" y="276820"/>
                </a:cubicBezTo>
                <a:lnTo>
                  <a:pt x="376833" y="273248"/>
                </a:lnTo>
                <a:lnTo>
                  <a:pt x="375047" y="273248"/>
                </a:lnTo>
                <a:cubicBezTo>
                  <a:pt x="373856" y="275034"/>
                  <a:pt x="366713" y="276820"/>
                  <a:pt x="353616" y="278606"/>
                </a:cubicBezTo>
                <a:cubicBezTo>
                  <a:pt x="339924" y="285154"/>
                  <a:pt x="322660" y="291703"/>
                  <a:pt x="301824" y="298251"/>
                </a:cubicBezTo>
                <a:cubicBezTo>
                  <a:pt x="288132" y="307776"/>
                  <a:pt x="273844" y="313730"/>
                  <a:pt x="258961" y="316111"/>
                </a:cubicBezTo>
                <a:cubicBezTo>
                  <a:pt x="257175" y="319087"/>
                  <a:pt x="238125" y="327422"/>
                  <a:pt x="201811" y="341114"/>
                </a:cubicBezTo>
                <a:cubicBezTo>
                  <a:pt x="163711" y="350639"/>
                  <a:pt x="142875" y="355401"/>
                  <a:pt x="139303" y="355401"/>
                </a:cubicBezTo>
                <a:lnTo>
                  <a:pt x="132160" y="355401"/>
                </a:lnTo>
                <a:cubicBezTo>
                  <a:pt x="123825" y="358378"/>
                  <a:pt x="119659" y="360759"/>
                  <a:pt x="119659" y="362545"/>
                </a:cubicBezTo>
                <a:cubicBezTo>
                  <a:pt x="97632" y="363736"/>
                  <a:pt x="81558" y="364331"/>
                  <a:pt x="71438" y="364331"/>
                </a:cubicBezTo>
                <a:lnTo>
                  <a:pt x="50007" y="364331"/>
                </a:lnTo>
                <a:cubicBezTo>
                  <a:pt x="44053" y="359569"/>
                  <a:pt x="27385" y="341709"/>
                  <a:pt x="0" y="310753"/>
                </a:cubicBezTo>
                <a:lnTo>
                  <a:pt x="0" y="307181"/>
                </a:lnTo>
                <a:cubicBezTo>
                  <a:pt x="3572" y="299442"/>
                  <a:pt x="7739" y="294084"/>
                  <a:pt x="12502" y="291108"/>
                </a:cubicBezTo>
                <a:lnTo>
                  <a:pt x="17860" y="291108"/>
                </a:lnTo>
                <a:lnTo>
                  <a:pt x="23217" y="294679"/>
                </a:lnTo>
                <a:lnTo>
                  <a:pt x="55364" y="294679"/>
                </a:lnTo>
                <a:cubicBezTo>
                  <a:pt x="58936" y="292298"/>
                  <a:pt x="76796" y="286345"/>
                  <a:pt x="108942" y="276820"/>
                </a:cubicBezTo>
                <a:cubicBezTo>
                  <a:pt x="110728" y="275034"/>
                  <a:pt x="123825" y="269081"/>
                  <a:pt x="148233" y="258961"/>
                </a:cubicBezTo>
                <a:lnTo>
                  <a:pt x="164306" y="258961"/>
                </a:lnTo>
                <a:cubicBezTo>
                  <a:pt x="166688" y="256579"/>
                  <a:pt x="175617" y="254198"/>
                  <a:pt x="191096" y="251817"/>
                </a:cubicBezTo>
                <a:cubicBezTo>
                  <a:pt x="195858" y="248245"/>
                  <a:pt x="210146" y="242292"/>
                  <a:pt x="233958" y="233958"/>
                </a:cubicBezTo>
                <a:cubicBezTo>
                  <a:pt x="239316" y="230386"/>
                  <a:pt x="250031" y="225623"/>
                  <a:pt x="266105" y="219670"/>
                </a:cubicBezTo>
                <a:cubicBezTo>
                  <a:pt x="266105" y="215503"/>
                  <a:pt x="274439" y="212526"/>
                  <a:pt x="291108" y="210740"/>
                </a:cubicBezTo>
                <a:cubicBezTo>
                  <a:pt x="315516" y="198239"/>
                  <a:pt x="338733" y="188119"/>
                  <a:pt x="360760" y="180379"/>
                </a:cubicBezTo>
                <a:cubicBezTo>
                  <a:pt x="360760" y="177403"/>
                  <a:pt x="361950" y="174426"/>
                  <a:pt x="364331" y="171450"/>
                </a:cubicBezTo>
                <a:lnTo>
                  <a:pt x="364331" y="166092"/>
                </a:lnTo>
                <a:cubicBezTo>
                  <a:pt x="360164" y="154781"/>
                  <a:pt x="356592" y="136922"/>
                  <a:pt x="353616" y="112514"/>
                </a:cubicBezTo>
                <a:cubicBezTo>
                  <a:pt x="352425" y="112514"/>
                  <a:pt x="351830" y="111919"/>
                  <a:pt x="351830" y="110728"/>
                </a:cubicBezTo>
                <a:lnTo>
                  <a:pt x="351830" y="91083"/>
                </a:lnTo>
                <a:lnTo>
                  <a:pt x="348258" y="85725"/>
                </a:lnTo>
                <a:lnTo>
                  <a:pt x="348258" y="69651"/>
                </a:lnTo>
                <a:cubicBezTo>
                  <a:pt x="346472" y="66675"/>
                  <a:pt x="344091" y="54769"/>
                  <a:pt x="341114" y="33933"/>
                </a:cubicBezTo>
                <a:cubicBezTo>
                  <a:pt x="339328" y="25598"/>
                  <a:pt x="335757" y="16073"/>
                  <a:pt x="330399" y="5358"/>
                </a:cubicBezTo>
                <a:close/>
              </a:path>
            </a:pathLst>
          </a:custGeom>
          <a:gradFill>
            <a:gsLst>
              <a:gs pos="96000">
                <a:srgbClr val="519C25"/>
              </a:gs>
              <a:gs pos="2000">
                <a:srgbClr val="5EB643"/>
              </a:gs>
              <a:gs pos="54000">
                <a:srgbClr val="74BD42"/>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7200" dirty="0">
              <a:gradFill>
                <a:gsLst>
                  <a:gs pos="96000">
                    <a:srgbClr val="519C25"/>
                  </a:gs>
                  <a:gs pos="2000">
                    <a:srgbClr val="5EB643"/>
                  </a:gs>
                  <a:gs pos="54000">
                    <a:srgbClr val="74BD42"/>
                  </a:gs>
                </a:gsLst>
                <a:lin ang="5400000" scaled="0"/>
              </a:gradFill>
              <a:effectLst>
                <a:outerShdw blurRad="457200" dist="38100" dir="2700000" algn="tl" rotWithShape="0">
                  <a:srgbClr val="84E41C">
                    <a:alpha val="40000"/>
                  </a:srgbClr>
                </a:outerShdw>
              </a:effectLst>
              <a:ea typeface="微软雅黑" panose="020B0503020204020204" pitchFamily="34" charset="-122"/>
              <a:cs typeface="Allan" panose="02000803000000000000" charset="0"/>
              <a:sym typeface="Arial" panose="020B0604020202020204" pitchFamily="34" charset="0"/>
            </a:endParaRPr>
          </a:p>
        </p:txBody>
      </p:sp>
      <p:pic>
        <p:nvPicPr>
          <p:cNvPr id="52" name="图片 51"/>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5" name="图片 54"/>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rot="2280000">
            <a:off x="-113030" y="177165"/>
            <a:ext cx="1202055" cy="560070"/>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pic>
        <p:nvPicPr>
          <p:cNvPr id="57" name="图片 56"/>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rot="12060000" flipH="1">
            <a:off x="1310640" y="281305"/>
            <a:ext cx="164465" cy="250190"/>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sp>
        <p:nvSpPr>
          <p:cNvPr id="3" name="文本框 2">
            <a:extLst>
              <a:ext uri="{FF2B5EF4-FFF2-40B4-BE49-F238E27FC236}">
                <a16:creationId xmlns:a16="http://schemas.microsoft.com/office/drawing/2014/main" id="{021E1419-3929-29F7-7428-0BF328696DF5}"/>
              </a:ext>
            </a:extLst>
          </p:cNvPr>
          <p:cNvSpPr txBox="1"/>
          <p:nvPr>
            <p:custDataLst>
              <p:tags r:id="rId3"/>
            </p:custDataLst>
          </p:nvPr>
        </p:nvSpPr>
        <p:spPr>
          <a:xfrm>
            <a:off x="3863146" y="1949325"/>
            <a:ext cx="4277432" cy="1003250"/>
          </a:xfrm>
          <a:custGeom>
            <a:avLst/>
            <a:gdLst/>
            <a:ahLst/>
            <a:cxnLst/>
            <a:rect l="l" t="t" r="r" b="b"/>
            <a:pathLst>
              <a:path w="4277432" h="1003250">
                <a:moveTo>
                  <a:pt x="370247" y="534470"/>
                </a:moveTo>
                <a:cubicBezTo>
                  <a:pt x="351669" y="541105"/>
                  <a:pt x="337071" y="551058"/>
                  <a:pt x="326455" y="564328"/>
                </a:cubicBezTo>
                <a:lnTo>
                  <a:pt x="302568" y="574281"/>
                </a:lnTo>
                <a:cubicBezTo>
                  <a:pt x="287307" y="591533"/>
                  <a:pt x="278681" y="600159"/>
                  <a:pt x="276691" y="600159"/>
                </a:cubicBezTo>
                <a:cubicBezTo>
                  <a:pt x="270719" y="606794"/>
                  <a:pt x="265411" y="610775"/>
                  <a:pt x="260766" y="612102"/>
                </a:cubicBezTo>
                <a:cubicBezTo>
                  <a:pt x="260766" y="616083"/>
                  <a:pt x="230907" y="646606"/>
                  <a:pt x="171190" y="703669"/>
                </a:cubicBezTo>
                <a:lnTo>
                  <a:pt x="167209" y="703669"/>
                </a:lnTo>
                <a:lnTo>
                  <a:pt x="167209" y="709641"/>
                </a:lnTo>
                <a:lnTo>
                  <a:pt x="173181" y="709641"/>
                </a:lnTo>
                <a:cubicBezTo>
                  <a:pt x="180479" y="709641"/>
                  <a:pt x="189769" y="705659"/>
                  <a:pt x="201048" y="697697"/>
                </a:cubicBezTo>
                <a:cubicBezTo>
                  <a:pt x="207684" y="691725"/>
                  <a:pt x="216973" y="687744"/>
                  <a:pt x="228917" y="685754"/>
                </a:cubicBezTo>
                <a:cubicBezTo>
                  <a:pt x="233561" y="682436"/>
                  <a:pt x="245505" y="678455"/>
                  <a:pt x="264747" y="673810"/>
                </a:cubicBezTo>
                <a:cubicBezTo>
                  <a:pt x="264747" y="672483"/>
                  <a:pt x="278681" y="666511"/>
                  <a:pt x="306549" y="655895"/>
                </a:cubicBezTo>
                <a:cubicBezTo>
                  <a:pt x="320483" y="649923"/>
                  <a:pt x="331100" y="640634"/>
                  <a:pt x="338398" y="628027"/>
                </a:cubicBezTo>
                <a:lnTo>
                  <a:pt x="340389" y="610111"/>
                </a:lnTo>
                <a:cubicBezTo>
                  <a:pt x="323137" y="598168"/>
                  <a:pt x="314511" y="591533"/>
                  <a:pt x="314511" y="590206"/>
                </a:cubicBezTo>
                <a:lnTo>
                  <a:pt x="332426" y="580253"/>
                </a:lnTo>
                <a:lnTo>
                  <a:pt x="336408" y="580253"/>
                </a:lnTo>
                <a:lnTo>
                  <a:pt x="342379" y="584234"/>
                </a:lnTo>
                <a:lnTo>
                  <a:pt x="358304" y="584234"/>
                </a:lnTo>
                <a:lnTo>
                  <a:pt x="378210" y="542432"/>
                </a:lnTo>
                <a:lnTo>
                  <a:pt x="378210" y="534470"/>
                </a:lnTo>
                <a:close/>
                <a:moveTo>
                  <a:pt x="491673" y="532479"/>
                </a:moveTo>
                <a:cubicBezTo>
                  <a:pt x="473094" y="533806"/>
                  <a:pt x="463804" y="541105"/>
                  <a:pt x="463804" y="554375"/>
                </a:cubicBezTo>
                <a:cubicBezTo>
                  <a:pt x="449207" y="570300"/>
                  <a:pt x="441909" y="579589"/>
                  <a:pt x="441909" y="582243"/>
                </a:cubicBezTo>
                <a:cubicBezTo>
                  <a:pt x="443235" y="586225"/>
                  <a:pt x="444562" y="588215"/>
                  <a:pt x="445889" y="588215"/>
                </a:cubicBezTo>
                <a:cubicBezTo>
                  <a:pt x="450534" y="588215"/>
                  <a:pt x="456506" y="588879"/>
                  <a:pt x="463804" y="590206"/>
                </a:cubicBezTo>
                <a:cubicBezTo>
                  <a:pt x="473094" y="588879"/>
                  <a:pt x="480393" y="588215"/>
                  <a:pt x="485701" y="588215"/>
                </a:cubicBezTo>
                <a:cubicBezTo>
                  <a:pt x="500298" y="594851"/>
                  <a:pt x="507597" y="604140"/>
                  <a:pt x="507597" y="616083"/>
                </a:cubicBezTo>
                <a:lnTo>
                  <a:pt x="521531" y="637980"/>
                </a:lnTo>
                <a:lnTo>
                  <a:pt x="521531" y="653904"/>
                </a:lnTo>
                <a:cubicBezTo>
                  <a:pt x="521531" y="655895"/>
                  <a:pt x="516887" y="659212"/>
                  <a:pt x="507597" y="663857"/>
                </a:cubicBezTo>
                <a:lnTo>
                  <a:pt x="493663" y="663857"/>
                </a:lnTo>
                <a:cubicBezTo>
                  <a:pt x="493663" y="669829"/>
                  <a:pt x="483047" y="677128"/>
                  <a:pt x="461814" y="685754"/>
                </a:cubicBezTo>
                <a:cubicBezTo>
                  <a:pt x="448543" y="691725"/>
                  <a:pt x="440581" y="698360"/>
                  <a:pt x="437927" y="705659"/>
                </a:cubicBezTo>
                <a:lnTo>
                  <a:pt x="437927" y="727556"/>
                </a:lnTo>
                <a:cubicBezTo>
                  <a:pt x="440581" y="730210"/>
                  <a:pt x="442572" y="738835"/>
                  <a:pt x="443899" y="753433"/>
                </a:cubicBezTo>
                <a:lnTo>
                  <a:pt x="455842" y="753433"/>
                </a:lnTo>
                <a:cubicBezTo>
                  <a:pt x="459823" y="749452"/>
                  <a:pt x="477076" y="742153"/>
                  <a:pt x="507597" y="731537"/>
                </a:cubicBezTo>
                <a:cubicBezTo>
                  <a:pt x="528830" y="720920"/>
                  <a:pt x="542764" y="710304"/>
                  <a:pt x="549399" y="699688"/>
                </a:cubicBezTo>
                <a:cubicBezTo>
                  <a:pt x="554044" y="699688"/>
                  <a:pt x="562670" y="689735"/>
                  <a:pt x="575277" y="669829"/>
                </a:cubicBezTo>
                <a:cubicBezTo>
                  <a:pt x="589211" y="651914"/>
                  <a:pt x="602481" y="632672"/>
                  <a:pt x="615088" y="612102"/>
                </a:cubicBezTo>
                <a:lnTo>
                  <a:pt x="615088" y="606130"/>
                </a:lnTo>
                <a:cubicBezTo>
                  <a:pt x="615088" y="603476"/>
                  <a:pt x="608453" y="599495"/>
                  <a:pt x="595183" y="594187"/>
                </a:cubicBezTo>
                <a:cubicBezTo>
                  <a:pt x="595183" y="591533"/>
                  <a:pt x="583239" y="584234"/>
                  <a:pt x="559352" y="572291"/>
                </a:cubicBezTo>
                <a:lnTo>
                  <a:pt x="505607" y="540441"/>
                </a:lnTo>
                <a:cubicBezTo>
                  <a:pt x="503616" y="535133"/>
                  <a:pt x="498971" y="532479"/>
                  <a:pt x="491673" y="532479"/>
                </a:cubicBezTo>
                <a:close/>
                <a:moveTo>
                  <a:pt x="3777798" y="521531"/>
                </a:moveTo>
                <a:lnTo>
                  <a:pt x="3777798" y="527503"/>
                </a:lnTo>
                <a:cubicBezTo>
                  <a:pt x="3781116" y="527503"/>
                  <a:pt x="3785760" y="530157"/>
                  <a:pt x="3791732" y="535465"/>
                </a:cubicBezTo>
                <a:cubicBezTo>
                  <a:pt x="3796376" y="535465"/>
                  <a:pt x="3805002" y="542764"/>
                  <a:pt x="3817609" y="557361"/>
                </a:cubicBezTo>
                <a:lnTo>
                  <a:pt x="3819600" y="557361"/>
                </a:lnTo>
                <a:cubicBezTo>
                  <a:pt x="3828889" y="557361"/>
                  <a:pt x="3833534" y="550726"/>
                  <a:pt x="3833534" y="537456"/>
                </a:cubicBezTo>
                <a:lnTo>
                  <a:pt x="3833534" y="531484"/>
                </a:lnTo>
                <a:lnTo>
                  <a:pt x="3831543" y="521531"/>
                </a:lnTo>
                <a:lnTo>
                  <a:pt x="3809647" y="521531"/>
                </a:lnTo>
                <a:lnTo>
                  <a:pt x="3803675" y="525512"/>
                </a:lnTo>
                <a:lnTo>
                  <a:pt x="3795713" y="525512"/>
                </a:lnTo>
                <a:lnTo>
                  <a:pt x="3789741" y="521531"/>
                </a:lnTo>
                <a:close/>
                <a:moveTo>
                  <a:pt x="668834" y="474752"/>
                </a:moveTo>
                <a:cubicBezTo>
                  <a:pt x="662863" y="482715"/>
                  <a:pt x="648265" y="490677"/>
                  <a:pt x="625041" y="498639"/>
                </a:cubicBezTo>
                <a:cubicBezTo>
                  <a:pt x="625041" y="499967"/>
                  <a:pt x="615088" y="509256"/>
                  <a:pt x="595183" y="526507"/>
                </a:cubicBezTo>
                <a:lnTo>
                  <a:pt x="595183" y="530488"/>
                </a:lnTo>
                <a:cubicBezTo>
                  <a:pt x="596510" y="536460"/>
                  <a:pt x="606462" y="541768"/>
                  <a:pt x="625041" y="546413"/>
                </a:cubicBezTo>
                <a:cubicBezTo>
                  <a:pt x="625041" y="549067"/>
                  <a:pt x="631013" y="551721"/>
                  <a:pt x="642956" y="554375"/>
                </a:cubicBezTo>
                <a:cubicBezTo>
                  <a:pt x="649592" y="554375"/>
                  <a:pt x="658217" y="537787"/>
                  <a:pt x="668834" y="504611"/>
                </a:cubicBezTo>
                <a:cubicBezTo>
                  <a:pt x="670161" y="491340"/>
                  <a:pt x="672151" y="483378"/>
                  <a:pt x="674806" y="480724"/>
                </a:cubicBezTo>
                <a:cubicBezTo>
                  <a:pt x="674806" y="478733"/>
                  <a:pt x="672815" y="476743"/>
                  <a:pt x="668834" y="474752"/>
                </a:cubicBezTo>
                <a:close/>
                <a:moveTo>
                  <a:pt x="515559" y="474752"/>
                </a:moveTo>
                <a:lnTo>
                  <a:pt x="517551" y="494658"/>
                </a:lnTo>
                <a:lnTo>
                  <a:pt x="517551" y="502620"/>
                </a:lnTo>
                <a:cubicBezTo>
                  <a:pt x="517551" y="504611"/>
                  <a:pt x="519541" y="506602"/>
                  <a:pt x="523522" y="508592"/>
                </a:cubicBezTo>
                <a:lnTo>
                  <a:pt x="525512" y="508592"/>
                </a:lnTo>
                <a:cubicBezTo>
                  <a:pt x="525512" y="503948"/>
                  <a:pt x="527503" y="498639"/>
                  <a:pt x="531484" y="492667"/>
                </a:cubicBezTo>
                <a:lnTo>
                  <a:pt x="531484" y="484705"/>
                </a:lnTo>
                <a:cubicBezTo>
                  <a:pt x="527503" y="480061"/>
                  <a:pt x="525512" y="476743"/>
                  <a:pt x="525512" y="474752"/>
                </a:cubicBezTo>
                <a:close/>
                <a:moveTo>
                  <a:pt x="2689390" y="461814"/>
                </a:moveTo>
                <a:cubicBezTo>
                  <a:pt x="2633653" y="483046"/>
                  <a:pt x="2600477" y="498971"/>
                  <a:pt x="2589861" y="509588"/>
                </a:cubicBezTo>
                <a:cubicBezTo>
                  <a:pt x="2587870" y="509588"/>
                  <a:pt x="2585216" y="512905"/>
                  <a:pt x="2581898" y="519540"/>
                </a:cubicBezTo>
                <a:lnTo>
                  <a:pt x="2581898" y="541437"/>
                </a:lnTo>
                <a:cubicBezTo>
                  <a:pt x="2588534" y="555371"/>
                  <a:pt x="2599150" y="565324"/>
                  <a:pt x="2613748" y="571295"/>
                </a:cubicBezTo>
                <a:cubicBezTo>
                  <a:pt x="2617729" y="571295"/>
                  <a:pt x="2629009" y="576603"/>
                  <a:pt x="2647587" y="587220"/>
                </a:cubicBezTo>
                <a:cubicBezTo>
                  <a:pt x="2651569" y="587220"/>
                  <a:pt x="2663512" y="597173"/>
                  <a:pt x="2683418" y="617078"/>
                </a:cubicBezTo>
                <a:cubicBezTo>
                  <a:pt x="2686072" y="618406"/>
                  <a:pt x="2688726" y="619069"/>
                  <a:pt x="2691380" y="619069"/>
                </a:cubicBezTo>
                <a:lnTo>
                  <a:pt x="2705314" y="619069"/>
                </a:lnTo>
                <a:cubicBezTo>
                  <a:pt x="2715930" y="619069"/>
                  <a:pt x="2729201" y="607126"/>
                  <a:pt x="2745126" y="583239"/>
                </a:cubicBezTo>
                <a:cubicBezTo>
                  <a:pt x="2759060" y="569305"/>
                  <a:pt x="2769676" y="556698"/>
                  <a:pt x="2776975" y="545418"/>
                </a:cubicBezTo>
                <a:lnTo>
                  <a:pt x="2776975" y="539446"/>
                </a:lnTo>
                <a:cubicBezTo>
                  <a:pt x="2776311" y="535465"/>
                  <a:pt x="2767022" y="530820"/>
                  <a:pt x="2749107" y="525512"/>
                </a:cubicBezTo>
                <a:cubicBezTo>
                  <a:pt x="2719912" y="500298"/>
                  <a:pt x="2705314" y="482383"/>
                  <a:pt x="2705314" y="471766"/>
                </a:cubicBezTo>
                <a:cubicBezTo>
                  <a:pt x="2705314" y="465131"/>
                  <a:pt x="2703324" y="461814"/>
                  <a:pt x="2699342" y="461814"/>
                </a:cubicBezTo>
                <a:close/>
                <a:moveTo>
                  <a:pt x="2717258" y="451861"/>
                </a:moveTo>
                <a:cubicBezTo>
                  <a:pt x="2715267" y="451861"/>
                  <a:pt x="2713277" y="453851"/>
                  <a:pt x="2711286" y="457832"/>
                </a:cubicBezTo>
                <a:lnTo>
                  <a:pt x="2725220" y="457832"/>
                </a:lnTo>
                <a:lnTo>
                  <a:pt x="2725220" y="451861"/>
                </a:lnTo>
                <a:close/>
                <a:moveTo>
                  <a:pt x="3674288" y="420011"/>
                </a:moveTo>
                <a:cubicBezTo>
                  <a:pt x="3666989" y="426647"/>
                  <a:pt x="3654382" y="433945"/>
                  <a:pt x="3636467" y="441908"/>
                </a:cubicBezTo>
                <a:lnTo>
                  <a:pt x="3592674" y="469776"/>
                </a:lnTo>
                <a:lnTo>
                  <a:pt x="3578740" y="481719"/>
                </a:lnTo>
                <a:lnTo>
                  <a:pt x="3562815" y="481719"/>
                </a:lnTo>
                <a:lnTo>
                  <a:pt x="3560825" y="489682"/>
                </a:lnTo>
                <a:cubicBezTo>
                  <a:pt x="3560825" y="493663"/>
                  <a:pt x="3566133" y="516223"/>
                  <a:pt x="3576750" y="557361"/>
                </a:cubicBezTo>
                <a:cubicBezTo>
                  <a:pt x="3577413" y="563996"/>
                  <a:pt x="3580731" y="567314"/>
                  <a:pt x="3586702" y="567314"/>
                </a:cubicBezTo>
                <a:cubicBezTo>
                  <a:pt x="3590020" y="567314"/>
                  <a:pt x="3600636" y="563333"/>
                  <a:pt x="3618552" y="555371"/>
                </a:cubicBezTo>
                <a:cubicBezTo>
                  <a:pt x="3632486" y="538119"/>
                  <a:pt x="3642439" y="521531"/>
                  <a:pt x="3648410" y="505606"/>
                </a:cubicBezTo>
                <a:cubicBezTo>
                  <a:pt x="3669643" y="467122"/>
                  <a:pt x="3680259" y="440581"/>
                  <a:pt x="3680259" y="425983"/>
                </a:cubicBezTo>
                <a:cubicBezTo>
                  <a:pt x="3681587" y="425983"/>
                  <a:pt x="3682250" y="425320"/>
                  <a:pt x="3682250" y="423993"/>
                </a:cubicBezTo>
                <a:lnTo>
                  <a:pt x="3682250" y="422002"/>
                </a:lnTo>
                <a:cubicBezTo>
                  <a:pt x="3677606" y="420675"/>
                  <a:pt x="3674951" y="420011"/>
                  <a:pt x="3674288" y="420011"/>
                </a:cubicBezTo>
                <a:close/>
                <a:moveTo>
                  <a:pt x="2408718" y="420011"/>
                </a:moveTo>
                <a:cubicBezTo>
                  <a:pt x="2411372" y="420675"/>
                  <a:pt x="2412700" y="422002"/>
                  <a:pt x="2412700" y="423993"/>
                </a:cubicBezTo>
                <a:lnTo>
                  <a:pt x="2408718" y="425983"/>
                </a:lnTo>
                <a:cubicBezTo>
                  <a:pt x="2406064" y="425983"/>
                  <a:pt x="2404737" y="424656"/>
                  <a:pt x="2404737" y="422002"/>
                </a:cubicBezTo>
                <a:close/>
                <a:moveTo>
                  <a:pt x="2910344" y="318492"/>
                </a:moveTo>
                <a:lnTo>
                  <a:pt x="2914325" y="318492"/>
                </a:lnTo>
                <a:lnTo>
                  <a:pt x="2914325" y="322473"/>
                </a:lnTo>
                <a:lnTo>
                  <a:pt x="2910344" y="322473"/>
                </a:lnTo>
                <a:close/>
                <a:moveTo>
                  <a:pt x="1731365" y="292615"/>
                </a:moveTo>
                <a:lnTo>
                  <a:pt x="1719421" y="300577"/>
                </a:lnTo>
                <a:lnTo>
                  <a:pt x="1711459" y="300577"/>
                </a:lnTo>
                <a:cubicBezTo>
                  <a:pt x="1657049" y="311193"/>
                  <a:pt x="1616575" y="323801"/>
                  <a:pt x="1590033" y="338398"/>
                </a:cubicBezTo>
                <a:cubicBezTo>
                  <a:pt x="1584725" y="338398"/>
                  <a:pt x="1572118" y="342379"/>
                  <a:pt x="1552212" y="350341"/>
                </a:cubicBezTo>
                <a:cubicBezTo>
                  <a:pt x="1520363" y="360294"/>
                  <a:pt x="1504439" y="367593"/>
                  <a:pt x="1504439" y="372238"/>
                </a:cubicBezTo>
                <a:cubicBezTo>
                  <a:pt x="1501784" y="372238"/>
                  <a:pt x="1481215" y="382191"/>
                  <a:pt x="1442732" y="402096"/>
                </a:cubicBezTo>
                <a:lnTo>
                  <a:pt x="1400929" y="402096"/>
                </a:lnTo>
                <a:cubicBezTo>
                  <a:pt x="1377042" y="412049"/>
                  <a:pt x="1365098" y="425983"/>
                  <a:pt x="1365098" y="443898"/>
                </a:cubicBezTo>
                <a:cubicBezTo>
                  <a:pt x="1365098" y="449870"/>
                  <a:pt x="1370406" y="459823"/>
                  <a:pt x="1381023" y="473757"/>
                </a:cubicBezTo>
                <a:cubicBezTo>
                  <a:pt x="1381023" y="476411"/>
                  <a:pt x="1383678" y="480392"/>
                  <a:pt x="1388986" y="485700"/>
                </a:cubicBezTo>
                <a:lnTo>
                  <a:pt x="1388986" y="517550"/>
                </a:lnTo>
                <a:cubicBezTo>
                  <a:pt x="1388986" y="524185"/>
                  <a:pt x="1390976" y="530157"/>
                  <a:pt x="1394957" y="535465"/>
                </a:cubicBezTo>
                <a:lnTo>
                  <a:pt x="1394957" y="541437"/>
                </a:lnTo>
                <a:lnTo>
                  <a:pt x="1390976" y="547409"/>
                </a:lnTo>
                <a:lnTo>
                  <a:pt x="1390976" y="563333"/>
                </a:lnTo>
                <a:lnTo>
                  <a:pt x="1398938" y="577267"/>
                </a:lnTo>
                <a:lnTo>
                  <a:pt x="1398938" y="591201"/>
                </a:lnTo>
                <a:cubicBezTo>
                  <a:pt x="1398938" y="605799"/>
                  <a:pt x="1406900" y="623714"/>
                  <a:pt x="1422825" y="644947"/>
                </a:cubicBezTo>
                <a:cubicBezTo>
                  <a:pt x="1418844" y="658217"/>
                  <a:pt x="1412209" y="664852"/>
                  <a:pt x="1402919" y="664852"/>
                </a:cubicBezTo>
                <a:lnTo>
                  <a:pt x="1400929" y="664852"/>
                </a:lnTo>
                <a:lnTo>
                  <a:pt x="1400929" y="672815"/>
                </a:lnTo>
                <a:lnTo>
                  <a:pt x="1410882" y="672815"/>
                </a:lnTo>
                <a:cubicBezTo>
                  <a:pt x="1416853" y="667506"/>
                  <a:pt x="1430787" y="661535"/>
                  <a:pt x="1452684" y="654899"/>
                </a:cubicBezTo>
                <a:cubicBezTo>
                  <a:pt x="1452684" y="652909"/>
                  <a:pt x="1460646" y="649591"/>
                  <a:pt x="1476571" y="644947"/>
                </a:cubicBezTo>
                <a:cubicBezTo>
                  <a:pt x="1505102" y="629686"/>
                  <a:pt x="1527662" y="620396"/>
                  <a:pt x="1544250" y="617078"/>
                </a:cubicBezTo>
                <a:cubicBezTo>
                  <a:pt x="1544250" y="615088"/>
                  <a:pt x="1562829" y="609780"/>
                  <a:pt x="1599986" y="601154"/>
                </a:cubicBezTo>
                <a:cubicBezTo>
                  <a:pt x="1606621" y="595846"/>
                  <a:pt x="1609940" y="592528"/>
                  <a:pt x="1609940" y="591201"/>
                </a:cubicBezTo>
                <a:cubicBezTo>
                  <a:pt x="1609940" y="581912"/>
                  <a:pt x="1595342" y="577267"/>
                  <a:pt x="1566147" y="577267"/>
                </a:cubicBezTo>
                <a:lnTo>
                  <a:pt x="1560175" y="577267"/>
                </a:lnTo>
                <a:cubicBezTo>
                  <a:pt x="1557521" y="577267"/>
                  <a:pt x="1556194" y="575940"/>
                  <a:pt x="1556194" y="573286"/>
                </a:cubicBezTo>
                <a:cubicBezTo>
                  <a:pt x="1563492" y="565324"/>
                  <a:pt x="1572118" y="561343"/>
                  <a:pt x="1582071" y="561343"/>
                </a:cubicBezTo>
                <a:cubicBezTo>
                  <a:pt x="1582071" y="560015"/>
                  <a:pt x="1584725" y="558025"/>
                  <a:pt x="1590033" y="555371"/>
                </a:cubicBezTo>
                <a:lnTo>
                  <a:pt x="1605958" y="555371"/>
                </a:lnTo>
                <a:lnTo>
                  <a:pt x="1611930" y="559352"/>
                </a:lnTo>
                <a:lnTo>
                  <a:pt x="1627854" y="559352"/>
                </a:lnTo>
                <a:lnTo>
                  <a:pt x="1651741" y="485700"/>
                </a:lnTo>
                <a:lnTo>
                  <a:pt x="1651741" y="463804"/>
                </a:lnTo>
                <a:lnTo>
                  <a:pt x="1639799" y="463804"/>
                </a:lnTo>
                <a:cubicBezTo>
                  <a:pt x="1611266" y="485037"/>
                  <a:pt x="1595342" y="495653"/>
                  <a:pt x="1592024" y="495653"/>
                </a:cubicBezTo>
                <a:cubicBezTo>
                  <a:pt x="1570791" y="514896"/>
                  <a:pt x="1554203" y="530157"/>
                  <a:pt x="1542260" y="541437"/>
                </a:cubicBezTo>
                <a:cubicBezTo>
                  <a:pt x="1537615" y="541437"/>
                  <a:pt x="1531643" y="549399"/>
                  <a:pt x="1524344" y="565324"/>
                </a:cubicBezTo>
                <a:cubicBezTo>
                  <a:pt x="1515055" y="567978"/>
                  <a:pt x="1510411" y="569968"/>
                  <a:pt x="1510411" y="571295"/>
                </a:cubicBezTo>
                <a:cubicBezTo>
                  <a:pt x="1491168" y="571295"/>
                  <a:pt x="1469936" y="552053"/>
                  <a:pt x="1446712" y="513569"/>
                </a:cubicBezTo>
                <a:cubicBezTo>
                  <a:pt x="1440740" y="507597"/>
                  <a:pt x="1436095" y="500962"/>
                  <a:pt x="1432778" y="493663"/>
                </a:cubicBezTo>
                <a:cubicBezTo>
                  <a:pt x="1427470" y="493663"/>
                  <a:pt x="1424816" y="491672"/>
                  <a:pt x="1424816" y="487691"/>
                </a:cubicBezTo>
                <a:lnTo>
                  <a:pt x="1424816" y="473757"/>
                </a:lnTo>
                <a:cubicBezTo>
                  <a:pt x="1424816" y="471766"/>
                  <a:pt x="1428797" y="469112"/>
                  <a:pt x="1436759" y="465795"/>
                </a:cubicBezTo>
                <a:cubicBezTo>
                  <a:pt x="1448040" y="467785"/>
                  <a:pt x="1455338" y="470440"/>
                  <a:pt x="1458656" y="473757"/>
                </a:cubicBezTo>
                <a:lnTo>
                  <a:pt x="1464627" y="473757"/>
                </a:lnTo>
                <a:cubicBezTo>
                  <a:pt x="1480552" y="468449"/>
                  <a:pt x="1492495" y="463141"/>
                  <a:pt x="1500458" y="457832"/>
                </a:cubicBezTo>
                <a:cubicBezTo>
                  <a:pt x="1536288" y="440581"/>
                  <a:pt x="1564820" y="425320"/>
                  <a:pt x="1586052" y="412049"/>
                </a:cubicBezTo>
                <a:cubicBezTo>
                  <a:pt x="1594015" y="412049"/>
                  <a:pt x="1605958" y="400769"/>
                  <a:pt x="1621883" y="378209"/>
                </a:cubicBezTo>
                <a:cubicBezTo>
                  <a:pt x="1625200" y="378209"/>
                  <a:pt x="1628518" y="376882"/>
                  <a:pt x="1631836" y="374228"/>
                </a:cubicBezTo>
                <a:lnTo>
                  <a:pt x="1647760" y="374228"/>
                </a:lnTo>
                <a:cubicBezTo>
                  <a:pt x="1663686" y="383518"/>
                  <a:pt x="1676955" y="388162"/>
                  <a:pt x="1687572" y="388162"/>
                </a:cubicBezTo>
                <a:cubicBezTo>
                  <a:pt x="1699515" y="388162"/>
                  <a:pt x="1709469" y="382854"/>
                  <a:pt x="1717430" y="372238"/>
                </a:cubicBezTo>
                <a:cubicBezTo>
                  <a:pt x="1742644" y="346360"/>
                  <a:pt x="1760559" y="322473"/>
                  <a:pt x="1771176" y="300577"/>
                </a:cubicBezTo>
                <a:lnTo>
                  <a:pt x="1771176" y="292615"/>
                </a:lnTo>
                <a:close/>
                <a:moveTo>
                  <a:pt x="396126" y="267732"/>
                </a:moveTo>
                <a:cubicBezTo>
                  <a:pt x="393471" y="267732"/>
                  <a:pt x="389490" y="272377"/>
                  <a:pt x="384182" y="281666"/>
                </a:cubicBezTo>
                <a:lnTo>
                  <a:pt x="384182" y="299582"/>
                </a:lnTo>
                <a:lnTo>
                  <a:pt x="392144" y="299582"/>
                </a:lnTo>
                <a:cubicBezTo>
                  <a:pt x="400106" y="280340"/>
                  <a:pt x="404087" y="269723"/>
                  <a:pt x="404087" y="267732"/>
                </a:cubicBezTo>
                <a:close/>
                <a:moveTo>
                  <a:pt x="2729201" y="240860"/>
                </a:moveTo>
                <a:lnTo>
                  <a:pt x="2731192" y="240860"/>
                </a:lnTo>
                <a:lnTo>
                  <a:pt x="2737163" y="244841"/>
                </a:lnTo>
                <a:lnTo>
                  <a:pt x="2782947" y="244841"/>
                </a:lnTo>
                <a:cubicBezTo>
                  <a:pt x="2794890" y="250149"/>
                  <a:pt x="2809487" y="258111"/>
                  <a:pt x="2826739" y="268728"/>
                </a:cubicBezTo>
                <a:lnTo>
                  <a:pt x="2850626" y="268728"/>
                </a:lnTo>
                <a:cubicBezTo>
                  <a:pt x="2861906" y="268728"/>
                  <a:pt x="2869205" y="275363"/>
                  <a:pt x="2872523" y="288633"/>
                </a:cubicBezTo>
                <a:cubicBezTo>
                  <a:pt x="2882476" y="302567"/>
                  <a:pt x="2895082" y="317829"/>
                  <a:pt x="2910344" y="334417"/>
                </a:cubicBezTo>
                <a:lnTo>
                  <a:pt x="2910344" y="342379"/>
                </a:lnTo>
                <a:lnTo>
                  <a:pt x="2902381" y="356313"/>
                </a:lnTo>
                <a:lnTo>
                  <a:pt x="2902381" y="376219"/>
                </a:lnTo>
                <a:lnTo>
                  <a:pt x="2896410" y="376219"/>
                </a:lnTo>
                <a:lnTo>
                  <a:pt x="2890438" y="372238"/>
                </a:lnTo>
                <a:lnTo>
                  <a:pt x="2852617" y="402096"/>
                </a:lnTo>
                <a:cubicBezTo>
                  <a:pt x="2851290" y="406077"/>
                  <a:pt x="2843991" y="410722"/>
                  <a:pt x="2830721" y="416030"/>
                </a:cubicBezTo>
                <a:lnTo>
                  <a:pt x="2806834" y="416030"/>
                </a:lnTo>
                <a:lnTo>
                  <a:pt x="2800862" y="420011"/>
                </a:lnTo>
                <a:lnTo>
                  <a:pt x="2790909" y="420011"/>
                </a:lnTo>
                <a:cubicBezTo>
                  <a:pt x="2788918" y="420011"/>
                  <a:pt x="2786264" y="417357"/>
                  <a:pt x="2782947" y="412049"/>
                </a:cubicBezTo>
                <a:lnTo>
                  <a:pt x="2782947" y="410059"/>
                </a:lnTo>
                <a:cubicBezTo>
                  <a:pt x="2792236" y="402096"/>
                  <a:pt x="2796881" y="393470"/>
                  <a:pt x="2796881" y="384181"/>
                </a:cubicBezTo>
                <a:cubicBezTo>
                  <a:pt x="2798871" y="384181"/>
                  <a:pt x="2801525" y="380863"/>
                  <a:pt x="2804843" y="374228"/>
                </a:cubicBezTo>
                <a:lnTo>
                  <a:pt x="2804843" y="346360"/>
                </a:lnTo>
                <a:cubicBezTo>
                  <a:pt x="2795553" y="323137"/>
                  <a:pt x="2784274" y="305222"/>
                  <a:pt x="2771003" y="292615"/>
                </a:cubicBezTo>
                <a:lnTo>
                  <a:pt x="2725220" y="244841"/>
                </a:lnTo>
                <a:cubicBezTo>
                  <a:pt x="2725883" y="242187"/>
                  <a:pt x="2727211" y="240860"/>
                  <a:pt x="2729201" y="240860"/>
                </a:cubicBezTo>
                <a:close/>
                <a:moveTo>
                  <a:pt x="3992780" y="238869"/>
                </a:moveTo>
                <a:cubicBezTo>
                  <a:pt x="3985481" y="238869"/>
                  <a:pt x="3974201" y="244177"/>
                  <a:pt x="3958940" y="254794"/>
                </a:cubicBezTo>
                <a:lnTo>
                  <a:pt x="3943016" y="254794"/>
                </a:lnTo>
                <a:cubicBezTo>
                  <a:pt x="3939698" y="254794"/>
                  <a:pt x="3931735" y="258775"/>
                  <a:pt x="3919129" y="266737"/>
                </a:cubicBezTo>
                <a:cubicBezTo>
                  <a:pt x="3911166" y="266737"/>
                  <a:pt x="3902541" y="270055"/>
                  <a:pt x="3893251" y="276690"/>
                </a:cubicBezTo>
                <a:lnTo>
                  <a:pt x="3893251" y="282662"/>
                </a:lnTo>
                <a:cubicBezTo>
                  <a:pt x="3893251" y="283325"/>
                  <a:pt x="3894578" y="285316"/>
                  <a:pt x="3897232" y="288633"/>
                </a:cubicBezTo>
                <a:lnTo>
                  <a:pt x="3897232" y="314511"/>
                </a:lnTo>
                <a:lnTo>
                  <a:pt x="3901213" y="320483"/>
                </a:lnTo>
                <a:cubicBezTo>
                  <a:pt x="3902541" y="354986"/>
                  <a:pt x="3903204" y="378209"/>
                  <a:pt x="3903204" y="390153"/>
                </a:cubicBezTo>
                <a:cubicBezTo>
                  <a:pt x="3908512" y="396788"/>
                  <a:pt x="3911830" y="400106"/>
                  <a:pt x="3913157" y="400106"/>
                </a:cubicBezTo>
                <a:lnTo>
                  <a:pt x="3919129" y="400106"/>
                </a:lnTo>
                <a:cubicBezTo>
                  <a:pt x="3950314" y="382854"/>
                  <a:pt x="3969556" y="374228"/>
                  <a:pt x="3976855" y="374228"/>
                </a:cubicBezTo>
                <a:cubicBezTo>
                  <a:pt x="3979509" y="374228"/>
                  <a:pt x="3988135" y="370911"/>
                  <a:pt x="4002733" y="364275"/>
                </a:cubicBezTo>
                <a:lnTo>
                  <a:pt x="4002733" y="352332"/>
                </a:lnTo>
                <a:lnTo>
                  <a:pt x="3986808" y="340388"/>
                </a:lnTo>
                <a:cubicBezTo>
                  <a:pt x="3998752" y="335744"/>
                  <a:pt x="4005387" y="330436"/>
                  <a:pt x="4006714" y="324464"/>
                </a:cubicBezTo>
                <a:lnTo>
                  <a:pt x="4006714" y="302567"/>
                </a:lnTo>
                <a:lnTo>
                  <a:pt x="4002733" y="296596"/>
                </a:lnTo>
                <a:lnTo>
                  <a:pt x="4002733" y="262756"/>
                </a:lnTo>
                <a:cubicBezTo>
                  <a:pt x="4000742" y="260766"/>
                  <a:pt x="3998752" y="252803"/>
                  <a:pt x="3996761" y="238869"/>
                </a:cubicBezTo>
                <a:close/>
                <a:moveTo>
                  <a:pt x="1781129" y="191095"/>
                </a:moveTo>
                <a:lnTo>
                  <a:pt x="1803025" y="191095"/>
                </a:lnTo>
                <a:cubicBezTo>
                  <a:pt x="1812315" y="195077"/>
                  <a:pt x="1827575" y="204366"/>
                  <a:pt x="1848808" y="218963"/>
                </a:cubicBezTo>
                <a:cubicBezTo>
                  <a:pt x="1872695" y="218963"/>
                  <a:pt x="1897246" y="236879"/>
                  <a:pt x="1922460" y="272709"/>
                </a:cubicBezTo>
                <a:cubicBezTo>
                  <a:pt x="1925114" y="293278"/>
                  <a:pt x="1929095" y="307212"/>
                  <a:pt x="1934403" y="314511"/>
                </a:cubicBezTo>
                <a:lnTo>
                  <a:pt x="1934403" y="336407"/>
                </a:lnTo>
                <a:cubicBezTo>
                  <a:pt x="1929758" y="353659"/>
                  <a:pt x="1918479" y="367593"/>
                  <a:pt x="1900563" y="378209"/>
                </a:cubicBezTo>
                <a:cubicBezTo>
                  <a:pt x="1882649" y="391480"/>
                  <a:pt x="1869377" y="398115"/>
                  <a:pt x="1860753" y="398115"/>
                </a:cubicBezTo>
                <a:lnTo>
                  <a:pt x="1858761" y="398115"/>
                </a:lnTo>
                <a:cubicBezTo>
                  <a:pt x="1856107" y="398115"/>
                  <a:pt x="1853453" y="397452"/>
                  <a:pt x="1850799" y="396125"/>
                </a:cubicBezTo>
                <a:lnTo>
                  <a:pt x="1824921" y="412049"/>
                </a:lnTo>
                <a:lnTo>
                  <a:pt x="1820940" y="412049"/>
                </a:lnTo>
                <a:lnTo>
                  <a:pt x="1812978" y="406077"/>
                </a:lnTo>
                <a:lnTo>
                  <a:pt x="1785111" y="406077"/>
                </a:lnTo>
                <a:cubicBezTo>
                  <a:pt x="1767858" y="417357"/>
                  <a:pt x="1754588" y="423329"/>
                  <a:pt x="1745298" y="423993"/>
                </a:cubicBezTo>
                <a:lnTo>
                  <a:pt x="1743308" y="427974"/>
                </a:lnTo>
                <a:lnTo>
                  <a:pt x="1753261" y="449870"/>
                </a:lnTo>
                <a:cubicBezTo>
                  <a:pt x="1750606" y="453851"/>
                  <a:pt x="1747289" y="467785"/>
                  <a:pt x="1743308" y="491672"/>
                </a:cubicBezTo>
                <a:cubicBezTo>
                  <a:pt x="1741981" y="491672"/>
                  <a:pt x="1738663" y="498971"/>
                  <a:pt x="1733355" y="513569"/>
                </a:cubicBezTo>
                <a:cubicBezTo>
                  <a:pt x="1724729" y="526839"/>
                  <a:pt x="1719421" y="533475"/>
                  <a:pt x="1717430" y="533475"/>
                </a:cubicBezTo>
                <a:cubicBezTo>
                  <a:pt x="1706814" y="544754"/>
                  <a:pt x="1699515" y="554044"/>
                  <a:pt x="1695534" y="561343"/>
                </a:cubicBezTo>
                <a:lnTo>
                  <a:pt x="1695534" y="563333"/>
                </a:lnTo>
                <a:cubicBezTo>
                  <a:pt x="1695534" y="565324"/>
                  <a:pt x="1697525" y="567314"/>
                  <a:pt x="1701506" y="569305"/>
                </a:cubicBezTo>
                <a:lnTo>
                  <a:pt x="1739327" y="545418"/>
                </a:lnTo>
                <a:cubicBezTo>
                  <a:pt x="1741981" y="545418"/>
                  <a:pt x="1746625" y="542100"/>
                  <a:pt x="1753261" y="535465"/>
                </a:cubicBezTo>
                <a:lnTo>
                  <a:pt x="1779138" y="535465"/>
                </a:lnTo>
                <a:cubicBezTo>
                  <a:pt x="1783783" y="536792"/>
                  <a:pt x="1793736" y="543427"/>
                  <a:pt x="1808997" y="555371"/>
                </a:cubicBezTo>
                <a:cubicBezTo>
                  <a:pt x="1844164" y="571295"/>
                  <a:pt x="1864733" y="579258"/>
                  <a:pt x="1870705" y="579258"/>
                </a:cubicBezTo>
                <a:cubicBezTo>
                  <a:pt x="1873359" y="583902"/>
                  <a:pt x="1887293" y="593192"/>
                  <a:pt x="1912507" y="607126"/>
                </a:cubicBezTo>
                <a:cubicBezTo>
                  <a:pt x="1913834" y="610443"/>
                  <a:pt x="1921796" y="615088"/>
                  <a:pt x="1936394" y="621060"/>
                </a:cubicBezTo>
                <a:cubicBezTo>
                  <a:pt x="1939048" y="624377"/>
                  <a:pt x="1940375" y="627031"/>
                  <a:pt x="1940375" y="629022"/>
                </a:cubicBezTo>
                <a:lnTo>
                  <a:pt x="1934403" y="638975"/>
                </a:lnTo>
                <a:lnTo>
                  <a:pt x="1934403" y="648928"/>
                </a:lnTo>
                <a:lnTo>
                  <a:pt x="1944356" y="664852"/>
                </a:lnTo>
                <a:lnTo>
                  <a:pt x="1944356" y="674805"/>
                </a:lnTo>
                <a:cubicBezTo>
                  <a:pt x="1943692" y="678786"/>
                  <a:pt x="1934403" y="684758"/>
                  <a:pt x="1916488" y="692720"/>
                </a:cubicBezTo>
                <a:cubicBezTo>
                  <a:pt x="1916488" y="690730"/>
                  <a:pt x="1912507" y="688076"/>
                  <a:pt x="1904544" y="684758"/>
                </a:cubicBezTo>
                <a:lnTo>
                  <a:pt x="1888620" y="684758"/>
                </a:lnTo>
                <a:cubicBezTo>
                  <a:pt x="1884639" y="684758"/>
                  <a:pt x="1875349" y="679450"/>
                  <a:pt x="1860753" y="668834"/>
                </a:cubicBezTo>
                <a:lnTo>
                  <a:pt x="1842837" y="668834"/>
                </a:lnTo>
                <a:cubicBezTo>
                  <a:pt x="1839519" y="666180"/>
                  <a:pt x="1837528" y="664852"/>
                  <a:pt x="1836866" y="664852"/>
                </a:cubicBezTo>
                <a:lnTo>
                  <a:pt x="1789091" y="664852"/>
                </a:lnTo>
                <a:cubicBezTo>
                  <a:pt x="1782456" y="671488"/>
                  <a:pt x="1776484" y="674805"/>
                  <a:pt x="1771176" y="674805"/>
                </a:cubicBezTo>
                <a:lnTo>
                  <a:pt x="1741317" y="674805"/>
                </a:lnTo>
                <a:cubicBezTo>
                  <a:pt x="1736009" y="677459"/>
                  <a:pt x="1732028" y="681440"/>
                  <a:pt x="1729374" y="686749"/>
                </a:cubicBezTo>
                <a:lnTo>
                  <a:pt x="1729374" y="696702"/>
                </a:lnTo>
                <a:cubicBezTo>
                  <a:pt x="1736009" y="714617"/>
                  <a:pt x="1740654" y="733859"/>
                  <a:pt x="1743308" y="754428"/>
                </a:cubicBezTo>
                <a:cubicBezTo>
                  <a:pt x="1747289" y="755755"/>
                  <a:pt x="1749280" y="759736"/>
                  <a:pt x="1749280" y="766372"/>
                </a:cubicBezTo>
                <a:lnTo>
                  <a:pt x="1749280" y="790259"/>
                </a:lnTo>
                <a:lnTo>
                  <a:pt x="1753261" y="796230"/>
                </a:lnTo>
                <a:lnTo>
                  <a:pt x="1753261" y="895759"/>
                </a:lnTo>
                <a:cubicBezTo>
                  <a:pt x="1749944" y="899077"/>
                  <a:pt x="1747953" y="907703"/>
                  <a:pt x="1747289" y="921637"/>
                </a:cubicBezTo>
                <a:cubicBezTo>
                  <a:pt x="1734019" y="932917"/>
                  <a:pt x="1724065" y="945524"/>
                  <a:pt x="1717430" y="959458"/>
                </a:cubicBezTo>
                <a:cubicBezTo>
                  <a:pt x="1698188" y="976709"/>
                  <a:pt x="1684917" y="985335"/>
                  <a:pt x="1677619" y="985335"/>
                </a:cubicBezTo>
                <a:cubicBezTo>
                  <a:pt x="1674301" y="987989"/>
                  <a:pt x="1672311" y="989316"/>
                  <a:pt x="1671647" y="989316"/>
                </a:cubicBezTo>
                <a:lnTo>
                  <a:pt x="1655723" y="989316"/>
                </a:lnTo>
                <a:lnTo>
                  <a:pt x="1649751" y="985335"/>
                </a:lnTo>
                <a:lnTo>
                  <a:pt x="1635817" y="985335"/>
                </a:lnTo>
                <a:cubicBezTo>
                  <a:pt x="1627854" y="991307"/>
                  <a:pt x="1619892" y="994625"/>
                  <a:pt x="1611930" y="995288"/>
                </a:cubicBezTo>
                <a:cubicBezTo>
                  <a:pt x="1603304" y="993961"/>
                  <a:pt x="1594678" y="993297"/>
                  <a:pt x="1586052" y="993297"/>
                </a:cubicBezTo>
                <a:lnTo>
                  <a:pt x="1584062" y="993297"/>
                </a:lnTo>
                <a:lnTo>
                  <a:pt x="1578090" y="989316"/>
                </a:lnTo>
                <a:lnTo>
                  <a:pt x="1574109" y="989316"/>
                </a:lnTo>
                <a:cubicBezTo>
                  <a:pt x="1558848" y="995951"/>
                  <a:pt x="1548895" y="1000596"/>
                  <a:pt x="1544250" y="1003250"/>
                </a:cubicBezTo>
                <a:lnTo>
                  <a:pt x="1528326" y="1003250"/>
                </a:lnTo>
                <a:lnTo>
                  <a:pt x="1522354" y="999269"/>
                </a:lnTo>
                <a:lnTo>
                  <a:pt x="1504439" y="999269"/>
                </a:lnTo>
                <a:cubicBezTo>
                  <a:pt x="1495813" y="995288"/>
                  <a:pt x="1489177" y="989980"/>
                  <a:pt x="1484533" y="983345"/>
                </a:cubicBezTo>
                <a:cubicBezTo>
                  <a:pt x="1484533" y="980691"/>
                  <a:pt x="1479225" y="976709"/>
                  <a:pt x="1468608" y="971401"/>
                </a:cubicBezTo>
                <a:cubicBezTo>
                  <a:pt x="1445385" y="970074"/>
                  <a:pt x="1430787" y="969411"/>
                  <a:pt x="1424816" y="969411"/>
                </a:cubicBezTo>
                <a:lnTo>
                  <a:pt x="1422825" y="965429"/>
                </a:lnTo>
                <a:lnTo>
                  <a:pt x="1422825" y="961448"/>
                </a:lnTo>
                <a:cubicBezTo>
                  <a:pt x="1436095" y="944197"/>
                  <a:pt x="1447376" y="935571"/>
                  <a:pt x="1456665" y="935571"/>
                </a:cubicBezTo>
                <a:cubicBezTo>
                  <a:pt x="1483206" y="926281"/>
                  <a:pt x="1496476" y="919646"/>
                  <a:pt x="1496476" y="915665"/>
                </a:cubicBezTo>
                <a:cubicBezTo>
                  <a:pt x="1496476" y="913011"/>
                  <a:pt x="1501784" y="909030"/>
                  <a:pt x="1512401" y="903722"/>
                </a:cubicBezTo>
                <a:cubicBezTo>
                  <a:pt x="1513064" y="906376"/>
                  <a:pt x="1514392" y="907703"/>
                  <a:pt x="1516382" y="907703"/>
                </a:cubicBezTo>
                <a:lnTo>
                  <a:pt x="1522354" y="907703"/>
                </a:lnTo>
                <a:cubicBezTo>
                  <a:pt x="1540933" y="898413"/>
                  <a:pt x="1556857" y="883816"/>
                  <a:pt x="1570128" y="863910"/>
                </a:cubicBezTo>
                <a:cubicBezTo>
                  <a:pt x="1574109" y="863910"/>
                  <a:pt x="1584725" y="854621"/>
                  <a:pt x="1601977" y="836042"/>
                </a:cubicBezTo>
                <a:cubicBezTo>
                  <a:pt x="1603967" y="836042"/>
                  <a:pt x="1609940" y="829407"/>
                  <a:pt x="1619892" y="816136"/>
                </a:cubicBezTo>
                <a:cubicBezTo>
                  <a:pt x="1624537" y="816136"/>
                  <a:pt x="1633826" y="803529"/>
                  <a:pt x="1647760" y="778315"/>
                </a:cubicBezTo>
                <a:cubicBezTo>
                  <a:pt x="1651741" y="767035"/>
                  <a:pt x="1653732" y="756419"/>
                  <a:pt x="1653732" y="746466"/>
                </a:cubicBezTo>
                <a:lnTo>
                  <a:pt x="1653732" y="688739"/>
                </a:lnTo>
                <a:lnTo>
                  <a:pt x="1651741" y="678786"/>
                </a:lnTo>
                <a:lnTo>
                  <a:pt x="1641788" y="678786"/>
                </a:lnTo>
                <a:cubicBezTo>
                  <a:pt x="1638471" y="681440"/>
                  <a:pt x="1636480" y="682767"/>
                  <a:pt x="1635817" y="682767"/>
                </a:cubicBezTo>
                <a:lnTo>
                  <a:pt x="1625864" y="682767"/>
                </a:lnTo>
                <a:cubicBezTo>
                  <a:pt x="1613257" y="682767"/>
                  <a:pt x="1603304" y="686085"/>
                  <a:pt x="1596005" y="692720"/>
                </a:cubicBezTo>
                <a:lnTo>
                  <a:pt x="1578090" y="692720"/>
                </a:lnTo>
                <a:lnTo>
                  <a:pt x="1484533" y="732532"/>
                </a:lnTo>
                <a:cubicBezTo>
                  <a:pt x="1477898" y="732532"/>
                  <a:pt x="1467281" y="737177"/>
                  <a:pt x="1452684" y="746466"/>
                </a:cubicBezTo>
                <a:cubicBezTo>
                  <a:pt x="1445385" y="753101"/>
                  <a:pt x="1438086" y="756419"/>
                  <a:pt x="1430787" y="756419"/>
                </a:cubicBezTo>
                <a:cubicBezTo>
                  <a:pt x="1422825" y="753765"/>
                  <a:pt x="1416190" y="745802"/>
                  <a:pt x="1410882" y="732532"/>
                </a:cubicBezTo>
                <a:cubicBezTo>
                  <a:pt x="1404246" y="727887"/>
                  <a:pt x="1392303" y="712626"/>
                  <a:pt x="1375051" y="686749"/>
                </a:cubicBezTo>
                <a:lnTo>
                  <a:pt x="1375051" y="674805"/>
                </a:lnTo>
                <a:cubicBezTo>
                  <a:pt x="1375051" y="672815"/>
                  <a:pt x="1378369" y="669497"/>
                  <a:pt x="1385004" y="664852"/>
                </a:cubicBezTo>
                <a:lnTo>
                  <a:pt x="1394957" y="664852"/>
                </a:lnTo>
                <a:lnTo>
                  <a:pt x="1394957" y="660871"/>
                </a:lnTo>
                <a:cubicBezTo>
                  <a:pt x="1389649" y="650255"/>
                  <a:pt x="1377706" y="642293"/>
                  <a:pt x="1359127" y="636984"/>
                </a:cubicBezTo>
                <a:cubicBezTo>
                  <a:pt x="1349837" y="636984"/>
                  <a:pt x="1335903" y="621060"/>
                  <a:pt x="1317325" y="589211"/>
                </a:cubicBezTo>
                <a:cubicBezTo>
                  <a:pt x="1307372" y="579921"/>
                  <a:pt x="1300736" y="571959"/>
                  <a:pt x="1297419" y="565324"/>
                </a:cubicBezTo>
                <a:cubicBezTo>
                  <a:pt x="1293438" y="561343"/>
                  <a:pt x="1290120" y="549399"/>
                  <a:pt x="1287466" y="529493"/>
                </a:cubicBezTo>
                <a:cubicBezTo>
                  <a:pt x="1286140" y="529493"/>
                  <a:pt x="1285475" y="528830"/>
                  <a:pt x="1285475" y="527503"/>
                </a:cubicBezTo>
                <a:lnTo>
                  <a:pt x="1285475" y="441908"/>
                </a:lnTo>
                <a:lnTo>
                  <a:pt x="1281494" y="435936"/>
                </a:lnTo>
                <a:lnTo>
                  <a:pt x="1281494" y="412049"/>
                </a:lnTo>
                <a:cubicBezTo>
                  <a:pt x="1281494" y="378873"/>
                  <a:pt x="1274859" y="356313"/>
                  <a:pt x="1261588" y="344370"/>
                </a:cubicBezTo>
                <a:cubicBezTo>
                  <a:pt x="1262252" y="341716"/>
                  <a:pt x="1263579" y="340388"/>
                  <a:pt x="1265570" y="340388"/>
                </a:cubicBezTo>
                <a:cubicBezTo>
                  <a:pt x="1270878" y="346360"/>
                  <a:pt x="1279504" y="351005"/>
                  <a:pt x="1291448" y="354322"/>
                </a:cubicBezTo>
                <a:cubicBezTo>
                  <a:pt x="1314670" y="380863"/>
                  <a:pt x="1328604" y="404751"/>
                  <a:pt x="1333249" y="425983"/>
                </a:cubicBezTo>
                <a:cubicBezTo>
                  <a:pt x="1336567" y="425983"/>
                  <a:pt x="1340548" y="437927"/>
                  <a:pt x="1345193" y="461814"/>
                </a:cubicBezTo>
                <a:lnTo>
                  <a:pt x="1349174" y="463804"/>
                </a:lnTo>
                <a:lnTo>
                  <a:pt x="1351164" y="463804"/>
                </a:lnTo>
                <a:cubicBezTo>
                  <a:pt x="1357799" y="426647"/>
                  <a:pt x="1369743" y="401433"/>
                  <a:pt x="1386995" y="388162"/>
                </a:cubicBezTo>
                <a:cubicBezTo>
                  <a:pt x="1389649" y="388162"/>
                  <a:pt x="1398275" y="381527"/>
                  <a:pt x="1412873" y="368256"/>
                </a:cubicBezTo>
                <a:cubicBezTo>
                  <a:pt x="1425479" y="358304"/>
                  <a:pt x="1437422" y="350341"/>
                  <a:pt x="1448703" y="344370"/>
                </a:cubicBezTo>
                <a:cubicBezTo>
                  <a:pt x="1465290" y="331763"/>
                  <a:pt x="1481215" y="323801"/>
                  <a:pt x="1496476" y="320483"/>
                </a:cubicBezTo>
                <a:cubicBezTo>
                  <a:pt x="1496476" y="318492"/>
                  <a:pt x="1509083" y="313184"/>
                  <a:pt x="1534298" y="304558"/>
                </a:cubicBezTo>
                <a:cubicBezTo>
                  <a:pt x="1575436" y="285980"/>
                  <a:pt x="1602641" y="275363"/>
                  <a:pt x="1615911" y="272709"/>
                </a:cubicBezTo>
                <a:cubicBezTo>
                  <a:pt x="1615911" y="270055"/>
                  <a:pt x="1622546" y="267401"/>
                  <a:pt x="1635817" y="264747"/>
                </a:cubicBezTo>
                <a:cubicBezTo>
                  <a:pt x="1639134" y="261429"/>
                  <a:pt x="1648424" y="257448"/>
                  <a:pt x="1663686" y="252803"/>
                </a:cubicBezTo>
                <a:cubicBezTo>
                  <a:pt x="1663686" y="249485"/>
                  <a:pt x="1673638" y="245504"/>
                  <a:pt x="1693543" y="240860"/>
                </a:cubicBezTo>
                <a:cubicBezTo>
                  <a:pt x="1695534" y="237542"/>
                  <a:pt x="1709469" y="232898"/>
                  <a:pt x="1735346" y="226926"/>
                </a:cubicBezTo>
                <a:cubicBezTo>
                  <a:pt x="1749280" y="216309"/>
                  <a:pt x="1761886" y="205693"/>
                  <a:pt x="1773166" y="195077"/>
                </a:cubicBezTo>
                <a:cubicBezTo>
                  <a:pt x="1775157" y="195077"/>
                  <a:pt x="1777811" y="193749"/>
                  <a:pt x="1781129" y="191095"/>
                </a:cubicBezTo>
                <a:close/>
                <a:moveTo>
                  <a:pt x="1377042" y="79623"/>
                </a:moveTo>
                <a:cubicBezTo>
                  <a:pt x="1394957" y="79623"/>
                  <a:pt x="1407565" y="102183"/>
                  <a:pt x="1414863" y="147303"/>
                </a:cubicBezTo>
                <a:lnTo>
                  <a:pt x="1414863" y="157255"/>
                </a:lnTo>
                <a:lnTo>
                  <a:pt x="1424816" y="179152"/>
                </a:lnTo>
                <a:cubicBezTo>
                  <a:pt x="1424816" y="180479"/>
                  <a:pt x="1429461" y="183133"/>
                  <a:pt x="1438750" y="187114"/>
                </a:cubicBezTo>
                <a:cubicBezTo>
                  <a:pt x="1446712" y="182469"/>
                  <a:pt x="1456001" y="173180"/>
                  <a:pt x="1466618" y="159246"/>
                </a:cubicBezTo>
                <a:cubicBezTo>
                  <a:pt x="1477234" y="168535"/>
                  <a:pt x="1484533" y="173180"/>
                  <a:pt x="1488515" y="173180"/>
                </a:cubicBezTo>
                <a:lnTo>
                  <a:pt x="1490505" y="177161"/>
                </a:lnTo>
                <a:lnTo>
                  <a:pt x="1490505" y="183133"/>
                </a:lnTo>
                <a:lnTo>
                  <a:pt x="1486523" y="189105"/>
                </a:lnTo>
                <a:lnTo>
                  <a:pt x="1490505" y="195077"/>
                </a:lnTo>
                <a:lnTo>
                  <a:pt x="1490505" y="234888"/>
                </a:lnTo>
                <a:lnTo>
                  <a:pt x="1486523" y="240860"/>
                </a:lnTo>
                <a:lnTo>
                  <a:pt x="1486523" y="250813"/>
                </a:lnTo>
                <a:lnTo>
                  <a:pt x="1490505" y="256784"/>
                </a:lnTo>
                <a:lnTo>
                  <a:pt x="1490505" y="272709"/>
                </a:lnTo>
                <a:lnTo>
                  <a:pt x="1504439" y="272709"/>
                </a:lnTo>
                <a:cubicBezTo>
                  <a:pt x="1507093" y="273372"/>
                  <a:pt x="1508420" y="274699"/>
                  <a:pt x="1508420" y="276690"/>
                </a:cubicBezTo>
                <a:lnTo>
                  <a:pt x="1508420" y="286643"/>
                </a:lnTo>
                <a:cubicBezTo>
                  <a:pt x="1502448" y="302567"/>
                  <a:pt x="1497140" y="311857"/>
                  <a:pt x="1492495" y="314511"/>
                </a:cubicBezTo>
                <a:lnTo>
                  <a:pt x="1488515" y="314511"/>
                </a:lnTo>
                <a:cubicBezTo>
                  <a:pt x="1477234" y="309866"/>
                  <a:pt x="1465290" y="306549"/>
                  <a:pt x="1452684" y="304558"/>
                </a:cubicBezTo>
                <a:cubicBezTo>
                  <a:pt x="1438750" y="300577"/>
                  <a:pt x="1422161" y="282662"/>
                  <a:pt x="1402919" y="250813"/>
                </a:cubicBezTo>
                <a:lnTo>
                  <a:pt x="1388986" y="224935"/>
                </a:lnTo>
                <a:cubicBezTo>
                  <a:pt x="1388986" y="223608"/>
                  <a:pt x="1385004" y="218963"/>
                  <a:pt x="1377042" y="211001"/>
                </a:cubicBezTo>
                <a:cubicBezTo>
                  <a:pt x="1377042" y="207683"/>
                  <a:pt x="1375051" y="203039"/>
                  <a:pt x="1371070" y="197067"/>
                </a:cubicBezTo>
                <a:lnTo>
                  <a:pt x="1371070" y="153274"/>
                </a:lnTo>
                <a:lnTo>
                  <a:pt x="1381023" y="127397"/>
                </a:lnTo>
                <a:lnTo>
                  <a:pt x="1381023" y="105500"/>
                </a:lnTo>
                <a:lnTo>
                  <a:pt x="1377042" y="99529"/>
                </a:lnTo>
                <a:close/>
                <a:moveTo>
                  <a:pt x="3950978" y="75642"/>
                </a:moveTo>
                <a:lnTo>
                  <a:pt x="3964912" y="75642"/>
                </a:lnTo>
                <a:lnTo>
                  <a:pt x="3978846" y="83604"/>
                </a:lnTo>
                <a:lnTo>
                  <a:pt x="3986808" y="83604"/>
                </a:lnTo>
                <a:cubicBezTo>
                  <a:pt x="3998088" y="83604"/>
                  <a:pt x="4006051" y="85595"/>
                  <a:pt x="4010695" y="89576"/>
                </a:cubicBezTo>
                <a:lnTo>
                  <a:pt x="4044535" y="89576"/>
                </a:lnTo>
                <a:lnTo>
                  <a:pt x="4050507" y="93557"/>
                </a:lnTo>
                <a:lnTo>
                  <a:pt x="4070412" y="93557"/>
                </a:lnTo>
                <a:cubicBezTo>
                  <a:pt x="4076384" y="98865"/>
                  <a:pt x="4084346" y="104173"/>
                  <a:pt x="4094299" y="109482"/>
                </a:cubicBezTo>
                <a:cubicBezTo>
                  <a:pt x="4094299" y="112136"/>
                  <a:pt x="4102262" y="120098"/>
                  <a:pt x="4118186" y="133369"/>
                </a:cubicBezTo>
                <a:cubicBezTo>
                  <a:pt x="4118186" y="136686"/>
                  <a:pt x="4119513" y="140004"/>
                  <a:pt x="4122167" y="143321"/>
                </a:cubicBezTo>
                <a:lnTo>
                  <a:pt x="4122167" y="151284"/>
                </a:lnTo>
                <a:cubicBezTo>
                  <a:pt x="4118850" y="157919"/>
                  <a:pt x="4113542" y="161237"/>
                  <a:pt x="4106243" y="161237"/>
                </a:cubicBezTo>
                <a:lnTo>
                  <a:pt x="4084346" y="161237"/>
                </a:lnTo>
                <a:cubicBezTo>
                  <a:pt x="4081693" y="161237"/>
                  <a:pt x="4074394" y="171189"/>
                  <a:pt x="4062450" y="191095"/>
                </a:cubicBezTo>
                <a:cubicBezTo>
                  <a:pt x="4060460" y="191095"/>
                  <a:pt x="4053824" y="196403"/>
                  <a:pt x="4042544" y="207020"/>
                </a:cubicBezTo>
                <a:lnTo>
                  <a:pt x="4042544" y="212992"/>
                </a:lnTo>
                <a:cubicBezTo>
                  <a:pt x="4056478" y="225599"/>
                  <a:pt x="4067095" y="261429"/>
                  <a:pt x="4074394" y="320483"/>
                </a:cubicBezTo>
                <a:lnTo>
                  <a:pt x="4098280" y="320483"/>
                </a:lnTo>
                <a:cubicBezTo>
                  <a:pt x="4121504" y="331099"/>
                  <a:pt x="4140746" y="336407"/>
                  <a:pt x="4156007" y="336407"/>
                </a:cubicBezTo>
                <a:lnTo>
                  <a:pt x="4193828" y="336407"/>
                </a:lnTo>
                <a:cubicBezTo>
                  <a:pt x="4201790" y="341052"/>
                  <a:pt x="4212407" y="344370"/>
                  <a:pt x="4225677" y="346360"/>
                </a:cubicBezTo>
                <a:cubicBezTo>
                  <a:pt x="4237621" y="358304"/>
                  <a:pt x="4248901" y="366266"/>
                  <a:pt x="4259517" y="370247"/>
                </a:cubicBezTo>
                <a:cubicBezTo>
                  <a:pt x="4259517" y="372238"/>
                  <a:pt x="4262835" y="374892"/>
                  <a:pt x="4269470" y="378209"/>
                </a:cubicBezTo>
                <a:cubicBezTo>
                  <a:pt x="4274778" y="382191"/>
                  <a:pt x="4277432" y="384845"/>
                  <a:pt x="4277432" y="386172"/>
                </a:cubicBezTo>
                <a:lnTo>
                  <a:pt x="4277432" y="398115"/>
                </a:lnTo>
                <a:cubicBezTo>
                  <a:pt x="4272788" y="410722"/>
                  <a:pt x="4269470" y="418021"/>
                  <a:pt x="4267479" y="420011"/>
                </a:cubicBezTo>
                <a:lnTo>
                  <a:pt x="4247574" y="422002"/>
                </a:lnTo>
                <a:lnTo>
                  <a:pt x="4231649" y="422002"/>
                </a:lnTo>
                <a:cubicBezTo>
                  <a:pt x="4225014" y="424656"/>
                  <a:pt x="4221696" y="427310"/>
                  <a:pt x="4221696" y="429964"/>
                </a:cubicBezTo>
                <a:lnTo>
                  <a:pt x="4211743" y="429964"/>
                </a:lnTo>
                <a:lnTo>
                  <a:pt x="4199800" y="422002"/>
                </a:lnTo>
                <a:lnTo>
                  <a:pt x="4191838" y="422002"/>
                </a:lnTo>
                <a:cubicBezTo>
                  <a:pt x="4182548" y="422002"/>
                  <a:pt x="4174586" y="421339"/>
                  <a:pt x="4167951" y="420011"/>
                </a:cubicBezTo>
                <a:cubicBezTo>
                  <a:pt x="4152689" y="420011"/>
                  <a:pt x="4128139" y="427310"/>
                  <a:pt x="4094299" y="441908"/>
                </a:cubicBezTo>
                <a:lnTo>
                  <a:pt x="4094299" y="515559"/>
                </a:lnTo>
                <a:lnTo>
                  <a:pt x="4098280" y="521531"/>
                </a:lnTo>
                <a:lnTo>
                  <a:pt x="4098280" y="553380"/>
                </a:lnTo>
                <a:cubicBezTo>
                  <a:pt x="4098280" y="554044"/>
                  <a:pt x="4099608" y="556034"/>
                  <a:pt x="4102262" y="559352"/>
                </a:cubicBezTo>
                <a:lnTo>
                  <a:pt x="4102262" y="587220"/>
                </a:lnTo>
                <a:cubicBezTo>
                  <a:pt x="4102262" y="605135"/>
                  <a:pt x="4104252" y="616415"/>
                  <a:pt x="4108233" y="621060"/>
                </a:cubicBezTo>
                <a:lnTo>
                  <a:pt x="4108233" y="644947"/>
                </a:lnTo>
                <a:cubicBezTo>
                  <a:pt x="4112214" y="648928"/>
                  <a:pt x="4114205" y="661535"/>
                  <a:pt x="4114205" y="682767"/>
                </a:cubicBezTo>
                <a:lnTo>
                  <a:pt x="4114205" y="724570"/>
                </a:lnTo>
                <a:lnTo>
                  <a:pt x="4118186" y="730541"/>
                </a:lnTo>
                <a:lnTo>
                  <a:pt x="4118186" y="802202"/>
                </a:lnTo>
                <a:cubicBezTo>
                  <a:pt x="4115532" y="804856"/>
                  <a:pt x="4112878" y="816136"/>
                  <a:pt x="4110224" y="836042"/>
                </a:cubicBezTo>
                <a:cubicBezTo>
                  <a:pt x="4108233" y="837369"/>
                  <a:pt x="4104252" y="844668"/>
                  <a:pt x="4098280" y="857938"/>
                </a:cubicBezTo>
                <a:lnTo>
                  <a:pt x="4098280" y="897750"/>
                </a:lnTo>
                <a:cubicBezTo>
                  <a:pt x="4092972" y="915001"/>
                  <a:pt x="4083683" y="923627"/>
                  <a:pt x="4070412" y="923627"/>
                </a:cubicBezTo>
                <a:cubicBezTo>
                  <a:pt x="4067095" y="923627"/>
                  <a:pt x="4063777" y="924954"/>
                  <a:pt x="4060460" y="927608"/>
                </a:cubicBezTo>
                <a:lnTo>
                  <a:pt x="4050507" y="927608"/>
                </a:lnTo>
                <a:cubicBezTo>
                  <a:pt x="4037900" y="924291"/>
                  <a:pt x="4022639" y="907703"/>
                  <a:pt x="4004723" y="877844"/>
                </a:cubicBezTo>
                <a:cubicBezTo>
                  <a:pt x="4002733" y="877844"/>
                  <a:pt x="4000742" y="875854"/>
                  <a:pt x="3998752" y="871872"/>
                </a:cubicBezTo>
                <a:lnTo>
                  <a:pt x="3998752" y="869882"/>
                </a:lnTo>
                <a:lnTo>
                  <a:pt x="4002733" y="863910"/>
                </a:lnTo>
                <a:lnTo>
                  <a:pt x="4002733" y="824098"/>
                </a:lnTo>
                <a:cubicBezTo>
                  <a:pt x="4002733" y="821444"/>
                  <a:pt x="4001406" y="820117"/>
                  <a:pt x="3998752" y="820117"/>
                </a:cubicBezTo>
                <a:cubicBezTo>
                  <a:pt x="3997424" y="786941"/>
                  <a:pt x="3996761" y="760400"/>
                  <a:pt x="3996761" y="740494"/>
                </a:cubicBezTo>
                <a:lnTo>
                  <a:pt x="3996761" y="623050"/>
                </a:lnTo>
                <a:cubicBezTo>
                  <a:pt x="3994107" y="619733"/>
                  <a:pt x="3992780" y="617742"/>
                  <a:pt x="3992780" y="617078"/>
                </a:cubicBezTo>
                <a:lnTo>
                  <a:pt x="3992780" y="555371"/>
                </a:lnTo>
                <a:cubicBezTo>
                  <a:pt x="3995434" y="552053"/>
                  <a:pt x="3996761" y="550062"/>
                  <a:pt x="3996761" y="549399"/>
                </a:cubicBezTo>
                <a:cubicBezTo>
                  <a:pt x="3994107" y="549399"/>
                  <a:pt x="3992780" y="548072"/>
                  <a:pt x="3992780" y="545418"/>
                </a:cubicBezTo>
                <a:cubicBezTo>
                  <a:pt x="3995434" y="542100"/>
                  <a:pt x="3996761" y="540110"/>
                  <a:pt x="3996761" y="539446"/>
                </a:cubicBezTo>
                <a:lnTo>
                  <a:pt x="3996761" y="517550"/>
                </a:lnTo>
                <a:lnTo>
                  <a:pt x="3988799" y="517550"/>
                </a:lnTo>
                <a:cubicBezTo>
                  <a:pt x="3980836" y="548072"/>
                  <a:pt x="3976855" y="564660"/>
                  <a:pt x="3976855" y="567314"/>
                </a:cubicBezTo>
                <a:cubicBezTo>
                  <a:pt x="3976855" y="568641"/>
                  <a:pt x="3973537" y="582575"/>
                  <a:pt x="3966902" y="609116"/>
                </a:cubicBezTo>
                <a:lnTo>
                  <a:pt x="3966902" y="611107"/>
                </a:lnTo>
                <a:cubicBezTo>
                  <a:pt x="3974865" y="611107"/>
                  <a:pt x="3978846" y="612434"/>
                  <a:pt x="3978846" y="615088"/>
                </a:cubicBezTo>
                <a:cubicBezTo>
                  <a:pt x="3978846" y="620396"/>
                  <a:pt x="3973537" y="633667"/>
                  <a:pt x="3962921" y="654899"/>
                </a:cubicBezTo>
                <a:lnTo>
                  <a:pt x="3962921" y="660871"/>
                </a:lnTo>
                <a:lnTo>
                  <a:pt x="3966902" y="666843"/>
                </a:lnTo>
                <a:lnTo>
                  <a:pt x="3966902" y="702673"/>
                </a:lnTo>
                <a:cubicBezTo>
                  <a:pt x="3963585" y="709972"/>
                  <a:pt x="3954296" y="717934"/>
                  <a:pt x="3939034" y="726560"/>
                </a:cubicBezTo>
                <a:lnTo>
                  <a:pt x="3933063" y="726560"/>
                </a:lnTo>
                <a:cubicBezTo>
                  <a:pt x="3931735" y="726560"/>
                  <a:pt x="3923773" y="718598"/>
                  <a:pt x="3909176" y="702673"/>
                </a:cubicBezTo>
                <a:cubicBezTo>
                  <a:pt x="3900550" y="702673"/>
                  <a:pt x="3889270" y="692720"/>
                  <a:pt x="3875336" y="672815"/>
                </a:cubicBezTo>
                <a:cubicBezTo>
                  <a:pt x="3869364" y="662862"/>
                  <a:pt x="3849458" y="638975"/>
                  <a:pt x="3815619" y="601154"/>
                </a:cubicBezTo>
                <a:cubicBezTo>
                  <a:pt x="3815619" y="598500"/>
                  <a:pt x="3814291" y="597173"/>
                  <a:pt x="3811637" y="597173"/>
                </a:cubicBezTo>
                <a:lnTo>
                  <a:pt x="3805666" y="597173"/>
                </a:lnTo>
                <a:lnTo>
                  <a:pt x="3799694" y="601154"/>
                </a:lnTo>
                <a:lnTo>
                  <a:pt x="3769835" y="601154"/>
                </a:lnTo>
                <a:lnTo>
                  <a:pt x="3763864" y="597173"/>
                </a:lnTo>
                <a:lnTo>
                  <a:pt x="3724052" y="597173"/>
                </a:lnTo>
                <a:cubicBezTo>
                  <a:pt x="3708128" y="603144"/>
                  <a:pt x="3691540" y="607126"/>
                  <a:pt x="3674288" y="609116"/>
                </a:cubicBezTo>
                <a:cubicBezTo>
                  <a:pt x="3670307" y="612434"/>
                  <a:pt x="3660354" y="615751"/>
                  <a:pt x="3644429" y="619069"/>
                </a:cubicBezTo>
                <a:lnTo>
                  <a:pt x="3612580" y="636984"/>
                </a:lnTo>
                <a:lnTo>
                  <a:pt x="3612580" y="640965"/>
                </a:lnTo>
                <a:cubicBezTo>
                  <a:pt x="3625851" y="663525"/>
                  <a:pt x="3632486" y="680777"/>
                  <a:pt x="3632486" y="692720"/>
                </a:cubicBezTo>
                <a:lnTo>
                  <a:pt x="3632486" y="704664"/>
                </a:lnTo>
                <a:cubicBezTo>
                  <a:pt x="3631822" y="707981"/>
                  <a:pt x="3623860" y="713953"/>
                  <a:pt x="3608599" y="722579"/>
                </a:cubicBezTo>
                <a:lnTo>
                  <a:pt x="3602627" y="722579"/>
                </a:lnTo>
                <a:cubicBezTo>
                  <a:pt x="3599973" y="722579"/>
                  <a:pt x="3595328" y="717271"/>
                  <a:pt x="3588693" y="706654"/>
                </a:cubicBezTo>
                <a:cubicBezTo>
                  <a:pt x="3581394" y="702673"/>
                  <a:pt x="3572768" y="700019"/>
                  <a:pt x="3562815" y="698692"/>
                </a:cubicBezTo>
                <a:cubicBezTo>
                  <a:pt x="3562815" y="696702"/>
                  <a:pt x="3558834" y="693384"/>
                  <a:pt x="3550872" y="688739"/>
                </a:cubicBezTo>
                <a:cubicBezTo>
                  <a:pt x="3548218" y="686749"/>
                  <a:pt x="3538265" y="673478"/>
                  <a:pt x="3521013" y="648928"/>
                </a:cubicBezTo>
                <a:cubicBezTo>
                  <a:pt x="3505089" y="631676"/>
                  <a:pt x="3495136" y="617742"/>
                  <a:pt x="3491155" y="607126"/>
                </a:cubicBezTo>
                <a:lnTo>
                  <a:pt x="3491155" y="599163"/>
                </a:lnTo>
                <a:cubicBezTo>
                  <a:pt x="3493809" y="595846"/>
                  <a:pt x="3495136" y="593855"/>
                  <a:pt x="3495136" y="593192"/>
                </a:cubicBezTo>
                <a:lnTo>
                  <a:pt x="3495136" y="587220"/>
                </a:lnTo>
                <a:cubicBezTo>
                  <a:pt x="3490491" y="585893"/>
                  <a:pt x="3487837" y="585229"/>
                  <a:pt x="3487174" y="585229"/>
                </a:cubicBezTo>
                <a:cubicBezTo>
                  <a:pt x="3483856" y="585229"/>
                  <a:pt x="3471249" y="601817"/>
                  <a:pt x="3449353" y="634994"/>
                </a:cubicBezTo>
                <a:cubicBezTo>
                  <a:pt x="3435419" y="646274"/>
                  <a:pt x="3419494" y="656890"/>
                  <a:pt x="3401579" y="666843"/>
                </a:cubicBezTo>
                <a:lnTo>
                  <a:pt x="3351814" y="666843"/>
                </a:lnTo>
                <a:cubicBezTo>
                  <a:pt x="3348497" y="666843"/>
                  <a:pt x="3341198" y="660208"/>
                  <a:pt x="3329918" y="646937"/>
                </a:cubicBezTo>
                <a:cubicBezTo>
                  <a:pt x="3316648" y="634994"/>
                  <a:pt x="3310012" y="623050"/>
                  <a:pt x="3310012" y="611107"/>
                </a:cubicBezTo>
                <a:cubicBezTo>
                  <a:pt x="3327264" y="600490"/>
                  <a:pt x="3341862" y="588547"/>
                  <a:pt x="3353805" y="575277"/>
                </a:cubicBezTo>
                <a:cubicBezTo>
                  <a:pt x="3370393" y="567314"/>
                  <a:pt x="3388308" y="550062"/>
                  <a:pt x="3407551" y="523522"/>
                </a:cubicBezTo>
                <a:cubicBezTo>
                  <a:pt x="3407551" y="520867"/>
                  <a:pt x="3417503" y="510251"/>
                  <a:pt x="3437409" y="491672"/>
                </a:cubicBezTo>
                <a:cubicBezTo>
                  <a:pt x="3444708" y="483046"/>
                  <a:pt x="3453997" y="469112"/>
                  <a:pt x="3465277" y="449870"/>
                </a:cubicBezTo>
                <a:cubicBezTo>
                  <a:pt x="3479875" y="431955"/>
                  <a:pt x="3487174" y="418021"/>
                  <a:pt x="3487174" y="408068"/>
                </a:cubicBezTo>
                <a:cubicBezTo>
                  <a:pt x="3487174" y="406077"/>
                  <a:pt x="3488501" y="403423"/>
                  <a:pt x="3491155" y="400106"/>
                </a:cubicBezTo>
                <a:lnTo>
                  <a:pt x="3491155" y="388162"/>
                </a:lnTo>
                <a:lnTo>
                  <a:pt x="3481202" y="370247"/>
                </a:lnTo>
                <a:lnTo>
                  <a:pt x="3481202" y="364275"/>
                </a:lnTo>
                <a:cubicBezTo>
                  <a:pt x="3481865" y="361621"/>
                  <a:pt x="3483192" y="360294"/>
                  <a:pt x="3485183" y="360294"/>
                </a:cubicBezTo>
                <a:lnTo>
                  <a:pt x="3497126" y="368256"/>
                </a:lnTo>
                <a:lnTo>
                  <a:pt x="3497126" y="370247"/>
                </a:lnTo>
                <a:lnTo>
                  <a:pt x="3505089" y="370247"/>
                </a:lnTo>
                <a:cubicBezTo>
                  <a:pt x="3513051" y="360958"/>
                  <a:pt x="3523667" y="335744"/>
                  <a:pt x="3536938" y="294605"/>
                </a:cubicBezTo>
                <a:lnTo>
                  <a:pt x="3536938" y="276690"/>
                </a:lnTo>
                <a:lnTo>
                  <a:pt x="3513051" y="274699"/>
                </a:lnTo>
                <a:lnTo>
                  <a:pt x="3505089" y="274699"/>
                </a:lnTo>
                <a:lnTo>
                  <a:pt x="3465277" y="260766"/>
                </a:lnTo>
                <a:cubicBezTo>
                  <a:pt x="3432101" y="220954"/>
                  <a:pt x="3415513" y="199058"/>
                  <a:pt x="3415513" y="195077"/>
                </a:cubicBezTo>
                <a:cubicBezTo>
                  <a:pt x="3414186" y="190432"/>
                  <a:pt x="3411532" y="184460"/>
                  <a:pt x="3407551" y="177161"/>
                </a:cubicBezTo>
                <a:lnTo>
                  <a:pt x="3407551" y="173180"/>
                </a:lnTo>
                <a:cubicBezTo>
                  <a:pt x="3407551" y="170526"/>
                  <a:pt x="3409541" y="169199"/>
                  <a:pt x="3413522" y="169199"/>
                </a:cubicBezTo>
                <a:cubicBezTo>
                  <a:pt x="3428784" y="175834"/>
                  <a:pt x="3443381" y="179815"/>
                  <a:pt x="3457315" y="181143"/>
                </a:cubicBezTo>
                <a:cubicBezTo>
                  <a:pt x="3460633" y="187114"/>
                  <a:pt x="3469922" y="193749"/>
                  <a:pt x="3485183" y="201048"/>
                </a:cubicBezTo>
                <a:lnTo>
                  <a:pt x="3489164" y="201048"/>
                </a:lnTo>
                <a:cubicBezTo>
                  <a:pt x="3500444" y="201048"/>
                  <a:pt x="3520350" y="190432"/>
                  <a:pt x="3548881" y="169199"/>
                </a:cubicBezTo>
                <a:cubicBezTo>
                  <a:pt x="3551535" y="169199"/>
                  <a:pt x="3552863" y="162564"/>
                  <a:pt x="3552863" y="149293"/>
                </a:cubicBezTo>
                <a:lnTo>
                  <a:pt x="3552863" y="135359"/>
                </a:lnTo>
                <a:cubicBezTo>
                  <a:pt x="3557507" y="120098"/>
                  <a:pt x="3565469" y="110145"/>
                  <a:pt x="3576750" y="105500"/>
                </a:cubicBezTo>
                <a:lnTo>
                  <a:pt x="3592674" y="113463"/>
                </a:lnTo>
                <a:cubicBezTo>
                  <a:pt x="3592674" y="111472"/>
                  <a:pt x="3597319" y="108818"/>
                  <a:pt x="3606608" y="105500"/>
                </a:cubicBezTo>
                <a:lnTo>
                  <a:pt x="3662344" y="105500"/>
                </a:lnTo>
                <a:cubicBezTo>
                  <a:pt x="3666989" y="110809"/>
                  <a:pt x="3682913" y="115453"/>
                  <a:pt x="3710118" y="119434"/>
                </a:cubicBezTo>
                <a:cubicBezTo>
                  <a:pt x="3721398" y="121425"/>
                  <a:pt x="3732014" y="128724"/>
                  <a:pt x="3741967" y="141331"/>
                </a:cubicBezTo>
                <a:lnTo>
                  <a:pt x="3741967" y="151284"/>
                </a:lnTo>
                <a:cubicBezTo>
                  <a:pt x="3737323" y="164554"/>
                  <a:pt x="3726043" y="171189"/>
                  <a:pt x="3708128" y="171189"/>
                </a:cubicBezTo>
                <a:cubicBezTo>
                  <a:pt x="3700829" y="178488"/>
                  <a:pt x="3692866" y="188441"/>
                  <a:pt x="3684241" y="201048"/>
                </a:cubicBezTo>
                <a:lnTo>
                  <a:pt x="3682250" y="201048"/>
                </a:lnTo>
                <a:lnTo>
                  <a:pt x="3682250" y="211001"/>
                </a:lnTo>
                <a:lnTo>
                  <a:pt x="3656373" y="278681"/>
                </a:lnTo>
                <a:cubicBezTo>
                  <a:pt x="3647747" y="288633"/>
                  <a:pt x="3636467" y="311193"/>
                  <a:pt x="3622533" y="346360"/>
                </a:cubicBezTo>
                <a:cubicBezTo>
                  <a:pt x="3609262" y="370247"/>
                  <a:pt x="3600636" y="382191"/>
                  <a:pt x="3596655" y="382191"/>
                </a:cubicBezTo>
                <a:lnTo>
                  <a:pt x="3596655" y="384181"/>
                </a:lnTo>
                <a:cubicBezTo>
                  <a:pt x="3596655" y="386172"/>
                  <a:pt x="3598646" y="388162"/>
                  <a:pt x="3602627" y="390153"/>
                </a:cubicBezTo>
                <a:lnTo>
                  <a:pt x="3604618" y="390153"/>
                </a:lnTo>
                <a:cubicBezTo>
                  <a:pt x="3609926" y="385508"/>
                  <a:pt x="3621206" y="381527"/>
                  <a:pt x="3638457" y="378209"/>
                </a:cubicBezTo>
                <a:lnTo>
                  <a:pt x="3676278" y="360294"/>
                </a:lnTo>
                <a:lnTo>
                  <a:pt x="3684241" y="360294"/>
                </a:lnTo>
                <a:lnTo>
                  <a:pt x="3775807" y="390153"/>
                </a:lnTo>
                <a:cubicBezTo>
                  <a:pt x="3784433" y="392143"/>
                  <a:pt x="3799031" y="407404"/>
                  <a:pt x="3819600" y="435936"/>
                </a:cubicBezTo>
                <a:lnTo>
                  <a:pt x="3831543" y="435936"/>
                </a:lnTo>
                <a:cubicBezTo>
                  <a:pt x="3836852" y="433945"/>
                  <a:pt x="3840833" y="428638"/>
                  <a:pt x="3843487" y="420011"/>
                </a:cubicBezTo>
                <a:lnTo>
                  <a:pt x="3841496" y="410059"/>
                </a:lnTo>
                <a:lnTo>
                  <a:pt x="3841496" y="392143"/>
                </a:lnTo>
                <a:lnTo>
                  <a:pt x="3837515" y="386172"/>
                </a:lnTo>
                <a:lnTo>
                  <a:pt x="3837515" y="380200"/>
                </a:lnTo>
                <a:lnTo>
                  <a:pt x="3841496" y="374228"/>
                </a:lnTo>
                <a:lnTo>
                  <a:pt x="3841496" y="258775"/>
                </a:lnTo>
                <a:cubicBezTo>
                  <a:pt x="3838178" y="248158"/>
                  <a:pt x="3832207" y="238869"/>
                  <a:pt x="3823581" y="230907"/>
                </a:cubicBezTo>
                <a:lnTo>
                  <a:pt x="3823581" y="228916"/>
                </a:lnTo>
                <a:lnTo>
                  <a:pt x="3839506" y="228916"/>
                </a:lnTo>
                <a:cubicBezTo>
                  <a:pt x="3851449" y="228916"/>
                  <a:pt x="3868701" y="236215"/>
                  <a:pt x="3891261" y="250813"/>
                </a:cubicBezTo>
                <a:lnTo>
                  <a:pt x="3893251" y="250813"/>
                </a:lnTo>
                <a:cubicBezTo>
                  <a:pt x="3901213" y="250813"/>
                  <a:pt x="3917801" y="228253"/>
                  <a:pt x="3943016" y="183133"/>
                </a:cubicBezTo>
                <a:lnTo>
                  <a:pt x="3943016" y="181143"/>
                </a:lnTo>
                <a:cubicBezTo>
                  <a:pt x="3943016" y="179152"/>
                  <a:pt x="3941025" y="177161"/>
                  <a:pt x="3937044" y="175171"/>
                </a:cubicBezTo>
                <a:lnTo>
                  <a:pt x="3925100" y="175171"/>
                </a:lnTo>
                <a:lnTo>
                  <a:pt x="3919129" y="179152"/>
                </a:lnTo>
                <a:cubicBezTo>
                  <a:pt x="3914484" y="179152"/>
                  <a:pt x="3897896" y="179815"/>
                  <a:pt x="3869364" y="181143"/>
                </a:cubicBezTo>
                <a:cubicBezTo>
                  <a:pt x="3844150" y="174507"/>
                  <a:pt x="3831543" y="165881"/>
                  <a:pt x="3831543" y="155265"/>
                </a:cubicBezTo>
                <a:cubicBezTo>
                  <a:pt x="3828225" y="151947"/>
                  <a:pt x="3818273" y="138013"/>
                  <a:pt x="3801685" y="113463"/>
                </a:cubicBezTo>
                <a:lnTo>
                  <a:pt x="3801685" y="103510"/>
                </a:lnTo>
                <a:cubicBezTo>
                  <a:pt x="3802348" y="100856"/>
                  <a:pt x="3803675" y="99529"/>
                  <a:pt x="3805666" y="99529"/>
                </a:cubicBezTo>
                <a:cubicBezTo>
                  <a:pt x="3812301" y="108155"/>
                  <a:pt x="3821590" y="114790"/>
                  <a:pt x="3833534" y="119434"/>
                </a:cubicBezTo>
                <a:cubicBezTo>
                  <a:pt x="3833534" y="123416"/>
                  <a:pt x="3838178" y="125406"/>
                  <a:pt x="3847468" y="125406"/>
                </a:cubicBezTo>
                <a:cubicBezTo>
                  <a:pt x="3852112" y="125406"/>
                  <a:pt x="3872682" y="121425"/>
                  <a:pt x="3909176" y="113463"/>
                </a:cubicBezTo>
                <a:cubicBezTo>
                  <a:pt x="3911166" y="113463"/>
                  <a:pt x="3922446" y="102183"/>
                  <a:pt x="3943016" y="79623"/>
                </a:cubicBezTo>
                <a:cubicBezTo>
                  <a:pt x="3945006" y="79623"/>
                  <a:pt x="3947660" y="78296"/>
                  <a:pt x="3950978" y="75642"/>
                </a:cubicBezTo>
                <a:close/>
                <a:moveTo>
                  <a:pt x="268728" y="32844"/>
                </a:moveTo>
                <a:lnTo>
                  <a:pt x="304558" y="32844"/>
                </a:lnTo>
                <a:cubicBezTo>
                  <a:pt x="329109" y="46778"/>
                  <a:pt x="341716" y="54741"/>
                  <a:pt x="342379" y="56731"/>
                </a:cubicBezTo>
                <a:cubicBezTo>
                  <a:pt x="348351" y="56731"/>
                  <a:pt x="354986" y="63367"/>
                  <a:pt x="362285" y="76637"/>
                </a:cubicBezTo>
                <a:cubicBezTo>
                  <a:pt x="364939" y="76637"/>
                  <a:pt x="369584" y="87917"/>
                  <a:pt x="376219" y="110477"/>
                </a:cubicBezTo>
                <a:cubicBezTo>
                  <a:pt x="377546" y="110477"/>
                  <a:pt x="378210" y="111140"/>
                  <a:pt x="378210" y="112467"/>
                </a:cubicBezTo>
                <a:lnTo>
                  <a:pt x="378210" y="142326"/>
                </a:lnTo>
                <a:lnTo>
                  <a:pt x="382191" y="148298"/>
                </a:lnTo>
                <a:lnTo>
                  <a:pt x="382191" y="170194"/>
                </a:lnTo>
                <a:lnTo>
                  <a:pt x="384182" y="184128"/>
                </a:lnTo>
                <a:lnTo>
                  <a:pt x="398116" y="184128"/>
                </a:lnTo>
                <a:cubicBezTo>
                  <a:pt x="400106" y="186119"/>
                  <a:pt x="408732" y="188109"/>
                  <a:pt x="423993" y="190100"/>
                </a:cubicBezTo>
                <a:cubicBezTo>
                  <a:pt x="423993" y="192090"/>
                  <a:pt x="431955" y="194081"/>
                  <a:pt x="447880" y="196072"/>
                </a:cubicBezTo>
                <a:cubicBezTo>
                  <a:pt x="478402" y="215314"/>
                  <a:pt x="493663" y="233893"/>
                  <a:pt x="493663" y="251808"/>
                </a:cubicBezTo>
                <a:lnTo>
                  <a:pt x="493663" y="281666"/>
                </a:lnTo>
                <a:cubicBezTo>
                  <a:pt x="477076" y="294274"/>
                  <a:pt x="467786" y="306880"/>
                  <a:pt x="465796" y="319487"/>
                </a:cubicBezTo>
                <a:cubicBezTo>
                  <a:pt x="464468" y="319487"/>
                  <a:pt x="463804" y="320151"/>
                  <a:pt x="463804" y="321478"/>
                </a:cubicBezTo>
                <a:lnTo>
                  <a:pt x="463804" y="325459"/>
                </a:lnTo>
                <a:cubicBezTo>
                  <a:pt x="463804" y="328777"/>
                  <a:pt x="470440" y="334748"/>
                  <a:pt x="483710" y="343374"/>
                </a:cubicBezTo>
                <a:cubicBezTo>
                  <a:pt x="486364" y="354654"/>
                  <a:pt x="491673" y="363944"/>
                  <a:pt x="499635" y="371243"/>
                </a:cubicBezTo>
                <a:cubicBezTo>
                  <a:pt x="504943" y="373233"/>
                  <a:pt x="507597" y="377878"/>
                  <a:pt x="507597" y="385177"/>
                </a:cubicBezTo>
                <a:cubicBezTo>
                  <a:pt x="491673" y="402428"/>
                  <a:pt x="476412" y="411054"/>
                  <a:pt x="461814" y="411054"/>
                </a:cubicBezTo>
                <a:lnTo>
                  <a:pt x="453852" y="419016"/>
                </a:lnTo>
                <a:lnTo>
                  <a:pt x="453852" y="424988"/>
                </a:lnTo>
                <a:lnTo>
                  <a:pt x="473757" y="424988"/>
                </a:lnTo>
                <a:cubicBezTo>
                  <a:pt x="481720" y="432287"/>
                  <a:pt x="496981" y="441576"/>
                  <a:pt x="519541" y="452856"/>
                </a:cubicBezTo>
                <a:lnTo>
                  <a:pt x="525512" y="452856"/>
                </a:lnTo>
                <a:cubicBezTo>
                  <a:pt x="525512" y="446884"/>
                  <a:pt x="530821" y="439585"/>
                  <a:pt x="541438" y="430960"/>
                </a:cubicBezTo>
                <a:cubicBezTo>
                  <a:pt x="546082" y="413708"/>
                  <a:pt x="554707" y="405082"/>
                  <a:pt x="567315" y="405082"/>
                </a:cubicBezTo>
                <a:cubicBezTo>
                  <a:pt x="578594" y="405082"/>
                  <a:pt x="596510" y="363280"/>
                  <a:pt x="621060" y="279676"/>
                </a:cubicBezTo>
                <a:cubicBezTo>
                  <a:pt x="627696" y="252472"/>
                  <a:pt x="632340" y="235883"/>
                  <a:pt x="634994" y="229911"/>
                </a:cubicBezTo>
                <a:lnTo>
                  <a:pt x="634994" y="202043"/>
                </a:lnTo>
                <a:lnTo>
                  <a:pt x="638976" y="196072"/>
                </a:lnTo>
                <a:lnTo>
                  <a:pt x="638976" y="186119"/>
                </a:lnTo>
                <a:cubicBezTo>
                  <a:pt x="633667" y="167540"/>
                  <a:pt x="625705" y="158251"/>
                  <a:pt x="615088" y="158251"/>
                </a:cubicBezTo>
                <a:lnTo>
                  <a:pt x="609117" y="154270"/>
                </a:lnTo>
                <a:lnTo>
                  <a:pt x="589211" y="154270"/>
                </a:lnTo>
                <a:cubicBezTo>
                  <a:pt x="586557" y="154270"/>
                  <a:pt x="585230" y="152942"/>
                  <a:pt x="585230" y="150288"/>
                </a:cubicBezTo>
                <a:lnTo>
                  <a:pt x="585230" y="144317"/>
                </a:lnTo>
                <a:cubicBezTo>
                  <a:pt x="589874" y="136354"/>
                  <a:pt x="595846" y="132373"/>
                  <a:pt x="603145" y="132373"/>
                </a:cubicBezTo>
                <a:lnTo>
                  <a:pt x="613098" y="132373"/>
                </a:lnTo>
                <a:cubicBezTo>
                  <a:pt x="624378" y="132373"/>
                  <a:pt x="641629" y="137681"/>
                  <a:pt x="664853" y="148298"/>
                </a:cubicBezTo>
                <a:cubicBezTo>
                  <a:pt x="674142" y="148298"/>
                  <a:pt x="681441" y="164222"/>
                  <a:pt x="686749" y="196072"/>
                </a:cubicBezTo>
                <a:cubicBezTo>
                  <a:pt x="688076" y="196072"/>
                  <a:pt x="688740" y="196735"/>
                  <a:pt x="688740" y="198062"/>
                </a:cubicBezTo>
                <a:lnTo>
                  <a:pt x="688740" y="210006"/>
                </a:lnTo>
                <a:lnTo>
                  <a:pt x="690730" y="221949"/>
                </a:lnTo>
                <a:lnTo>
                  <a:pt x="688740" y="225930"/>
                </a:lnTo>
                <a:lnTo>
                  <a:pt x="690730" y="245836"/>
                </a:lnTo>
                <a:cubicBezTo>
                  <a:pt x="690730" y="274368"/>
                  <a:pt x="680114" y="314843"/>
                  <a:pt x="658881" y="367261"/>
                </a:cubicBezTo>
                <a:lnTo>
                  <a:pt x="666843" y="367261"/>
                </a:lnTo>
                <a:cubicBezTo>
                  <a:pt x="690730" y="355318"/>
                  <a:pt x="705328" y="345365"/>
                  <a:pt x="710636" y="337403"/>
                </a:cubicBezTo>
                <a:cubicBezTo>
                  <a:pt x="719926" y="318824"/>
                  <a:pt x="726561" y="308871"/>
                  <a:pt x="730542" y="307544"/>
                </a:cubicBezTo>
                <a:lnTo>
                  <a:pt x="738505" y="307544"/>
                </a:lnTo>
                <a:cubicBezTo>
                  <a:pt x="743149" y="307544"/>
                  <a:pt x="750447" y="310861"/>
                  <a:pt x="760401" y="317497"/>
                </a:cubicBezTo>
                <a:lnTo>
                  <a:pt x="772344" y="317497"/>
                </a:lnTo>
                <a:lnTo>
                  <a:pt x="788268" y="309534"/>
                </a:lnTo>
                <a:lnTo>
                  <a:pt x="794240" y="309534"/>
                </a:lnTo>
                <a:cubicBezTo>
                  <a:pt x="812819" y="324796"/>
                  <a:pt x="822108" y="334085"/>
                  <a:pt x="822108" y="337403"/>
                </a:cubicBezTo>
                <a:lnTo>
                  <a:pt x="822108" y="353327"/>
                </a:lnTo>
                <a:cubicBezTo>
                  <a:pt x="817463" y="363280"/>
                  <a:pt x="808174" y="372569"/>
                  <a:pt x="794240" y="381195"/>
                </a:cubicBezTo>
                <a:cubicBezTo>
                  <a:pt x="780306" y="398447"/>
                  <a:pt x="766372" y="408400"/>
                  <a:pt x="752438" y="411054"/>
                </a:cubicBezTo>
                <a:cubicBezTo>
                  <a:pt x="750447" y="417026"/>
                  <a:pt x="747793" y="422334"/>
                  <a:pt x="744476" y="426979"/>
                </a:cubicBezTo>
                <a:lnTo>
                  <a:pt x="744476" y="468781"/>
                </a:lnTo>
                <a:lnTo>
                  <a:pt x="740495" y="474752"/>
                </a:lnTo>
                <a:cubicBezTo>
                  <a:pt x="739167" y="507265"/>
                  <a:pt x="738505" y="533143"/>
                  <a:pt x="738505" y="552385"/>
                </a:cubicBezTo>
                <a:lnTo>
                  <a:pt x="738505" y="560347"/>
                </a:lnTo>
                <a:cubicBezTo>
                  <a:pt x="736514" y="561674"/>
                  <a:pt x="734523" y="569636"/>
                  <a:pt x="732532" y="584234"/>
                </a:cubicBezTo>
                <a:cubicBezTo>
                  <a:pt x="731205" y="584234"/>
                  <a:pt x="730542" y="584898"/>
                  <a:pt x="730542" y="586225"/>
                </a:cubicBezTo>
                <a:lnTo>
                  <a:pt x="730542" y="592196"/>
                </a:lnTo>
                <a:cubicBezTo>
                  <a:pt x="734523" y="602149"/>
                  <a:pt x="742485" y="608785"/>
                  <a:pt x="754429" y="612102"/>
                </a:cubicBezTo>
                <a:cubicBezTo>
                  <a:pt x="767699" y="620728"/>
                  <a:pt x="786941" y="630681"/>
                  <a:pt x="812155" y="641961"/>
                </a:cubicBezTo>
                <a:cubicBezTo>
                  <a:pt x="812155" y="643951"/>
                  <a:pt x="818127" y="647932"/>
                  <a:pt x="830071" y="653904"/>
                </a:cubicBezTo>
                <a:cubicBezTo>
                  <a:pt x="830071" y="657222"/>
                  <a:pt x="844005" y="661203"/>
                  <a:pt x="871872" y="665848"/>
                </a:cubicBezTo>
                <a:cubicBezTo>
                  <a:pt x="885807" y="665848"/>
                  <a:pt x="901731" y="674473"/>
                  <a:pt x="919646" y="691725"/>
                </a:cubicBezTo>
                <a:cubicBezTo>
                  <a:pt x="932917" y="701678"/>
                  <a:pt x="939552" y="710304"/>
                  <a:pt x="939552" y="717603"/>
                </a:cubicBezTo>
                <a:cubicBezTo>
                  <a:pt x="958794" y="728883"/>
                  <a:pt x="970739" y="738835"/>
                  <a:pt x="975383" y="747461"/>
                </a:cubicBezTo>
                <a:lnTo>
                  <a:pt x="975383" y="759405"/>
                </a:lnTo>
                <a:lnTo>
                  <a:pt x="971401" y="765376"/>
                </a:lnTo>
                <a:lnTo>
                  <a:pt x="971401" y="769358"/>
                </a:lnTo>
                <a:cubicBezTo>
                  <a:pt x="976710" y="770021"/>
                  <a:pt x="991307" y="783292"/>
                  <a:pt x="1015194" y="809169"/>
                </a:cubicBezTo>
                <a:lnTo>
                  <a:pt x="1015194" y="819122"/>
                </a:lnTo>
                <a:cubicBezTo>
                  <a:pt x="1007895" y="829075"/>
                  <a:pt x="997279" y="837037"/>
                  <a:pt x="983345" y="843009"/>
                </a:cubicBezTo>
                <a:lnTo>
                  <a:pt x="971401" y="843009"/>
                </a:lnTo>
                <a:cubicBezTo>
                  <a:pt x="964103" y="836374"/>
                  <a:pt x="952823" y="833056"/>
                  <a:pt x="937562" y="833056"/>
                </a:cubicBezTo>
                <a:cubicBezTo>
                  <a:pt x="937562" y="829738"/>
                  <a:pt x="926282" y="826421"/>
                  <a:pt x="903722" y="823103"/>
                </a:cubicBezTo>
                <a:cubicBezTo>
                  <a:pt x="898414" y="823103"/>
                  <a:pt x="895760" y="820449"/>
                  <a:pt x="895760" y="815141"/>
                </a:cubicBezTo>
                <a:lnTo>
                  <a:pt x="873863" y="815141"/>
                </a:lnTo>
                <a:cubicBezTo>
                  <a:pt x="873863" y="822440"/>
                  <a:pt x="870546" y="827084"/>
                  <a:pt x="863910" y="829075"/>
                </a:cubicBezTo>
                <a:lnTo>
                  <a:pt x="851967" y="821113"/>
                </a:lnTo>
                <a:lnTo>
                  <a:pt x="851967" y="819122"/>
                </a:lnTo>
                <a:lnTo>
                  <a:pt x="834052" y="819122"/>
                </a:lnTo>
                <a:cubicBezTo>
                  <a:pt x="834052" y="820449"/>
                  <a:pt x="833388" y="822440"/>
                  <a:pt x="832061" y="825094"/>
                </a:cubicBezTo>
                <a:cubicBezTo>
                  <a:pt x="836042" y="825094"/>
                  <a:pt x="839360" y="827748"/>
                  <a:pt x="842014" y="833056"/>
                </a:cubicBezTo>
                <a:lnTo>
                  <a:pt x="838034" y="835047"/>
                </a:lnTo>
                <a:lnTo>
                  <a:pt x="836042" y="835047"/>
                </a:lnTo>
                <a:cubicBezTo>
                  <a:pt x="833388" y="835047"/>
                  <a:pt x="832061" y="833056"/>
                  <a:pt x="832061" y="829075"/>
                </a:cubicBezTo>
                <a:lnTo>
                  <a:pt x="820118" y="829075"/>
                </a:lnTo>
                <a:cubicBezTo>
                  <a:pt x="815473" y="833056"/>
                  <a:pt x="810828" y="835047"/>
                  <a:pt x="806184" y="835047"/>
                </a:cubicBezTo>
                <a:cubicBezTo>
                  <a:pt x="802866" y="835047"/>
                  <a:pt x="798221" y="833056"/>
                  <a:pt x="792250" y="829075"/>
                </a:cubicBezTo>
                <a:lnTo>
                  <a:pt x="766372" y="829075"/>
                </a:lnTo>
                <a:cubicBezTo>
                  <a:pt x="763054" y="831065"/>
                  <a:pt x="750447" y="833720"/>
                  <a:pt x="728551" y="837037"/>
                </a:cubicBezTo>
                <a:cubicBezTo>
                  <a:pt x="716608" y="846327"/>
                  <a:pt x="702674" y="850971"/>
                  <a:pt x="686749" y="850971"/>
                </a:cubicBezTo>
                <a:cubicBezTo>
                  <a:pt x="686749" y="852298"/>
                  <a:pt x="686085" y="852962"/>
                  <a:pt x="684759" y="852962"/>
                </a:cubicBezTo>
                <a:lnTo>
                  <a:pt x="674806" y="852962"/>
                </a:lnTo>
                <a:cubicBezTo>
                  <a:pt x="672151" y="852962"/>
                  <a:pt x="670824" y="851635"/>
                  <a:pt x="670824" y="848981"/>
                </a:cubicBezTo>
                <a:cubicBezTo>
                  <a:pt x="686085" y="836374"/>
                  <a:pt x="698693" y="827084"/>
                  <a:pt x="708646" y="821113"/>
                </a:cubicBezTo>
                <a:cubicBezTo>
                  <a:pt x="725897" y="806515"/>
                  <a:pt x="749121" y="789263"/>
                  <a:pt x="778316" y="769358"/>
                </a:cubicBezTo>
                <a:cubicBezTo>
                  <a:pt x="800212" y="753433"/>
                  <a:pt x="813482" y="741490"/>
                  <a:pt x="818127" y="733527"/>
                </a:cubicBezTo>
                <a:lnTo>
                  <a:pt x="818127" y="723575"/>
                </a:lnTo>
                <a:cubicBezTo>
                  <a:pt x="780970" y="706323"/>
                  <a:pt x="762391" y="695043"/>
                  <a:pt x="762391" y="689735"/>
                </a:cubicBezTo>
                <a:lnTo>
                  <a:pt x="756419" y="689735"/>
                </a:lnTo>
                <a:cubicBezTo>
                  <a:pt x="753102" y="689735"/>
                  <a:pt x="736514" y="681109"/>
                  <a:pt x="706655" y="663857"/>
                </a:cubicBezTo>
                <a:cubicBezTo>
                  <a:pt x="704001" y="663857"/>
                  <a:pt x="678123" y="690398"/>
                  <a:pt x="629022" y="743480"/>
                </a:cubicBezTo>
                <a:cubicBezTo>
                  <a:pt x="625041" y="743480"/>
                  <a:pt x="611771" y="752106"/>
                  <a:pt x="589211" y="769358"/>
                </a:cubicBezTo>
                <a:cubicBezTo>
                  <a:pt x="581249" y="777320"/>
                  <a:pt x="565987" y="785282"/>
                  <a:pt x="543428" y="793245"/>
                </a:cubicBezTo>
                <a:lnTo>
                  <a:pt x="497644" y="793245"/>
                </a:lnTo>
                <a:lnTo>
                  <a:pt x="491673" y="789263"/>
                </a:lnTo>
                <a:lnTo>
                  <a:pt x="471767" y="789263"/>
                </a:lnTo>
                <a:cubicBezTo>
                  <a:pt x="466459" y="785282"/>
                  <a:pt x="459160" y="783292"/>
                  <a:pt x="449871" y="783292"/>
                </a:cubicBezTo>
                <a:cubicBezTo>
                  <a:pt x="447217" y="784619"/>
                  <a:pt x="445226" y="785282"/>
                  <a:pt x="443899" y="785282"/>
                </a:cubicBezTo>
                <a:cubicBezTo>
                  <a:pt x="442572" y="805188"/>
                  <a:pt x="441909" y="819785"/>
                  <a:pt x="441909" y="829075"/>
                </a:cubicBezTo>
                <a:lnTo>
                  <a:pt x="441909" y="835047"/>
                </a:lnTo>
                <a:lnTo>
                  <a:pt x="435937" y="848981"/>
                </a:lnTo>
                <a:lnTo>
                  <a:pt x="433946" y="848981"/>
                </a:lnTo>
                <a:lnTo>
                  <a:pt x="433946" y="856943"/>
                </a:lnTo>
                <a:cubicBezTo>
                  <a:pt x="424657" y="888129"/>
                  <a:pt x="420013" y="907371"/>
                  <a:pt x="420013" y="914670"/>
                </a:cubicBezTo>
                <a:cubicBezTo>
                  <a:pt x="420013" y="927277"/>
                  <a:pt x="402097" y="941874"/>
                  <a:pt x="366267" y="958462"/>
                </a:cubicBezTo>
                <a:cubicBezTo>
                  <a:pt x="358304" y="958462"/>
                  <a:pt x="351669" y="960453"/>
                  <a:pt x="346360" y="964434"/>
                </a:cubicBezTo>
                <a:lnTo>
                  <a:pt x="334417" y="964434"/>
                </a:lnTo>
                <a:lnTo>
                  <a:pt x="328445" y="960453"/>
                </a:lnTo>
                <a:lnTo>
                  <a:pt x="316502" y="960453"/>
                </a:lnTo>
                <a:cubicBezTo>
                  <a:pt x="313184" y="963107"/>
                  <a:pt x="311194" y="964434"/>
                  <a:pt x="310530" y="964434"/>
                </a:cubicBezTo>
                <a:lnTo>
                  <a:pt x="294606" y="964434"/>
                </a:lnTo>
                <a:lnTo>
                  <a:pt x="288634" y="960453"/>
                </a:lnTo>
                <a:lnTo>
                  <a:pt x="286643" y="960453"/>
                </a:lnTo>
                <a:lnTo>
                  <a:pt x="264747" y="968415"/>
                </a:lnTo>
                <a:lnTo>
                  <a:pt x="244841" y="968415"/>
                </a:lnTo>
                <a:cubicBezTo>
                  <a:pt x="241524" y="965761"/>
                  <a:pt x="239533" y="964434"/>
                  <a:pt x="238870" y="964434"/>
                </a:cubicBezTo>
                <a:cubicBezTo>
                  <a:pt x="234225" y="968415"/>
                  <a:pt x="220954" y="970406"/>
                  <a:pt x="199058" y="970406"/>
                </a:cubicBezTo>
                <a:cubicBezTo>
                  <a:pt x="163228" y="960453"/>
                  <a:pt x="145313" y="950500"/>
                  <a:pt x="145313" y="940547"/>
                </a:cubicBezTo>
                <a:cubicBezTo>
                  <a:pt x="129388" y="925286"/>
                  <a:pt x="121426" y="916660"/>
                  <a:pt x="121426" y="914670"/>
                </a:cubicBezTo>
                <a:cubicBezTo>
                  <a:pt x="122089" y="912016"/>
                  <a:pt x="123416" y="910689"/>
                  <a:pt x="125407" y="910689"/>
                </a:cubicBezTo>
                <a:lnTo>
                  <a:pt x="131378" y="910689"/>
                </a:lnTo>
                <a:lnTo>
                  <a:pt x="147303" y="918651"/>
                </a:lnTo>
                <a:lnTo>
                  <a:pt x="159247" y="918651"/>
                </a:lnTo>
                <a:lnTo>
                  <a:pt x="171190" y="910689"/>
                </a:lnTo>
                <a:lnTo>
                  <a:pt x="183133" y="910689"/>
                </a:lnTo>
                <a:cubicBezTo>
                  <a:pt x="195740" y="910689"/>
                  <a:pt x="216973" y="904717"/>
                  <a:pt x="246832" y="892773"/>
                </a:cubicBezTo>
                <a:cubicBezTo>
                  <a:pt x="270055" y="880830"/>
                  <a:pt x="291952" y="866232"/>
                  <a:pt x="312521" y="848981"/>
                </a:cubicBezTo>
                <a:cubicBezTo>
                  <a:pt x="348351" y="824430"/>
                  <a:pt x="366267" y="805851"/>
                  <a:pt x="366267" y="793245"/>
                </a:cubicBezTo>
                <a:cubicBezTo>
                  <a:pt x="369584" y="771348"/>
                  <a:pt x="372238" y="759405"/>
                  <a:pt x="374229" y="757414"/>
                </a:cubicBezTo>
                <a:lnTo>
                  <a:pt x="374229" y="727556"/>
                </a:lnTo>
                <a:lnTo>
                  <a:pt x="370247" y="727556"/>
                </a:lnTo>
                <a:cubicBezTo>
                  <a:pt x="359631" y="727556"/>
                  <a:pt x="341052" y="732864"/>
                  <a:pt x="314511" y="743480"/>
                </a:cubicBezTo>
                <a:lnTo>
                  <a:pt x="308540" y="743480"/>
                </a:lnTo>
                <a:cubicBezTo>
                  <a:pt x="294606" y="743480"/>
                  <a:pt x="285316" y="745471"/>
                  <a:pt x="280672" y="749452"/>
                </a:cubicBezTo>
                <a:lnTo>
                  <a:pt x="205030" y="749452"/>
                </a:lnTo>
                <a:cubicBezTo>
                  <a:pt x="200385" y="746134"/>
                  <a:pt x="191096" y="743480"/>
                  <a:pt x="177162" y="741490"/>
                </a:cubicBezTo>
                <a:cubicBezTo>
                  <a:pt x="158583" y="732200"/>
                  <a:pt x="147966" y="727556"/>
                  <a:pt x="145313" y="727556"/>
                </a:cubicBezTo>
                <a:lnTo>
                  <a:pt x="137350" y="727556"/>
                </a:lnTo>
                <a:cubicBezTo>
                  <a:pt x="126070" y="732864"/>
                  <a:pt x="119435" y="735518"/>
                  <a:pt x="117444" y="735518"/>
                </a:cubicBezTo>
                <a:cubicBezTo>
                  <a:pt x="116117" y="740826"/>
                  <a:pt x="111473" y="744807"/>
                  <a:pt x="103510" y="747461"/>
                </a:cubicBezTo>
                <a:cubicBezTo>
                  <a:pt x="103510" y="753433"/>
                  <a:pt x="85595" y="759405"/>
                  <a:pt x="49765" y="765376"/>
                </a:cubicBezTo>
                <a:lnTo>
                  <a:pt x="35831" y="765376"/>
                </a:lnTo>
                <a:cubicBezTo>
                  <a:pt x="13271" y="748788"/>
                  <a:pt x="1991" y="736181"/>
                  <a:pt x="1991" y="727556"/>
                </a:cubicBezTo>
                <a:lnTo>
                  <a:pt x="1991" y="719593"/>
                </a:lnTo>
                <a:cubicBezTo>
                  <a:pt x="1991" y="717603"/>
                  <a:pt x="3982" y="715612"/>
                  <a:pt x="7963" y="713622"/>
                </a:cubicBezTo>
                <a:lnTo>
                  <a:pt x="9953" y="713622"/>
                </a:lnTo>
                <a:lnTo>
                  <a:pt x="33840" y="723575"/>
                </a:lnTo>
                <a:lnTo>
                  <a:pt x="45784" y="723575"/>
                </a:lnTo>
                <a:lnTo>
                  <a:pt x="67680" y="707650"/>
                </a:lnTo>
                <a:cubicBezTo>
                  <a:pt x="91567" y="701014"/>
                  <a:pt x="103510" y="695706"/>
                  <a:pt x="103510" y="691725"/>
                </a:cubicBezTo>
                <a:cubicBezTo>
                  <a:pt x="118108" y="661866"/>
                  <a:pt x="135360" y="642624"/>
                  <a:pt x="155265" y="633998"/>
                </a:cubicBezTo>
                <a:cubicBezTo>
                  <a:pt x="155265" y="630681"/>
                  <a:pt x="162564" y="620728"/>
                  <a:pt x="177162" y="604140"/>
                </a:cubicBezTo>
                <a:cubicBezTo>
                  <a:pt x="183797" y="598168"/>
                  <a:pt x="187114" y="592860"/>
                  <a:pt x="187114" y="588215"/>
                </a:cubicBezTo>
                <a:lnTo>
                  <a:pt x="185124" y="580253"/>
                </a:lnTo>
                <a:lnTo>
                  <a:pt x="139341" y="580253"/>
                </a:lnTo>
                <a:cubicBezTo>
                  <a:pt x="136686" y="580253"/>
                  <a:pt x="135360" y="578926"/>
                  <a:pt x="135360" y="576272"/>
                </a:cubicBezTo>
                <a:lnTo>
                  <a:pt x="135360" y="574281"/>
                </a:lnTo>
                <a:cubicBezTo>
                  <a:pt x="135360" y="568973"/>
                  <a:pt x="153938" y="563665"/>
                  <a:pt x="191096" y="558356"/>
                </a:cubicBezTo>
                <a:lnTo>
                  <a:pt x="224935" y="540441"/>
                </a:lnTo>
                <a:lnTo>
                  <a:pt x="230907" y="530488"/>
                </a:lnTo>
                <a:lnTo>
                  <a:pt x="230907" y="526507"/>
                </a:lnTo>
                <a:lnTo>
                  <a:pt x="226926" y="520536"/>
                </a:lnTo>
                <a:cubicBezTo>
                  <a:pt x="229580" y="520536"/>
                  <a:pt x="230907" y="519208"/>
                  <a:pt x="230907" y="516554"/>
                </a:cubicBezTo>
                <a:lnTo>
                  <a:pt x="230907" y="504611"/>
                </a:lnTo>
                <a:lnTo>
                  <a:pt x="228917" y="504611"/>
                </a:lnTo>
                <a:cubicBezTo>
                  <a:pt x="195740" y="525844"/>
                  <a:pt x="175835" y="536460"/>
                  <a:pt x="169199" y="536460"/>
                </a:cubicBezTo>
                <a:cubicBezTo>
                  <a:pt x="168536" y="539778"/>
                  <a:pt x="159247" y="543759"/>
                  <a:pt x="141331" y="548404"/>
                </a:cubicBezTo>
                <a:cubicBezTo>
                  <a:pt x="134033" y="553048"/>
                  <a:pt x="114127" y="560347"/>
                  <a:pt x="81614" y="570300"/>
                </a:cubicBezTo>
                <a:cubicBezTo>
                  <a:pt x="55736" y="576935"/>
                  <a:pt x="40475" y="580253"/>
                  <a:pt x="35831" y="580253"/>
                </a:cubicBezTo>
                <a:lnTo>
                  <a:pt x="3982" y="580253"/>
                </a:lnTo>
                <a:cubicBezTo>
                  <a:pt x="1327" y="580253"/>
                  <a:pt x="0" y="578926"/>
                  <a:pt x="0" y="576272"/>
                </a:cubicBezTo>
                <a:lnTo>
                  <a:pt x="0" y="532479"/>
                </a:lnTo>
                <a:cubicBezTo>
                  <a:pt x="4645" y="532479"/>
                  <a:pt x="7963" y="533143"/>
                  <a:pt x="9953" y="534470"/>
                </a:cubicBezTo>
                <a:cubicBezTo>
                  <a:pt x="13271" y="534470"/>
                  <a:pt x="25878" y="527835"/>
                  <a:pt x="47774" y="514564"/>
                </a:cubicBezTo>
                <a:cubicBezTo>
                  <a:pt x="53746" y="514564"/>
                  <a:pt x="91567" y="492667"/>
                  <a:pt x="161237" y="448875"/>
                </a:cubicBezTo>
                <a:cubicBezTo>
                  <a:pt x="192423" y="431623"/>
                  <a:pt x="211002" y="422998"/>
                  <a:pt x="216973" y="422998"/>
                </a:cubicBezTo>
                <a:cubicBezTo>
                  <a:pt x="216973" y="420343"/>
                  <a:pt x="222945" y="417689"/>
                  <a:pt x="234888" y="415035"/>
                </a:cubicBezTo>
                <a:cubicBezTo>
                  <a:pt x="234888" y="411717"/>
                  <a:pt x="240197" y="409064"/>
                  <a:pt x="250813" y="407073"/>
                </a:cubicBezTo>
                <a:cubicBezTo>
                  <a:pt x="250813" y="405082"/>
                  <a:pt x="268728" y="397120"/>
                  <a:pt x="304558" y="383186"/>
                </a:cubicBezTo>
                <a:lnTo>
                  <a:pt x="314511" y="365271"/>
                </a:lnTo>
                <a:lnTo>
                  <a:pt x="314511" y="329440"/>
                </a:lnTo>
                <a:lnTo>
                  <a:pt x="306549" y="329440"/>
                </a:lnTo>
                <a:cubicBezTo>
                  <a:pt x="301904" y="335412"/>
                  <a:pt x="293942" y="340720"/>
                  <a:pt x="282662" y="345365"/>
                </a:cubicBezTo>
                <a:lnTo>
                  <a:pt x="244841" y="363280"/>
                </a:lnTo>
                <a:lnTo>
                  <a:pt x="218964" y="363280"/>
                </a:lnTo>
                <a:cubicBezTo>
                  <a:pt x="187114" y="336075"/>
                  <a:pt x="171190" y="319487"/>
                  <a:pt x="171190" y="313516"/>
                </a:cubicBezTo>
                <a:cubicBezTo>
                  <a:pt x="171190" y="310198"/>
                  <a:pt x="178489" y="307544"/>
                  <a:pt x="193086" y="305553"/>
                </a:cubicBezTo>
                <a:cubicBezTo>
                  <a:pt x="201712" y="305553"/>
                  <a:pt x="225599" y="292946"/>
                  <a:pt x="264747" y="267732"/>
                </a:cubicBezTo>
                <a:cubicBezTo>
                  <a:pt x="297923" y="242519"/>
                  <a:pt x="315838" y="229911"/>
                  <a:pt x="318493" y="229911"/>
                </a:cubicBezTo>
                <a:lnTo>
                  <a:pt x="328445" y="211996"/>
                </a:lnTo>
                <a:lnTo>
                  <a:pt x="328445" y="196072"/>
                </a:lnTo>
                <a:cubicBezTo>
                  <a:pt x="320483" y="175503"/>
                  <a:pt x="314511" y="162895"/>
                  <a:pt x="310530" y="158251"/>
                </a:cubicBezTo>
                <a:lnTo>
                  <a:pt x="310530" y="156260"/>
                </a:lnTo>
                <a:lnTo>
                  <a:pt x="320483" y="158251"/>
                </a:lnTo>
                <a:lnTo>
                  <a:pt x="324464" y="158251"/>
                </a:lnTo>
                <a:lnTo>
                  <a:pt x="324464" y="106496"/>
                </a:lnTo>
                <a:lnTo>
                  <a:pt x="316502" y="82609"/>
                </a:lnTo>
                <a:cubicBezTo>
                  <a:pt x="306549" y="71329"/>
                  <a:pt x="289297" y="56068"/>
                  <a:pt x="264747" y="36825"/>
                </a:cubicBezTo>
                <a:lnTo>
                  <a:pt x="264747" y="34835"/>
                </a:lnTo>
                <a:close/>
                <a:moveTo>
                  <a:pt x="2882476" y="11943"/>
                </a:moveTo>
                <a:lnTo>
                  <a:pt x="2884466" y="11943"/>
                </a:lnTo>
                <a:cubicBezTo>
                  <a:pt x="2924278" y="29195"/>
                  <a:pt x="2946837" y="39811"/>
                  <a:pt x="2952146" y="43792"/>
                </a:cubicBezTo>
                <a:cubicBezTo>
                  <a:pt x="2952809" y="47110"/>
                  <a:pt x="2961435" y="51091"/>
                  <a:pt x="2978023" y="55736"/>
                </a:cubicBezTo>
                <a:cubicBezTo>
                  <a:pt x="2985322" y="58390"/>
                  <a:pt x="2993948" y="71661"/>
                  <a:pt x="3003901" y="95548"/>
                </a:cubicBezTo>
                <a:cubicBezTo>
                  <a:pt x="3006555" y="95548"/>
                  <a:pt x="3016508" y="108155"/>
                  <a:pt x="3033759" y="133369"/>
                </a:cubicBezTo>
                <a:lnTo>
                  <a:pt x="3049684" y="179152"/>
                </a:lnTo>
                <a:lnTo>
                  <a:pt x="3049684" y="209011"/>
                </a:lnTo>
                <a:cubicBezTo>
                  <a:pt x="3047693" y="211001"/>
                  <a:pt x="3045039" y="224271"/>
                  <a:pt x="3041722" y="248822"/>
                </a:cubicBezTo>
                <a:cubicBezTo>
                  <a:pt x="3038404" y="251476"/>
                  <a:pt x="3035750" y="256121"/>
                  <a:pt x="3033759" y="262756"/>
                </a:cubicBezTo>
                <a:cubicBezTo>
                  <a:pt x="3035086" y="291288"/>
                  <a:pt x="3035750" y="311857"/>
                  <a:pt x="3035750" y="324464"/>
                </a:cubicBezTo>
                <a:cubicBezTo>
                  <a:pt x="3035750" y="340388"/>
                  <a:pt x="3035086" y="378209"/>
                  <a:pt x="3033759" y="437927"/>
                </a:cubicBezTo>
                <a:cubicBezTo>
                  <a:pt x="3031105" y="438590"/>
                  <a:pt x="3029778" y="439917"/>
                  <a:pt x="3029778" y="441908"/>
                </a:cubicBezTo>
                <a:lnTo>
                  <a:pt x="3029778" y="449870"/>
                </a:lnTo>
                <a:lnTo>
                  <a:pt x="3033759" y="455842"/>
                </a:lnTo>
                <a:lnTo>
                  <a:pt x="3033759" y="467785"/>
                </a:lnTo>
                <a:lnTo>
                  <a:pt x="3035750" y="467785"/>
                </a:lnTo>
                <a:cubicBezTo>
                  <a:pt x="3042385" y="467785"/>
                  <a:pt x="3048357" y="465795"/>
                  <a:pt x="3053665" y="461814"/>
                </a:cubicBezTo>
                <a:lnTo>
                  <a:pt x="3063618" y="461814"/>
                </a:lnTo>
                <a:cubicBezTo>
                  <a:pt x="3068926" y="465795"/>
                  <a:pt x="3074898" y="467785"/>
                  <a:pt x="3081533" y="467785"/>
                </a:cubicBezTo>
                <a:lnTo>
                  <a:pt x="3103430" y="467785"/>
                </a:lnTo>
                <a:lnTo>
                  <a:pt x="3117364" y="475748"/>
                </a:lnTo>
                <a:lnTo>
                  <a:pt x="3139260" y="475748"/>
                </a:lnTo>
                <a:lnTo>
                  <a:pt x="3145232" y="471766"/>
                </a:lnTo>
                <a:lnTo>
                  <a:pt x="3149213" y="471766"/>
                </a:lnTo>
                <a:cubicBezTo>
                  <a:pt x="3150540" y="471766"/>
                  <a:pt x="3153194" y="477738"/>
                  <a:pt x="3157175" y="489682"/>
                </a:cubicBezTo>
                <a:lnTo>
                  <a:pt x="3179071" y="501625"/>
                </a:lnTo>
                <a:cubicBezTo>
                  <a:pt x="3179071" y="504943"/>
                  <a:pt x="3180398" y="508260"/>
                  <a:pt x="3183053" y="511578"/>
                </a:cubicBezTo>
                <a:lnTo>
                  <a:pt x="3183053" y="523522"/>
                </a:lnTo>
                <a:cubicBezTo>
                  <a:pt x="3173100" y="539446"/>
                  <a:pt x="3158502" y="547409"/>
                  <a:pt x="3139260" y="547409"/>
                </a:cubicBezTo>
                <a:cubicBezTo>
                  <a:pt x="3139260" y="550062"/>
                  <a:pt x="3126653" y="554707"/>
                  <a:pt x="3101439" y="561343"/>
                </a:cubicBezTo>
                <a:cubicBezTo>
                  <a:pt x="3093477" y="561343"/>
                  <a:pt x="3076888" y="565324"/>
                  <a:pt x="3051675" y="573286"/>
                </a:cubicBezTo>
                <a:cubicBezTo>
                  <a:pt x="3046366" y="575940"/>
                  <a:pt x="3042385" y="579921"/>
                  <a:pt x="3039731" y="585229"/>
                </a:cubicBezTo>
                <a:lnTo>
                  <a:pt x="3039731" y="605135"/>
                </a:lnTo>
                <a:lnTo>
                  <a:pt x="3043712" y="611107"/>
                </a:lnTo>
                <a:cubicBezTo>
                  <a:pt x="3045039" y="640302"/>
                  <a:pt x="3045703" y="659544"/>
                  <a:pt x="3045703" y="668834"/>
                </a:cubicBezTo>
                <a:cubicBezTo>
                  <a:pt x="3048357" y="669497"/>
                  <a:pt x="3049684" y="670824"/>
                  <a:pt x="3049684" y="672815"/>
                </a:cubicBezTo>
                <a:lnTo>
                  <a:pt x="3049684" y="716607"/>
                </a:lnTo>
                <a:cubicBezTo>
                  <a:pt x="3049684" y="717271"/>
                  <a:pt x="3051011" y="719261"/>
                  <a:pt x="3053665" y="722579"/>
                </a:cubicBezTo>
                <a:lnTo>
                  <a:pt x="3053665" y="748457"/>
                </a:lnTo>
                <a:lnTo>
                  <a:pt x="3057646" y="754428"/>
                </a:lnTo>
                <a:lnTo>
                  <a:pt x="3057646" y="790259"/>
                </a:lnTo>
                <a:lnTo>
                  <a:pt x="3053665" y="796230"/>
                </a:lnTo>
                <a:lnTo>
                  <a:pt x="3053665" y="812155"/>
                </a:lnTo>
                <a:cubicBezTo>
                  <a:pt x="3054328" y="814809"/>
                  <a:pt x="3055656" y="816136"/>
                  <a:pt x="3057646" y="816136"/>
                </a:cubicBezTo>
                <a:cubicBezTo>
                  <a:pt x="3058973" y="842677"/>
                  <a:pt x="3059637" y="862583"/>
                  <a:pt x="3059637" y="875854"/>
                </a:cubicBezTo>
                <a:lnTo>
                  <a:pt x="3059637" y="963439"/>
                </a:lnTo>
                <a:lnTo>
                  <a:pt x="3063618" y="969411"/>
                </a:lnTo>
                <a:lnTo>
                  <a:pt x="3063618" y="987326"/>
                </a:lnTo>
                <a:cubicBezTo>
                  <a:pt x="3063618" y="989980"/>
                  <a:pt x="3062291" y="991307"/>
                  <a:pt x="3059637" y="991307"/>
                </a:cubicBezTo>
                <a:lnTo>
                  <a:pt x="3001910" y="991307"/>
                </a:lnTo>
                <a:cubicBezTo>
                  <a:pt x="2997265" y="984672"/>
                  <a:pt x="2987313" y="975382"/>
                  <a:pt x="2972052" y="963439"/>
                </a:cubicBezTo>
                <a:cubicBezTo>
                  <a:pt x="2954800" y="947514"/>
                  <a:pt x="2946174" y="932917"/>
                  <a:pt x="2946174" y="919646"/>
                </a:cubicBezTo>
                <a:cubicBezTo>
                  <a:pt x="2939539" y="898413"/>
                  <a:pt x="2934231" y="887797"/>
                  <a:pt x="2930249" y="887797"/>
                </a:cubicBezTo>
                <a:lnTo>
                  <a:pt x="2930249" y="885807"/>
                </a:lnTo>
                <a:cubicBezTo>
                  <a:pt x="2930249" y="884479"/>
                  <a:pt x="2936221" y="881825"/>
                  <a:pt x="2948165" y="877844"/>
                </a:cubicBezTo>
                <a:cubicBezTo>
                  <a:pt x="2948165" y="875190"/>
                  <a:pt x="2950155" y="873863"/>
                  <a:pt x="2954136" y="873863"/>
                </a:cubicBezTo>
                <a:lnTo>
                  <a:pt x="2954136" y="871872"/>
                </a:lnTo>
                <a:cubicBezTo>
                  <a:pt x="2954136" y="867228"/>
                  <a:pt x="2939539" y="853294"/>
                  <a:pt x="2910344" y="830070"/>
                </a:cubicBezTo>
                <a:lnTo>
                  <a:pt x="2910344" y="828080"/>
                </a:lnTo>
                <a:cubicBezTo>
                  <a:pt x="2911007" y="825425"/>
                  <a:pt x="2912334" y="824098"/>
                  <a:pt x="2914325" y="824098"/>
                </a:cubicBezTo>
                <a:cubicBezTo>
                  <a:pt x="2927595" y="825425"/>
                  <a:pt x="2938212" y="826089"/>
                  <a:pt x="2946174" y="826089"/>
                </a:cubicBezTo>
                <a:lnTo>
                  <a:pt x="2970061" y="834052"/>
                </a:lnTo>
                <a:lnTo>
                  <a:pt x="2972052" y="834052"/>
                </a:lnTo>
                <a:cubicBezTo>
                  <a:pt x="2980677" y="829407"/>
                  <a:pt x="2985322" y="825425"/>
                  <a:pt x="2985986" y="822108"/>
                </a:cubicBezTo>
                <a:lnTo>
                  <a:pt x="2985986" y="742485"/>
                </a:lnTo>
                <a:lnTo>
                  <a:pt x="2982004" y="736513"/>
                </a:lnTo>
                <a:lnTo>
                  <a:pt x="2982004" y="696702"/>
                </a:lnTo>
                <a:cubicBezTo>
                  <a:pt x="2979350" y="693384"/>
                  <a:pt x="2978023" y="691393"/>
                  <a:pt x="2978023" y="690730"/>
                </a:cubicBezTo>
                <a:lnTo>
                  <a:pt x="2978023" y="670824"/>
                </a:lnTo>
                <a:lnTo>
                  <a:pt x="2974042" y="664852"/>
                </a:lnTo>
                <a:lnTo>
                  <a:pt x="2974042" y="640965"/>
                </a:lnTo>
                <a:cubicBezTo>
                  <a:pt x="2974042" y="631013"/>
                  <a:pt x="2971388" y="625041"/>
                  <a:pt x="2966080" y="623050"/>
                </a:cubicBezTo>
                <a:lnTo>
                  <a:pt x="2964089" y="623050"/>
                </a:lnTo>
                <a:lnTo>
                  <a:pt x="2916315" y="650918"/>
                </a:lnTo>
                <a:cubicBezTo>
                  <a:pt x="2916315" y="653572"/>
                  <a:pt x="2911671" y="656890"/>
                  <a:pt x="2902381" y="660871"/>
                </a:cubicBezTo>
                <a:cubicBezTo>
                  <a:pt x="2879821" y="679450"/>
                  <a:pt x="2860579" y="691393"/>
                  <a:pt x="2844655" y="696702"/>
                </a:cubicBezTo>
                <a:cubicBezTo>
                  <a:pt x="2844655" y="700019"/>
                  <a:pt x="2830721" y="705991"/>
                  <a:pt x="2802852" y="714617"/>
                </a:cubicBezTo>
                <a:cubicBezTo>
                  <a:pt x="2799535" y="714617"/>
                  <a:pt x="2786928" y="719261"/>
                  <a:pt x="2765031" y="728551"/>
                </a:cubicBezTo>
                <a:cubicBezTo>
                  <a:pt x="2763041" y="729878"/>
                  <a:pt x="2760387" y="730541"/>
                  <a:pt x="2757069" y="730541"/>
                </a:cubicBezTo>
                <a:cubicBezTo>
                  <a:pt x="2735173" y="730541"/>
                  <a:pt x="2716594" y="721252"/>
                  <a:pt x="2701333" y="702673"/>
                </a:cubicBezTo>
                <a:cubicBezTo>
                  <a:pt x="2699342" y="702673"/>
                  <a:pt x="2696025" y="705991"/>
                  <a:pt x="2691380" y="712626"/>
                </a:cubicBezTo>
                <a:lnTo>
                  <a:pt x="2685408" y="712626"/>
                </a:lnTo>
                <a:cubicBezTo>
                  <a:pt x="2680764" y="708645"/>
                  <a:pt x="2671474" y="704664"/>
                  <a:pt x="2657540" y="700683"/>
                </a:cubicBezTo>
                <a:cubicBezTo>
                  <a:pt x="2617729" y="658217"/>
                  <a:pt x="2596496" y="636984"/>
                  <a:pt x="2593842" y="636984"/>
                </a:cubicBezTo>
                <a:lnTo>
                  <a:pt x="2589861" y="636984"/>
                </a:lnTo>
                <a:lnTo>
                  <a:pt x="2589861" y="780306"/>
                </a:lnTo>
                <a:cubicBezTo>
                  <a:pt x="2589861" y="794903"/>
                  <a:pt x="2593178" y="807510"/>
                  <a:pt x="2599814" y="818127"/>
                </a:cubicBezTo>
                <a:lnTo>
                  <a:pt x="2599814" y="832061"/>
                </a:lnTo>
                <a:cubicBezTo>
                  <a:pt x="2597159" y="834715"/>
                  <a:pt x="2595169" y="842014"/>
                  <a:pt x="2593842" y="853957"/>
                </a:cubicBezTo>
                <a:cubicBezTo>
                  <a:pt x="2587207" y="867228"/>
                  <a:pt x="2583225" y="873863"/>
                  <a:pt x="2581898" y="873863"/>
                </a:cubicBezTo>
                <a:lnTo>
                  <a:pt x="2546068" y="873863"/>
                </a:lnTo>
                <a:cubicBezTo>
                  <a:pt x="2526826" y="864573"/>
                  <a:pt x="2514882" y="854621"/>
                  <a:pt x="2510238" y="844004"/>
                </a:cubicBezTo>
                <a:cubicBezTo>
                  <a:pt x="2510238" y="841350"/>
                  <a:pt x="2502275" y="832061"/>
                  <a:pt x="2486351" y="816136"/>
                </a:cubicBezTo>
                <a:cubicBezTo>
                  <a:pt x="2489005" y="816136"/>
                  <a:pt x="2490332" y="814809"/>
                  <a:pt x="2490332" y="812155"/>
                </a:cubicBezTo>
                <a:lnTo>
                  <a:pt x="2490332" y="800212"/>
                </a:lnTo>
                <a:cubicBezTo>
                  <a:pt x="2481042" y="800212"/>
                  <a:pt x="2473744" y="790259"/>
                  <a:pt x="2468436" y="770353"/>
                </a:cubicBezTo>
                <a:lnTo>
                  <a:pt x="2472417" y="768362"/>
                </a:lnTo>
                <a:lnTo>
                  <a:pt x="2502275" y="768362"/>
                </a:lnTo>
                <a:cubicBezTo>
                  <a:pt x="2511565" y="765708"/>
                  <a:pt x="2518863" y="759736"/>
                  <a:pt x="2524172" y="750447"/>
                </a:cubicBezTo>
                <a:lnTo>
                  <a:pt x="2524172" y="688739"/>
                </a:lnTo>
                <a:lnTo>
                  <a:pt x="2520191" y="688739"/>
                </a:lnTo>
                <a:cubicBezTo>
                  <a:pt x="2506257" y="696038"/>
                  <a:pt x="2485687" y="717934"/>
                  <a:pt x="2458483" y="754428"/>
                </a:cubicBezTo>
                <a:cubicBezTo>
                  <a:pt x="2457156" y="754428"/>
                  <a:pt x="2436586" y="774998"/>
                  <a:pt x="2396775" y="816136"/>
                </a:cubicBezTo>
                <a:cubicBezTo>
                  <a:pt x="2396111" y="816136"/>
                  <a:pt x="2392794" y="819454"/>
                  <a:pt x="2386822" y="826089"/>
                </a:cubicBezTo>
                <a:lnTo>
                  <a:pt x="2374879" y="826089"/>
                </a:lnTo>
                <a:cubicBezTo>
                  <a:pt x="2370897" y="823435"/>
                  <a:pt x="2366916" y="816800"/>
                  <a:pt x="2362935" y="806183"/>
                </a:cubicBezTo>
                <a:cubicBezTo>
                  <a:pt x="2354973" y="801539"/>
                  <a:pt x="2350992" y="795567"/>
                  <a:pt x="2350992" y="788268"/>
                </a:cubicBezTo>
                <a:lnTo>
                  <a:pt x="2350992" y="760400"/>
                </a:lnTo>
                <a:cubicBezTo>
                  <a:pt x="2348337" y="757083"/>
                  <a:pt x="2347010" y="755092"/>
                  <a:pt x="2347010" y="754428"/>
                </a:cubicBezTo>
                <a:lnTo>
                  <a:pt x="2347010" y="752438"/>
                </a:lnTo>
                <a:cubicBezTo>
                  <a:pt x="2347010" y="750447"/>
                  <a:pt x="2349664" y="747793"/>
                  <a:pt x="2354973" y="744475"/>
                </a:cubicBezTo>
                <a:lnTo>
                  <a:pt x="2372888" y="744475"/>
                </a:lnTo>
                <a:cubicBezTo>
                  <a:pt x="2386158" y="739831"/>
                  <a:pt x="2402747" y="716607"/>
                  <a:pt x="2422652" y="674805"/>
                </a:cubicBezTo>
                <a:cubicBezTo>
                  <a:pt x="2439904" y="644283"/>
                  <a:pt x="2448530" y="624377"/>
                  <a:pt x="2448530" y="615088"/>
                </a:cubicBezTo>
                <a:lnTo>
                  <a:pt x="2448530" y="609116"/>
                </a:lnTo>
                <a:lnTo>
                  <a:pt x="2444549" y="609116"/>
                </a:lnTo>
                <a:cubicBezTo>
                  <a:pt x="2426634" y="620396"/>
                  <a:pt x="2408055" y="627695"/>
                  <a:pt x="2388813" y="631013"/>
                </a:cubicBezTo>
                <a:cubicBezTo>
                  <a:pt x="2388813" y="634330"/>
                  <a:pt x="2377532" y="637648"/>
                  <a:pt x="2354973" y="640965"/>
                </a:cubicBezTo>
                <a:cubicBezTo>
                  <a:pt x="2346347" y="642956"/>
                  <a:pt x="2341039" y="644947"/>
                  <a:pt x="2339048" y="646937"/>
                </a:cubicBezTo>
                <a:lnTo>
                  <a:pt x="2333076" y="646937"/>
                </a:lnTo>
                <a:cubicBezTo>
                  <a:pt x="2319142" y="646937"/>
                  <a:pt x="2309853" y="648928"/>
                  <a:pt x="2305208" y="652909"/>
                </a:cubicBezTo>
                <a:lnTo>
                  <a:pt x="2289284" y="652909"/>
                </a:lnTo>
                <a:cubicBezTo>
                  <a:pt x="2263406" y="638975"/>
                  <a:pt x="2248145" y="624377"/>
                  <a:pt x="2243501" y="609116"/>
                </a:cubicBezTo>
                <a:cubicBezTo>
                  <a:pt x="2239519" y="607126"/>
                  <a:pt x="2229566" y="590537"/>
                  <a:pt x="2213642" y="559352"/>
                </a:cubicBezTo>
                <a:lnTo>
                  <a:pt x="2213642" y="545418"/>
                </a:lnTo>
                <a:cubicBezTo>
                  <a:pt x="2213642" y="543427"/>
                  <a:pt x="2216296" y="540773"/>
                  <a:pt x="2221604" y="537456"/>
                </a:cubicBezTo>
                <a:lnTo>
                  <a:pt x="2233548" y="537456"/>
                </a:lnTo>
                <a:cubicBezTo>
                  <a:pt x="2242173" y="548072"/>
                  <a:pt x="2248145" y="553380"/>
                  <a:pt x="2251463" y="553380"/>
                </a:cubicBezTo>
                <a:cubicBezTo>
                  <a:pt x="2276013" y="553380"/>
                  <a:pt x="2292601" y="550062"/>
                  <a:pt x="2301227" y="543427"/>
                </a:cubicBezTo>
                <a:cubicBezTo>
                  <a:pt x="2307199" y="543427"/>
                  <a:pt x="2318479" y="539446"/>
                  <a:pt x="2335067" y="531484"/>
                </a:cubicBezTo>
                <a:cubicBezTo>
                  <a:pt x="2337721" y="531484"/>
                  <a:pt x="2358954" y="520867"/>
                  <a:pt x="2398765" y="499635"/>
                </a:cubicBezTo>
                <a:cubicBezTo>
                  <a:pt x="2399429" y="497644"/>
                  <a:pt x="2411372" y="492336"/>
                  <a:pt x="2434596" y="483710"/>
                </a:cubicBezTo>
                <a:cubicBezTo>
                  <a:pt x="2434596" y="480392"/>
                  <a:pt x="2439240" y="476411"/>
                  <a:pt x="2448530" y="471766"/>
                </a:cubicBezTo>
                <a:lnTo>
                  <a:pt x="2482370" y="453851"/>
                </a:lnTo>
                <a:cubicBezTo>
                  <a:pt x="2485024" y="444562"/>
                  <a:pt x="2490995" y="439917"/>
                  <a:pt x="2500285" y="439917"/>
                </a:cubicBezTo>
                <a:lnTo>
                  <a:pt x="2500285" y="425983"/>
                </a:lnTo>
                <a:cubicBezTo>
                  <a:pt x="2500948" y="423329"/>
                  <a:pt x="2502275" y="422002"/>
                  <a:pt x="2504266" y="422002"/>
                </a:cubicBezTo>
                <a:lnTo>
                  <a:pt x="2516209" y="429964"/>
                </a:lnTo>
                <a:lnTo>
                  <a:pt x="2518200" y="429964"/>
                </a:lnTo>
                <a:lnTo>
                  <a:pt x="2520191" y="420011"/>
                </a:lnTo>
                <a:cubicBezTo>
                  <a:pt x="2520191" y="388162"/>
                  <a:pt x="2517536" y="372238"/>
                  <a:pt x="2512228" y="372238"/>
                </a:cubicBezTo>
                <a:lnTo>
                  <a:pt x="2510238" y="372238"/>
                </a:lnTo>
                <a:lnTo>
                  <a:pt x="2482370" y="392143"/>
                </a:lnTo>
                <a:cubicBezTo>
                  <a:pt x="2455165" y="405414"/>
                  <a:pt x="2437250" y="412049"/>
                  <a:pt x="2428624" y="412049"/>
                </a:cubicBezTo>
                <a:lnTo>
                  <a:pt x="2424643" y="412049"/>
                </a:lnTo>
                <a:cubicBezTo>
                  <a:pt x="2421989" y="406077"/>
                  <a:pt x="2419335" y="402760"/>
                  <a:pt x="2416681" y="402096"/>
                </a:cubicBezTo>
                <a:lnTo>
                  <a:pt x="2414690" y="402096"/>
                </a:lnTo>
                <a:cubicBezTo>
                  <a:pt x="2406064" y="406077"/>
                  <a:pt x="2392130" y="410059"/>
                  <a:pt x="2372888" y="414040"/>
                </a:cubicBezTo>
                <a:cubicBezTo>
                  <a:pt x="2372888" y="416030"/>
                  <a:pt x="2370897" y="418021"/>
                  <a:pt x="2366916" y="420011"/>
                </a:cubicBezTo>
                <a:lnTo>
                  <a:pt x="2364926" y="420011"/>
                </a:lnTo>
                <a:cubicBezTo>
                  <a:pt x="2362271" y="420011"/>
                  <a:pt x="2360945" y="418685"/>
                  <a:pt x="2360945" y="416030"/>
                </a:cubicBezTo>
                <a:cubicBezTo>
                  <a:pt x="2411372" y="370911"/>
                  <a:pt x="2445212" y="333753"/>
                  <a:pt x="2462464" y="304558"/>
                </a:cubicBezTo>
                <a:cubicBezTo>
                  <a:pt x="2500948" y="245504"/>
                  <a:pt x="2520191" y="209011"/>
                  <a:pt x="2520191" y="195077"/>
                </a:cubicBezTo>
                <a:lnTo>
                  <a:pt x="2520191" y="193086"/>
                </a:lnTo>
                <a:cubicBezTo>
                  <a:pt x="2520191" y="183796"/>
                  <a:pt x="2516209" y="176498"/>
                  <a:pt x="2508247" y="171189"/>
                </a:cubicBezTo>
                <a:cubicBezTo>
                  <a:pt x="2508247" y="168535"/>
                  <a:pt x="2504929" y="163227"/>
                  <a:pt x="2498294" y="155265"/>
                </a:cubicBezTo>
                <a:cubicBezTo>
                  <a:pt x="2500285" y="149957"/>
                  <a:pt x="2503602" y="145976"/>
                  <a:pt x="2508247" y="143321"/>
                </a:cubicBezTo>
                <a:lnTo>
                  <a:pt x="2530143" y="143321"/>
                </a:lnTo>
                <a:cubicBezTo>
                  <a:pt x="2552703" y="155265"/>
                  <a:pt x="2566637" y="161237"/>
                  <a:pt x="2571946" y="161237"/>
                </a:cubicBezTo>
                <a:cubicBezTo>
                  <a:pt x="2571946" y="162564"/>
                  <a:pt x="2572609" y="163227"/>
                  <a:pt x="2573936" y="163227"/>
                </a:cubicBezTo>
                <a:lnTo>
                  <a:pt x="2577917" y="163227"/>
                </a:lnTo>
                <a:cubicBezTo>
                  <a:pt x="2603795" y="163227"/>
                  <a:pt x="2620383" y="168535"/>
                  <a:pt x="2627682" y="179152"/>
                </a:cubicBezTo>
                <a:lnTo>
                  <a:pt x="2627682" y="181143"/>
                </a:lnTo>
                <a:lnTo>
                  <a:pt x="2623701" y="187114"/>
                </a:lnTo>
                <a:lnTo>
                  <a:pt x="2623701" y="193086"/>
                </a:lnTo>
                <a:cubicBezTo>
                  <a:pt x="2625691" y="196403"/>
                  <a:pt x="2628345" y="207683"/>
                  <a:pt x="2631663" y="226926"/>
                </a:cubicBezTo>
                <a:cubicBezTo>
                  <a:pt x="2632990" y="226926"/>
                  <a:pt x="2634980" y="229580"/>
                  <a:pt x="2637635" y="234888"/>
                </a:cubicBezTo>
                <a:lnTo>
                  <a:pt x="2637635" y="254794"/>
                </a:lnTo>
                <a:cubicBezTo>
                  <a:pt x="2637635" y="265410"/>
                  <a:pt x="2638298" y="278017"/>
                  <a:pt x="2639625" y="292615"/>
                </a:cubicBezTo>
                <a:cubicBezTo>
                  <a:pt x="2637635" y="297923"/>
                  <a:pt x="2634317" y="301904"/>
                  <a:pt x="2629672" y="304558"/>
                </a:cubicBezTo>
                <a:lnTo>
                  <a:pt x="2607776" y="304558"/>
                </a:lnTo>
                <a:cubicBezTo>
                  <a:pt x="2573273" y="325791"/>
                  <a:pt x="2556021" y="343706"/>
                  <a:pt x="2556021" y="358304"/>
                </a:cubicBezTo>
                <a:cubicBezTo>
                  <a:pt x="2561329" y="381527"/>
                  <a:pt x="2567301" y="395461"/>
                  <a:pt x="2573936" y="400106"/>
                </a:cubicBezTo>
                <a:lnTo>
                  <a:pt x="2577917" y="400106"/>
                </a:lnTo>
                <a:cubicBezTo>
                  <a:pt x="2601141" y="388162"/>
                  <a:pt x="2613084" y="379537"/>
                  <a:pt x="2613748" y="374228"/>
                </a:cubicBezTo>
                <a:cubicBezTo>
                  <a:pt x="2613748" y="372238"/>
                  <a:pt x="2618392" y="369584"/>
                  <a:pt x="2627682" y="366266"/>
                </a:cubicBezTo>
                <a:lnTo>
                  <a:pt x="2639625" y="366266"/>
                </a:lnTo>
                <a:cubicBezTo>
                  <a:pt x="2642943" y="368256"/>
                  <a:pt x="2653559" y="370911"/>
                  <a:pt x="2671474" y="374228"/>
                </a:cubicBezTo>
                <a:cubicBezTo>
                  <a:pt x="2671474" y="375555"/>
                  <a:pt x="2672138" y="376219"/>
                  <a:pt x="2673465" y="376219"/>
                </a:cubicBezTo>
                <a:lnTo>
                  <a:pt x="2695361" y="376219"/>
                </a:lnTo>
                <a:cubicBezTo>
                  <a:pt x="2705314" y="379537"/>
                  <a:pt x="2712613" y="384181"/>
                  <a:pt x="2717258" y="390153"/>
                </a:cubicBezTo>
                <a:cubicBezTo>
                  <a:pt x="2725883" y="390153"/>
                  <a:pt x="2733182" y="396788"/>
                  <a:pt x="2739154" y="410059"/>
                </a:cubicBezTo>
                <a:lnTo>
                  <a:pt x="2739154" y="412049"/>
                </a:lnTo>
                <a:cubicBezTo>
                  <a:pt x="2737163" y="415367"/>
                  <a:pt x="2735173" y="420675"/>
                  <a:pt x="2733182" y="427974"/>
                </a:cubicBezTo>
                <a:lnTo>
                  <a:pt x="2735173" y="437927"/>
                </a:lnTo>
                <a:lnTo>
                  <a:pt x="2733182" y="455842"/>
                </a:lnTo>
                <a:lnTo>
                  <a:pt x="2741145" y="455842"/>
                </a:lnTo>
                <a:cubicBezTo>
                  <a:pt x="2749770" y="448543"/>
                  <a:pt x="2763041" y="441908"/>
                  <a:pt x="2780956" y="435936"/>
                </a:cubicBezTo>
                <a:lnTo>
                  <a:pt x="2806834" y="435936"/>
                </a:lnTo>
                <a:lnTo>
                  <a:pt x="2832711" y="445889"/>
                </a:lnTo>
                <a:lnTo>
                  <a:pt x="2868542" y="445889"/>
                </a:lnTo>
                <a:cubicBezTo>
                  <a:pt x="2875177" y="457832"/>
                  <a:pt x="2879821" y="465131"/>
                  <a:pt x="2882476" y="467785"/>
                </a:cubicBezTo>
                <a:cubicBezTo>
                  <a:pt x="2887784" y="467785"/>
                  <a:pt x="2891101" y="481056"/>
                  <a:pt x="2892428" y="507597"/>
                </a:cubicBezTo>
                <a:cubicBezTo>
                  <a:pt x="2883803" y="518877"/>
                  <a:pt x="2873850" y="525512"/>
                  <a:pt x="2862570" y="527503"/>
                </a:cubicBezTo>
                <a:cubicBezTo>
                  <a:pt x="2856598" y="532147"/>
                  <a:pt x="2843327" y="536128"/>
                  <a:pt x="2822758" y="539446"/>
                </a:cubicBezTo>
                <a:cubicBezTo>
                  <a:pt x="2822758" y="540773"/>
                  <a:pt x="2822095" y="541437"/>
                  <a:pt x="2820768" y="541437"/>
                </a:cubicBezTo>
                <a:lnTo>
                  <a:pt x="2808824" y="541437"/>
                </a:lnTo>
                <a:cubicBezTo>
                  <a:pt x="2791572" y="541437"/>
                  <a:pt x="2767022" y="563996"/>
                  <a:pt x="2735173" y="609116"/>
                </a:cubicBezTo>
                <a:cubicBezTo>
                  <a:pt x="2730528" y="612434"/>
                  <a:pt x="2725220" y="621060"/>
                  <a:pt x="2719248" y="634994"/>
                </a:cubicBezTo>
                <a:lnTo>
                  <a:pt x="2719248" y="640965"/>
                </a:lnTo>
                <a:cubicBezTo>
                  <a:pt x="2719248" y="642956"/>
                  <a:pt x="2721239" y="644947"/>
                  <a:pt x="2725220" y="646937"/>
                </a:cubicBezTo>
                <a:lnTo>
                  <a:pt x="2733182" y="646937"/>
                </a:lnTo>
                <a:cubicBezTo>
                  <a:pt x="2783610" y="621060"/>
                  <a:pt x="2822095" y="599163"/>
                  <a:pt x="2848636" y="581248"/>
                </a:cubicBezTo>
                <a:lnTo>
                  <a:pt x="2922287" y="537456"/>
                </a:lnTo>
                <a:cubicBezTo>
                  <a:pt x="2948828" y="524185"/>
                  <a:pt x="2962099" y="516223"/>
                  <a:pt x="2962099" y="513569"/>
                </a:cubicBezTo>
                <a:cubicBezTo>
                  <a:pt x="2963426" y="510914"/>
                  <a:pt x="2964089" y="508260"/>
                  <a:pt x="2964089" y="505606"/>
                </a:cubicBezTo>
                <a:cubicBezTo>
                  <a:pt x="2962762" y="466458"/>
                  <a:pt x="2962099" y="441244"/>
                  <a:pt x="2962099" y="429964"/>
                </a:cubicBezTo>
                <a:cubicBezTo>
                  <a:pt x="2959444" y="429964"/>
                  <a:pt x="2958118" y="428638"/>
                  <a:pt x="2958118" y="425983"/>
                </a:cubicBezTo>
                <a:lnTo>
                  <a:pt x="2958118" y="296596"/>
                </a:lnTo>
                <a:lnTo>
                  <a:pt x="2954136" y="290624"/>
                </a:lnTo>
                <a:lnTo>
                  <a:pt x="2954136" y="256784"/>
                </a:lnTo>
                <a:lnTo>
                  <a:pt x="2950155" y="250813"/>
                </a:lnTo>
                <a:cubicBezTo>
                  <a:pt x="2948828" y="221617"/>
                  <a:pt x="2948165" y="202375"/>
                  <a:pt x="2948165" y="193086"/>
                </a:cubicBezTo>
                <a:cubicBezTo>
                  <a:pt x="2945510" y="193086"/>
                  <a:pt x="2944183" y="191759"/>
                  <a:pt x="2944183" y="189105"/>
                </a:cubicBezTo>
                <a:lnTo>
                  <a:pt x="2944183" y="157255"/>
                </a:lnTo>
                <a:cubicBezTo>
                  <a:pt x="2941529" y="151947"/>
                  <a:pt x="2937548" y="135359"/>
                  <a:pt x="2932240" y="107491"/>
                </a:cubicBezTo>
                <a:cubicBezTo>
                  <a:pt x="2919633" y="80950"/>
                  <a:pt x="2905699" y="54409"/>
                  <a:pt x="2890438" y="27868"/>
                </a:cubicBezTo>
                <a:cubicBezTo>
                  <a:pt x="2890438" y="26541"/>
                  <a:pt x="2886457" y="21896"/>
                  <a:pt x="2878494" y="13934"/>
                </a:cubicBezTo>
                <a:close/>
                <a:moveTo>
                  <a:pt x="1657713" y="0"/>
                </a:moveTo>
                <a:lnTo>
                  <a:pt x="1671647" y="0"/>
                </a:lnTo>
                <a:cubicBezTo>
                  <a:pt x="1685582" y="9289"/>
                  <a:pt x="1710795" y="21233"/>
                  <a:pt x="1747289" y="35830"/>
                </a:cubicBezTo>
                <a:cubicBezTo>
                  <a:pt x="1755251" y="45120"/>
                  <a:pt x="1759232" y="55736"/>
                  <a:pt x="1759232" y="67680"/>
                </a:cubicBezTo>
                <a:cubicBezTo>
                  <a:pt x="1759232" y="74315"/>
                  <a:pt x="1758569" y="95548"/>
                  <a:pt x="1757242" y="131378"/>
                </a:cubicBezTo>
                <a:cubicBezTo>
                  <a:pt x="1753924" y="134032"/>
                  <a:pt x="1749280" y="141994"/>
                  <a:pt x="1743308" y="155265"/>
                </a:cubicBezTo>
                <a:cubicBezTo>
                  <a:pt x="1739990" y="155265"/>
                  <a:pt x="1736009" y="160573"/>
                  <a:pt x="1731365" y="171189"/>
                </a:cubicBezTo>
                <a:cubicBezTo>
                  <a:pt x="1710132" y="177161"/>
                  <a:pt x="1696198" y="184460"/>
                  <a:pt x="1689562" y="193086"/>
                </a:cubicBezTo>
                <a:cubicBezTo>
                  <a:pt x="1688235" y="197730"/>
                  <a:pt x="1673638" y="205693"/>
                  <a:pt x="1645770" y="216973"/>
                </a:cubicBezTo>
                <a:cubicBezTo>
                  <a:pt x="1623210" y="235551"/>
                  <a:pt x="1607949" y="244841"/>
                  <a:pt x="1599986" y="244841"/>
                </a:cubicBezTo>
                <a:lnTo>
                  <a:pt x="1584062" y="244841"/>
                </a:lnTo>
                <a:lnTo>
                  <a:pt x="1572118" y="252803"/>
                </a:lnTo>
                <a:lnTo>
                  <a:pt x="1562165" y="252803"/>
                </a:lnTo>
                <a:cubicBezTo>
                  <a:pt x="1559511" y="252803"/>
                  <a:pt x="1558184" y="251476"/>
                  <a:pt x="1558184" y="248822"/>
                </a:cubicBezTo>
                <a:lnTo>
                  <a:pt x="1558184" y="246832"/>
                </a:lnTo>
                <a:cubicBezTo>
                  <a:pt x="1574109" y="232234"/>
                  <a:pt x="1582071" y="221617"/>
                  <a:pt x="1582071" y="214982"/>
                </a:cubicBezTo>
                <a:lnTo>
                  <a:pt x="1582071" y="211001"/>
                </a:lnTo>
                <a:cubicBezTo>
                  <a:pt x="1573445" y="209674"/>
                  <a:pt x="1566147" y="204366"/>
                  <a:pt x="1560175" y="195077"/>
                </a:cubicBezTo>
                <a:cubicBezTo>
                  <a:pt x="1552212" y="185123"/>
                  <a:pt x="1542923" y="154601"/>
                  <a:pt x="1532307" y="103510"/>
                </a:cubicBezTo>
                <a:cubicBezTo>
                  <a:pt x="1532307" y="89576"/>
                  <a:pt x="1523017" y="76305"/>
                  <a:pt x="1504439" y="63698"/>
                </a:cubicBezTo>
                <a:lnTo>
                  <a:pt x="1504439" y="57727"/>
                </a:lnTo>
                <a:cubicBezTo>
                  <a:pt x="1505766" y="53745"/>
                  <a:pt x="1509747" y="51755"/>
                  <a:pt x="1516382" y="51755"/>
                </a:cubicBezTo>
                <a:cubicBezTo>
                  <a:pt x="1530316" y="61708"/>
                  <a:pt x="1546241" y="68343"/>
                  <a:pt x="1564157" y="71661"/>
                </a:cubicBezTo>
                <a:cubicBezTo>
                  <a:pt x="1590697" y="82941"/>
                  <a:pt x="1603967" y="90903"/>
                  <a:pt x="1603967" y="95548"/>
                </a:cubicBezTo>
                <a:lnTo>
                  <a:pt x="1603967" y="119434"/>
                </a:lnTo>
                <a:lnTo>
                  <a:pt x="1599986" y="125406"/>
                </a:lnTo>
                <a:lnTo>
                  <a:pt x="1599986" y="131378"/>
                </a:lnTo>
                <a:cubicBezTo>
                  <a:pt x="1602641" y="134696"/>
                  <a:pt x="1603967" y="137350"/>
                  <a:pt x="1603967" y="139340"/>
                </a:cubicBezTo>
                <a:cubicBezTo>
                  <a:pt x="1603967" y="143985"/>
                  <a:pt x="1604632" y="155265"/>
                  <a:pt x="1605958" y="173180"/>
                </a:cubicBezTo>
                <a:cubicBezTo>
                  <a:pt x="1605958" y="177825"/>
                  <a:pt x="1603967" y="183133"/>
                  <a:pt x="1599986" y="189105"/>
                </a:cubicBezTo>
                <a:lnTo>
                  <a:pt x="1599986" y="191095"/>
                </a:lnTo>
                <a:lnTo>
                  <a:pt x="1609940" y="191095"/>
                </a:lnTo>
                <a:cubicBezTo>
                  <a:pt x="1609940" y="187114"/>
                  <a:pt x="1614584" y="179152"/>
                  <a:pt x="1623873" y="167208"/>
                </a:cubicBezTo>
                <a:lnTo>
                  <a:pt x="1657713" y="111472"/>
                </a:lnTo>
                <a:cubicBezTo>
                  <a:pt x="1660367" y="108818"/>
                  <a:pt x="1663021" y="102183"/>
                  <a:pt x="1665675" y="91566"/>
                </a:cubicBezTo>
                <a:cubicBezTo>
                  <a:pt x="1670983" y="84268"/>
                  <a:pt x="1677619" y="70334"/>
                  <a:pt x="1685582" y="49764"/>
                </a:cubicBezTo>
                <a:lnTo>
                  <a:pt x="1685582" y="39811"/>
                </a:lnTo>
                <a:cubicBezTo>
                  <a:pt x="1682927" y="32512"/>
                  <a:pt x="1672311" y="21233"/>
                  <a:pt x="1653732" y="5972"/>
                </a:cubicBezTo>
                <a:lnTo>
                  <a:pt x="1653732" y="3981"/>
                </a:lnTo>
                <a:cubicBezTo>
                  <a:pt x="1654395" y="1327"/>
                  <a:pt x="1655723" y="0"/>
                  <a:pt x="1657713" y="0"/>
                </a:cubicBezTo>
                <a:close/>
              </a:path>
            </a:pathLst>
          </a:custGeom>
          <a:gradFill>
            <a:gsLst>
              <a:gs pos="96000">
                <a:srgbClr val="519C25"/>
              </a:gs>
              <a:gs pos="2000">
                <a:srgbClr val="5EB643"/>
              </a:gs>
              <a:gs pos="54000">
                <a:srgbClr val="74BD42"/>
              </a:gs>
            </a:gsLst>
            <a:lin ang="5400000" scaled="0"/>
          </a:gradFill>
          <a:ln>
            <a:noFill/>
          </a:ln>
          <a:effectLst>
            <a:outerShdw blurRad="457200" dist="38100" dir="2700000" algn="tl" rotWithShape="0">
              <a:srgbClr val="84E41C">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8000" dirty="0">
              <a:gradFill>
                <a:gsLst>
                  <a:gs pos="96000">
                    <a:srgbClr val="4B9720"/>
                  </a:gs>
                  <a:gs pos="2000">
                    <a:srgbClr val="5DB643"/>
                  </a:gs>
                  <a:gs pos="54000">
                    <a:schemeClr val="accent4"/>
                  </a:gs>
                </a:gsLst>
                <a:lin ang="5400000" scaled="0"/>
              </a:gradFill>
              <a:effectLst>
                <a:outerShdw blurRad="457200" dist="38100" dir="2700000" algn="tl" rotWithShape="0">
                  <a:srgbClr val="84E41C">
                    <a:alpha val="40000"/>
                  </a:srgbClr>
                </a:outerShdw>
              </a:effectLst>
              <a:ea typeface="微软雅黑" panose="020B0503020204020204" pitchFamily="34" charset="-122"/>
              <a:cs typeface="Allan" panose="02000803000000000000" charset="0"/>
              <a:sym typeface="Arial" panose="020B0604020202020204" pitchFamily="34" charset="0"/>
            </a:endParaRPr>
          </a:p>
        </p:txBody>
      </p:sp>
      <p:grpSp>
        <p:nvGrpSpPr>
          <p:cNvPr id="33" name="组合 32"/>
          <p:cNvGrpSpPr/>
          <p:nvPr/>
        </p:nvGrpSpPr>
        <p:grpSpPr>
          <a:xfrm>
            <a:off x="1551305" y="3070860"/>
            <a:ext cx="8928100" cy="987425"/>
            <a:chOff x="2443" y="5514"/>
            <a:chExt cx="14060" cy="1555"/>
          </a:xfrm>
        </p:grpSpPr>
        <p:cxnSp>
          <p:nvCxnSpPr>
            <p:cNvPr id="37" name="直接连接符 36"/>
            <p:cNvCxnSpPr/>
            <p:nvPr/>
          </p:nvCxnSpPr>
          <p:spPr>
            <a:xfrm flipV="1">
              <a:off x="2443" y="5514"/>
              <a:ext cx="14061" cy="113"/>
            </a:xfrm>
            <a:prstGeom prst="line">
              <a:avLst/>
            </a:prstGeom>
            <a:ln w="22225">
              <a:gradFill>
                <a:gsLst>
                  <a:gs pos="81000">
                    <a:srgbClr val="CBD705">
                      <a:alpha val="0"/>
                    </a:srgbClr>
                  </a:gs>
                  <a:gs pos="31000">
                    <a:srgbClr val="3AA32F">
                      <a:alpha val="83000"/>
                    </a:srgb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sp>
          <p:nvSpPr>
            <p:cNvPr id="38" name="文本框 37"/>
            <p:cNvSpPr txBox="1"/>
            <p:nvPr/>
          </p:nvSpPr>
          <p:spPr>
            <a:xfrm>
              <a:off x="3529" y="5793"/>
              <a:ext cx="11890" cy="1016"/>
            </a:xfrm>
            <a:prstGeom prst="rect">
              <a:avLst/>
            </a:prstGeom>
            <a:noFill/>
          </p:spPr>
          <p:txBody>
            <a:bodyPr wrap="square" rtlCol="0">
              <a:spAutoFit/>
            </a:bodyPr>
            <a:lstStyle/>
            <a:p>
              <a:pPr algn="ctr"/>
              <a:r>
                <a:rPr lang="zh-CN" altLang="en-US"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单击此处输入你的正文，文字是您思想的提炼，为了最终演示发布的良好效果，请尽量言简意赅的阐述观点。</a:t>
              </a:r>
              <a:endParaRPr lang="zh-CN" altLang="en-US" dirty="0">
                <a:ea typeface="微软雅黑" panose="020B0503020204020204" pitchFamily="34" charset="-122"/>
                <a:cs typeface="Allan" panose="02000803000000000000" charset="0"/>
                <a:sym typeface="Arial" panose="020B0604020202020204" pitchFamily="34" charset="0"/>
              </a:endParaRPr>
            </a:p>
          </p:txBody>
        </p:sp>
        <p:cxnSp>
          <p:nvCxnSpPr>
            <p:cNvPr id="42" name="直接连接符 41"/>
            <p:cNvCxnSpPr/>
            <p:nvPr/>
          </p:nvCxnSpPr>
          <p:spPr>
            <a:xfrm flipV="1">
              <a:off x="2443" y="6957"/>
              <a:ext cx="14061" cy="113"/>
            </a:xfrm>
            <a:prstGeom prst="line">
              <a:avLst/>
            </a:prstGeom>
            <a:ln w="22225">
              <a:gradFill>
                <a:gsLst>
                  <a:gs pos="81000">
                    <a:srgbClr val="CBD705">
                      <a:alpha val="0"/>
                    </a:srgbClr>
                  </a:gs>
                  <a:gs pos="31000">
                    <a:srgbClr val="3AA32F">
                      <a:alpha val="83000"/>
                    </a:srgbClr>
                  </a:gs>
                </a:gsLst>
                <a:path path="circle">
                  <a:fillToRect l="50000" t="50000" r="50000" b="50000"/>
                </a:path>
                <a:tileRect/>
              </a:gradFill>
            </a:ln>
          </p:spPr>
          <p:style>
            <a:lnRef idx="2">
              <a:schemeClr val="accent1"/>
            </a:lnRef>
            <a:fillRef idx="0">
              <a:srgbClr val="FFFFFF"/>
            </a:fillRef>
            <a:effectRef idx="0">
              <a:srgbClr val="FFFFFF"/>
            </a:effectRef>
            <a:fontRef idx="minor">
              <a:schemeClr val="tx1"/>
            </a:fontRef>
          </p:style>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8" name="矩形 7"/>
          <p:cNvSpPr/>
          <p:nvPr/>
        </p:nvSpPr>
        <p:spPr>
          <a:xfrm>
            <a:off x="-24979" y="44782"/>
            <a:ext cx="12385675" cy="6912610"/>
          </a:xfrm>
          <a:prstGeom prst="rect">
            <a:avLst/>
          </a:pr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9"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34" name="文本框 33">
            <a:extLst>
              <a:ext uri="{FF2B5EF4-FFF2-40B4-BE49-F238E27FC236}">
                <a16:creationId xmlns:a16="http://schemas.microsoft.com/office/drawing/2014/main" id="{8B950F53-C19B-B5BF-9B26-F9FC45425B25}"/>
              </a:ext>
            </a:extLst>
          </p:cNvPr>
          <p:cNvSpPr txBox="1"/>
          <p:nvPr>
            <p:custDataLst>
              <p:tags r:id="rId1"/>
            </p:custDataLst>
          </p:nvPr>
        </p:nvSpPr>
        <p:spPr>
          <a:xfrm>
            <a:off x="815267" y="349541"/>
            <a:ext cx="2286465" cy="514778"/>
          </a:xfrm>
          <a:custGeom>
            <a:avLst/>
            <a:gdLst/>
            <a:ahLst/>
            <a:cxnLst/>
            <a:rect l="l" t="t" r="r" b="b"/>
            <a:pathLst>
              <a:path w="2286465" h="514778">
                <a:moveTo>
                  <a:pt x="1247896" y="497765"/>
                </a:moveTo>
                <a:lnTo>
                  <a:pt x="1250091" y="497765"/>
                </a:lnTo>
                <a:cubicBezTo>
                  <a:pt x="1250091" y="499228"/>
                  <a:pt x="1249359" y="499960"/>
                  <a:pt x="1247896" y="499960"/>
                </a:cubicBezTo>
                <a:lnTo>
                  <a:pt x="1245701" y="499960"/>
                </a:lnTo>
                <a:cubicBezTo>
                  <a:pt x="1246066" y="498497"/>
                  <a:pt x="1246798" y="497765"/>
                  <a:pt x="1247896" y="497765"/>
                </a:cubicBezTo>
                <a:close/>
                <a:moveTo>
                  <a:pt x="1924255" y="312818"/>
                </a:moveTo>
                <a:cubicBezTo>
                  <a:pt x="1904864" y="330380"/>
                  <a:pt x="1893887" y="339161"/>
                  <a:pt x="1891326" y="339161"/>
                </a:cubicBezTo>
                <a:lnTo>
                  <a:pt x="1886936" y="346844"/>
                </a:lnTo>
                <a:lnTo>
                  <a:pt x="1886936" y="347941"/>
                </a:lnTo>
                <a:cubicBezTo>
                  <a:pt x="1886936" y="349039"/>
                  <a:pt x="1889863" y="350868"/>
                  <a:pt x="1895717" y="353430"/>
                </a:cubicBezTo>
                <a:lnTo>
                  <a:pt x="1899010" y="353430"/>
                </a:lnTo>
                <a:cubicBezTo>
                  <a:pt x="1914376" y="344649"/>
                  <a:pt x="1923889" y="336965"/>
                  <a:pt x="1927547" y="330380"/>
                </a:cubicBezTo>
                <a:lnTo>
                  <a:pt x="1927547" y="316111"/>
                </a:lnTo>
                <a:cubicBezTo>
                  <a:pt x="1927547" y="315013"/>
                  <a:pt x="1926450" y="313916"/>
                  <a:pt x="1924255" y="312818"/>
                </a:cubicBezTo>
                <a:close/>
                <a:moveTo>
                  <a:pt x="391846" y="175617"/>
                </a:moveTo>
                <a:lnTo>
                  <a:pt x="395139" y="175617"/>
                </a:lnTo>
                <a:cubicBezTo>
                  <a:pt x="397700" y="176715"/>
                  <a:pt x="400261" y="181471"/>
                  <a:pt x="402822" y="189886"/>
                </a:cubicBezTo>
                <a:lnTo>
                  <a:pt x="403919" y="189886"/>
                </a:lnTo>
                <a:lnTo>
                  <a:pt x="410505" y="186593"/>
                </a:lnTo>
                <a:lnTo>
                  <a:pt x="412700" y="186593"/>
                </a:lnTo>
                <a:lnTo>
                  <a:pt x="421481" y="192081"/>
                </a:lnTo>
                <a:cubicBezTo>
                  <a:pt x="421847" y="190618"/>
                  <a:pt x="422579" y="189886"/>
                  <a:pt x="423676" y="189886"/>
                </a:cubicBezTo>
                <a:lnTo>
                  <a:pt x="426969" y="189886"/>
                </a:lnTo>
                <a:cubicBezTo>
                  <a:pt x="426969" y="193545"/>
                  <a:pt x="437945" y="197203"/>
                  <a:pt x="459897" y="200862"/>
                </a:cubicBezTo>
                <a:cubicBezTo>
                  <a:pt x="462824" y="204887"/>
                  <a:pt x="471605" y="211106"/>
                  <a:pt x="486240" y="219521"/>
                </a:cubicBezTo>
                <a:lnTo>
                  <a:pt x="489533" y="223912"/>
                </a:lnTo>
                <a:lnTo>
                  <a:pt x="489533" y="250254"/>
                </a:lnTo>
                <a:cubicBezTo>
                  <a:pt x="488435" y="254645"/>
                  <a:pt x="484045" y="259035"/>
                  <a:pt x="476361" y="263426"/>
                </a:cubicBezTo>
                <a:lnTo>
                  <a:pt x="473069" y="263426"/>
                </a:lnTo>
                <a:lnTo>
                  <a:pt x="469776" y="261231"/>
                </a:lnTo>
                <a:lnTo>
                  <a:pt x="464288" y="261231"/>
                </a:lnTo>
                <a:cubicBezTo>
                  <a:pt x="461361" y="263426"/>
                  <a:pt x="459166" y="264523"/>
                  <a:pt x="457702" y="264523"/>
                </a:cubicBezTo>
                <a:cubicBezTo>
                  <a:pt x="449287" y="264523"/>
                  <a:pt x="440506" y="260865"/>
                  <a:pt x="431359" y="253547"/>
                </a:cubicBezTo>
                <a:cubicBezTo>
                  <a:pt x="430628" y="253547"/>
                  <a:pt x="429530" y="253181"/>
                  <a:pt x="428067" y="252450"/>
                </a:cubicBezTo>
                <a:lnTo>
                  <a:pt x="422579" y="253547"/>
                </a:lnTo>
                <a:cubicBezTo>
                  <a:pt x="421481" y="253547"/>
                  <a:pt x="416359" y="253181"/>
                  <a:pt x="407212" y="252450"/>
                </a:cubicBezTo>
                <a:lnTo>
                  <a:pt x="388553" y="259035"/>
                </a:lnTo>
                <a:lnTo>
                  <a:pt x="379772" y="259035"/>
                </a:lnTo>
                <a:cubicBezTo>
                  <a:pt x="374650" y="260865"/>
                  <a:pt x="367332" y="266719"/>
                  <a:pt x="357820" y="276597"/>
                </a:cubicBezTo>
                <a:cubicBezTo>
                  <a:pt x="356356" y="276597"/>
                  <a:pt x="353795" y="278426"/>
                  <a:pt x="350137" y="282085"/>
                </a:cubicBezTo>
                <a:lnTo>
                  <a:pt x="349039" y="282085"/>
                </a:lnTo>
                <a:lnTo>
                  <a:pt x="345746" y="279890"/>
                </a:lnTo>
                <a:lnTo>
                  <a:pt x="340258" y="279890"/>
                </a:lnTo>
                <a:cubicBezTo>
                  <a:pt x="329282" y="287207"/>
                  <a:pt x="320501" y="291232"/>
                  <a:pt x="313916" y="291963"/>
                </a:cubicBezTo>
                <a:lnTo>
                  <a:pt x="299647" y="298549"/>
                </a:lnTo>
                <a:cubicBezTo>
                  <a:pt x="298183" y="298549"/>
                  <a:pt x="297452" y="297817"/>
                  <a:pt x="297452" y="296354"/>
                </a:cubicBezTo>
                <a:cubicBezTo>
                  <a:pt x="301110" y="292695"/>
                  <a:pt x="305135" y="290134"/>
                  <a:pt x="309525" y="288671"/>
                </a:cubicBezTo>
                <a:cubicBezTo>
                  <a:pt x="309525" y="287573"/>
                  <a:pt x="313550" y="284280"/>
                  <a:pt x="321599" y="278792"/>
                </a:cubicBezTo>
                <a:cubicBezTo>
                  <a:pt x="326721" y="273670"/>
                  <a:pt x="329282" y="268182"/>
                  <a:pt x="329282" y="262328"/>
                </a:cubicBezTo>
                <a:cubicBezTo>
                  <a:pt x="328550" y="260865"/>
                  <a:pt x="328184" y="259767"/>
                  <a:pt x="328184" y="259035"/>
                </a:cubicBezTo>
                <a:lnTo>
                  <a:pt x="313916" y="259035"/>
                </a:lnTo>
                <a:cubicBezTo>
                  <a:pt x="313184" y="260133"/>
                  <a:pt x="308794" y="261231"/>
                  <a:pt x="300744" y="262328"/>
                </a:cubicBezTo>
                <a:cubicBezTo>
                  <a:pt x="300744" y="263060"/>
                  <a:pt x="300378" y="263426"/>
                  <a:pt x="299647" y="263426"/>
                </a:cubicBezTo>
                <a:lnTo>
                  <a:pt x="286475" y="263426"/>
                </a:lnTo>
                <a:cubicBezTo>
                  <a:pt x="284646" y="261962"/>
                  <a:pt x="283549" y="261231"/>
                  <a:pt x="283182" y="261231"/>
                </a:cubicBezTo>
                <a:lnTo>
                  <a:pt x="282085" y="261231"/>
                </a:lnTo>
                <a:cubicBezTo>
                  <a:pt x="279890" y="263426"/>
                  <a:pt x="271841" y="264523"/>
                  <a:pt x="257938" y="264523"/>
                </a:cubicBezTo>
                <a:lnTo>
                  <a:pt x="255742" y="264523"/>
                </a:lnTo>
                <a:lnTo>
                  <a:pt x="233790" y="276597"/>
                </a:lnTo>
                <a:cubicBezTo>
                  <a:pt x="225009" y="278061"/>
                  <a:pt x="214033" y="287207"/>
                  <a:pt x="200862" y="304037"/>
                </a:cubicBezTo>
                <a:cubicBezTo>
                  <a:pt x="200496" y="304037"/>
                  <a:pt x="199399" y="305867"/>
                  <a:pt x="197569" y="309525"/>
                </a:cubicBezTo>
                <a:lnTo>
                  <a:pt x="197569" y="316111"/>
                </a:lnTo>
                <a:lnTo>
                  <a:pt x="199764" y="319404"/>
                </a:lnTo>
                <a:lnTo>
                  <a:pt x="199764" y="320501"/>
                </a:lnTo>
                <a:cubicBezTo>
                  <a:pt x="198301" y="321965"/>
                  <a:pt x="197203" y="325624"/>
                  <a:pt x="196472" y="331477"/>
                </a:cubicBezTo>
                <a:cubicBezTo>
                  <a:pt x="189886" y="336600"/>
                  <a:pt x="181471" y="339161"/>
                  <a:pt x="171227" y="339161"/>
                </a:cubicBezTo>
                <a:cubicBezTo>
                  <a:pt x="155494" y="338429"/>
                  <a:pt x="144152" y="338063"/>
                  <a:pt x="137201" y="338063"/>
                </a:cubicBezTo>
                <a:cubicBezTo>
                  <a:pt x="137201" y="336965"/>
                  <a:pt x="135006" y="335502"/>
                  <a:pt x="130615" y="333673"/>
                </a:cubicBezTo>
                <a:lnTo>
                  <a:pt x="125127" y="333673"/>
                </a:lnTo>
                <a:cubicBezTo>
                  <a:pt x="114883" y="333673"/>
                  <a:pt x="98785" y="327453"/>
                  <a:pt x="76832" y="315013"/>
                </a:cubicBezTo>
                <a:cubicBezTo>
                  <a:pt x="70613" y="315013"/>
                  <a:pt x="63661" y="310623"/>
                  <a:pt x="55978" y="301842"/>
                </a:cubicBezTo>
                <a:cubicBezTo>
                  <a:pt x="51221" y="301842"/>
                  <a:pt x="39148" y="291598"/>
                  <a:pt x="19757" y="271109"/>
                </a:cubicBezTo>
                <a:lnTo>
                  <a:pt x="0" y="242571"/>
                </a:lnTo>
                <a:cubicBezTo>
                  <a:pt x="0" y="241474"/>
                  <a:pt x="2195" y="239644"/>
                  <a:pt x="6585" y="237083"/>
                </a:cubicBezTo>
                <a:lnTo>
                  <a:pt x="15366" y="237083"/>
                </a:lnTo>
                <a:cubicBezTo>
                  <a:pt x="27440" y="242205"/>
                  <a:pt x="38782" y="245498"/>
                  <a:pt x="49392" y="246962"/>
                </a:cubicBezTo>
                <a:cubicBezTo>
                  <a:pt x="55978" y="247693"/>
                  <a:pt x="60002" y="248791"/>
                  <a:pt x="61466" y="250254"/>
                </a:cubicBezTo>
                <a:lnTo>
                  <a:pt x="73540" y="250254"/>
                </a:lnTo>
                <a:cubicBezTo>
                  <a:pt x="75369" y="251718"/>
                  <a:pt x="76832" y="252450"/>
                  <a:pt x="77930" y="252450"/>
                </a:cubicBezTo>
                <a:cubicBezTo>
                  <a:pt x="87077" y="252450"/>
                  <a:pt x="98419" y="252816"/>
                  <a:pt x="111956" y="253547"/>
                </a:cubicBezTo>
                <a:cubicBezTo>
                  <a:pt x="120371" y="253547"/>
                  <a:pt x="132079" y="250986"/>
                  <a:pt x="147079" y="245864"/>
                </a:cubicBezTo>
                <a:cubicBezTo>
                  <a:pt x="168300" y="238547"/>
                  <a:pt x="184398" y="234156"/>
                  <a:pt x="195374" y="232693"/>
                </a:cubicBezTo>
                <a:cubicBezTo>
                  <a:pt x="195374" y="230497"/>
                  <a:pt x="207082" y="227571"/>
                  <a:pt x="230497" y="223912"/>
                </a:cubicBezTo>
                <a:cubicBezTo>
                  <a:pt x="230497" y="222083"/>
                  <a:pt x="236351" y="220619"/>
                  <a:pt x="248059" y="219521"/>
                </a:cubicBezTo>
                <a:cubicBezTo>
                  <a:pt x="248059" y="218790"/>
                  <a:pt x="249523" y="217692"/>
                  <a:pt x="252449" y="216229"/>
                </a:cubicBezTo>
                <a:lnTo>
                  <a:pt x="262328" y="216229"/>
                </a:lnTo>
                <a:cubicBezTo>
                  <a:pt x="270011" y="216229"/>
                  <a:pt x="275134" y="215131"/>
                  <a:pt x="277694" y="212936"/>
                </a:cubicBezTo>
                <a:lnTo>
                  <a:pt x="288671" y="212936"/>
                </a:lnTo>
                <a:cubicBezTo>
                  <a:pt x="290500" y="211472"/>
                  <a:pt x="297452" y="210009"/>
                  <a:pt x="309525" y="208545"/>
                </a:cubicBezTo>
                <a:cubicBezTo>
                  <a:pt x="309525" y="207814"/>
                  <a:pt x="312818" y="207448"/>
                  <a:pt x="319404" y="207448"/>
                </a:cubicBezTo>
                <a:lnTo>
                  <a:pt x="321599" y="207448"/>
                </a:lnTo>
                <a:lnTo>
                  <a:pt x="328184" y="203057"/>
                </a:lnTo>
                <a:lnTo>
                  <a:pt x="335868" y="203057"/>
                </a:lnTo>
                <a:cubicBezTo>
                  <a:pt x="354893" y="200496"/>
                  <a:pt x="364406" y="196106"/>
                  <a:pt x="364406" y="189886"/>
                </a:cubicBezTo>
                <a:cubicBezTo>
                  <a:pt x="368430" y="185496"/>
                  <a:pt x="377577" y="180739"/>
                  <a:pt x="391846" y="175617"/>
                </a:cubicBezTo>
                <a:close/>
                <a:moveTo>
                  <a:pt x="2215120" y="149275"/>
                </a:moveTo>
                <a:lnTo>
                  <a:pt x="2217316" y="149275"/>
                </a:lnTo>
                <a:cubicBezTo>
                  <a:pt x="2219877" y="151470"/>
                  <a:pt x="2224999" y="152567"/>
                  <a:pt x="2232682" y="152567"/>
                </a:cubicBezTo>
                <a:lnTo>
                  <a:pt x="2260122" y="152567"/>
                </a:lnTo>
                <a:cubicBezTo>
                  <a:pt x="2270733" y="161714"/>
                  <a:pt x="2279148" y="166836"/>
                  <a:pt x="2285367" y="167934"/>
                </a:cubicBezTo>
                <a:lnTo>
                  <a:pt x="2286465" y="170129"/>
                </a:lnTo>
                <a:lnTo>
                  <a:pt x="2286465" y="171227"/>
                </a:lnTo>
                <a:cubicBezTo>
                  <a:pt x="2286465" y="173056"/>
                  <a:pt x="2282441" y="175251"/>
                  <a:pt x="2274391" y="177812"/>
                </a:cubicBezTo>
                <a:cubicBezTo>
                  <a:pt x="2244024" y="184032"/>
                  <a:pt x="2221340" y="191715"/>
                  <a:pt x="2206339" y="200862"/>
                </a:cubicBezTo>
                <a:cubicBezTo>
                  <a:pt x="2206339" y="201594"/>
                  <a:pt x="2201218" y="205253"/>
                  <a:pt x="2190973" y="211838"/>
                </a:cubicBezTo>
                <a:cubicBezTo>
                  <a:pt x="2182558" y="219887"/>
                  <a:pt x="2176704" y="223912"/>
                  <a:pt x="2173412" y="223912"/>
                </a:cubicBezTo>
                <a:lnTo>
                  <a:pt x="2173412" y="228302"/>
                </a:lnTo>
                <a:cubicBezTo>
                  <a:pt x="2180729" y="233425"/>
                  <a:pt x="2184388" y="237449"/>
                  <a:pt x="2184388" y="240376"/>
                </a:cubicBezTo>
                <a:cubicBezTo>
                  <a:pt x="2184388" y="243669"/>
                  <a:pt x="2186217" y="251718"/>
                  <a:pt x="2189876" y="264523"/>
                </a:cubicBezTo>
                <a:cubicBezTo>
                  <a:pt x="2199388" y="300744"/>
                  <a:pt x="2204144" y="320867"/>
                  <a:pt x="2204144" y="324892"/>
                </a:cubicBezTo>
                <a:cubicBezTo>
                  <a:pt x="2204876" y="324892"/>
                  <a:pt x="2205242" y="325258"/>
                  <a:pt x="2205242" y="325989"/>
                </a:cubicBezTo>
                <a:lnTo>
                  <a:pt x="2205242" y="341356"/>
                </a:lnTo>
                <a:cubicBezTo>
                  <a:pt x="2207437" y="343917"/>
                  <a:pt x="2208535" y="349039"/>
                  <a:pt x="2208535" y="356722"/>
                </a:cubicBezTo>
                <a:lnTo>
                  <a:pt x="2208535" y="399529"/>
                </a:lnTo>
                <a:lnTo>
                  <a:pt x="2210730" y="402822"/>
                </a:lnTo>
                <a:lnTo>
                  <a:pt x="2210730" y="423676"/>
                </a:lnTo>
                <a:cubicBezTo>
                  <a:pt x="2209267" y="425506"/>
                  <a:pt x="2208535" y="426969"/>
                  <a:pt x="2208535" y="428067"/>
                </a:cubicBezTo>
                <a:cubicBezTo>
                  <a:pt x="2207803" y="457702"/>
                  <a:pt x="2207437" y="474166"/>
                  <a:pt x="2207437" y="477459"/>
                </a:cubicBezTo>
                <a:cubicBezTo>
                  <a:pt x="2206339" y="478557"/>
                  <a:pt x="2203047" y="487703"/>
                  <a:pt x="2197559" y="504899"/>
                </a:cubicBezTo>
                <a:cubicBezTo>
                  <a:pt x="2192803" y="511485"/>
                  <a:pt x="2189876" y="514778"/>
                  <a:pt x="2188778" y="514778"/>
                </a:cubicBezTo>
                <a:lnTo>
                  <a:pt x="2184388" y="514778"/>
                </a:lnTo>
                <a:cubicBezTo>
                  <a:pt x="2174509" y="514778"/>
                  <a:pt x="2166460" y="511119"/>
                  <a:pt x="2160240" y="503802"/>
                </a:cubicBezTo>
                <a:cubicBezTo>
                  <a:pt x="2153654" y="496850"/>
                  <a:pt x="2145971" y="492094"/>
                  <a:pt x="2137190" y="489533"/>
                </a:cubicBezTo>
                <a:lnTo>
                  <a:pt x="2113043" y="489533"/>
                </a:lnTo>
                <a:cubicBezTo>
                  <a:pt x="2111946" y="488435"/>
                  <a:pt x="2107189" y="487338"/>
                  <a:pt x="2098774" y="486240"/>
                </a:cubicBezTo>
                <a:cubicBezTo>
                  <a:pt x="2098774" y="485142"/>
                  <a:pt x="2098042" y="483679"/>
                  <a:pt x="2096579" y="481850"/>
                </a:cubicBezTo>
                <a:cubicBezTo>
                  <a:pt x="2101701" y="478191"/>
                  <a:pt x="2104262" y="475996"/>
                  <a:pt x="2104262" y="475264"/>
                </a:cubicBezTo>
                <a:lnTo>
                  <a:pt x="2104262" y="474166"/>
                </a:lnTo>
                <a:lnTo>
                  <a:pt x="2099872" y="467581"/>
                </a:lnTo>
                <a:lnTo>
                  <a:pt x="2099872" y="466483"/>
                </a:lnTo>
                <a:cubicBezTo>
                  <a:pt x="2099872" y="465386"/>
                  <a:pt x="2104994" y="460995"/>
                  <a:pt x="2115238" y="453312"/>
                </a:cubicBezTo>
                <a:cubicBezTo>
                  <a:pt x="2121824" y="443067"/>
                  <a:pt x="2132800" y="434287"/>
                  <a:pt x="2148167" y="426969"/>
                </a:cubicBezTo>
                <a:cubicBezTo>
                  <a:pt x="2161338" y="420750"/>
                  <a:pt x="2167924" y="411603"/>
                  <a:pt x="2167924" y="399529"/>
                </a:cubicBezTo>
                <a:lnTo>
                  <a:pt x="2167924" y="386358"/>
                </a:lnTo>
                <a:cubicBezTo>
                  <a:pt x="2169387" y="384528"/>
                  <a:pt x="2170119" y="383431"/>
                  <a:pt x="2170119" y="383065"/>
                </a:cubicBezTo>
                <a:lnTo>
                  <a:pt x="2170119" y="353430"/>
                </a:lnTo>
                <a:cubicBezTo>
                  <a:pt x="2171582" y="351600"/>
                  <a:pt x="2172314" y="350503"/>
                  <a:pt x="2172314" y="350137"/>
                </a:cubicBezTo>
                <a:cubicBezTo>
                  <a:pt x="2172314" y="341722"/>
                  <a:pt x="2172680" y="325624"/>
                  <a:pt x="2173412" y="301842"/>
                </a:cubicBezTo>
                <a:cubicBezTo>
                  <a:pt x="2172680" y="284280"/>
                  <a:pt x="2172314" y="272207"/>
                  <a:pt x="2172314" y="265621"/>
                </a:cubicBezTo>
                <a:cubicBezTo>
                  <a:pt x="2170851" y="265621"/>
                  <a:pt x="2169021" y="258304"/>
                  <a:pt x="2166826" y="243669"/>
                </a:cubicBezTo>
                <a:cubicBezTo>
                  <a:pt x="2164265" y="237815"/>
                  <a:pt x="2162435" y="234888"/>
                  <a:pt x="2161338" y="234888"/>
                </a:cubicBezTo>
                <a:lnTo>
                  <a:pt x="2160240" y="234888"/>
                </a:lnTo>
                <a:cubicBezTo>
                  <a:pt x="2151459" y="237815"/>
                  <a:pt x="2141947" y="244401"/>
                  <a:pt x="2131702" y="254645"/>
                </a:cubicBezTo>
                <a:lnTo>
                  <a:pt x="2125117" y="254645"/>
                </a:lnTo>
                <a:lnTo>
                  <a:pt x="2102067" y="248059"/>
                </a:lnTo>
                <a:cubicBezTo>
                  <a:pt x="2094384" y="244035"/>
                  <a:pt x="2089993" y="240742"/>
                  <a:pt x="2088896" y="238181"/>
                </a:cubicBezTo>
                <a:cubicBezTo>
                  <a:pt x="2091457" y="234888"/>
                  <a:pt x="2100237" y="227936"/>
                  <a:pt x="2115238" y="217326"/>
                </a:cubicBezTo>
                <a:cubicBezTo>
                  <a:pt x="2121092" y="213302"/>
                  <a:pt x="2124019" y="210741"/>
                  <a:pt x="2124019" y="209643"/>
                </a:cubicBezTo>
                <a:cubicBezTo>
                  <a:pt x="2126214" y="209643"/>
                  <a:pt x="2137922" y="201594"/>
                  <a:pt x="2159143" y="185496"/>
                </a:cubicBezTo>
                <a:lnTo>
                  <a:pt x="2184388" y="171227"/>
                </a:lnTo>
                <a:cubicBezTo>
                  <a:pt x="2201218" y="165739"/>
                  <a:pt x="2209632" y="159519"/>
                  <a:pt x="2209632" y="152567"/>
                </a:cubicBezTo>
                <a:close/>
                <a:moveTo>
                  <a:pt x="814108" y="12622"/>
                </a:moveTo>
                <a:lnTo>
                  <a:pt x="820694" y="12622"/>
                </a:lnTo>
                <a:lnTo>
                  <a:pt x="829475" y="17013"/>
                </a:lnTo>
                <a:lnTo>
                  <a:pt x="837158" y="17013"/>
                </a:lnTo>
                <a:cubicBezTo>
                  <a:pt x="848500" y="17013"/>
                  <a:pt x="855817" y="21403"/>
                  <a:pt x="859110" y="30184"/>
                </a:cubicBezTo>
                <a:cubicBezTo>
                  <a:pt x="866793" y="38233"/>
                  <a:pt x="871550" y="47380"/>
                  <a:pt x="873379" y="57624"/>
                </a:cubicBezTo>
                <a:cubicBezTo>
                  <a:pt x="877404" y="60551"/>
                  <a:pt x="880696" y="71162"/>
                  <a:pt x="883258" y="89455"/>
                </a:cubicBezTo>
                <a:cubicBezTo>
                  <a:pt x="884721" y="89455"/>
                  <a:pt x="886185" y="94943"/>
                  <a:pt x="887648" y="105919"/>
                </a:cubicBezTo>
                <a:cubicBezTo>
                  <a:pt x="888380" y="105919"/>
                  <a:pt x="888746" y="106285"/>
                  <a:pt x="888746" y="107017"/>
                </a:cubicBezTo>
                <a:lnTo>
                  <a:pt x="888746" y="119090"/>
                </a:lnTo>
                <a:cubicBezTo>
                  <a:pt x="888746" y="119456"/>
                  <a:pt x="889477" y="120554"/>
                  <a:pt x="890941" y="122383"/>
                </a:cubicBezTo>
                <a:lnTo>
                  <a:pt x="890941" y="150921"/>
                </a:lnTo>
                <a:cubicBezTo>
                  <a:pt x="890941" y="152019"/>
                  <a:pt x="892038" y="153116"/>
                  <a:pt x="894234" y="154214"/>
                </a:cubicBezTo>
                <a:cubicBezTo>
                  <a:pt x="906307" y="139579"/>
                  <a:pt x="915820" y="124212"/>
                  <a:pt x="922771" y="108114"/>
                </a:cubicBezTo>
                <a:lnTo>
                  <a:pt x="922771" y="101529"/>
                </a:lnTo>
                <a:lnTo>
                  <a:pt x="911795" y="101529"/>
                </a:lnTo>
                <a:cubicBezTo>
                  <a:pt x="910332" y="101529"/>
                  <a:pt x="909600" y="100797"/>
                  <a:pt x="909600" y="99333"/>
                </a:cubicBezTo>
                <a:lnTo>
                  <a:pt x="909600" y="90553"/>
                </a:lnTo>
                <a:cubicBezTo>
                  <a:pt x="913259" y="80308"/>
                  <a:pt x="917283" y="75186"/>
                  <a:pt x="921674" y="75186"/>
                </a:cubicBezTo>
                <a:cubicBezTo>
                  <a:pt x="927894" y="75186"/>
                  <a:pt x="937406" y="77747"/>
                  <a:pt x="950212" y="82869"/>
                </a:cubicBezTo>
                <a:cubicBezTo>
                  <a:pt x="952773" y="83601"/>
                  <a:pt x="956065" y="83967"/>
                  <a:pt x="960090" y="83967"/>
                </a:cubicBezTo>
                <a:lnTo>
                  <a:pt x="963383" y="83967"/>
                </a:lnTo>
                <a:cubicBezTo>
                  <a:pt x="974359" y="87260"/>
                  <a:pt x="979847" y="91650"/>
                  <a:pt x="979847" y="97138"/>
                </a:cubicBezTo>
                <a:cubicBezTo>
                  <a:pt x="980213" y="97138"/>
                  <a:pt x="981310" y="99333"/>
                  <a:pt x="983140" y="103724"/>
                </a:cubicBezTo>
                <a:lnTo>
                  <a:pt x="983140" y="113602"/>
                </a:lnTo>
                <a:cubicBezTo>
                  <a:pt x="980213" y="117993"/>
                  <a:pt x="978018" y="123115"/>
                  <a:pt x="976554" y="128969"/>
                </a:cubicBezTo>
                <a:cubicBezTo>
                  <a:pt x="974725" y="139579"/>
                  <a:pt x="969968" y="148726"/>
                  <a:pt x="962285" y="156409"/>
                </a:cubicBezTo>
                <a:cubicBezTo>
                  <a:pt x="959724" y="161897"/>
                  <a:pt x="946187" y="170312"/>
                  <a:pt x="921674" y="181654"/>
                </a:cubicBezTo>
                <a:cubicBezTo>
                  <a:pt x="920210" y="184947"/>
                  <a:pt x="913990" y="187874"/>
                  <a:pt x="903015" y="190435"/>
                </a:cubicBezTo>
                <a:cubicBezTo>
                  <a:pt x="897160" y="192630"/>
                  <a:pt x="892770" y="200313"/>
                  <a:pt x="889843" y="213485"/>
                </a:cubicBezTo>
                <a:lnTo>
                  <a:pt x="888746" y="215680"/>
                </a:lnTo>
                <a:lnTo>
                  <a:pt x="888746" y="235437"/>
                </a:lnTo>
                <a:cubicBezTo>
                  <a:pt x="892404" y="247145"/>
                  <a:pt x="898624" y="255194"/>
                  <a:pt x="907405" y="259584"/>
                </a:cubicBezTo>
                <a:lnTo>
                  <a:pt x="920576" y="260682"/>
                </a:lnTo>
                <a:lnTo>
                  <a:pt x="953504" y="260682"/>
                </a:lnTo>
                <a:cubicBezTo>
                  <a:pt x="959724" y="260682"/>
                  <a:pt x="964115" y="259584"/>
                  <a:pt x="966676" y="257389"/>
                </a:cubicBezTo>
                <a:lnTo>
                  <a:pt x="979847" y="257389"/>
                </a:lnTo>
                <a:cubicBezTo>
                  <a:pt x="980945" y="255925"/>
                  <a:pt x="988262" y="254096"/>
                  <a:pt x="1001799" y="251901"/>
                </a:cubicBezTo>
                <a:cubicBezTo>
                  <a:pt x="1009117" y="242754"/>
                  <a:pt x="1013141" y="233973"/>
                  <a:pt x="1013873" y="225558"/>
                </a:cubicBezTo>
                <a:lnTo>
                  <a:pt x="1021556" y="202509"/>
                </a:lnTo>
                <a:cubicBezTo>
                  <a:pt x="1027410" y="179093"/>
                  <a:pt x="1031069" y="165922"/>
                  <a:pt x="1032532" y="162995"/>
                </a:cubicBezTo>
                <a:lnTo>
                  <a:pt x="1033630" y="162995"/>
                </a:lnTo>
                <a:cubicBezTo>
                  <a:pt x="1035825" y="164824"/>
                  <a:pt x="1038386" y="171044"/>
                  <a:pt x="1041313" y="181654"/>
                </a:cubicBezTo>
                <a:cubicBezTo>
                  <a:pt x="1044240" y="185313"/>
                  <a:pt x="1046435" y="192630"/>
                  <a:pt x="1047899" y="203606"/>
                </a:cubicBezTo>
                <a:cubicBezTo>
                  <a:pt x="1053387" y="203606"/>
                  <a:pt x="1057411" y="207265"/>
                  <a:pt x="1059972" y="214582"/>
                </a:cubicBezTo>
                <a:cubicBezTo>
                  <a:pt x="1062167" y="214582"/>
                  <a:pt x="1066192" y="218973"/>
                  <a:pt x="1072046" y="227753"/>
                </a:cubicBezTo>
                <a:cubicBezTo>
                  <a:pt x="1077168" y="227753"/>
                  <a:pt x="1081193" y="235071"/>
                  <a:pt x="1084120" y="249706"/>
                </a:cubicBezTo>
                <a:cubicBezTo>
                  <a:pt x="1089974" y="249706"/>
                  <a:pt x="1094730" y="253730"/>
                  <a:pt x="1098389" y="261779"/>
                </a:cubicBezTo>
                <a:cubicBezTo>
                  <a:pt x="1099486" y="261779"/>
                  <a:pt x="1103145" y="265438"/>
                  <a:pt x="1109365" y="272755"/>
                </a:cubicBezTo>
                <a:lnTo>
                  <a:pt x="1109365" y="287024"/>
                </a:lnTo>
                <a:cubicBezTo>
                  <a:pt x="1103511" y="299098"/>
                  <a:pt x="1092169" y="310074"/>
                  <a:pt x="1075339" y="319952"/>
                </a:cubicBezTo>
                <a:lnTo>
                  <a:pt x="1069851" y="319952"/>
                </a:lnTo>
                <a:cubicBezTo>
                  <a:pt x="1062167" y="319952"/>
                  <a:pt x="1057045" y="321050"/>
                  <a:pt x="1054484" y="323245"/>
                </a:cubicBezTo>
                <a:lnTo>
                  <a:pt x="1044606" y="323245"/>
                </a:lnTo>
                <a:cubicBezTo>
                  <a:pt x="1042045" y="325441"/>
                  <a:pt x="1037654" y="326538"/>
                  <a:pt x="1031435" y="326538"/>
                </a:cubicBezTo>
                <a:lnTo>
                  <a:pt x="1023751" y="326538"/>
                </a:lnTo>
                <a:cubicBezTo>
                  <a:pt x="1021922" y="328002"/>
                  <a:pt x="1020824" y="328733"/>
                  <a:pt x="1020458" y="328733"/>
                </a:cubicBezTo>
                <a:lnTo>
                  <a:pt x="1006190" y="328733"/>
                </a:lnTo>
                <a:lnTo>
                  <a:pt x="996311" y="333124"/>
                </a:lnTo>
                <a:lnTo>
                  <a:pt x="941431" y="333124"/>
                </a:lnTo>
                <a:lnTo>
                  <a:pt x="938138" y="330929"/>
                </a:lnTo>
                <a:lnTo>
                  <a:pt x="927162" y="330929"/>
                </a:lnTo>
                <a:lnTo>
                  <a:pt x="923869" y="328733"/>
                </a:lnTo>
                <a:lnTo>
                  <a:pt x="919479" y="328733"/>
                </a:lnTo>
                <a:lnTo>
                  <a:pt x="919479" y="332026"/>
                </a:lnTo>
                <a:lnTo>
                  <a:pt x="926064" y="339709"/>
                </a:lnTo>
                <a:lnTo>
                  <a:pt x="926064" y="346295"/>
                </a:lnTo>
                <a:cubicBezTo>
                  <a:pt x="923869" y="349954"/>
                  <a:pt x="916552" y="354344"/>
                  <a:pt x="904112" y="359466"/>
                </a:cubicBezTo>
                <a:lnTo>
                  <a:pt x="893136" y="359466"/>
                </a:lnTo>
                <a:cubicBezTo>
                  <a:pt x="873379" y="364954"/>
                  <a:pt x="856915" y="373004"/>
                  <a:pt x="843744" y="383614"/>
                </a:cubicBezTo>
                <a:cubicBezTo>
                  <a:pt x="841914" y="383614"/>
                  <a:pt x="831304" y="389102"/>
                  <a:pt x="811913" y="400078"/>
                </a:cubicBezTo>
                <a:cubicBezTo>
                  <a:pt x="797278" y="404834"/>
                  <a:pt x="788863" y="409225"/>
                  <a:pt x="786668" y="413249"/>
                </a:cubicBezTo>
                <a:cubicBezTo>
                  <a:pt x="783741" y="416176"/>
                  <a:pt x="779351" y="418371"/>
                  <a:pt x="773497" y="419835"/>
                </a:cubicBezTo>
                <a:cubicBezTo>
                  <a:pt x="773497" y="420567"/>
                  <a:pt x="765813" y="425689"/>
                  <a:pt x="750447" y="435201"/>
                </a:cubicBezTo>
                <a:lnTo>
                  <a:pt x="738373" y="448373"/>
                </a:lnTo>
                <a:lnTo>
                  <a:pt x="738373" y="452763"/>
                </a:lnTo>
                <a:cubicBezTo>
                  <a:pt x="746423" y="452763"/>
                  <a:pt x="759228" y="449836"/>
                  <a:pt x="776790" y="443982"/>
                </a:cubicBezTo>
                <a:cubicBezTo>
                  <a:pt x="801303" y="435933"/>
                  <a:pt x="833133" y="428250"/>
                  <a:pt x="872281" y="420932"/>
                </a:cubicBezTo>
                <a:cubicBezTo>
                  <a:pt x="878135" y="416176"/>
                  <a:pt x="883623" y="411054"/>
                  <a:pt x="888746" y="405566"/>
                </a:cubicBezTo>
                <a:cubicBezTo>
                  <a:pt x="890575" y="405566"/>
                  <a:pt x="895697" y="403737"/>
                  <a:pt x="904112" y="400078"/>
                </a:cubicBezTo>
                <a:lnTo>
                  <a:pt x="907405" y="400078"/>
                </a:lnTo>
                <a:cubicBezTo>
                  <a:pt x="908137" y="400078"/>
                  <a:pt x="915088" y="404468"/>
                  <a:pt x="928260" y="413249"/>
                </a:cubicBezTo>
                <a:lnTo>
                  <a:pt x="931552" y="415444"/>
                </a:lnTo>
                <a:lnTo>
                  <a:pt x="950212" y="415444"/>
                </a:lnTo>
                <a:cubicBezTo>
                  <a:pt x="965212" y="424225"/>
                  <a:pt x="972895" y="429713"/>
                  <a:pt x="973261" y="431909"/>
                </a:cubicBezTo>
                <a:cubicBezTo>
                  <a:pt x="973261" y="435933"/>
                  <a:pt x="977652" y="440689"/>
                  <a:pt x="986433" y="446177"/>
                </a:cubicBezTo>
                <a:lnTo>
                  <a:pt x="988628" y="449470"/>
                </a:lnTo>
                <a:lnTo>
                  <a:pt x="988628" y="450568"/>
                </a:lnTo>
                <a:cubicBezTo>
                  <a:pt x="987164" y="453129"/>
                  <a:pt x="979115" y="457153"/>
                  <a:pt x="964480" y="462641"/>
                </a:cubicBezTo>
                <a:cubicBezTo>
                  <a:pt x="964480" y="464105"/>
                  <a:pt x="963749" y="464837"/>
                  <a:pt x="962285" y="464837"/>
                </a:cubicBezTo>
                <a:lnTo>
                  <a:pt x="943626" y="464837"/>
                </a:lnTo>
                <a:cubicBezTo>
                  <a:pt x="935943" y="464837"/>
                  <a:pt x="930821" y="465934"/>
                  <a:pt x="928260" y="468129"/>
                </a:cubicBezTo>
                <a:lnTo>
                  <a:pt x="927162" y="468129"/>
                </a:lnTo>
                <a:cubicBezTo>
                  <a:pt x="924235" y="465934"/>
                  <a:pt x="920210" y="464837"/>
                  <a:pt x="915088" y="464837"/>
                </a:cubicBezTo>
                <a:cubicBezTo>
                  <a:pt x="906673" y="467764"/>
                  <a:pt x="900819" y="469227"/>
                  <a:pt x="897526" y="469227"/>
                </a:cubicBezTo>
                <a:cubicBezTo>
                  <a:pt x="887648" y="475081"/>
                  <a:pt x="882160" y="478008"/>
                  <a:pt x="881062" y="478008"/>
                </a:cubicBezTo>
                <a:cubicBezTo>
                  <a:pt x="878501" y="478008"/>
                  <a:pt x="869720" y="480935"/>
                  <a:pt x="854720" y="486789"/>
                </a:cubicBezTo>
                <a:cubicBezTo>
                  <a:pt x="852525" y="486789"/>
                  <a:pt x="849232" y="488252"/>
                  <a:pt x="844841" y="491179"/>
                </a:cubicBezTo>
                <a:lnTo>
                  <a:pt x="842646" y="491179"/>
                </a:lnTo>
                <a:lnTo>
                  <a:pt x="839353" y="488984"/>
                </a:lnTo>
                <a:lnTo>
                  <a:pt x="833865" y="488984"/>
                </a:lnTo>
                <a:cubicBezTo>
                  <a:pt x="833865" y="491179"/>
                  <a:pt x="832036" y="492643"/>
                  <a:pt x="828377" y="493375"/>
                </a:cubicBezTo>
                <a:cubicBezTo>
                  <a:pt x="827280" y="496302"/>
                  <a:pt x="823987" y="497765"/>
                  <a:pt x="818499" y="497765"/>
                </a:cubicBezTo>
                <a:lnTo>
                  <a:pt x="816303" y="497765"/>
                </a:lnTo>
                <a:cubicBezTo>
                  <a:pt x="814840" y="497765"/>
                  <a:pt x="814108" y="497033"/>
                  <a:pt x="814108" y="495570"/>
                </a:cubicBezTo>
                <a:cubicBezTo>
                  <a:pt x="824718" y="486789"/>
                  <a:pt x="830206" y="481667"/>
                  <a:pt x="830572" y="480203"/>
                </a:cubicBezTo>
                <a:lnTo>
                  <a:pt x="830572" y="479106"/>
                </a:lnTo>
                <a:lnTo>
                  <a:pt x="826182" y="479106"/>
                </a:lnTo>
                <a:cubicBezTo>
                  <a:pt x="824718" y="480569"/>
                  <a:pt x="815938" y="482398"/>
                  <a:pt x="799839" y="484594"/>
                </a:cubicBezTo>
                <a:lnTo>
                  <a:pt x="795449" y="484594"/>
                </a:lnTo>
                <a:cubicBezTo>
                  <a:pt x="793254" y="487155"/>
                  <a:pt x="781912" y="490082"/>
                  <a:pt x="761423" y="493375"/>
                </a:cubicBezTo>
                <a:cubicBezTo>
                  <a:pt x="761423" y="494106"/>
                  <a:pt x="761057" y="494472"/>
                  <a:pt x="760326" y="494472"/>
                </a:cubicBezTo>
                <a:lnTo>
                  <a:pt x="750447" y="494472"/>
                </a:lnTo>
                <a:lnTo>
                  <a:pt x="733983" y="502155"/>
                </a:lnTo>
                <a:lnTo>
                  <a:pt x="724104" y="502155"/>
                </a:lnTo>
                <a:cubicBezTo>
                  <a:pt x="717519" y="499594"/>
                  <a:pt x="714226" y="494838"/>
                  <a:pt x="714226" y="487886"/>
                </a:cubicBezTo>
                <a:lnTo>
                  <a:pt x="714226" y="480203"/>
                </a:lnTo>
                <a:cubicBezTo>
                  <a:pt x="710567" y="473252"/>
                  <a:pt x="708738" y="468861"/>
                  <a:pt x="708738" y="467032"/>
                </a:cubicBezTo>
                <a:lnTo>
                  <a:pt x="708738" y="458251"/>
                </a:lnTo>
                <a:cubicBezTo>
                  <a:pt x="712031" y="448739"/>
                  <a:pt x="716421" y="443982"/>
                  <a:pt x="721909" y="443982"/>
                </a:cubicBezTo>
                <a:cubicBezTo>
                  <a:pt x="721909" y="437031"/>
                  <a:pt x="729958" y="432274"/>
                  <a:pt x="746057" y="429713"/>
                </a:cubicBezTo>
                <a:cubicBezTo>
                  <a:pt x="769472" y="413249"/>
                  <a:pt x="784473" y="398614"/>
                  <a:pt x="791058" y="385809"/>
                </a:cubicBezTo>
                <a:lnTo>
                  <a:pt x="787766" y="383614"/>
                </a:lnTo>
                <a:lnTo>
                  <a:pt x="776790" y="383614"/>
                </a:lnTo>
                <a:lnTo>
                  <a:pt x="773497" y="385809"/>
                </a:lnTo>
                <a:lnTo>
                  <a:pt x="763618" y="385809"/>
                </a:lnTo>
                <a:cubicBezTo>
                  <a:pt x="760691" y="385809"/>
                  <a:pt x="751911" y="377394"/>
                  <a:pt x="737276" y="360564"/>
                </a:cubicBezTo>
                <a:cubicBezTo>
                  <a:pt x="733251" y="360564"/>
                  <a:pt x="730690" y="356540"/>
                  <a:pt x="729593" y="348490"/>
                </a:cubicBezTo>
                <a:cubicBezTo>
                  <a:pt x="728861" y="348490"/>
                  <a:pt x="728495" y="348124"/>
                  <a:pt x="728495" y="347393"/>
                </a:cubicBezTo>
                <a:lnTo>
                  <a:pt x="728495" y="341905"/>
                </a:lnTo>
                <a:cubicBezTo>
                  <a:pt x="728861" y="340441"/>
                  <a:pt x="729593" y="339709"/>
                  <a:pt x="730690" y="339709"/>
                </a:cubicBezTo>
                <a:lnTo>
                  <a:pt x="732885" y="339709"/>
                </a:lnTo>
                <a:cubicBezTo>
                  <a:pt x="735081" y="341539"/>
                  <a:pt x="739837" y="343734"/>
                  <a:pt x="747154" y="346295"/>
                </a:cubicBezTo>
                <a:lnTo>
                  <a:pt x="753740" y="346295"/>
                </a:lnTo>
                <a:cubicBezTo>
                  <a:pt x="755569" y="344832"/>
                  <a:pt x="762521" y="343368"/>
                  <a:pt x="774594" y="341905"/>
                </a:cubicBezTo>
                <a:cubicBezTo>
                  <a:pt x="774594" y="340807"/>
                  <a:pt x="779351" y="339344"/>
                  <a:pt x="788863" y="337514"/>
                </a:cubicBezTo>
                <a:cubicBezTo>
                  <a:pt x="810084" y="331294"/>
                  <a:pt x="820694" y="323977"/>
                  <a:pt x="820694" y="315562"/>
                </a:cubicBezTo>
                <a:cubicBezTo>
                  <a:pt x="820694" y="311172"/>
                  <a:pt x="827645" y="307879"/>
                  <a:pt x="841548" y="305684"/>
                </a:cubicBezTo>
                <a:cubicBezTo>
                  <a:pt x="841548" y="304952"/>
                  <a:pt x="841914" y="304586"/>
                  <a:pt x="842646" y="304586"/>
                </a:cubicBezTo>
                <a:lnTo>
                  <a:pt x="843744" y="304586"/>
                </a:lnTo>
                <a:lnTo>
                  <a:pt x="863501" y="311172"/>
                </a:lnTo>
                <a:cubicBezTo>
                  <a:pt x="866062" y="312635"/>
                  <a:pt x="868989" y="313367"/>
                  <a:pt x="872281" y="313367"/>
                </a:cubicBezTo>
                <a:lnTo>
                  <a:pt x="878867" y="313367"/>
                </a:lnTo>
                <a:cubicBezTo>
                  <a:pt x="880330" y="313367"/>
                  <a:pt x="881062" y="312635"/>
                  <a:pt x="881062" y="311172"/>
                </a:cubicBezTo>
                <a:lnTo>
                  <a:pt x="881062" y="310074"/>
                </a:lnTo>
                <a:cubicBezTo>
                  <a:pt x="881062" y="307147"/>
                  <a:pt x="874111" y="298366"/>
                  <a:pt x="860208" y="283732"/>
                </a:cubicBezTo>
                <a:cubicBezTo>
                  <a:pt x="855085" y="273853"/>
                  <a:pt x="850329" y="260682"/>
                  <a:pt x="845939" y="244218"/>
                </a:cubicBezTo>
                <a:lnTo>
                  <a:pt x="841548" y="244218"/>
                </a:lnTo>
                <a:lnTo>
                  <a:pt x="828377" y="259584"/>
                </a:lnTo>
                <a:cubicBezTo>
                  <a:pt x="828377" y="260682"/>
                  <a:pt x="821426" y="266536"/>
                  <a:pt x="807523" y="277146"/>
                </a:cubicBezTo>
                <a:cubicBezTo>
                  <a:pt x="790693" y="291781"/>
                  <a:pt x="772399" y="306050"/>
                  <a:pt x="752642" y="319952"/>
                </a:cubicBezTo>
                <a:lnTo>
                  <a:pt x="746057" y="319952"/>
                </a:lnTo>
                <a:cubicBezTo>
                  <a:pt x="742764" y="319952"/>
                  <a:pt x="729227" y="326172"/>
                  <a:pt x="705445" y="338612"/>
                </a:cubicBezTo>
                <a:cubicBezTo>
                  <a:pt x="670688" y="356174"/>
                  <a:pt x="647272" y="366784"/>
                  <a:pt x="635198" y="370442"/>
                </a:cubicBezTo>
                <a:cubicBezTo>
                  <a:pt x="626051" y="372638"/>
                  <a:pt x="618368" y="373735"/>
                  <a:pt x="612149" y="373735"/>
                </a:cubicBezTo>
                <a:cubicBezTo>
                  <a:pt x="605563" y="373735"/>
                  <a:pt x="599343" y="368979"/>
                  <a:pt x="593489" y="359466"/>
                </a:cubicBezTo>
                <a:cubicBezTo>
                  <a:pt x="592392" y="357271"/>
                  <a:pt x="588001" y="350685"/>
                  <a:pt x="580318" y="339709"/>
                </a:cubicBezTo>
                <a:lnTo>
                  <a:pt x="580318" y="338612"/>
                </a:lnTo>
                <a:cubicBezTo>
                  <a:pt x="580684" y="337148"/>
                  <a:pt x="581416" y="336417"/>
                  <a:pt x="582513" y="336417"/>
                </a:cubicBezTo>
                <a:cubicBezTo>
                  <a:pt x="582513" y="338612"/>
                  <a:pt x="586538" y="339709"/>
                  <a:pt x="594587" y="339709"/>
                </a:cubicBezTo>
                <a:lnTo>
                  <a:pt x="604465" y="339709"/>
                </a:lnTo>
                <a:cubicBezTo>
                  <a:pt x="622393" y="335319"/>
                  <a:pt x="633003" y="330197"/>
                  <a:pt x="636296" y="324343"/>
                </a:cubicBezTo>
                <a:cubicBezTo>
                  <a:pt x="635564" y="316660"/>
                  <a:pt x="635198" y="312269"/>
                  <a:pt x="635198" y="311172"/>
                </a:cubicBezTo>
                <a:cubicBezTo>
                  <a:pt x="635198" y="310440"/>
                  <a:pt x="637028" y="307879"/>
                  <a:pt x="640686" y="303488"/>
                </a:cubicBezTo>
                <a:lnTo>
                  <a:pt x="640686" y="298000"/>
                </a:lnTo>
                <a:cubicBezTo>
                  <a:pt x="639223" y="296537"/>
                  <a:pt x="638125" y="292512"/>
                  <a:pt x="637394" y="285927"/>
                </a:cubicBezTo>
                <a:cubicBezTo>
                  <a:pt x="626418" y="237632"/>
                  <a:pt x="615807" y="209460"/>
                  <a:pt x="605563" y="201411"/>
                </a:cubicBezTo>
                <a:cubicBezTo>
                  <a:pt x="604465" y="201411"/>
                  <a:pt x="603734" y="199582"/>
                  <a:pt x="603368" y="195923"/>
                </a:cubicBezTo>
                <a:lnTo>
                  <a:pt x="605563" y="194825"/>
                </a:lnTo>
                <a:lnTo>
                  <a:pt x="618734" y="194825"/>
                </a:lnTo>
                <a:cubicBezTo>
                  <a:pt x="632271" y="199947"/>
                  <a:pt x="639223" y="204704"/>
                  <a:pt x="639589" y="209094"/>
                </a:cubicBezTo>
                <a:cubicBezTo>
                  <a:pt x="643247" y="217143"/>
                  <a:pt x="645809" y="221168"/>
                  <a:pt x="647272" y="221168"/>
                </a:cubicBezTo>
                <a:cubicBezTo>
                  <a:pt x="647272" y="222265"/>
                  <a:pt x="650565" y="228485"/>
                  <a:pt x="657151" y="239827"/>
                </a:cubicBezTo>
                <a:cubicBezTo>
                  <a:pt x="660809" y="245681"/>
                  <a:pt x="662639" y="250437"/>
                  <a:pt x="662639" y="254096"/>
                </a:cubicBezTo>
                <a:cubicBezTo>
                  <a:pt x="667395" y="262877"/>
                  <a:pt x="671419" y="273853"/>
                  <a:pt x="674712" y="287024"/>
                </a:cubicBezTo>
                <a:cubicBezTo>
                  <a:pt x="674712" y="291781"/>
                  <a:pt x="676907" y="295805"/>
                  <a:pt x="681298" y="299098"/>
                </a:cubicBezTo>
                <a:lnTo>
                  <a:pt x="684591" y="299098"/>
                </a:lnTo>
                <a:cubicBezTo>
                  <a:pt x="686786" y="297635"/>
                  <a:pt x="692274" y="295439"/>
                  <a:pt x="701055" y="292512"/>
                </a:cubicBezTo>
                <a:cubicBezTo>
                  <a:pt x="701055" y="290683"/>
                  <a:pt x="702884" y="289585"/>
                  <a:pt x="706543" y="289220"/>
                </a:cubicBezTo>
                <a:lnTo>
                  <a:pt x="706543" y="282634"/>
                </a:lnTo>
                <a:cubicBezTo>
                  <a:pt x="706543" y="281902"/>
                  <a:pt x="701421" y="274951"/>
                  <a:pt x="691176" y="261779"/>
                </a:cubicBezTo>
                <a:lnTo>
                  <a:pt x="688981" y="258486"/>
                </a:lnTo>
                <a:lnTo>
                  <a:pt x="688981" y="254096"/>
                </a:lnTo>
                <a:lnTo>
                  <a:pt x="691176" y="250803"/>
                </a:lnTo>
                <a:lnTo>
                  <a:pt x="691176" y="236534"/>
                </a:lnTo>
                <a:lnTo>
                  <a:pt x="693371" y="233242"/>
                </a:lnTo>
                <a:lnTo>
                  <a:pt x="693371" y="223363"/>
                </a:lnTo>
                <a:lnTo>
                  <a:pt x="695567" y="220070"/>
                </a:lnTo>
                <a:lnTo>
                  <a:pt x="695567" y="209094"/>
                </a:lnTo>
                <a:cubicBezTo>
                  <a:pt x="699225" y="207265"/>
                  <a:pt x="701055" y="205801"/>
                  <a:pt x="701055" y="204704"/>
                </a:cubicBezTo>
                <a:cubicBezTo>
                  <a:pt x="701786" y="201777"/>
                  <a:pt x="702152" y="198850"/>
                  <a:pt x="702152" y="195923"/>
                </a:cubicBezTo>
                <a:lnTo>
                  <a:pt x="702152" y="190435"/>
                </a:lnTo>
                <a:lnTo>
                  <a:pt x="704348" y="187142"/>
                </a:lnTo>
                <a:lnTo>
                  <a:pt x="704348" y="162995"/>
                </a:lnTo>
                <a:lnTo>
                  <a:pt x="706543" y="159702"/>
                </a:lnTo>
                <a:lnTo>
                  <a:pt x="706543" y="126774"/>
                </a:lnTo>
                <a:cubicBezTo>
                  <a:pt x="703616" y="117261"/>
                  <a:pt x="701055" y="112505"/>
                  <a:pt x="698859" y="112505"/>
                </a:cubicBezTo>
                <a:cubicBezTo>
                  <a:pt x="697030" y="111407"/>
                  <a:pt x="691176" y="109578"/>
                  <a:pt x="681298" y="107017"/>
                </a:cubicBezTo>
                <a:lnTo>
                  <a:pt x="675810" y="100431"/>
                </a:lnTo>
                <a:lnTo>
                  <a:pt x="675810" y="93845"/>
                </a:lnTo>
                <a:cubicBezTo>
                  <a:pt x="675810" y="92748"/>
                  <a:pt x="677639" y="90918"/>
                  <a:pt x="681298" y="88357"/>
                </a:cubicBezTo>
                <a:cubicBezTo>
                  <a:pt x="691176" y="88357"/>
                  <a:pt x="697396" y="89455"/>
                  <a:pt x="699957" y="91650"/>
                </a:cubicBezTo>
                <a:lnTo>
                  <a:pt x="720812" y="91650"/>
                </a:lnTo>
                <a:cubicBezTo>
                  <a:pt x="732154" y="96041"/>
                  <a:pt x="739837" y="101895"/>
                  <a:pt x="743861" y="109212"/>
                </a:cubicBezTo>
                <a:cubicBezTo>
                  <a:pt x="751179" y="126774"/>
                  <a:pt x="757764" y="135554"/>
                  <a:pt x="763618" y="135554"/>
                </a:cubicBezTo>
                <a:cubicBezTo>
                  <a:pt x="768374" y="136286"/>
                  <a:pt x="773131" y="136652"/>
                  <a:pt x="777887" y="136652"/>
                </a:cubicBezTo>
                <a:cubicBezTo>
                  <a:pt x="780814" y="136652"/>
                  <a:pt x="787400" y="136286"/>
                  <a:pt x="797644" y="135554"/>
                </a:cubicBezTo>
                <a:lnTo>
                  <a:pt x="813011" y="142140"/>
                </a:lnTo>
                <a:cubicBezTo>
                  <a:pt x="814840" y="147628"/>
                  <a:pt x="818499" y="151653"/>
                  <a:pt x="823987" y="154214"/>
                </a:cubicBezTo>
                <a:cubicBezTo>
                  <a:pt x="826914" y="154214"/>
                  <a:pt x="829109" y="156775"/>
                  <a:pt x="830572" y="161897"/>
                </a:cubicBezTo>
                <a:cubicBezTo>
                  <a:pt x="829475" y="161897"/>
                  <a:pt x="828011" y="165556"/>
                  <a:pt x="826182" y="172873"/>
                </a:cubicBezTo>
                <a:cubicBezTo>
                  <a:pt x="821791" y="176532"/>
                  <a:pt x="814474" y="180191"/>
                  <a:pt x="804230" y="183849"/>
                </a:cubicBezTo>
                <a:cubicBezTo>
                  <a:pt x="804230" y="186410"/>
                  <a:pt x="791790" y="190069"/>
                  <a:pt x="766911" y="194825"/>
                </a:cubicBezTo>
                <a:cubicBezTo>
                  <a:pt x="763253" y="198484"/>
                  <a:pt x="761423" y="201777"/>
                  <a:pt x="761423" y="204704"/>
                </a:cubicBezTo>
                <a:lnTo>
                  <a:pt x="761423" y="228851"/>
                </a:lnTo>
                <a:cubicBezTo>
                  <a:pt x="761423" y="229217"/>
                  <a:pt x="760691" y="230315"/>
                  <a:pt x="759228" y="232144"/>
                </a:cubicBezTo>
                <a:lnTo>
                  <a:pt x="759228" y="250803"/>
                </a:lnTo>
                <a:cubicBezTo>
                  <a:pt x="759228" y="251901"/>
                  <a:pt x="760326" y="252999"/>
                  <a:pt x="762521" y="254096"/>
                </a:cubicBezTo>
                <a:lnTo>
                  <a:pt x="763618" y="254096"/>
                </a:lnTo>
                <a:cubicBezTo>
                  <a:pt x="797644" y="234339"/>
                  <a:pt x="815206" y="223729"/>
                  <a:pt x="816303" y="222265"/>
                </a:cubicBezTo>
                <a:cubicBezTo>
                  <a:pt x="828743" y="214216"/>
                  <a:pt x="836792" y="209460"/>
                  <a:pt x="840451" y="207997"/>
                </a:cubicBezTo>
                <a:lnTo>
                  <a:pt x="840451" y="202509"/>
                </a:lnTo>
                <a:lnTo>
                  <a:pt x="838256" y="199216"/>
                </a:lnTo>
                <a:lnTo>
                  <a:pt x="838256" y="197021"/>
                </a:lnTo>
                <a:cubicBezTo>
                  <a:pt x="839353" y="195923"/>
                  <a:pt x="841183" y="191898"/>
                  <a:pt x="843744" y="184947"/>
                </a:cubicBezTo>
                <a:cubicBezTo>
                  <a:pt x="843744" y="184215"/>
                  <a:pt x="843378" y="183849"/>
                  <a:pt x="842646" y="183849"/>
                </a:cubicBezTo>
                <a:lnTo>
                  <a:pt x="843744" y="178361"/>
                </a:lnTo>
                <a:lnTo>
                  <a:pt x="843744" y="144335"/>
                </a:lnTo>
                <a:cubicBezTo>
                  <a:pt x="845207" y="142506"/>
                  <a:pt x="845939" y="141408"/>
                  <a:pt x="845939" y="141043"/>
                </a:cubicBezTo>
                <a:lnTo>
                  <a:pt x="845939" y="71893"/>
                </a:lnTo>
                <a:cubicBezTo>
                  <a:pt x="844475" y="70796"/>
                  <a:pt x="842280" y="62015"/>
                  <a:pt x="839353" y="45551"/>
                </a:cubicBezTo>
                <a:cubicBezTo>
                  <a:pt x="833499" y="33843"/>
                  <a:pt x="829475" y="27989"/>
                  <a:pt x="827280" y="27989"/>
                </a:cubicBezTo>
                <a:cubicBezTo>
                  <a:pt x="827280" y="26525"/>
                  <a:pt x="822158" y="22867"/>
                  <a:pt x="811913" y="17013"/>
                </a:cubicBezTo>
                <a:lnTo>
                  <a:pt x="811913" y="14818"/>
                </a:lnTo>
                <a:cubicBezTo>
                  <a:pt x="812279" y="13354"/>
                  <a:pt x="813011" y="12622"/>
                  <a:pt x="814108" y="12622"/>
                </a:cubicBezTo>
                <a:close/>
                <a:moveTo>
                  <a:pt x="1369730" y="6037"/>
                </a:moveTo>
                <a:cubicBezTo>
                  <a:pt x="1378145" y="10061"/>
                  <a:pt x="1387292" y="12988"/>
                  <a:pt x="1397170" y="14818"/>
                </a:cubicBezTo>
                <a:cubicBezTo>
                  <a:pt x="1397536" y="15915"/>
                  <a:pt x="1402659" y="18110"/>
                  <a:pt x="1412537" y="21403"/>
                </a:cubicBezTo>
                <a:lnTo>
                  <a:pt x="1442172" y="38965"/>
                </a:lnTo>
                <a:cubicBezTo>
                  <a:pt x="1449856" y="43721"/>
                  <a:pt x="1457905" y="49575"/>
                  <a:pt x="1466320" y="56527"/>
                </a:cubicBezTo>
                <a:cubicBezTo>
                  <a:pt x="1467783" y="56527"/>
                  <a:pt x="1473637" y="62015"/>
                  <a:pt x="1483881" y="72991"/>
                </a:cubicBezTo>
                <a:cubicBezTo>
                  <a:pt x="1487174" y="72991"/>
                  <a:pt x="1498150" y="84333"/>
                  <a:pt x="1516810" y="107017"/>
                </a:cubicBezTo>
                <a:cubicBezTo>
                  <a:pt x="1545347" y="139213"/>
                  <a:pt x="1561812" y="155311"/>
                  <a:pt x="1566202" y="155311"/>
                </a:cubicBezTo>
                <a:cubicBezTo>
                  <a:pt x="1568031" y="155311"/>
                  <a:pt x="1579007" y="159702"/>
                  <a:pt x="1599130" y="168483"/>
                </a:cubicBezTo>
                <a:cubicBezTo>
                  <a:pt x="1607179" y="170312"/>
                  <a:pt x="1625839" y="178727"/>
                  <a:pt x="1655108" y="193728"/>
                </a:cubicBezTo>
                <a:cubicBezTo>
                  <a:pt x="1670475" y="202874"/>
                  <a:pt x="1680719" y="209460"/>
                  <a:pt x="1685841" y="213485"/>
                </a:cubicBezTo>
                <a:cubicBezTo>
                  <a:pt x="1687305" y="213485"/>
                  <a:pt x="1691695" y="216777"/>
                  <a:pt x="1699013" y="223363"/>
                </a:cubicBezTo>
                <a:cubicBezTo>
                  <a:pt x="1707793" y="228851"/>
                  <a:pt x="1716208" y="237632"/>
                  <a:pt x="1724258" y="249706"/>
                </a:cubicBezTo>
                <a:lnTo>
                  <a:pt x="1724258" y="250803"/>
                </a:lnTo>
                <a:cubicBezTo>
                  <a:pt x="1724258" y="252267"/>
                  <a:pt x="1723526" y="252999"/>
                  <a:pt x="1722062" y="252999"/>
                </a:cubicBezTo>
                <a:lnTo>
                  <a:pt x="1716574" y="252999"/>
                </a:lnTo>
                <a:cubicBezTo>
                  <a:pt x="1715477" y="251535"/>
                  <a:pt x="1710354" y="250437"/>
                  <a:pt x="1701208" y="249706"/>
                </a:cubicBezTo>
                <a:cubicBezTo>
                  <a:pt x="1701208" y="248974"/>
                  <a:pt x="1698281" y="247510"/>
                  <a:pt x="1692427" y="245315"/>
                </a:cubicBezTo>
                <a:lnTo>
                  <a:pt x="1683646" y="245315"/>
                </a:lnTo>
                <a:cubicBezTo>
                  <a:pt x="1677426" y="245315"/>
                  <a:pt x="1673036" y="244218"/>
                  <a:pt x="1670475" y="242022"/>
                </a:cubicBezTo>
                <a:lnTo>
                  <a:pt x="1664987" y="242022"/>
                </a:lnTo>
                <a:lnTo>
                  <a:pt x="1637547" y="252999"/>
                </a:lnTo>
                <a:lnTo>
                  <a:pt x="1624375" y="252999"/>
                </a:lnTo>
                <a:cubicBezTo>
                  <a:pt x="1622180" y="250803"/>
                  <a:pt x="1614131" y="249706"/>
                  <a:pt x="1600228" y="249706"/>
                </a:cubicBezTo>
                <a:lnTo>
                  <a:pt x="1594740" y="249706"/>
                </a:lnTo>
                <a:cubicBezTo>
                  <a:pt x="1591081" y="246047"/>
                  <a:pt x="1587057" y="244218"/>
                  <a:pt x="1582666" y="244218"/>
                </a:cubicBezTo>
                <a:lnTo>
                  <a:pt x="1581569" y="244218"/>
                </a:lnTo>
                <a:lnTo>
                  <a:pt x="1574983" y="245315"/>
                </a:lnTo>
                <a:cubicBezTo>
                  <a:pt x="1559982" y="237266"/>
                  <a:pt x="1550470" y="233242"/>
                  <a:pt x="1546445" y="233242"/>
                </a:cubicBezTo>
                <a:cubicBezTo>
                  <a:pt x="1542420" y="233973"/>
                  <a:pt x="1539859" y="239461"/>
                  <a:pt x="1538762" y="249706"/>
                </a:cubicBezTo>
                <a:cubicBezTo>
                  <a:pt x="1538030" y="249706"/>
                  <a:pt x="1537664" y="250072"/>
                  <a:pt x="1537664" y="250803"/>
                </a:cubicBezTo>
                <a:lnTo>
                  <a:pt x="1537664" y="261779"/>
                </a:lnTo>
                <a:lnTo>
                  <a:pt x="1535469" y="265072"/>
                </a:lnTo>
                <a:lnTo>
                  <a:pt x="1535469" y="269463"/>
                </a:lnTo>
                <a:cubicBezTo>
                  <a:pt x="1535469" y="274585"/>
                  <a:pt x="1533640" y="284097"/>
                  <a:pt x="1529981" y="298000"/>
                </a:cubicBezTo>
                <a:cubicBezTo>
                  <a:pt x="1529249" y="311538"/>
                  <a:pt x="1528883" y="319952"/>
                  <a:pt x="1528883" y="323245"/>
                </a:cubicBezTo>
                <a:cubicBezTo>
                  <a:pt x="1527786" y="323245"/>
                  <a:pt x="1526322" y="329099"/>
                  <a:pt x="1524493" y="340807"/>
                </a:cubicBezTo>
                <a:lnTo>
                  <a:pt x="1524493" y="356174"/>
                </a:lnTo>
                <a:lnTo>
                  <a:pt x="1522298" y="359466"/>
                </a:lnTo>
                <a:lnTo>
                  <a:pt x="1522298" y="380321"/>
                </a:lnTo>
                <a:lnTo>
                  <a:pt x="1524493" y="383614"/>
                </a:lnTo>
                <a:lnTo>
                  <a:pt x="1524493" y="392395"/>
                </a:lnTo>
                <a:lnTo>
                  <a:pt x="1522298" y="395687"/>
                </a:lnTo>
                <a:lnTo>
                  <a:pt x="1522298" y="404468"/>
                </a:lnTo>
                <a:cubicBezTo>
                  <a:pt x="1522298" y="429713"/>
                  <a:pt x="1516810" y="452397"/>
                  <a:pt x="1505834" y="472520"/>
                </a:cubicBezTo>
                <a:cubicBezTo>
                  <a:pt x="1503272" y="474715"/>
                  <a:pt x="1499248" y="479837"/>
                  <a:pt x="1493760" y="487886"/>
                </a:cubicBezTo>
                <a:lnTo>
                  <a:pt x="1487174" y="496667"/>
                </a:lnTo>
                <a:cubicBezTo>
                  <a:pt x="1480589" y="498497"/>
                  <a:pt x="1474735" y="502521"/>
                  <a:pt x="1469613" y="508741"/>
                </a:cubicBezTo>
                <a:lnTo>
                  <a:pt x="1468515" y="508741"/>
                </a:lnTo>
                <a:cubicBezTo>
                  <a:pt x="1467417" y="508741"/>
                  <a:pt x="1460832" y="501790"/>
                  <a:pt x="1448758" y="487886"/>
                </a:cubicBezTo>
                <a:cubicBezTo>
                  <a:pt x="1435221" y="473618"/>
                  <a:pt x="1424976" y="457519"/>
                  <a:pt x="1418025" y="439592"/>
                </a:cubicBezTo>
                <a:cubicBezTo>
                  <a:pt x="1416927" y="439592"/>
                  <a:pt x="1415464" y="437397"/>
                  <a:pt x="1413635" y="433006"/>
                </a:cubicBezTo>
                <a:lnTo>
                  <a:pt x="1413635" y="427518"/>
                </a:lnTo>
                <a:cubicBezTo>
                  <a:pt x="1409244" y="427518"/>
                  <a:pt x="1403756" y="424591"/>
                  <a:pt x="1397170" y="418737"/>
                </a:cubicBezTo>
                <a:lnTo>
                  <a:pt x="1397170" y="408859"/>
                </a:lnTo>
                <a:cubicBezTo>
                  <a:pt x="1397170" y="405932"/>
                  <a:pt x="1399000" y="402639"/>
                  <a:pt x="1402659" y="398980"/>
                </a:cubicBezTo>
                <a:lnTo>
                  <a:pt x="1402659" y="394590"/>
                </a:lnTo>
                <a:lnTo>
                  <a:pt x="1397170" y="394590"/>
                </a:lnTo>
                <a:cubicBezTo>
                  <a:pt x="1390585" y="392029"/>
                  <a:pt x="1387292" y="390199"/>
                  <a:pt x="1387292" y="389102"/>
                </a:cubicBezTo>
                <a:cubicBezTo>
                  <a:pt x="1387658" y="387638"/>
                  <a:pt x="1388390" y="386907"/>
                  <a:pt x="1389487" y="386907"/>
                </a:cubicBezTo>
                <a:lnTo>
                  <a:pt x="1407049" y="386907"/>
                </a:lnTo>
                <a:cubicBezTo>
                  <a:pt x="1421684" y="386907"/>
                  <a:pt x="1435953" y="381784"/>
                  <a:pt x="1449856" y="371540"/>
                </a:cubicBezTo>
                <a:cubicBezTo>
                  <a:pt x="1450953" y="363857"/>
                  <a:pt x="1452051" y="359466"/>
                  <a:pt x="1453148" y="358369"/>
                </a:cubicBezTo>
                <a:lnTo>
                  <a:pt x="1453148" y="348490"/>
                </a:lnTo>
                <a:lnTo>
                  <a:pt x="1455344" y="345198"/>
                </a:lnTo>
                <a:cubicBezTo>
                  <a:pt x="1456075" y="332026"/>
                  <a:pt x="1456441" y="323245"/>
                  <a:pt x="1456441" y="318855"/>
                </a:cubicBezTo>
                <a:cubicBezTo>
                  <a:pt x="1457905" y="318855"/>
                  <a:pt x="1458637" y="318123"/>
                  <a:pt x="1458637" y="316660"/>
                </a:cubicBezTo>
                <a:lnTo>
                  <a:pt x="1458637" y="303488"/>
                </a:lnTo>
                <a:lnTo>
                  <a:pt x="1460832" y="300196"/>
                </a:lnTo>
                <a:lnTo>
                  <a:pt x="1460832" y="288122"/>
                </a:lnTo>
                <a:cubicBezTo>
                  <a:pt x="1462295" y="286293"/>
                  <a:pt x="1463027" y="284829"/>
                  <a:pt x="1463027" y="283732"/>
                </a:cubicBezTo>
                <a:cubicBezTo>
                  <a:pt x="1463027" y="277146"/>
                  <a:pt x="1463393" y="269828"/>
                  <a:pt x="1464125" y="261779"/>
                </a:cubicBezTo>
                <a:cubicBezTo>
                  <a:pt x="1463759" y="252267"/>
                  <a:pt x="1462295" y="247510"/>
                  <a:pt x="1459734" y="247510"/>
                </a:cubicBezTo>
                <a:lnTo>
                  <a:pt x="1456441" y="247510"/>
                </a:lnTo>
                <a:cubicBezTo>
                  <a:pt x="1456441" y="250072"/>
                  <a:pt x="1444002" y="256291"/>
                  <a:pt x="1419123" y="266170"/>
                </a:cubicBezTo>
                <a:cubicBezTo>
                  <a:pt x="1408147" y="269828"/>
                  <a:pt x="1402659" y="273853"/>
                  <a:pt x="1402659" y="278243"/>
                </a:cubicBezTo>
                <a:lnTo>
                  <a:pt x="1402659" y="313367"/>
                </a:lnTo>
                <a:lnTo>
                  <a:pt x="1400463" y="316660"/>
                </a:lnTo>
                <a:lnTo>
                  <a:pt x="1400463" y="329831"/>
                </a:lnTo>
                <a:cubicBezTo>
                  <a:pt x="1399000" y="332026"/>
                  <a:pt x="1397170" y="339709"/>
                  <a:pt x="1394975" y="352881"/>
                </a:cubicBezTo>
                <a:cubicBezTo>
                  <a:pt x="1393878" y="352881"/>
                  <a:pt x="1391682" y="358369"/>
                  <a:pt x="1388390" y="369345"/>
                </a:cubicBezTo>
                <a:cubicBezTo>
                  <a:pt x="1386926" y="369345"/>
                  <a:pt x="1382902" y="375565"/>
                  <a:pt x="1376316" y="388004"/>
                </a:cubicBezTo>
                <a:cubicBezTo>
                  <a:pt x="1363876" y="402639"/>
                  <a:pt x="1355461" y="409956"/>
                  <a:pt x="1351071" y="409956"/>
                </a:cubicBezTo>
                <a:cubicBezTo>
                  <a:pt x="1347778" y="414347"/>
                  <a:pt x="1343388" y="418005"/>
                  <a:pt x="1337900" y="420932"/>
                </a:cubicBezTo>
                <a:cubicBezTo>
                  <a:pt x="1337900" y="423128"/>
                  <a:pt x="1333509" y="429713"/>
                  <a:pt x="1324728" y="440689"/>
                </a:cubicBezTo>
                <a:cubicBezTo>
                  <a:pt x="1324728" y="442885"/>
                  <a:pt x="1319972" y="446543"/>
                  <a:pt x="1310460" y="451665"/>
                </a:cubicBezTo>
                <a:cubicBezTo>
                  <a:pt x="1300581" y="464105"/>
                  <a:pt x="1292898" y="472520"/>
                  <a:pt x="1287410" y="476910"/>
                </a:cubicBezTo>
                <a:cubicBezTo>
                  <a:pt x="1285580" y="481667"/>
                  <a:pt x="1279361" y="486057"/>
                  <a:pt x="1268750" y="490082"/>
                </a:cubicBezTo>
                <a:cubicBezTo>
                  <a:pt x="1266555" y="493009"/>
                  <a:pt x="1262531" y="495570"/>
                  <a:pt x="1256677" y="497765"/>
                </a:cubicBezTo>
                <a:lnTo>
                  <a:pt x="1250091" y="497765"/>
                </a:lnTo>
                <a:lnTo>
                  <a:pt x="1250091" y="496667"/>
                </a:lnTo>
                <a:lnTo>
                  <a:pt x="1269848" y="475813"/>
                </a:lnTo>
                <a:lnTo>
                  <a:pt x="1291800" y="446177"/>
                </a:lnTo>
                <a:cubicBezTo>
                  <a:pt x="1301679" y="428982"/>
                  <a:pt x="1309362" y="414347"/>
                  <a:pt x="1314850" y="402273"/>
                </a:cubicBezTo>
                <a:cubicBezTo>
                  <a:pt x="1331680" y="372272"/>
                  <a:pt x="1340095" y="355808"/>
                  <a:pt x="1340095" y="352881"/>
                </a:cubicBezTo>
                <a:cubicBezTo>
                  <a:pt x="1348876" y="341905"/>
                  <a:pt x="1357657" y="324709"/>
                  <a:pt x="1366437" y="301293"/>
                </a:cubicBezTo>
                <a:lnTo>
                  <a:pt x="1366437" y="293610"/>
                </a:lnTo>
                <a:lnTo>
                  <a:pt x="1359852" y="293610"/>
                </a:lnTo>
                <a:cubicBezTo>
                  <a:pt x="1336436" y="305684"/>
                  <a:pt x="1324728" y="312269"/>
                  <a:pt x="1324728" y="313367"/>
                </a:cubicBezTo>
                <a:cubicBezTo>
                  <a:pt x="1321070" y="325075"/>
                  <a:pt x="1316313" y="330929"/>
                  <a:pt x="1310460" y="330929"/>
                </a:cubicBezTo>
                <a:cubicBezTo>
                  <a:pt x="1310460" y="331660"/>
                  <a:pt x="1310094" y="332026"/>
                  <a:pt x="1309362" y="332026"/>
                </a:cubicBezTo>
                <a:cubicBezTo>
                  <a:pt x="1302410" y="327636"/>
                  <a:pt x="1295825" y="319587"/>
                  <a:pt x="1289605" y="307879"/>
                </a:cubicBezTo>
                <a:cubicBezTo>
                  <a:pt x="1286678" y="307879"/>
                  <a:pt x="1281556" y="300562"/>
                  <a:pt x="1274238" y="285927"/>
                </a:cubicBezTo>
                <a:lnTo>
                  <a:pt x="1270946" y="283732"/>
                </a:lnTo>
                <a:lnTo>
                  <a:pt x="1266555" y="283732"/>
                </a:lnTo>
                <a:cubicBezTo>
                  <a:pt x="1266555" y="285561"/>
                  <a:pt x="1263994" y="288488"/>
                  <a:pt x="1258872" y="292512"/>
                </a:cubicBezTo>
                <a:cubicBezTo>
                  <a:pt x="1258872" y="295073"/>
                  <a:pt x="1255213" y="300196"/>
                  <a:pt x="1247896" y="307879"/>
                </a:cubicBezTo>
                <a:cubicBezTo>
                  <a:pt x="1246798" y="307879"/>
                  <a:pt x="1243505" y="311538"/>
                  <a:pt x="1238017" y="318855"/>
                </a:cubicBezTo>
                <a:cubicBezTo>
                  <a:pt x="1227041" y="330197"/>
                  <a:pt x="1218260" y="336783"/>
                  <a:pt x="1211675" y="338612"/>
                </a:cubicBezTo>
                <a:cubicBezTo>
                  <a:pt x="1201064" y="349222"/>
                  <a:pt x="1193747" y="355808"/>
                  <a:pt x="1189723" y="358369"/>
                </a:cubicBezTo>
                <a:lnTo>
                  <a:pt x="1180942" y="358369"/>
                </a:lnTo>
                <a:cubicBezTo>
                  <a:pt x="1170697" y="350320"/>
                  <a:pt x="1165575" y="343002"/>
                  <a:pt x="1165575" y="336417"/>
                </a:cubicBezTo>
                <a:cubicBezTo>
                  <a:pt x="1165575" y="332758"/>
                  <a:pt x="1173990" y="328002"/>
                  <a:pt x="1190820" y="322148"/>
                </a:cubicBezTo>
                <a:cubicBezTo>
                  <a:pt x="1190820" y="321050"/>
                  <a:pt x="1199235" y="312635"/>
                  <a:pt x="1216065" y="296903"/>
                </a:cubicBezTo>
                <a:cubicBezTo>
                  <a:pt x="1223017" y="284463"/>
                  <a:pt x="1227773" y="278243"/>
                  <a:pt x="1230334" y="278243"/>
                </a:cubicBezTo>
                <a:cubicBezTo>
                  <a:pt x="1247164" y="254828"/>
                  <a:pt x="1255945" y="240193"/>
                  <a:pt x="1256677" y="234339"/>
                </a:cubicBezTo>
                <a:cubicBezTo>
                  <a:pt x="1264726" y="224827"/>
                  <a:pt x="1278263" y="202143"/>
                  <a:pt x="1297288" y="166287"/>
                </a:cubicBezTo>
                <a:cubicBezTo>
                  <a:pt x="1301313" y="159336"/>
                  <a:pt x="1307898" y="145433"/>
                  <a:pt x="1317045" y="124578"/>
                </a:cubicBezTo>
                <a:cubicBezTo>
                  <a:pt x="1322167" y="111407"/>
                  <a:pt x="1324728" y="100065"/>
                  <a:pt x="1324728" y="90553"/>
                </a:cubicBezTo>
                <a:cubicBezTo>
                  <a:pt x="1324728" y="85796"/>
                  <a:pt x="1321801" y="79576"/>
                  <a:pt x="1315948" y="71893"/>
                </a:cubicBezTo>
                <a:lnTo>
                  <a:pt x="1318143" y="70796"/>
                </a:lnTo>
                <a:lnTo>
                  <a:pt x="1321436" y="70796"/>
                </a:lnTo>
                <a:cubicBezTo>
                  <a:pt x="1332777" y="75918"/>
                  <a:pt x="1346680" y="81406"/>
                  <a:pt x="1363145" y="87260"/>
                </a:cubicBezTo>
                <a:cubicBezTo>
                  <a:pt x="1367535" y="90918"/>
                  <a:pt x="1369730" y="96772"/>
                  <a:pt x="1369730" y="104821"/>
                </a:cubicBezTo>
                <a:lnTo>
                  <a:pt x="1376316" y="121286"/>
                </a:lnTo>
                <a:lnTo>
                  <a:pt x="1376316" y="123481"/>
                </a:lnTo>
                <a:lnTo>
                  <a:pt x="1374121" y="126774"/>
                </a:lnTo>
                <a:lnTo>
                  <a:pt x="1374121" y="136652"/>
                </a:lnTo>
                <a:lnTo>
                  <a:pt x="1366437" y="160799"/>
                </a:lnTo>
                <a:cubicBezTo>
                  <a:pt x="1363510" y="168117"/>
                  <a:pt x="1358388" y="175800"/>
                  <a:pt x="1351071" y="183849"/>
                </a:cubicBezTo>
                <a:cubicBezTo>
                  <a:pt x="1351071" y="186044"/>
                  <a:pt x="1345949" y="194825"/>
                  <a:pt x="1335704" y="210192"/>
                </a:cubicBezTo>
                <a:cubicBezTo>
                  <a:pt x="1332777" y="215680"/>
                  <a:pt x="1326192" y="223729"/>
                  <a:pt x="1315948" y="234339"/>
                </a:cubicBezTo>
                <a:cubicBezTo>
                  <a:pt x="1310825" y="242388"/>
                  <a:pt x="1304606" y="249706"/>
                  <a:pt x="1297288" y="256291"/>
                </a:cubicBezTo>
                <a:cubicBezTo>
                  <a:pt x="1291434" y="260682"/>
                  <a:pt x="1287776" y="262877"/>
                  <a:pt x="1286312" y="262877"/>
                </a:cubicBezTo>
                <a:cubicBezTo>
                  <a:pt x="1286312" y="263974"/>
                  <a:pt x="1282288" y="268365"/>
                  <a:pt x="1274238" y="276048"/>
                </a:cubicBezTo>
                <a:lnTo>
                  <a:pt x="1274238" y="277146"/>
                </a:lnTo>
                <a:cubicBezTo>
                  <a:pt x="1276799" y="281536"/>
                  <a:pt x="1282288" y="283732"/>
                  <a:pt x="1290703" y="283732"/>
                </a:cubicBezTo>
                <a:cubicBezTo>
                  <a:pt x="1296922" y="283732"/>
                  <a:pt x="1305337" y="281902"/>
                  <a:pt x="1315948" y="278243"/>
                </a:cubicBezTo>
                <a:cubicBezTo>
                  <a:pt x="1332046" y="267999"/>
                  <a:pt x="1345583" y="260316"/>
                  <a:pt x="1356559" y="255194"/>
                </a:cubicBezTo>
                <a:cubicBezTo>
                  <a:pt x="1359120" y="251535"/>
                  <a:pt x="1361315" y="249706"/>
                  <a:pt x="1363145" y="249706"/>
                </a:cubicBezTo>
                <a:lnTo>
                  <a:pt x="1363145" y="248608"/>
                </a:lnTo>
                <a:cubicBezTo>
                  <a:pt x="1361681" y="246779"/>
                  <a:pt x="1360949" y="245681"/>
                  <a:pt x="1360949" y="245315"/>
                </a:cubicBezTo>
                <a:lnTo>
                  <a:pt x="1365340" y="242022"/>
                </a:lnTo>
                <a:lnTo>
                  <a:pt x="1376316" y="242022"/>
                </a:lnTo>
                <a:cubicBezTo>
                  <a:pt x="1389487" y="235437"/>
                  <a:pt x="1400097" y="229217"/>
                  <a:pt x="1408147" y="223363"/>
                </a:cubicBezTo>
                <a:cubicBezTo>
                  <a:pt x="1410342" y="223363"/>
                  <a:pt x="1416196" y="218973"/>
                  <a:pt x="1425708" y="210192"/>
                </a:cubicBezTo>
                <a:cubicBezTo>
                  <a:pt x="1440709" y="199216"/>
                  <a:pt x="1448758" y="193728"/>
                  <a:pt x="1449856" y="193728"/>
                </a:cubicBezTo>
                <a:lnTo>
                  <a:pt x="1474003" y="193728"/>
                </a:lnTo>
                <a:lnTo>
                  <a:pt x="1481686" y="198118"/>
                </a:lnTo>
                <a:lnTo>
                  <a:pt x="1486077" y="198118"/>
                </a:lnTo>
                <a:cubicBezTo>
                  <a:pt x="1495955" y="198118"/>
                  <a:pt x="1502175" y="199216"/>
                  <a:pt x="1504736" y="201411"/>
                </a:cubicBezTo>
                <a:lnTo>
                  <a:pt x="1511322" y="201411"/>
                </a:lnTo>
                <a:lnTo>
                  <a:pt x="1511322" y="199216"/>
                </a:lnTo>
                <a:lnTo>
                  <a:pt x="1492662" y="175068"/>
                </a:lnTo>
                <a:cubicBezTo>
                  <a:pt x="1492662" y="173605"/>
                  <a:pt x="1487174" y="163726"/>
                  <a:pt x="1476198" y="145433"/>
                </a:cubicBezTo>
                <a:cubicBezTo>
                  <a:pt x="1476198" y="142872"/>
                  <a:pt x="1467052" y="128969"/>
                  <a:pt x="1448758" y="103724"/>
                </a:cubicBezTo>
                <a:cubicBezTo>
                  <a:pt x="1446929" y="102626"/>
                  <a:pt x="1444002" y="98602"/>
                  <a:pt x="1439977" y="91650"/>
                </a:cubicBezTo>
                <a:cubicBezTo>
                  <a:pt x="1438880" y="91650"/>
                  <a:pt x="1432294" y="83967"/>
                  <a:pt x="1420220" y="68600"/>
                </a:cubicBezTo>
                <a:cubicBezTo>
                  <a:pt x="1411805" y="58722"/>
                  <a:pt x="1405951" y="52502"/>
                  <a:pt x="1402659" y="49941"/>
                </a:cubicBezTo>
                <a:cubicBezTo>
                  <a:pt x="1402659" y="47380"/>
                  <a:pt x="1396073" y="40429"/>
                  <a:pt x="1382902" y="29087"/>
                </a:cubicBezTo>
                <a:lnTo>
                  <a:pt x="1374121" y="14818"/>
                </a:lnTo>
                <a:cubicBezTo>
                  <a:pt x="1371194" y="10793"/>
                  <a:pt x="1369730" y="7866"/>
                  <a:pt x="1369730" y="6037"/>
                </a:cubicBezTo>
                <a:close/>
                <a:moveTo>
                  <a:pt x="1930840" y="0"/>
                </a:moveTo>
                <a:lnTo>
                  <a:pt x="1936328" y="0"/>
                </a:lnTo>
                <a:cubicBezTo>
                  <a:pt x="1947304" y="5122"/>
                  <a:pt x="1957183" y="8415"/>
                  <a:pt x="1965964" y="9878"/>
                </a:cubicBezTo>
                <a:cubicBezTo>
                  <a:pt x="1965964" y="10976"/>
                  <a:pt x="1968525" y="12805"/>
                  <a:pt x="1973647" y="15366"/>
                </a:cubicBezTo>
                <a:cubicBezTo>
                  <a:pt x="1974379" y="31099"/>
                  <a:pt x="1974745" y="42807"/>
                  <a:pt x="1974745" y="50490"/>
                </a:cubicBezTo>
                <a:lnTo>
                  <a:pt x="1974745" y="59271"/>
                </a:lnTo>
                <a:cubicBezTo>
                  <a:pt x="1974745" y="59637"/>
                  <a:pt x="1975476" y="60734"/>
                  <a:pt x="1976940" y="62564"/>
                </a:cubicBezTo>
                <a:lnTo>
                  <a:pt x="1976940" y="75735"/>
                </a:lnTo>
                <a:cubicBezTo>
                  <a:pt x="1976940" y="76101"/>
                  <a:pt x="1977672" y="77198"/>
                  <a:pt x="1979135" y="79028"/>
                </a:cubicBezTo>
                <a:lnTo>
                  <a:pt x="1979135" y="91101"/>
                </a:lnTo>
                <a:cubicBezTo>
                  <a:pt x="1979135" y="94760"/>
                  <a:pt x="1981330" y="97321"/>
                  <a:pt x="1985720" y="98785"/>
                </a:cubicBezTo>
                <a:lnTo>
                  <a:pt x="1999990" y="98785"/>
                </a:lnTo>
                <a:cubicBezTo>
                  <a:pt x="2010600" y="98785"/>
                  <a:pt x="2023771" y="103907"/>
                  <a:pt x="2039503" y="114151"/>
                </a:cubicBezTo>
                <a:cubicBezTo>
                  <a:pt x="2039503" y="115615"/>
                  <a:pt x="2039869" y="117078"/>
                  <a:pt x="2040601" y="118542"/>
                </a:cubicBezTo>
                <a:cubicBezTo>
                  <a:pt x="2037308" y="122932"/>
                  <a:pt x="2030357" y="125127"/>
                  <a:pt x="2019747" y="125127"/>
                </a:cubicBezTo>
                <a:cubicBezTo>
                  <a:pt x="2019747" y="125859"/>
                  <a:pt x="2013527" y="128054"/>
                  <a:pt x="2001087" y="131713"/>
                </a:cubicBezTo>
                <a:cubicBezTo>
                  <a:pt x="1990843" y="138664"/>
                  <a:pt x="1985720" y="142689"/>
                  <a:pt x="1985720" y="143787"/>
                </a:cubicBezTo>
                <a:cubicBezTo>
                  <a:pt x="1984989" y="146713"/>
                  <a:pt x="1984623" y="149640"/>
                  <a:pt x="1984623" y="152567"/>
                </a:cubicBezTo>
                <a:lnTo>
                  <a:pt x="1984623" y="166836"/>
                </a:lnTo>
                <a:cubicBezTo>
                  <a:pt x="1984623" y="179276"/>
                  <a:pt x="1984989" y="193545"/>
                  <a:pt x="1985720" y="209643"/>
                </a:cubicBezTo>
                <a:cubicBezTo>
                  <a:pt x="1984989" y="213668"/>
                  <a:pt x="1984623" y="216595"/>
                  <a:pt x="1984623" y="218424"/>
                </a:cubicBezTo>
                <a:cubicBezTo>
                  <a:pt x="1985355" y="221717"/>
                  <a:pt x="1985720" y="227205"/>
                  <a:pt x="1985720" y="234888"/>
                </a:cubicBezTo>
                <a:cubicBezTo>
                  <a:pt x="2025601" y="253913"/>
                  <a:pt x="2046455" y="263426"/>
                  <a:pt x="2048284" y="263426"/>
                </a:cubicBezTo>
                <a:lnTo>
                  <a:pt x="2048284" y="262328"/>
                </a:lnTo>
                <a:lnTo>
                  <a:pt x="2050480" y="259035"/>
                </a:lnTo>
                <a:lnTo>
                  <a:pt x="2050480" y="214033"/>
                </a:lnTo>
                <a:cubicBezTo>
                  <a:pt x="2049016" y="212570"/>
                  <a:pt x="2047918" y="208545"/>
                  <a:pt x="2047187" y="201960"/>
                </a:cubicBezTo>
                <a:lnTo>
                  <a:pt x="2042796" y="201960"/>
                </a:lnTo>
                <a:cubicBezTo>
                  <a:pt x="2042796" y="203789"/>
                  <a:pt x="2037308" y="208180"/>
                  <a:pt x="2026332" y="215131"/>
                </a:cubicBezTo>
                <a:lnTo>
                  <a:pt x="2025235" y="212936"/>
                </a:lnTo>
                <a:lnTo>
                  <a:pt x="2025235" y="211838"/>
                </a:lnTo>
                <a:cubicBezTo>
                  <a:pt x="2034747" y="203057"/>
                  <a:pt x="2040235" y="196838"/>
                  <a:pt x="2041699" y="193179"/>
                </a:cubicBezTo>
                <a:lnTo>
                  <a:pt x="2041699" y="185496"/>
                </a:lnTo>
                <a:cubicBezTo>
                  <a:pt x="2038772" y="185496"/>
                  <a:pt x="2037308" y="184398"/>
                  <a:pt x="2037308" y="182203"/>
                </a:cubicBezTo>
                <a:cubicBezTo>
                  <a:pt x="2037674" y="180739"/>
                  <a:pt x="2038406" y="180008"/>
                  <a:pt x="2039503" y="180008"/>
                </a:cubicBezTo>
                <a:lnTo>
                  <a:pt x="2042796" y="180008"/>
                </a:lnTo>
                <a:lnTo>
                  <a:pt x="2046089" y="182203"/>
                </a:lnTo>
                <a:lnTo>
                  <a:pt x="2047187" y="182203"/>
                </a:lnTo>
                <a:cubicBezTo>
                  <a:pt x="2049382" y="181837"/>
                  <a:pt x="2053041" y="177081"/>
                  <a:pt x="2058163" y="167934"/>
                </a:cubicBezTo>
                <a:cubicBezTo>
                  <a:pt x="2060724" y="165739"/>
                  <a:pt x="2066212" y="156958"/>
                  <a:pt x="2074627" y="141591"/>
                </a:cubicBezTo>
                <a:cubicBezTo>
                  <a:pt x="2075724" y="141591"/>
                  <a:pt x="2079749" y="136103"/>
                  <a:pt x="2086701" y="125127"/>
                </a:cubicBezTo>
                <a:lnTo>
                  <a:pt x="2105360" y="96589"/>
                </a:lnTo>
                <a:cubicBezTo>
                  <a:pt x="2116336" y="80857"/>
                  <a:pt x="2121824" y="69515"/>
                  <a:pt x="2121824" y="62564"/>
                </a:cubicBezTo>
                <a:cubicBezTo>
                  <a:pt x="2121824" y="59637"/>
                  <a:pt x="2119629" y="55246"/>
                  <a:pt x="2115238" y="49392"/>
                </a:cubicBezTo>
                <a:cubicBezTo>
                  <a:pt x="2115238" y="48295"/>
                  <a:pt x="2114507" y="46831"/>
                  <a:pt x="2113043" y="45002"/>
                </a:cubicBezTo>
                <a:lnTo>
                  <a:pt x="2113043" y="38416"/>
                </a:lnTo>
                <a:cubicBezTo>
                  <a:pt x="2114872" y="35489"/>
                  <a:pt x="2118165" y="32928"/>
                  <a:pt x="2122922" y="30733"/>
                </a:cubicBezTo>
                <a:lnTo>
                  <a:pt x="2132800" y="30733"/>
                </a:lnTo>
                <a:lnTo>
                  <a:pt x="2164631" y="51587"/>
                </a:lnTo>
                <a:cubicBezTo>
                  <a:pt x="2167924" y="53783"/>
                  <a:pt x="2170484" y="54880"/>
                  <a:pt x="2172314" y="54880"/>
                </a:cubicBezTo>
                <a:cubicBezTo>
                  <a:pt x="2172314" y="56344"/>
                  <a:pt x="2174509" y="58173"/>
                  <a:pt x="2178899" y="60368"/>
                </a:cubicBezTo>
                <a:cubicBezTo>
                  <a:pt x="2188412" y="73174"/>
                  <a:pt x="2195729" y="81955"/>
                  <a:pt x="2200852" y="86711"/>
                </a:cubicBezTo>
                <a:cubicBezTo>
                  <a:pt x="2200852" y="87809"/>
                  <a:pt x="2201584" y="89272"/>
                  <a:pt x="2203047" y="91101"/>
                </a:cubicBezTo>
                <a:lnTo>
                  <a:pt x="2203047" y="97687"/>
                </a:lnTo>
                <a:cubicBezTo>
                  <a:pt x="2201949" y="102443"/>
                  <a:pt x="2195729" y="108663"/>
                  <a:pt x="2184388" y="116346"/>
                </a:cubicBezTo>
                <a:lnTo>
                  <a:pt x="2174509" y="115249"/>
                </a:lnTo>
                <a:cubicBezTo>
                  <a:pt x="2159874" y="122566"/>
                  <a:pt x="2151094" y="127688"/>
                  <a:pt x="2148167" y="130615"/>
                </a:cubicBezTo>
                <a:cubicBezTo>
                  <a:pt x="2144508" y="133908"/>
                  <a:pt x="2140117" y="136103"/>
                  <a:pt x="2134995" y="137201"/>
                </a:cubicBezTo>
                <a:cubicBezTo>
                  <a:pt x="2126946" y="143787"/>
                  <a:pt x="2122556" y="147079"/>
                  <a:pt x="2121824" y="147079"/>
                </a:cubicBezTo>
                <a:cubicBezTo>
                  <a:pt x="2110116" y="157324"/>
                  <a:pt x="2099140" y="165373"/>
                  <a:pt x="2088896" y="171227"/>
                </a:cubicBezTo>
                <a:cubicBezTo>
                  <a:pt x="2088896" y="172324"/>
                  <a:pt x="2084505" y="176349"/>
                  <a:pt x="2075724" y="183300"/>
                </a:cubicBezTo>
                <a:cubicBezTo>
                  <a:pt x="2070236" y="190618"/>
                  <a:pt x="2066578" y="194276"/>
                  <a:pt x="2064748" y="194276"/>
                </a:cubicBezTo>
                <a:lnTo>
                  <a:pt x="2064748" y="203057"/>
                </a:lnTo>
                <a:cubicBezTo>
                  <a:pt x="2067675" y="206716"/>
                  <a:pt x="2070236" y="215497"/>
                  <a:pt x="2072432" y="229400"/>
                </a:cubicBezTo>
                <a:cubicBezTo>
                  <a:pt x="2075359" y="234522"/>
                  <a:pt x="2077188" y="237083"/>
                  <a:pt x="2077920" y="237083"/>
                </a:cubicBezTo>
                <a:lnTo>
                  <a:pt x="2080115" y="240376"/>
                </a:lnTo>
                <a:lnTo>
                  <a:pt x="2080115" y="241474"/>
                </a:lnTo>
                <a:lnTo>
                  <a:pt x="2077920" y="244766"/>
                </a:lnTo>
                <a:lnTo>
                  <a:pt x="2077920" y="248059"/>
                </a:lnTo>
                <a:lnTo>
                  <a:pt x="2080115" y="251352"/>
                </a:lnTo>
                <a:lnTo>
                  <a:pt x="2080115" y="295256"/>
                </a:lnTo>
                <a:lnTo>
                  <a:pt x="2082310" y="298549"/>
                </a:lnTo>
                <a:lnTo>
                  <a:pt x="2080115" y="301842"/>
                </a:lnTo>
                <a:lnTo>
                  <a:pt x="2080115" y="310623"/>
                </a:lnTo>
                <a:lnTo>
                  <a:pt x="2082310" y="313916"/>
                </a:lnTo>
                <a:lnTo>
                  <a:pt x="2082310" y="324892"/>
                </a:lnTo>
                <a:lnTo>
                  <a:pt x="2080115" y="328185"/>
                </a:lnTo>
                <a:lnTo>
                  <a:pt x="2080115" y="352332"/>
                </a:lnTo>
                <a:cubicBezTo>
                  <a:pt x="2072797" y="370991"/>
                  <a:pt x="2069139" y="380870"/>
                  <a:pt x="2069139" y="381967"/>
                </a:cubicBezTo>
                <a:cubicBezTo>
                  <a:pt x="2067310" y="381967"/>
                  <a:pt x="2065114" y="386358"/>
                  <a:pt x="2062553" y="395139"/>
                </a:cubicBezTo>
                <a:lnTo>
                  <a:pt x="2050480" y="406115"/>
                </a:lnTo>
                <a:lnTo>
                  <a:pt x="2047187" y="406115"/>
                </a:lnTo>
                <a:cubicBezTo>
                  <a:pt x="2039137" y="399895"/>
                  <a:pt x="2035113" y="392212"/>
                  <a:pt x="2035113" y="383065"/>
                </a:cubicBezTo>
                <a:cubicBezTo>
                  <a:pt x="2034381" y="383065"/>
                  <a:pt x="2034015" y="382699"/>
                  <a:pt x="2034015" y="381967"/>
                </a:cubicBezTo>
                <a:lnTo>
                  <a:pt x="2034015" y="373187"/>
                </a:lnTo>
                <a:lnTo>
                  <a:pt x="2036211" y="369894"/>
                </a:lnTo>
                <a:lnTo>
                  <a:pt x="2036211" y="361113"/>
                </a:lnTo>
                <a:cubicBezTo>
                  <a:pt x="2036211" y="351600"/>
                  <a:pt x="2038040" y="341722"/>
                  <a:pt x="2041699" y="331477"/>
                </a:cubicBezTo>
                <a:cubicBezTo>
                  <a:pt x="2042430" y="319038"/>
                  <a:pt x="2042796" y="309525"/>
                  <a:pt x="2042796" y="302940"/>
                </a:cubicBezTo>
                <a:cubicBezTo>
                  <a:pt x="2042796" y="301476"/>
                  <a:pt x="2042064" y="300744"/>
                  <a:pt x="2040601" y="300744"/>
                </a:cubicBezTo>
                <a:lnTo>
                  <a:pt x="2036211" y="300744"/>
                </a:lnTo>
                <a:cubicBezTo>
                  <a:pt x="2024869" y="300744"/>
                  <a:pt x="2017185" y="302574"/>
                  <a:pt x="2013161" y="306232"/>
                </a:cubicBezTo>
                <a:cubicBezTo>
                  <a:pt x="1999624" y="306964"/>
                  <a:pt x="1991209" y="307330"/>
                  <a:pt x="1987916" y="307330"/>
                </a:cubicBezTo>
                <a:lnTo>
                  <a:pt x="1987916" y="377577"/>
                </a:lnTo>
                <a:lnTo>
                  <a:pt x="1990111" y="380870"/>
                </a:lnTo>
                <a:lnTo>
                  <a:pt x="1990111" y="396236"/>
                </a:lnTo>
                <a:cubicBezTo>
                  <a:pt x="1990111" y="407212"/>
                  <a:pt x="1990477" y="421847"/>
                  <a:pt x="1991209" y="440140"/>
                </a:cubicBezTo>
                <a:cubicBezTo>
                  <a:pt x="1992306" y="440140"/>
                  <a:pt x="1993770" y="442702"/>
                  <a:pt x="1995599" y="447824"/>
                </a:cubicBezTo>
                <a:lnTo>
                  <a:pt x="1995599" y="454409"/>
                </a:lnTo>
                <a:cubicBezTo>
                  <a:pt x="1991575" y="460995"/>
                  <a:pt x="1989013" y="464288"/>
                  <a:pt x="1987916" y="464288"/>
                </a:cubicBezTo>
                <a:lnTo>
                  <a:pt x="1986818" y="464288"/>
                </a:lnTo>
                <a:cubicBezTo>
                  <a:pt x="1984623" y="462093"/>
                  <a:pt x="1980233" y="459532"/>
                  <a:pt x="1973647" y="456605"/>
                </a:cubicBezTo>
                <a:lnTo>
                  <a:pt x="1969257" y="456605"/>
                </a:lnTo>
                <a:cubicBezTo>
                  <a:pt x="1969257" y="458800"/>
                  <a:pt x="1968525" y="459898"/>
                  <a:pt x="1967061" y="459898"/>
                </a:cubicBezTo>
                <a:lnTo>
                  <a:pt x="1963769" y="459898"/>
                </a:lnTo>
                <a:cubicBezTo>
                  <a:pt x="1961207" y="459898"/>
                  <a:pt x="1954622" y="456239"/>
                  <a:pt x="1944012" y="448921"/>
                </a:cubicBezTo>
                <a:cubicBezTo>
                  <a:pt x="1943646" y="446360"/>
                  <a:pt x="1937792" y="438311"/>
                  <a:pt x="1926450" y="424774"/>
                </a:cubicBezTo>
                <a:cubicBezTo>
                  <a:pt x="1924620" y="424774"/>
                  <a:pt x="1920962" y="420750"/>
                  <a:pt x="1915474" y="412700"/>
                </a:cubicBezTo>
                <a:cubicBezTo>
                  <a:pt x="1912181" y="412700"/>
                  <a:pt x="1908522" y="409042"/>
                  <a:pt x="1904498" y="401724"/>
                </a:cubicBezTo>
                <a:lnTo>
                  <a:pt x="1885838" y="386358"/>
                </a:lnTo>
                <a:cubicBezTo>
                  <a:pt x="1884375" y="386358"/>
                  <a:pt x="1881814" y="383797"/>
                  <a:pt x="1878155" y="378674"/>
                </a:cubicBezTo>
                <a:cubicBezTo>
                  <a:pt x="1871935" y="373552"/>
                  <a:pt x="1868277" y="370991"/>
                  <a:pt x="1867179" y="370991"/>
                </a:cubicBezTo>
                <a:cubicBezTo>
                  <a:pt x="1865715" y="370260"/>
                  <a:pt x="1864618" y="369894"/>
                  <a:pt x="1863886" y="369894"/>
                </a:cubicBezTo>
                <a:lnTo>
                  <a:pt x="1843032" y="381967"/>
                </a:lnTo>
                <a:cubicBezTo>
                  <a:pt x="1841202" y="381967"/>
                  <a:pt x="1839007" y="383797"/>
                  <a:pt x="1836446" y="387455"/>
                </a:cubicBezTo>
                <a:lnTo>
                  <a:pt x="1830958" y="387455"/>
                </a:lnTo>
                <a:lnTo>
                  <a:pt x="1826568" y="384163"/>
                </a:lnTo>
                <a:lnTo>
                  <a:pt x="1825470" y="384163"/>
                </a:lnTo>
                <a:cubicBezTo>
                  <a:pt x="1823275" y="385992"/>
                  <a:pt x="1818884" y="387455"/>
                  <a:pt x="1812299" y="388553"/>
                </a:cubicBezTo>
                <a:cubicBezTo>
                  <a:pt x="1812299" y="389285"/>
                  <a:pt x="1811933" y="389651"/>
                  <a:pt x="1811201" y="389651"/>
                </a:cubicBezTo>
                <a:lnTo>
                  <a:pt x="1805713" y="389651"/>
                </a:lnTo>
                <a:cubicBezTo>
                  <a:pt x="1804250" y="389651"/>
                  <a:pt x="1803518" y="388919"/>
                  <a:pt x="1803518" y="387455"/>
                </a:cubicBezTo>
                <a:lnTo>
                  <a:pt x="1803518" y="386358"/>
                </a:lnTo>
                <a:cubicBezTo>
                  <a:pt x="1803518" y="385260"/>
                  <a:pt x="1809372" y="379406"/>
                  <a:pt x="1821079" y="368796"/>
                </a:cubicBezTo>
                <a:cubicBezTo>
                  <a:pt x="1821079" y="366967"/>
                  <a:pt x="1824738" y="361113"/>
                  <a:pt x="1832056" y="351234"/>
                </a:cubicBezTo>
                <a:lnTo>
                  <a:pt x="1867179" y="286475"/>
                </a:lnTo>
                <a:cubicBezTo>
                  <a:pt x="1874130" y="273670"/>
                  <a:pt x="1881448" y="261962"/>
                  <a:pt x="1889131" y="251352"/>
                </a:cubicBezTo>
                <a:cubicBezTo>
                  <a:pt x="1889131" y="249889"/>
                  <a:pt x="1892058" y="245132"/>
                  <a:pt x="1897912" y="237083"/>
                </a:cubicBezTo>
                <a:lnTo>
                  <a:pt x="1897912" y="235986"/>
                </a:lnTo>
                <a:lnTo>
                  <a:pt x="1894619" y="231595"/>
                </a:lnTo>
                <a:cubicBezTo>
                  <a:pt x="1903400" y="226473"/>
                  <a:pt x="1907790" y="220985"/>
                  <a:pt x="1907790" y="215131"/>
                </a:cubicBezTo>
                <a:cubicBezTo>
                  <a:pt x="1908156" y="215131"/>
                  <a:pt x="1909254" y="213302"/>
                  <a:pt x="1911083" y="209643"/>
                </a:cubicBezTo>
                <a:lnTo>
                  <a:pt x="1911083" y="201960"/>
                </a:lnTo>
                <a:lnTo>
                  <a:pt x="1906693" y="201960"/>
                </a:lnTo>
                <a:cubicBezTo>
                  <a:pt x="1900107" y="210741"/>
                  <a:pt x="1891326" y="218790"/>
                  <a:pt x="1880350" y="226107"/>
                </a:cubicBezTo>
                <a:cubicBezTo>
                  <a:pt x="1876326" y="230132"/>
                  <a:pt x="1870472" y="233059"/>
                  <a:pt x="1862789" y="234888"/>
                </a:cubicBezTo>
                <a:cubicBezTo>
                  <a:pt x="1862789" y="235254"/>
                  <a:pt x="1858398" y="237815"/>
                  <a:pt x="1849617" y="242571"/>
                </a:cubicBezTo>
                <a:lnTo>
                  <a:pt x="1840836" y="242571"/>
                </a:lnTo>
                <a:cubicBezTo>
                  <a:pt x="1826933" y="230863"/>
                  <a:pt x="1819982" y="221351"/>
                  <a:pt x="1819982" y="214033"/>
                </a:cubicBezTo>
                <a:lnTo>
                  <a:pt x="1814494" y="205253"/>
                </a:lnTo>
                <a:lnTo>
                  <a:pt x="1814494" y="195374"/>
                </a:lnTo>
                <a:cubicBezTo>
                  <a:pt x="1814494" y="194276"/>
                  <a:pt x="1815957" y="192813"/>
                  <a:pt x="1818884" y="190984"/>
                </a:cubicBezTo>
                <a:lnTo>
                  <a:pt x="1824372" y="190984"/>
                </a:lnTo>
                <a:cubicBezTo>
                  <a:pt x="1827299" y="192447"/>
                  <a:pt x="1829860" y="196106"/>
                  <a:pt x="1832056" y="201960"/>
                </a:cubicBezTo>
                <a:lnTo>
                  <a:pt x="1834251" y="201960"/>
                </a:lnTo>
                <a:cubicBezTo>
                  <a:pt x="1842300" y="196472"/>
                  <a:pt x="1850349" y="190618"/>
                  <a:pt x="1858398" y="184398"/>
                </a:cubicBezTo>
                <a:cubicBezTo>
                  <a:pt x="1870472" y="175251"/>
                  <a:pt x="1882545" y="167202"/>
                  <a:pt x="1894619" y="160251"/>
                </a:cubicBezTo>
                <a:lnTo>
                  <a:pt x="1930840" y="133908"/>
                </a:lnTo>
                <a:cubicBezTo>
                  <a:pt x="1931938" y="133908"/>
                  <a:pt x="1934499" y="130615"/>
                  <a:pt x="1938523" y="124030"/>
                </a:cubicBezTo>
                <a:cubicBezTo>
                  <a:pt x="1939255" y="83418"/>
                  <a:pt x="1939621" y="51953"/>
                  <a:pt x="1939621" y="29635"/>
                </a:cubicBezTo>
                <a:cubicBezTo>
                  <a:pt x="1939621" y="20855"/>
                  <a:pt x="1935962" y="16464"/>
                  <a:pt x="1928645" y="16464"/>
                </a:cubicBezTo>
                <a:lnTo>
                  <a:pt x="1927547" y="14269"/>
                </a:lnTo>
                <a:lnTo>
                  <a:pt x="1927547" y="6586"/>
                </a:lnTo>
                <a:cubicBezTo>
                  <a:pt x="1927913" y="2195"/>
                  <a:pt x="1929011" y="0"/>
                  <a:pt x="1930840"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zh-CN" altLang="en-US" sz="44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3145155" y="550545"/>
            <a:ext cx="2139950" cy="392430"/>
          </a:xfrm>
          <a:prstGeom prst="rect">
            <a:avLst/>
          </a:prstGeom>
          <a:noFill/>
        </p:spPr>
        <p:txBody>
          <a:bodyPr wrap="square" rtlCol="0">
            <a:noAutofit/>
          </a:bodyPr>
          <a:lstStyle/>
          <a:p>
            <a:r>
              <a:rPr lang="en-US" altLang="zh-CN"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some</a:t>
            </a:r>
            <a:r>
              <a:rPr lang="zh-CN" altLang="en-US" sz="2000" b="1" noProof="0" dirty="0">
                <a:ln>
                  <a:noFill/>
                </a:ln>
                <a:solidFill>
                  <a:srgbClr val="4C8D24"/>
                </a:solidFill>
                <a:effectLst/>
                <a:uLnTx/>
                <a:uFillTx/>
                <a:ea typeface="微软雅黑" panose="020B0503020204020204" pitchFamily="34" charset="-122"/>
                <a:cs typeface="Arial" panose="020B0604020202020204" pitchFamily="34" charset="0"/>
                <a:sym typeface="Arial" panose="020B0604020202020204" pitchFamily="34" charset="0"/>
              </a:rPr>
              <a:t> analysis</a:t>
            </a:r>
          </a:p>
        </p:txBody>
      </p:sp>
      <p:grpSp>
        <p:nvGrpSpPr>
          <p:cNvPr id="24" name="组合 23"/>
          <p:cNvGrpSpPr/>
          <p:nvPr/>
        </p:nvGrpSpPr>
        <p:grpSpPr>
          <a:xfrm>
            <a:off x="-241300" y="5213980"/>
            <a:ext cx="12552680" cy="2117131"/>
            <a:chOff x="-99" y="9123"/>
            <a:chExt cx="19332" cy="1783"/>
          </a:xfrm>
        </p:grpSpPr>
        <p:sp>
          <p:nvSpPr>
            <p:cNvPr id="3" name="任意多边形 2"/>
            <p:cNvSpPr/>
            <p:nvPr/>
          </p:nvSpPr>
          <p:spPr>
            <a:xfrm>
              <a:off x="-99" y="9146"/>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alpha val="20000"/>
                  </a:srgbClr>
                </a:gs>
                <a:gs pos="89000">
                  <a:srgbClr val="74B62F">
                    <a:alpha val="2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47" name="任意多边形 46"/>
            <p:cNvSpPr/>
            <p:nvPr/>
          </p:nvSpPr>
          <p:spPr>
            <a:xfrm>
              <a:off x="-99" y="9123"/>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9" name="任意多边形 8"/>
            <p:cNvSpPr/>
            <p:nvPr/>
          </p:nvSpPr>
          <p:spPr>
            <a:xfrm>
              <a:off x="-99" y="9400"/>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3" name="任意多边形 22"/>
            <p:cNvSpPr/>
            <p:nvPr/>
          </p:nvSpPr>
          <p:spPr>
            <a:xfrm>
              <a:off x="-99" y="9257"/>
              <a:ext cx="19332" cy="1506"/>
            </a:xfrm>
            <a:custGeom>
              <a:avLst/>
              <a:gdLst/>
              <a:ahLst/>
              <a:cxnLst>
                <a:cxn ang="3">
                  <a:pos x="hc" y="t"/>
                </a:cxn>
                <a:cxn ang="cd2">
                  <a:pos x="l" y="vc"/>
                </a:cxn>
                <a:cxn ang="cd4">
                  <a:pos x="hc" y="b"/>
                </a:cxn>
                <a:cxn ang="0">
                  <a:pos x="r" y="vc"/>
                </a:cxn>
              </a:cxnLst>
              <a:rect l="l" t="t" r="r" b="b"/>
              <a:pathLst>
                <a:path w="19332" h="1506">
                  <a:moveTo>
                    <a:pt x="0" y="0"/>
                  </a:moveTo>
                  <a:lnTo>
                    <a:pt x="133" y="0"/>
                  </a:lnTo>
                  <a:lnTo>
                    <a:pt x="150" y="9"/>
                  </a:lnTo>
                  <a:cubicBezTo>
                    <a:pt x="958" y="434"/>
                    <a:pt x="4911" y="756"/>
                    <a:pt x="9666" y="756"/>
                  </a:cubicBezTo>
                  <a:cubicBezTo>
                    <a:pt x="14420" y="756"/>
                    <a:pt x="18373" y="434"/>
                    <a:pt x="19181" y="9"/>
                  </a:cubicBezTo>
                  <a:lnTo>
                    <a:pt x="19198" y="0"/>
                  </a:lnTo>
                  <a:lnTo>
                    <a:pt x="19332" y="0"/>
                  </a:lnTo>
                  <a:lnTo>
                    <a:pt x="19332" y="1506"/>
                  </a:lnTo>
                  <a:lnTo>
                    <a:pt x="0" y="1506"/>
                  </a:lnTo>
                  <a:lnTo>
                    <a:pt x="0" y="0"/>
                  </a:lnTo>
                  <a:close/>
                </a:path>
              </a:pathLst>
            </a:custGeom>
            <a:gradFill>
              <a:gsLst>
                <a:gs pos="0">
                  <a:srgbClr val="3DA333"/>
                </a:gs>
                <a:gs pos="89000">
                  <a:srgbClr val="74B62F">
                    <a:alpha val="4000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sp>
        <p:nvSpPr>
          <p:cNvPr id="31" name="文本框 30"/>
          <p:cNvSpPr txBox="1"/>
          <p:nvPr/>
        </p:nvSpPr>
        <p:spPr>
          <a:xfrm>
            <a:off x="3048000" y="6253480"/>
            <a:ext cx="6096000" cy="521970"/>
          </a:xfrm>
          <a:prstGeom prst="rect">
            <a:avLst/>
          </a:prstGeom>
          <a:noFill/>
        </p:spPr>
        <p:txBody>
          <a:bodyPr wrap="square" rtlCol="0" anchor="t">
            <a:spAutoFit/>
          </a:bodyPr>
          <a:lstStyle/>
          <a:p>
            <a:pPr algn="ctr"/>
            <a:r>
              <a:rPr lang="zh-CN" altLang="en-US" sz="2800" b="1" noProof="0" dirty="0">
                <a:solidFill>
                  <a:schemeClr val="bg1"/>
                </a:solidFill>
                <a:ea typeface="微软雅黑" panose="020B0503020204020204" pitchFamily="34" charset="-122"/>
                <a:cs typeface="Arial" panose="020B0604020202020204" pitchFamily="34" charset="0"/>
                <a:sym typeface="Arial" panose="020B0604020202020204" pitchFamily="34" charset="0"/>
              </a:rPr>
              <a:t>清远职业技术学院模板</a:t>
            </a:r>
          </a:p>
        </p:txBody>
      </p:sp>
      <p:cxnSp>
        <p:nvCxnSpPr>
          <p:cNvPr id="32" name="直接连接符 31"/>
          <p:cNvCxnSpPr/>
          <p:nvPr/>
        </p:nvCxnSpPr>
        <p:spPr>
          <a:xfrm flipV="1">
            <a:off x="8013700" y="6525895"/>
            <a:ext cx="2042160" cy="38100"/>
          </a:xfrm>
          <a:prstGeom prst="line">
            <a:avLst/>
          </a:prstGeom>
          <a:ln w="47625">
            <a:gradFill>
              <a:gsLst>
                <a:gs pos="81000">
                  <a:schemeClr val="bg1">
                    <a:alpha val="0"/>
                  </a:schemeClr>
                </a:gs>
                <a:gs pos="27000">
                  <a:schemeClr val="bg1"/>
                </a:gs>
              </a:gsLst>
              <a:lin ang="0"/>
              <a:tileRect/>
            </a:gradFill>
          </a:ln>
        </p:spPr>
        <p:style>
          <a:lnRef idx="2">
            <a:schemeClr val="accent1"/>
          </a:lnRef>
          <a:fillRef idx="0">
            <a:srgbClr val="FFFFFF"/>
          </a:fillRef>
          <a:effectRef idx="0">
            <a:srgbClr val="FFFFFF"/>
          </a:effectRef>
          <a:fontRef idx="minor">
            <a:schemeClr val="tx1"/>
          </a:fontRef>
        </p:style>
      </p:cxnSp>
      <p:cxnSp>
        <p:nvCxnSpPr>
          <p:cNvPr id="35" name="直接连接符 34"/>
          <p:cNvCxnSpPr/>
          <p:nvPr/>
        </p:nvCxnSpPr>
        <p:spPr>
          <a:xfrm flipH="1" flipV="1">
            <a:off x="2113280" y="6509385"/>
            <a:ext cx="2042160" cy="38100"/>
          </a:xfrm>
          <a:prstGeom prst="line">
            <a:avLst/>
          </a:prstGeom>
          <a:ln w="47625">
            <a:gradFill>
              <a:gsLst>
                <a:gs pos="81000">
                  <a:schemeClr val="bg1">
                    <a:alpha val="0"/>
                  </a:schemeClr>
                </a:gs>
                <a:gs pos="27000">
                  <a:schemeClr val="bg1"/>
                </a:gs>
              </a:gsLst>
              <a:lin ang="0"/>
              <a:tileRect/>
            </a:gradFill>
          </a:ln>
        </p:spPr>
        <p:style>
          <a:lnRef idx="2">
            <a:schemeClr val="accent1"/>
          </a:lnRef>
          <a:fillRef idx="0">
            <a:srgbClr val="FFFFFF"/>
          </a:fillRef>
          <a:effectRef idx="0">
            <a:srgbClr val="FFFFFF"/>
          </a:effectRef>
          <a:fontRef idx="minor">
            <a:schemeClr val="tx1"/>
          </a:fontRef>
        </p:style>
      </p:cxnSp>
      <p:grpSp>
        <p:nvGrpSpPr>
          <p:cNvPr id="91" name="组合 90"/>
          <p:cNvGrpSpPr/>
          <p:nvPr/>
        </p:nvGrpSpPr>
        <p:grpSpPr>
          <a:xfrm>
            <a:off x="9013190" y="2910205"/>
            <a:ext cx="2773680" cy="3166745"/>
            <a:chOff x="14195" y="4935"/>
            <a:chExt cx="4368" cy="4987"/>
          </a:xfrm>
        </p:grpSpPr>
        <p:cxnSp>
          <p:nvCxnSpPr>
            <p:cNvPr id="59" name="直接连接符 58"/>
            <p:cNvCxnSpPr/>
            <p:nvPr/>
          </p:nvCxnSpPr>
          <p:spPr>
            <a:xfrm flipH="1" flipV="1">
              <a:off x="16062" y="6194"/>
              <a:ext cx="1" cy="2041"/>
            </a:xfrm>
            <a:prstGeom prst="line">
              <a:avLst/>
            </a:prstGeom>
            <a:ln>
              <a:solidFill>
                <a:srgbClr val="43A533"/>
              </a:solidFill>
              <a:prstDash val="solid"/>
            </a:ln>
          </p:spPr>
          <p:style>
            <a:lnRef idx="2">
              <a:schemeClr val="accent1"/>
            </a:lnRef>
            <a:fillRef idx="0">
              <a:srgbClr val="FFFFFF"/>
            </a:fillRef>
            <a:effectRef idx="0">
              <a:srgbClr val="FFFFFF"/>
            </a:effectRef>
            <a:fontRef idx="minor">
              <a:schemeClr val="tx1"/>
            </a:fontRef>
          </p:style>
        </p:cxnSp>
        <p:grpSp>
          <p:nvGrpSpPr>
            <p:cNvPr id="84" name="组合 83"/>
            <p:cNvGrpSpPr/>
            <p:nvPr/>
          </p:nvGrpSpPr>
          <p:grpSpPr>
            <a:xfrm>
              <a:off x="14195" y="6204"/>
              <a:ext cx="4369" cy="3718"/>
              <a:chOff x="13517" y="6528"/>
              <a:chExt cx="3903" cy="3394"/>
            </a:xfrm>
          </p:grpSpPr>
          <p:sp>
            <p:nvSpPr>
              <p:cNvPr id="36" name="矩形 35"/>
              <p:cNvSpPr/>
              <p:nvPr/>
            </p:nvSpPr>
            <p:spPr>
              <a:xfrm>
                <a:off x="13798" y="6528"/>
                <a:ext cx="3623" cy="3394"/>
              </a:xfrm>
              <a:prstGeom prst="rect">
                <a:avLst/>
              </a:prstGeom>
              <a:gradFill>
                <a:gsLst>
                  <a:gs pos="15000">
                    <a:srgbClr val="FFFFFF">
                      <a:alpha val="0"/>
                    </a:srgbClr>
                  </a:gs>
                  <a:gs pos="58000">
                    <a:schemeClr val="bg1">
                      <a:alpha val="0"/>
                    </a:schemeClr>
                  </a:gs>
                  <a:gs pos="100000">
                    <a:srgbClr val="287C13"/>
                  </a:gs>
                </a:gsLst>
                <a:path path="circle">
                  <a:fillToRect t="100000" r="100000"/>
                </a:path>
                <a:tileRect l="-100000" b="-100000"/>
              </a:gradFill>
              <a:ln w="28575" cmpd="sng">
                <a:gradFill>
                  <a:gsLst>
                    <a:gs pos="0">
                      <a:schemeClr val="accent1">
                        <a:lumMod val="5000"/>
                        <a:lumOff val="95000"/>
                        <a:alpha val="0"/>
                      </a:schemeClr>
                    </a:gs>
                    <a:gs pos="100000">
                      <a:srgbClr val="4E9921"/>
                    </a:gs>
                  </a:gsLst>
                  <a:lin ang="18900000" scaled="1"/>
                </a:gradFill>
                <a:prstDash val="solid"/>
              </a:ln>
              <a:scene3d>
                <a:camera prst="isometricRightUp">
                  <a:rot lat="1800000" lon="21000000" rev="0"/>
                </a:camera>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101" name="图片 100"/>
              <p:cNvPicPr/>
              <p:nvPr>
                <p:custDataLst>
                  <p:tags r:id="rId5"/>
                </p:custDataLst>
              </p:nvPr>
            </p:nvPicPr>
            <p:blipFill>
              <a:blip r:embed="rId10" cstate="email">
                <a:extLst>
                  <a:ext uri="{28A0092B-C50C-407E-A947-70E740481C1C}">
                    <a14:useLocalDpi xmlns:a14="http://schemas.microsoft.com/office/drawing/2010/main"/>
                  </a:ext>
                </a:extLst>
              </a:blip>
              <a:stretch>
                <a:fillRect/>
              </a:stretch>
            </p:blipFill>
            <p:spPr>
              <a:xfrm>
                <a:off x="13517" y="6741"/>
                <a:ext cx="3733" cy="2933"/>
              </a:xfrm>
              <a:prstGeom prst="rect">
                <a:avLst/>
              </a:prstGeom>
              <a:noFill/>
              <a:ln w="9525">
                <a:noFill/>
              </a:ln>
              <a:scene3d>
                <a:camera prst="isometricRightUp">
                  <a:rot lat="1800000" lon="21000000" rev="0"/>
                </a:camera>
                <a:lightRig rig="threePt" dir="t"/>
              </a:scene3d>
            </p:spPr>
          </p:pic>
        </p:grpSp>
        <p:grpSp>
          <p:nvGrpSpPr>
            <p:cNvPr id="90" name="组合 89"/>
            <p:cNvGrpSpPr/>
            <p:nvPr/>
          </p:nvGrpSpPr>
          <p:grpSpPr>
            <a:xfrm>
              <a:off x="14334" y="4935"/>
              <a:ext cx="3650" cy="1496"/>
              <a:chOff x="14334" y="4935"/>
              <a:chExt cx="3650" cy="1496"/>
            </a:xfrm>
            <a:scene3d>
              <a:camera prst="orthographicFront">
                <a:rot lat="1800000" lon="21000000" rev="0"/>
              </a:camera>
              <a:lightRig rig="threePt" dir="t"/>
            </a:scene3d>
          </p:grpSpPr>
          <p:grpSp>
            <p:nvGrpSpPr>
              <p:cNvPr id="52" name="组合 51"/>
              <p:cNvGrpSpPr/>
              <p:nvPr/>
            </p:nvGrpSpPr>
            <p:grpSpPr>
              <a:xfrm>
                <a:off x="14334" y="4935"/>
                <a:ext cx="3651" cy="1496"/>
                <a:chOff x="11924" y="8089"/>
                <a:chExt cx="6593" cy="3314"/>
              </a:xfrm>
            </p:grpSpPr>
            <p:sp>
              <p:nvSpPr>
                <p:cNvPr id="49" name="矩形 48"/>
                <p:cNvSpPr/>
                <p:nvPr/>
              </p:nvSpPr>
              <p:spPr>
                <a:xfrm>
                  <a:off x="11924" y="8089"/>
                  <a:ext cx="6591" cy="2450"/>
                </a:xfrm>
                <a:prstGeom prst="rect">
                  <a:avLst/>
                </a:prstGeom>
                <a:solidFill>
                  <a:schemeClr val="accent4">
                    <a:lumMod val="60000"/>
                    <a:lumOff val="40000"/>
                  </a:schemeClr>
                </a:solidFill>
                <a:ln>
                  <a:noFill/>
                </a:ln>
                <a:effectLst>
                  <a:outerShdw blurRad="165100" dist="76200" dir="2700000" algn="tl"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2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50" name="矩形 49"/>
                <p:cNvSpPr/>
                <p:nvPr/>
              </p:nvSpPr>
              <p:spPr>
                <a:xfrm>
                  <a:off x="11926" y="8346"/>
                  <a:ext cx="6591" cy="3057"/>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2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51" name="文本框 50"/>
                <p:cNvSpPr txBox="1"/>
                <p:nvPr/>
              </p:nvSpPr>
              <p:spPr>
                <a:xfrm>
                  <a:off x="11995" y="8645"/>
                  <a:ext cx="5807" cy="2222"/>
                </a:xfrm>
                <a:prstGeom prst="rect">
                  <a:avLst/>
                </a:prstGeom>
                <a:noFill/>
              </p:spPr>
              <p:txBody>
                <a:bodyPr wrap="square" rtlCol="0" anchor="t">
                  <a:noAutofit/>
                </a:bodyPr>
                <a:lstStyle/>
                <a:p>
                  <a:pPr lvl="0" algn="l">
                    <a:buClrTx/>
                    <a:buSzTx/>
                    <a:buFontTx/>
                  </a:pPr>
                  <a:r>
                    <a:rPr lang="zh-CN" altLang="en-US" sz="20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教务系统</a:t>
                  </a:r>
                </a:p>
                <a:p>
                  <a:pPr lvl="0" algn="l">
                    <a:buClrTx/>
                    <a:buSzTx/>
                    <a:buFontTx/>
                  </a:pPr>
                  <a:r>
                    <a:rPr lang="zh-CN" altLang="en-US" sz="14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完善的教务管理体系</a:t>
                  </a:r>
                </a:p>
              </p:txBody>
            </p:sp>
          </p:grpSp>
          <p:sp>
            <p:nvSpPr>
              <p:cNvPr id="58" name="椭圆 57"/>
              <p:cNvSpPr/>
              <p:nvPr/>
            </p:nvSpPr>
            <p:spPr>
              <a:xfrm>
                <a:off x="15976" y="6149"/>
                <a:ext cx="170" cy="170"/>
              </a:xfrm>
              <a:prstGeom prst="ellipse">
                <a:avLst/>
              </a:prstGeom>
              <a:solidFill>
                <a:srgbClr val="70B32E"/>
              </a:solidFill>
              <a:ln w="22225">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sp>
        <p:nvSpPr>
          <p:cNvPr id="60" name="矩形 59"/>
          <p:cNvSpPr/>
          <p:nvPr/>
        </p:nvSpPr>
        <p:spPr>
          <a:xfrm>
            <a:off x="-168275" y="1052830"/>
            <a:ext cx="12417425" cy="1779905"/>
          </a:xfrm>
          <a:prstGeom prst="rect">
            <a:avLst/>
          </a:prstGeom>
          <a:solidFill>
            <a:srgbClr val="74BD4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93" name="组合 92"/>
          <p:cNvGrpSpPr/>
          <p:nvPr/>
        </p:nvGrpSpPr>
        <p:grpSpPr>
          <a:xfrm>
            <a:off x="408940" y="2910205"/>
            <a:ext cx="2874010" cy="3166745"/>
            <a:chOff x="644" y="4946"/>
            <a:chExt cx="4526" cy="4987"/>
          </a:xfrm>
        </p:grpSpPr>
        <p:cxnSp>
          <p:nvCxnSpPr>
            <p:cNvPr id="44" name="直接连接符 43"/>
            <p:cNvCxnSpPr/>
            <p:nvPr/>
          </p:nvCxnSpPr>
          <p:spPr>
            <a:xfrm flipH="1" flipV="1">
              <a:off x="2852" y="6205"/>
              <a:ext cx="1" cy="2041"/>
            </a:xfrm>
            <a:prstGeom prst="line">
              <a:avLst/>
            </a:prstGeom>
            <a:ln>
              <a:solidFill>
                <a:srgbClr val="43A533"/>
              </a:solidFill>
              <a:prstDash val="solid"/>
            </a:ln>
          </p:spPr>
          <p:style>
            <a:lnRef idx="2">
              <a:schemeClr val="accent1"/>
            </a:lnRef>
            <a:fillRef idx="0">
              <a:srgbClr val="FFFFFF"/>
            </a:fillRef>
            <a:effectRef idx="0">
              <a:srgbClr val="FFFFFF"/>
            </a:effectRef>
            <a:fontRef idx="minor">
              <a:schemeClr val="tx1"/>
            </a:fontRef>
          </p:style>
        </p:cxnSp>
        <p:grpSp>
          <p:nvGrpSpPr>
            <p:cNvPr id="57" name="组合 56"/>
            <p:cNvGrpSpPr/>
            <p:nvPr/>
          </p:nvGrpSpPr>
          <p:grpSpPr>
            <a:xfrm>
              <a:off x="644" y="6003"/>
              <a:ext cx="4526" cy="3930"/>
              <a:chOff x="2170" y="6539"/>
              <a:chExt cx="3904" cy="3394"/>
            </a:xfrm>
            <a:scene3d>
              <a:camera prst="isometricLeftDown">
                <a:rot lat="2100000" lon="600000" rev="0"/>
              </a:camera>
              <a:lightRig rig="threePt" dir="t"/>
            </a:scene3d>
          </p:grpSpPr>
          <p:sp>
            <p:nvSpPr>
              <p:cNvPr id="43" name="矩形 42"/>
              <p:cNvSpPr/>
              <p:nvPr/>
            </p:nvSpPr>
            <p:spPr>
              <a:xfrm flipH="1">
                <a:off x="2170" y="6539"/>
                <a:ext cx="3623" cy="3394"/>
              </a:xfrm>
              <a:prstGeom prst="rect">
                <a:avLst/>
              </a:prstGeom>
              <a:gradFill>
                <a:gsLst>
                  <a:gs pos="15000">
                    <a:srgbClr val="FFFFFF">
                      <a:alpha val="0"/>
                    </a:srgbClr>
                  </a:gs>
                  <a:gs pos="58000">
                    <a:schemeClr val="bg1">
                      <a:alpha val="0"/>
                    </a:schemeClr>
                  </a:gs>
                  <a:gs pos="100000">
                    <a:srgbClr val="287C13"/>
                  </a:gs>
                </a:gsLst>
                <a:path path="circle">
                  <a:fillToRect t="100000" r="100000"/>
                </a:path>
                <a:tileRect l="-100000" b="-100000"/>
              </a:gradFill>
              <a:ln w="28575" cmpd="sng">
                <a:gradFill>
                  <a:gsLst>
                    <a:gs pos="0">
                      <a:schemeClr val="accent1">
                        <a:lumMod val="5000"/>
                        <a:lumOff val="95000"/>
                        <a:alpha val="0"/>
                      </a:schemeClr>
                    </a:gs>
                    <a:gs pos="100000">
                      <a:srgbClr val="4E9921"/>
                    </a:gs>
                  </a:gsLst>
                  <a:lin ang="1890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45" name="图片 44"/>
              <p:cNvPicPr/>
              <p:nvPr>
                <p:custDataLst>
                  <p:tags r:id="rId4"/>
                </p:custDataLst>
              </p:nvPr>
            </p:nvPicPr>
            <p:blipFill>
              <a:blip r:embed="rId11" cstate="email">
                <a:extLst>
                  <a:ext uri="{28A0092B-C50C-407E-A947-70E740481C1C}">
                    <a14:useLocalDpi xmlns:a14="http://schemas.microsoft.com/office/drawing/2010/main"/>
                  </a:ext>
                </a:extLst>
              </a:blip>
              <a:stretch>
                <a:fillRect/>
              </a:stretch>
            </p:blipFill>
            <p:spPr>
              <a:xfrm>
                <a:off x="2341" y="6752"/>
                <a:ext cx="3733" cy="2933"/>
              </a:xfrm>
              <a:prstGeom prst="rect">
                <a:avLst/>
              </a:prstGeom>
              <a:noFill/>
              <a:ln w="9525">
                <a:noFill/>
              </a:ln>
            </p:spPr>
          </p:pic>
        </p:grpSp>
        <p:grpSp>
          <p:nvGrpSpPr>
            <p:cNvPr id="89" name="组合 88"/>
            <p:cNvGrpSpPr/>
            <p:nvPr/>
          </p:nvGrpSpPr>
          <p:grpSpPr>
            <a:xfrm>
              <a:off x="1124" y="4946"/>
              <a:ext cx="3650" cy="1496"/>
              <a:chOff x="1124" y="4946"/>
              <a:chExt cx="3650" cy="1496"/>
            </a:xfrm>
            <a:scene3d>
              <a:camera prst="orthographicFront">
                <a:rot lat="2100000" lon="600000" rev="0"/>
              </a:camera>
              <a:lightRig rig="threePt" dir="t"/>
            </a:scene3d>
          </p:grpSpPr>
          <p:grpSp>
            <p:nvGrpSpPr>
              <p:cNvPr id="48" name="组合 47"/>
              <p:cNvGrpSpPr/>
              <p:nvPr/>
            </p:nvGrpSpPr>
            <p:grpSpPr>
              <a:xfrm>
                <a:off x="1124" y="4946"/>
                <a:ext cx="3651" cy="1496"/>
                <a:chOff x="11924" y="8089"/>
                <a:chExt cx="6593" cy="3314"/>
              </a:xfrm>
            </p:grpSpPr>
            <p:sp>
              <p:nvSpPr>
                <p:cNvPr id="53" name="矩形 52"/>
                <p:cNvSpPr/>
                <p:nvPr/>
              </p:nvSpPr>
              <p:spPr>
                <a:xfrm>
                  <a:off x="11924" y="8089"/>
                  <a:ext cx="6591" cy="2450"/>
                </a:xfrm>
                <a:prstGeom prst="rect">
                  <a:avLst/>
                </a:prstGeom>
                <a:solidFill>
                  <a:schemeClr val="accent4">
                    <a:lumMod val="60000"/>
                    <a:lumOff val="40000"/>
                  </a:schemeClr>
                </a:solidFill>
                <a:ln>
                  <a:noFill/>
                </a:ln>
                <a:effectLst>
                  <a:outerShdw blurRad="165100" dist="76200" dir="2700000" algn="tl"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2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54" name="矩形 53"/>
                <p:cNvSpPr/>
                <p:nvPr/>
              </p:nvSpPr>
              <p:spPr>
                <a:xfrm>
                  <a:off x="11926" y="8346"/>
                  <a:ext cx="6591" cy="3057"/>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2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55" name="文本框 54"/>
                <p:cNvSpPr txBox="1"/>
                <p:nvPr/>
              </p:nvSpPr>
              <p:spPr>
                <a:xfrm>
                  <a:off x="11994" y="8645"/>
                  <a:ext cx="6291" cy="2222"/>
                </a:xfrm>
                <a:prstGeom prst="rect">
                  <a:avLst/>
                </a:prstGeom>
                <a:noFill/>
                <a:ln w="9525">
                  <a:noFill/>
                </a:ln>
              </p:spPr>
              <p:txBody>
                <a:bodyPr wrap="square" rtlCol="0" anchor="t">
                  <a:noAutofit/>
                </a:bodyPr>
                <a:lstStyle/>
                <a:p>
                  <a:pPr lvl="0" algn="l">
                    <a:buClrTx/>
                    <a:buSzTx/>
                    <a:buFontTx/>
                  </a:pPr>
                  <a:r>
                    <a:rPr lang="zh-CN" altLang="en-US" sz="20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教学与科研</a:t>
                  </a:r>
                </a:p>
                <a:p>
                  <a:pPr lvl="0" algn="l">
                    <a:buClrTx/>
                    <a:buSzTx/>
                    <a:buFontTx/>
                  </a:pPr>
                  <a:r>
                    <a:rPr lang="zh-CN" altLang="en-US" sz="14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注重教学质量与学生发展</a:t>
                  </a:r>
                </a:p>
              </p:txBody>
            </p:sp>
          </p:grpSp>
          <p:sp>
            <p:nvSpPr>
              <p:cNvPr id="56" name="椭圆 55"/>
              <p:cNvSpPr/>
              <p:nvPr/>
            </p:nvSpPr>
            <p:spPr>
              <a:xfrm>
                <a:off x="2766" y="6160"/>
                <a:ext cx="170" cy="170"/>
              </a:xfrm>
              <a:prstGeom prst="ellipse">
                <a:avLst/>
              </a:prstGeom>
              <a:solidFill>
                <a:srgbClr val="70B32E"/>
              </a:solidFill>
              <a:ln w="22225">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grpSp>
      <p:cxnSp>
        <p:nvCxnSpPr>
          <p:cNvPr id="63" name="直接连接符 62"/>
          <p:cNvCxnSpPr/>
          <p:nvPr/>
        </p:nvCxnSpPr>
        <p:spPr>
          <a:xfrm flipH="1" flipV="1">
            <a:off x="4726305" y="3709670"/>
            <a:ext cx="635" cy="1296035"/>
          </a:xfrm>
          <a:prstGeom prst="line">
            <a:avLst/>
          </a:prstGeom>
          <a:ln>
            <a:solidFill>
              <a:srgbClr val="43A533"/>
            </a:solidFill>
            <a:prstDash val="solid"/>
          </a:ln>
        </p:spPr>
        <p:style>
          <a:lnRef idx="2">
            <a:schemeClr val="accent1"/>
          </a:lnRef>
          <a:fillRef idx="0">
            <a:srgbClr val="FFFFFF"/>
          </a:fillRef>
          <a:effectRef idx="0">
            <a:srgbClr val="FFFFFF"/>
          </a:effectRef>
          <a:fontRef idx="minor">
            <a:schemeClr val="tx1"/>
          </a:fontRef>
        </p:style>
      </p:cxnSp>
      <p:grpSp>
        <p:nvGrpSpPr>
          <p:cNvPr id="64" name="组合 63"/>
          <p:cNvGrpSpPr/>
          <p:nvPr/>
        </p:nvGrpSpPr>
        <p:grpSpPr>
          <a:xfrm flipH="1">
            <a:off x="3540760" y="3921760"/>
            <a:ext cx="2478405" cy="2155190"/>
            <a:chOff x="1889" y="6539"/>
            <a:chExt cx="3903" cy="3394"/>
          </a:xfrm>
          <a:scene3d>
            <a:camera prst="isometricRightUp">
              <a:rot lat="2100000" lon="21593999" rev="0"/>
            </a:camera>
            <a:lightRig rig="threePt" dir="t"/>
          </a:scene3d>
        </p:grpSpPr>
        <p:sp>
          <p:nvSpPr>
            <p:cNvPr id="65" name="矩形 64"/>
            <p:cNvSpPr/>
            <p:nvPr/>
          </p:nvSpPr>
          <p:spPr>
            <a:xfrm>
              <a:off x="2170" y="6539"/>
              <a:ext cx="3623" cy="3394"/>
            </a:xfrm>
            <a:prstGeom prst="rect">
              <a:avLst/>
            </a:prstGeom>
            <a:gradFill>
              <a:gsLst>
                <a:gs pos="15000">
                  <a:srgbClr val="FFFFFF">
                    <a:alpha val="0"/>
                  </a:srgbClr>
                </a:gs>
                <a:gs pos="58000">
                  <a:schemeClr val="bg1">
                    <a:alpha val="0"/>
                  </a:schemeClr>
                </a:gs>
                <a:gs pos="100000">
                  <a:srgbClr val="287C13"/>
                </a:gs>
              </a:gsLst>
              <a:path path="circle">
                <a:fillToRect t="100000" r="100000"/>
              </a:path>
              <a:tileRect l="-100000" b="-100000"/>
            </a:gradFill>
            <a:ln w="28575" cmpd="sng">
              <a:gradFill>
                <a:gsLst>
                  <a:gs pos="0">
                    <a:schemeClr val="accent1">
                      <a:lumMod val="5000"/>
                      <a:lumOff val="95000"/>
                      <a:alpha val="0"/>
                    </a:schemeClr>
                  </a:gs>
                  <a:gs pos="100000">
                    <a:srgbClr val="4E9921"/>
                  </a:gs>
                </a:gsLst>
                <a:lin ang="18900000" scaled="1"/>
              </a:gra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66" name="图片 65"/>
            <p:cNvPicPr/>
            <p:nvPr>
              <p:custDataLst>
                <p:tags r:id="rId3"/>
              </p:custDataLst>
            </p:nvPr>
          </p:nvPicPr>
          <p:blipFill>
            <a:blip r:embed="rId12" cstate="email">
              <a:extLst>
                <a:ext uri="{28A0092B-C50C-407E-A947-70E740481C1C}">
                  <a14:useLocalDpi xmlns:a14="http://schemas.microsoft.com/office/drawing/2010/main"/>
                </a:ext>
              </a:extLst>
            </a:blip>
            <a:stretch>
              <a:fillRect/>
            </a:stretch>
          </p:blipFill>
          <p:spPr>
            <a:xfrm>
              <a:off x="1889" y="6752"/>
              <a:ext cx="3733" cy="2933"/>
            </a:xfrm>
            <a:prstGeom prst="rect">
              <a:avLst/>
            </a:prstGeom>
            <a:noFill/>
            <a:ln w="9525">
              <a:noFill/>
            </a:ln>
          </p:spPr>
        </p:pic>
      </p:grpSp>
      <p:grpSp>
        <p:nvGrpSpPr>
          <p:cNvPr id="94" name="组合 93"/>
          <p:cNvGrpSpPr/>
          <p:nvPr/>
        </p:nvGrpSpPr>
        <p:grpSpPr>
          <a:xfrm>
            <a:off x="3629025" y="3053715"/>
            <a:ext cx="2318385" cy="1022350"/>
            <a:chOff x="6224" y="4898"/>
            <a:chExt cx="3651" cy="1610"/>
          </a:xfrm>
          <a:scene3d>
            <a:camera prst="orthographicFront">
              <a:rot lat="2100000" lon="21540000" rev="0"/>
            </a:camera>
            <a:lightRig rig="threePt" dir="t"/>
          </a:scene3d>
        </p:grpSpPr>
        <p:sp>
          <p:nvSpPr>
            <p:cNvPr id="70" name="矩形 69"/>
            <p:cNvSpPr/>
            <p:nvPr/>
          </p:nvSpPr>
          <p:spPr>
            <a:xfrm>
              <a:off x="6224" y="4898"/>
              <a:ext cx="3650" cy="1106"/>
            </a:xfrm>
            <a:prstGeom prst="rect">
              <a:avLst/>
            </a:prstGeom>
            <a:solidFill>
              <a:schemeClr val="accent4">
                <a:lumMod val="60000"/>
                <a:lumOff val="40000"/>
              </a:schemeClr>
            </a:solidFill>
            <a:ln>
              <a:noFill/>
            </a:ln>
            <a:effectLst>
              <a:outerShdw blurRad="165100" dist="76200" dir="2700000" algn="tl"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2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71" name="矩形 70"/>
            <p:cNvSpPr/>
            <p:nvPr/>
          </p:nvSpPr>
          <p:spPr>
            <a:xfrm>
              <a:off x="6225" y="5014"/>
              <a:ext cx="3650" cy="138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2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72" name="文本框 71"/>
            <p:cNvSpPr txBox="1"/>
            <p:nvPr/>
          </p:nvSpPr>
          <p:spPr>
            <a:xfrm>
              <a:off x="6263" y="5262"/>
              <a:ext cx="3216" cy="1003"/>
            </a:xfrm>
            <a:prstGeom prst="rect">
              <a:avLst/>
            </a:prstGeom>
            <a:noFill/>
          </p:spPr>
          <p:txBody>
            <a:bodyPr wrap="square" rtlCol="0" anchor="t">
              <a:noAutofit/>
            </a:bodyPr>
            <a:lstStyle/>
            <a:p>
              <a:pPr lvl="0" algn="l">
                <a:buClrTx/>
                <a:buSzTx/>
                <a:buFontTx/>
              </a:pPr>
              <a:r>
                <a:rPr lang="zh-CN" altLang="en-US" sz="20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科研管理</a:t>
              </a:r>
            </a:p>
            <a:p>
              <a:pPr lvl="0" algn="l">
                <a:buClrTx/>
                <a:buSzTx/>
                <a:buFontTx/>
              </a:pPr>
              <a:r>
                <a:rPr lang="zh-CN" altLang="en-US" sz="14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网络教学科研管理</a:t>
              </a:r>
            </a:p>
          </p:txBody>
        </p:sp>
        <p:sp>
          <p:nvSpPr>
            <p:cNvPr id="73" name="椭圆 72"/>
            <p:cNvSpPr/>
            <p:nvPr/>
          </p:nvSpPr>
          <p:spPr>
            <a:xfrm>
              <a:off x="7866" y="6338"/>
              <a:ext cx="170" cy="170"/>
            </a:xfrm>
            <a:prstGeom prst="ellipse">
              <a:avLst/>
            </a:prstGeom>
            <a:solidFill>
              <a:srgbClr val="70B32E"/>
            </a:solidFill>
            <a:ln w="22225">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sp>
        <p:nvSpPr>
          <p:cNvPr id="77" name="矩形 76"/>
          <p:cNvSpPr/>
          <p:nvPr/>
        </p:nvSpPr>
        <p:spPr>
          <a:xfrm>
            <a:off x="6454775" y="3921760"/>
            <a:ext cx="2300605" cy="2155190"/>
          </a:xfrm>
          <a:prstGeom prst="rect">
            <a:avLst/>
          </a:prstGeom>
          <a:gradFill>
            <a:gsLst>
              <a:gs pos="15000">
                <a:srgbClr val="FFFFFF">
                  <a:alpha val="0"/>
                </a:srgbClr>
              </a:gs>
              <a:gs pos="58000">
                <a:schemeClr val="bg1">
                  <a:alpha val="0"/>
                </a:schemeClr>
              </a:gs>
              <a:gs pos="100000">
                <a:srgbClr val="287C13"/>
              </a:gs>
            </a:gsLst>
            <a:path path="circle">
              <a:fillToRect t="100000" r="100000"/>
            </a:path>
            <a:tileRect l="-100000" b="-100000"/>
          </a:gradFill>
          <a:ln w="28575" cmpd="sng">
            <a:gradFill>
              <a:gsLst>
                <a:gs pos="0">
                  <a:schemeClr val="accent1">
                    <a:lumMod val="5000"/>
                    <a:lumOff val="95000"/>
                    <a:alpha val="0"/>
                  </a:schemeClr>
                </a:gs>
                <a:gs pos="100000">
                  <a:srgbClr val="4E9921"/>
                </a:gs>
              </a:gsLst>
              <a:lin ang="18900000" scaled="1"/>
            </a:gradFill>
            <a:prstDash val="solid"/>
          </a:ln>
          <a:scene3d>
            <a:camera prst="isometricRightUp">
              <a:rot lat="2100000" lon="21593999" rev="0"/>
            </a:camera>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cxnSp>
        <p:nvCxnSpPr>
          <p:cNvPr id="75" name="直接连接符 74"/>
          <p:cNvCxnSpPr/>
          <p:nvPr/>
        </p:nvCxnSpPr>
        <p:spPr>
          <a:xfrm flipH="1" flipV="1">
            <a:off x="7461885" y="3709670"/>
            <a:ext cx="635" cy="1296035"/>
          </a:xfrm>
          <a:prstGeom prst="line">
            <a:avLst/>
          </a:prstGeom>
          <a:ln>
            <a:solidFill>
              <a:srgbClr val="43A533"/>
            </a:solidFill>
            <a:prstDash val="solid"/>
          </a:ln>
        </p:spPr>
        <p:style>
          <a:lnRef idx="2">
            <a:schemeClr val="accent1"/>
          </a:lnRef>
          <a:fillRef idx="0">
            <a:srgbClr val="FFFFFF"/>
          </a:fillRef>
          <a:effectRef idx="0">
            <a:srgbClr val="FFFFFF"/>
          </a:effectRef>
          <a:fontRef idx="minor">
            <a:schemeClr val="tx1"/>
          </a:fontRef>
        </p:style>
      </p:cxnSp>
      <p:pic>
        <p:nvPicPr>
          <p:cNvPr id="78" name="图片 77"/>
          <p:cNvPicPr/>
          <p:nvPr>
            <p:custDataLst>
              <p:tags r:id="rId2"/>
            </p:custDataLst>
          </p:nvPr>
        </p:nvPicPr>
        <p:blipFill>
          <a:blip r:embed="rId12" cstate="email">
            <a:extLst>
              <a:ext uri="{28A0092B-C50C-407E-A947-70E740481C1C}">
                <a14:useLocalDpi xmlns:a14="http://schemas.microsoft.com/office/drawing/2010/main"/>
              </a:ext>
            </a:extLst>
          </a:blip>
          <a:stretch>
            <a:fillRect/>
          </a:stretch>
        </p:blipFill>
        <p:spPr>
          <a:xfrm>
            <a:off x="6276340" y="4057015"/>
            <a:ext cx="2370455" cy="1862455"/>
          </a:xfrm>
          <a:prstGeom prst="rect">
            <a:avLst/>
          </a:prstGeom>
          <a:noFill/>
          <a:ln w="9525">
            <a:noFill/>
          </a:ln>
          <a:scene3d>
            <a:camera prst="isometricRightUp">
              <a:rot lat="2100000" lon="21593999" rev="0"/>
            </a:camera>
            <a:lightRig rig="threePt" dir="t"/>
          </a:scene3d>
        </p:spPr>
      </p:pic>
      <p:grpSp>
        <p:nvGrpSpPr>
          <p:cNvPr id="92" name="组合 91"/>
          <p:cNvGrpSpPr/>
          <p:nvPr/>
        </p:nvGrpSpPr>
        <p:grpSpPr>
          <a:xfrm>
            <a:off x="6364605" y="3053715"/>
            <a:ext cx="2318385" cy="1022350"/>
            <a:chOff x="10035" y="4935"/>
            <a:chExt cx="3651" cy="1610"/>
          </a:xfrm>
          <a:scene3d>
            <a:camera prst="orthographicFront">
              <a:rot lat="2100000" lon="21540000" rev="0"/>
            </a:camera>
            <a:lightRig rig="threePt" dir="t"/>
          </a:scene3d>
        </p:grpSpPr>
        <p:sp>
          <p:nvSpPr>
            <p:cNvPr id="80" name="矩形 79"/>
            <p:cNvSpPr/>
            <p:nvPr/>
          </p:nvSpPr>
          <p:spPr>
            <a:xfrm>
              <a:off x="10035" y="4935"/>
              <a:ext cx="3650" cy="1106"/>
            </a:xfrm>
            <a:prstGeom prst="rect">
              <a:avLst/>
            </a:prstGeom>
            <a:solidFill>
              <a:schemeClr val="accent4">
                <a:lumMod val="60000"/>
                <a:lumOff val="40000"/>
              </a:schemeClr>
            </a:solidFill>
            <a:ln>
              <a:noFill/>
            </a:ln>
            <a:effectLst>
              <a:outerShdw blurRad="165100" dist="76200" dir="2700000" algn="tl" rotWithShape="0">
                <a:srgbClr val="267A12">
                  <a:alpha val="40000"/>
                </a:srgb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2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1" name="矩形 80"/>
            <p:cNvSpPr/>
            <p:nvPr/>
          </p:nvSpPr>
          <p:spPr>
            <a:xfrm>
              <a:off x="10036" y="5051"/>
              <a:ext cx="3650" cy="138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2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82" name="文本框 81"/>
            <p:cNvSpPr txBox="1"/>
            <p:nvPr/>
          </p:nvSpPr>
          <p:spPr>
            <a:xfrm>
              <a:off x="10074" y="5299"/>
              <a:ext cx="3216" cy="1003"/>
            </a:xfrm>
            <a:prstGeom prst="rect">
              <a:avLst/>
            </a:prstGeom>
            <a:noFill/>
          </p:spPr>
          <p:txBody>
            <a:bodyPr wrap="square" rtlCol="0" anchor="t">
              <a:noAutofit/>
            </a:bodyPr>
            <a:lstStyle/>
            <a:p>
              <a:pPr lvl="0" algn="l">
                <a:buClrTx/>
                <a:buSzTx/>
                <a:buFontTx/>
              </a:pPr>
              <a:r>
                <a:rPr lang="zh-CN" altLang="en-US" sz="2000" dirty="0">
                  <a:gradFill>
                    <a:gsLst>
                      <a:gs pos="96000">
                        <a:srgbClr val="325E3C"/>
                      </a:gs>
                      <a:gs pos="0">
                        <a:srgbClr val="3AA32F"/>
                      </a:gs>
                    </a:gsLst>
                    <a:lin ang="5400000" scaled="0"/>
                  </a:gradFill>
                  <a:effectLst/>
                  <a:ea typeface="微软雅黑" panose="020B0503020204020204" pitchFamily="34" charset="-122"/>
                  <a:cs typeface="Allan" panose="02000803000000000000" charset="0"/>
                  <a:sym typeface="Arial" panose="020B0604020202020204" pitchFamily="34" charset="0"/>
                </a:rPr>
                <a:t>教学改革</a:t>
              </a:r>
            </a:p>
            <a:p>
              <a:pPr lvl="0" algn="l">
                <a:buClrTx/>
                <a:buSzTx/>
                <a:buFontTx/>
              </a:pPr>
              <a:r>
                <a:rPr lang="zh-CN" altLang="en-US" sz="1400" dirty="0">
                  <a:solidFill>
                    <a:schemeClr val="tx1">
                      <a:lumMod val="65000"/>
                      <a:lumOff val="35000"/>
                    </a:schemeClr>
                  </a:solidFill>
                  <a:ea typeface="微软雅黑" panose="020B0503020204020204" pitchFamily="34" charset="-122"/>
                  <a:cs typeface="字体家AI造字剑客" panose="03000503000000000000" charset="-122"/>
                  <a:sym typeface="Arial" panose="020B0604020202020204" pitchFamily="34" charset="0"/>
                </a:rPr>
                <a:t>持续推进教学改革项目</a:t>
              </a:r>
            </a:p>
          </p:txBody>
        </p:sp>
        <p:sp>
          <p:nvSpPr>
            <p:cNvPr id="83" name="椭圆 82"/>
            <p:cNvSpPr/>
            <p:nvPr/>
          </p:nvSpPr>
          <p:spPr>
            <a:xfrm>
              <a:off x="11677" y="6375"/>
              <a:ext cx="170" cy="170"/>
            </a:xfrm>
            <a:prstGeom prst="ellipse">
              <a:avLst/>
            </a:prstGeom>
            <a:solidFill>
              <a:srgbClr val="70B32E"/>
            </a:solidFill>
            <a:ln w="22225">
              <a:solidFill>
                <a:schemeClr val="bg1"/>
              </a:solidFill>
            </a:ln>
            <a:effectLst>
              <a:glow rad="228600">
                <a:srgbClr val="70B32E">
                  <a:alpha val="21000"/>
                </a:srgb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cxnSp>
        <p:nvCxnSpPr>
          <p:cNvPr id="97" name="直接连接符 96"/>
          <p:cNvCxnSpPr/>
          <p:nvPr/>
        </p:nvCxnSpPr>
        <p:spPr>
          <a:xfrm>
            <a:off x="1415415" y="5877560"/>
            <a:ext cx="9217025" cy="71755"/>
          </a:xfrm>
          <a:prstGeom prst="line">
            <a:avLst/>
          </a:prstGeom>
          <a:ln w="53975">
            <a:gradFill>
              <a:gsLst>
                <a:gs pos="100000">
                  <a:schemeClr val="accent1">
                    <a:lumMod val="5000"/>
                    <a:lumOff val="95000"/>
                    <a:alpha val="0"/>
                  </a:schemeClr>
                </a:gs>
                <a:gs pos="52000">
                  <a:schemeClr val="bg1">
                    <a:alpha val="61000"/>
                  </a:schemeClr>
                </a:gs>
              </a:gsLst>
              <a:path path="circle">
                <a:fillToRect l="50000" t="50000" r="50000" b="50000"/>
              </a:path>
              <a:tileRect/>
            </a:gradFill>
          </a:ln>
          <a:effectLst>
            <a:outerShdw blurRad="50800" dist="38100" dir="5400000" sx="99000" sy="99000" algn="t" rotWithShape="0">
              <a:prstClr val="black">
                <a:alpha val="40000"/>
              </a:prstClr>
            </a:outerShdw>
          </a:effectLst>
          <a:scene3d>
            <a:camera prst="orthographicFront">
              <a:rot lat="0" lon="0" rev="0"/>
            </a:camera>
            <a:lightRig rig="threePt" dir="t">
              <a:rot lat="0" lon="0" rev="0"/>
            </a:lightRig>
          </a:scene3d>
          <a:sp3d/>
        </p:spPr>
        <p:style>
          <a:lnRef idx="2">
            <a:schemeClr val="accent1"/>
          </a:lnRef>
          <a:fillRef idx="0">
            <a:srgbClr val="FFFFFF"/>
          </a:fillRef>
          <a:effectRef idx="0">
            <a:srgbClr val="FFFFFF"/>
          </a:effectRef>
          <a:fontRef idx="minor">
            <a:schemeClr val="tx1"/>
          </a:fontRef>
        </p:style>
      </p:cxnSp>
      <p:grpSp>
        <p:nvGrpSpPr>
          <p:cNvPr id="30" name="组合 29"/>
          <p:cNvGrpSpPr/>
          <p:nvPr/>
        </p:nvGrpSpPr>
        <p:grpSpPr>
          <a:xfrm>
            <a:off x="611823" y="1148715"/>
            <a:ext cx="10968355" cy="1527810"/>
            <a:chOff x="2330" y="1809"/>
            <a:chExt cx="17273" cy="2406"/>
          </a:xfrm>
        </p:grpSpPr>
        <p:grpSp>
          <p:nvGrpSpPr>
            <p:cNvPr id="10" name="组合 9"/>
            <p:cNvGrpSpPr/>
            <p:nvPr/>
          </p:nvGrpSpPr>
          <p:grpSpPr>
            <a:xfrm>
              <a:off x="12168" y="1809"/>
              <a:ext cx="2516" cy="2406"/>
              <a:chOff x="1435" y="1747"/>
              <a:chExt cx="2516" cy="2406"/>
            </a:xfrm>
          </p:grpSpPr>
          <p:sp>
            <p:nvSpPr>
              <p:cNvPr id="4" name="椭圆 3"/>
              <p:cNvSpPr/>
              <p:nvPr/>
            </p:nvSpPr>
            <p:spPr>
              <a:xfrm>
                <a:off x="1435" y="1747"/>
                <a:ext cx="2517" cy="2406"/>
              </a:xfrm>
              <a:prstGeom prst="ellipse">
                <a:avLst/>
              </a:prstGeom>
              <a:solidFill>
                <a:schemeClr val="accent4">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1600">
                    <a:solidFill>
                      <a:schemeClr val="tx1">
                        <a:lumMod val="50000"/>
                        <a:lumOff val="50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添加你的</a:t>
                </a:r>
              </a:p>
              <a:p>
                <a:pPr algn="ctr"/>
                <a:endParaRPr lang="zh-CN" altLang="en-US" sz="1600">
                  <a:solidFill>
                    <a:schemeClr val="tx1">
                      <a:lumMod val="50000"/>
                      <a:lumOff val="50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a:p>
                <a:pPr algn="ctr"/>
                <a:endParaRPr lang="zh-CN" altLang="en-US" sz="2400">
                  <a:solidFill>
                    <a:srgbClr val="43A533"/>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5" name="文本框 4"/>
              <p:cNvSpPr txBox="1"/>
              <p:nvPr/>
            </p:nvSpPr>
            <p:spPr>
              <a:xfrm>
                <a:off x="1538" y="2792"/>
                <a:ext cx="2311" cy="725"/>
              </a:xfrm>
              <a:prstGeom prst="rect">
                <a:avLst/>
              </a:prstGeom>
              <a:noFill/>
            </p:spPr>
            <p:txBody>
              <a:bodyPr wrap="square" rtlCol="0" anchor="t">
                <a:spAutoFit/>
              </a:bodyPr>
              <a:lstStyle/>
              <a:p>
                <a:r>
                  <a:rPr lang="zh-CN" altLang="en-US" sz="2400" b="1">
                    <a:solidFill>
                      <a:srgbClr val="43A533"/>
                    </a:solidFill>
                    <a:ea typeface="微软雅黑" panose="020B0503020204020204" pitchFamily="34" charset="-122"/>
                    <a:cs typeface="Allan" panose="02000803000000000000" charset="0"/>
                    <a:sym typeface="Arial" panose="020B0604020202020204" pitchFamily="34" charset="0"/>
                  </a:rPr>
                  <a:t>要点内容</a:t>
                </a:r>
              </a:p>
            </p:txBody>
          </p:sp>
        </p:grpSp>
        <p:sp>
          <p:nvSpPr>
            <p:cNvPr id="6" name="任意多边形 5"/>
            <p:cNvSpPr/>
            <p:nvPr/>
          </p:nvSpPr>
          <p:spPr>
            <a:xfrm>
              <a:off x="14920" y="2215"/>
              <a:ext cx="1931" cy="1594"/>
            </a:xfrm>
            <a:custGeom>
              <a:avLst/>
              <a:gdLst>
                <a:gd name="connsiteX0" fmla="*/ 40 w 1931"/>
                <a:gd name="connsiteY0" fmla="*/ 0 h 1594"/>
                <a:gd name="connsiteX1" fmla="*/ 1307 w 1931"/>
                <a:gd name="connsiteY1" fmla="*/ 565 h 1594"/>
                <a:gd name="connsiteX2" fmla="*/ 1307 w 1931"/>
                <a:gd name="connsiteY2" fmla="*/ 253 h 1594"/>
                <a:gd name="connsiteX3" fmla="*/ 1931 w 1931"/>
                <a:gd name="connsiteY3" fmla="*/ 877 h 1594"/>
                <a:gd name="connsiteX4" fmla="*/ 1307 w 1931"/>
                <a:gd name="connsiteY4" fmla="*/ 1501 h 1594"/>
                <a:gd name="connsiteX5" fmla="*/ 1307 w 1931"/>
                <a:gd name="connsiteY5" fmla="*/ 1189 h 1594"/>
                <a:gd name="connsiteX6" fmla="*/ 0 w 1931"/>
                <a:gd name="connsiteY6" fmla="*/ 1594 h 1594"/>
                <a:gd name="connsiteX7" fmla="*/ 40 w 1931"/>
                <a:gd name="connsiteY7" fmla="*/ 0 h 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1" h="1594">
                  <a:moveTo>
                    <a:pt x="40" y="0"/>
                  </a:moveTo>
                  <a:lnTo>
                    <a:pt x="1307" y="565"/>
                  </a:lnTo>
                  <a:lnTo>
                    <a:pt x="1307" y="253"/>
                  </a:lnTo>
                  <a:lnTo>
                    <a:pt x="1931" y="877"/>
                  </a:lnTo>
                  <a:lnTo>
                    <a:pt x="1307" y="1501"/>
                  </a:lnTo>
                  <a:lnTo>
                    <a:pt x="1307" y="1189"/>
                  </a:lnTo>
                  <a:lnTo>
                    <a:pt x="0" y="1594"/>
                  </a:lnTo>
                  <a:lnTo>
                    <a:pt x="40" y="0"/>
                  </a:lnTo>
                  <a:close/>
                </a:path>
              </a:pathLst>
            </a:custGeom>
            <a:gradFill>
              <a:gsLst>
                <a:gs pos="6000">
                  <a:schemeClr val="bg1">
                    <a:alpha val="0"/>
                  </a:schemeClr>
                </a:gs>
                <a:gs pos="100000">
                  <a:schemeClr val="bg1"/>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14" name="组合 13"/>
            <p:cNvGrpSpPr/>
            <p:nvPr/>
          </p:nvGrpSpPr>
          <p:grpSpPr>
            <a:xfrm>
              <a:off x="7249" y="1809"/>
              <a:ext cx="2516" cy="2406"/>
              <a:chOff x="1435" y="1747"/>
              <a:chExt cx="2516" cy="2406"/>
            </a:xfrm>
          </p:grpSpPr>
          <p:sp>
            <p:nvSpPr>
              <p:cNvPr id="15" name="椭圆 14"/>
              <p:cNvSpPr/>
              <p:nvPr/>
            </p:nvSpPr>
            <p:spPr>
              <a:xfrm>
                <a:off x="1435" y="1747"/>
                <a:ext cx="2517" cy="2406"/>
              </a:xfrm>
              <a:prstGeom prst="ellipse">
                <a:avLst/>
              </a:prstGeom>
              <a:solidFill>
                <a:schemeClr val="accent4">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1600">
                    <a:solidFill>
                      <a:schemeClr val="tx1">
                        <a:lumMod val="50000"/>
                        <a:lumOff val="50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添加你的</a:t>
                </a:r>
              </a:p>
              <a:p>
                <a:pPr algn="ctr"/>
                <a:endParaRPr lang="zh-CN" altLang="en-US" sz="1600">
                  <a:solidFill>
                    <a:schemeClr val="tx1">
                      <a:lumMod val="50000"/>
                      <a:lumOff val="50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a:p>
                <a:pPr algn="ctr"/>
                <a:endParaRPr lang="zh-CN" altLang="en-US" sz="2400">
                  <a:solidFill>
                    <a:srgbClr val="43A533"/>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6" name="文本框 15"/>
              <p:cNvSpPr txBox="1"/>
              <p:nvPr/>
            </p:nvSpPr>
            <p:spPr>
              <a:xfrm>
                <a:off x="1538" y="2792"/>
                <a:ext cx="2311" cy="725"/>
              </a:xfrm>
              <a:prstGeom prst="rect">
                <a:avLst/>
              </a:prstGeom>
              <a:noFill/>
            </p:spPr>
            <p:txBody>
              <a:bodyPr wrap="square" rtlCol="0" anchor="t">
                <a:spAutoFit/>
              </a:bodyPr>
              <a:lstStyle/>
              <a:p>
                <a:r>
                  <a:rPr lang="zh-CN" altLang="en-US" sz="2400" b="1">
                    <a:solidFill>
                      <a:srgbClr val="43A533"/>
                    </a:solidFill>
                    <a:ea typeface="微软雅黑" panose="020B0503020204020204" pitchFamily="34" charset="-122"/>
                    <a:cs typeface="Allan" panose="02000803000000000000" charset="0"/>
                    <a:sym typeface="Arial" panose="020B0604020202020204" pitchFamily="34" charset="0"/>
                  </a:rPr>
                  <a:t>要点内容</a:t>
                </a:r>
              </a:p>
            </p:txBody>
          </p:sp>
        </p:grpSp>
        <p:sp>
          <p:nvSpPr>
            <p:cNvPr id="17" name="任意多边形 16"/>
            <p:cNvSpPr/>
            <p:nvPr/>
          </p:nvSpPr>
          <p:spPr>
            <a:xfrm>
              <a:off x="10001" y="2215"/>
              <a:ext cx="1931" cy="1594"/>
            </a:xfrm>
            <a:custGeom>
              <a:avLst/>
              <a:gdLst>
                <a:gd name="connsiteX0" fmla="*/ 40 w 1931"/>
                <a:gd name="connsiteY0" fmla="*/ 0 h 1594"/>
                <a:gd name="connsiteX1" fmla="*/ 1307 w 1931"/>
                <a:gd name="connsiteY1" fmla="*/ 565 h 1594"/>
                <a:gd name="connsiteX2" fmla="*/ 1307 w 1931"/>
                <a:gd name="connsiteY2" fmla="*/ 253 h 1594"/>
                <a:gd name="connsiteX3" fmla="*/ 1931 w 1931"/>
                <a:gd name="connsiteY3" fmla="*/ 877 h 1594"/>
                <a:gd name="connsiteX4" fmla="*/ 1307 w 1931"/>
                <a:gd name="connsiteY4" fmla="*/ 1501 h 1594"/>
                <a:gd name="connsiteX5" fmla="*/ 1307 w 1931"/>
                <a:gd name="connsiteY5" fmla="*/ 1189 h 1594"/>
                <a:gd name="connsiteX6" fmla="*/ 0 w 1931"/>
                <a:gd name="connsiteY6" fmla="*/ 1594 h 1594"/>
                <a:gd name="connsiteX7" fmla="*/ 40 w 1931"/>
                <a:gd name="connsiteY7" fmla="*/ 0 h 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1" h="1594">
                  <a:moveTo>
                    <a:pt x="40" y="0"/>
                  </a:moveTo>
                  <a:lnTo>
                    <a:pt x="1307" y="565"/>
                  </a:lnTo>
                  <a:lnTo>
                    <a:pt x="1307" y="253"/>
                  </a:lnTo>
                  <a:lnTo>
                    <a:pt x="1931" y="877"/>
                  </a:lnTo>
                  <a:lnTo>
                    <a:pt x="1307" y="1501"/>
                  </a:lnTo>
                  <a:lnTo>
                    <a:pt x="1307" y="1189"/>
                  </a:lnTo>
                  <a:lnTo>
                    <a:pt x="0" y="1594"/>
                  </a:lnTo>
                  <a:lnTo>
                    <a:pt x="40" y="0"/>
                  </a:lnTo>
                  <a:close/>
                </a:path>
              </a:pathLst>
            </a:custGeom>
            <a:gradFill>
              <a:gsLst>
                <a:gs pos="6000">
                  <a:schemeClr val="bg1">
                    <a:alpha val="0"/>
                  </a:schemeClr>
                </a:gs>
                <a:gs pos="100000">
                  <a:schemeClr val="bg1"/>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20" name="组合 19"/>
            <p:cNvGrpSpPr/>
            <p:nvPr/>
          </p:nvGrpSpPr>
          <p:grpSpPr>
            <a:xfrm>
              <a:off x="2330" y="1809"/>
              <a:ext cx="2516" cy="2406"/>
              <a:chOff x="1435" y="1747"/>
              <a:chExt cx="2516" cy="2406"/>
            </a:xfrm>
          </p:grpSpPr>
          <p:sp>
            <p:nvSpPr>
              <p:cNvPr id="21" name="椭圆 20"/>
              <p:cNvSpPr/>
              <p:nvPr/>
            </p:nvSpPr>
            <p:spPr>
              <a:xfrm>
                <a:off x="1435" y="1747"/>
                <a:ext cx="2517" cy="2406"/>
              </a:xfrm>
              <a:prstGeom prst="ellipse">
                <a:avLst/>
              </a:prstGeom>
              <a:solidFill>
                <a:schemeClr val="accent4">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1600">
                    <a:solidFill>
                      <a:schemeClr val="tx1">
                        <a:lumMod val="50000"/>
                        <a:lumOff val="50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添加你的</a:t>
                </a:r>
              </a:p>
              <a:p>
                <a:pPr algn="ctr"/>
                <a:endParaRPr lang="zh-CN" altLang="en-US" sz="1600">
                  <a:solidFill>
                    <a:schemeClr val="tx1">
                      <a:lumMod val="50000"/>
                      <a:lumOff val="50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a:p>
                <a:pPr algn="ctr"/>
                <a:endParaRPr lang="zh-CN" altLang="en-US" sz="2400">
                  <a:solidFill>
                    <a:srgbClr val="43A533"/>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2" name="文本框 21"/>
              <p:cNvSpPr txBox="1"/>
              <p:nvPr/>
            </p:nvSpPr>
            <p:spPr>
              <a:xfrm>
                <a:off x="1538" y="2792"/>
                <a:ext cx="2311" cy="725"/>
              </a:xfrm>
              <a:prstGeom prst="rect">
                <a:avLst/>
              </a:prstGeom>
              <a:noFill/>
            </p:spPr>
            <p:txBody>
              <a:bodyPr wrap="square" rtlCol="0" anchor="t">
                <a:spAutoFit/>
              </a:bodyPr>
              <a:lstStyle/>
              <a:p>
                <a:r>
                  <a:rPr lang="zh-CN" altLang="en-US" sz="2400" b="1">
                    <a:solidFill>
                      <a:srgbClr val="43A533"/>
                    </a:solidFill>
                    <a:ea typeface="微软雅黑" panose="020B0503020204020204" pitchFamily="34" charset="-122"/>
                    <a:cs typeface="Allan" panose="02000803000000000000" charset="0"/>
                    <a:sym typeface="Arial" panose="020B0604020202020204" pitchFamily="34" charset="0"/>
                  </a:rPr>
                  <a:t>要点内容</a:t>
                </a:r>
              </a:p>
            </p:txBody>
          </p:sp>
        </p:grpSp>
        <p:sp>
          <p:nvSpPr>
            <p:cNvPr id="26" name="任意多边形 25"/>
            <p:cNvSpPr/>
            <p:nvPr/>
          </p:nvSpPr>
          <p:spPr>
            <a:xfrm>
              <a:off x="5082" y="2215"/>
              <a:ext cx="1931" cy="1594"/>
            </a:xfrm>
            <a:custGeom>
              <a:avLst/>
              <a:gdLst>
                <a:gd name="connsiteX0" fmla="*/ 40 w 1931"/>
                <a:gd name="connsiteY0" fmla="*/ 0 h 1594"/>
                <a:gd name="connsiteX1" fmla="*/ 1307 w 1931"/>
                <a:gd name="connsiteY1" fmla="*/ 565 h 1594"/>
                <a:gd name="connsiteX2" fmla="*/ 1307 w 1931"/>
                <a:gd name="connsiteY2" fmla="*/ 253 h 1594"/>
                <a:gd name="connsiteX3" fmla="*/ 1931 w 1931"/>
                <a:gd name="connsiteY3" fmla="*/ 877 h 1594"/>
                <a:gd name="connsiteX4" fmla="*/ 1307 w 1931"/>
                <a:gd name="connsiteY4" fmla="*/ 1501 h 1594"/>
                <a:gd name="connsiteX5" fmla="*/ 1307 w 1931"/>
                <a:gd name="connsiteY5" fmla="*/ 1189 h 1594"/>
                <a:gd name="connsiteX6" fmla="*/ 0 w 1931"/>
                <a:gd name="connsiteY6" fmla="*/ 1594 h 1594"/>
                <a:gd name="connsiteX7" fmla="*/ 40 w 1931"/>
                <a:gd name="connsiteY7" fmla="*/ 0 h 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1" h="1594">
                  <a:moveTo>
                    <a:pt x="40" y="0"/>
                  </a:moveTo>
                  <a:lnTo>
                    <a:pt x="1307" y="565"/>
                  </a:lnTo>
                  <a:lnTo>
                    <a:pt x="1307" y="253"/>
                  </a:lnTo>
                  <a:lnTo>
                    <a:pt x="1931" y="877"/>
                  </a:lnTo>
                  <a:lnTo>
                    <a:pt x="1307" y="1501"/>
                  </a:lnTo>
                  <a:lnTo>
                    <a:pt x="1307" y="1189"/>
                  </a:lnTo>
                  <a:lnTo>
                    <a:pt x="0" y="1594"/>
                  </a:lnTo>
                  <a:lnTo>
                    <a:pt x="40" y="0"/>
                  </a:lnTo>
                  <a:close/>
                </a:path>
              </a:pathLst>
            </a:custGeom>
            <a:gradFill>
              <a:gsLst>
                <a:gs pos="6000">
                  <a:schemeClr val="bg1">
                    <a:alpha val="0"/>
                  </a:schemeClr>
                </a:gs>
                <a:gs pos="100000">
                  <a:schemeClr val="bg1"/>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grpSp>
          <p:nvGrpSpPr>
            <p:cNvPr id="27" name="组合 26"/>
            <p:cNvGrpSpPr/>
            <p:nvPr/>
          </p:nvGrpSpPr>
          <p:grpSpPr>
            <a:xfrm>
              <a:off x="17087" y="1809"/>
              <a:ext cx="2516" cy="2406"/>
              <a:chOff x="1435" y="1747"/>
              <a:chExt cx="2516" cy="2406"/>
            </a:xfrm>
          </p:grpSpPr>
          <p:sp>
            <p:nvSpPr>
              <p:cNvPr id="28" name="椭圆 27"/>
              <p:cNvSpPr/>
              <p:nvPr/>
            </p:nvSpPr>
            <p:spPr>
              <a:xfrm>
                <a:off x="1435" y="1747"/>
                <a:ext cx="2517" cy="2406"/>
              </a:xfrm>
              <a:prstGeom prst="ellipse">
                <a:avLst/>
              </a:prstGeom>
              <a:solidFill>
                <a:schemeClr val="accent4">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1600">
                    <a:solidFill>
                      <a:schemeClr val="tx1">
                        <a:lumMod val="50000"/>
                        <a:lumOff val="50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添加你的</a:t>
                </a:r>
              </a:p>
              <a:p>
                <a:pPr algn="ctr"/>
                <a:endParaRPr lang="zh-CN" altLang="en-US" sz="1600">
                  <a:solidFill>
                    <a:schemeClr val="tx1">
                      <a:lumMod val="50000"/>
                      <a:lumOff val="50000"/>
                    </a:schemeClr>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a:p>
                <a:pPr algn="ctr"/>
                <a:endParaRPr lang="zh-CN" altLang="en-US" sz="2400">
                  <a:solidFill>
                    <a:srgbClr val="43A533"/>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29" name="文本框 28"/>
              <p:cNvSpPr txBox="1"/>
              <p:nvPr/>
            </p:nvSpPr>
            <p:spPr>
              <a:xfrm>
                <a:off x="1538" y="2792"/>
                <a:ext cx="2311" cy="725"/>
              </a:xfrm>
              <a:prstGeom prst="rect">
                <a:avLst/>
              </a:prstGeom>
              <a:noFill/>
            </p:spPr>
            <p:txBody>
              <a:bodyPr wrap="square" rtlCol="0" anchor="t">
                <a:spAutoFit/>
              </a:bodyPr>
              <a:lstStyle/>
              <a:p>
                <a:r>
                  <a:rPr lang="zh-CN" altLang="en-US" sz="2400" b="1">
                    <a:solidFill>
                      <a:srgbClr val="43A533"/>
                    </a:solidFill>
                    <a:ea typeface="微软雅黑" panose="020B0503020204020204" pitchFamily="34" charset="-122"/>
                    <a:cs typeface="Allan" panose="02000803000000000000" charset="0"/>
                    <a:sym typeface="Arial" panose="020B0604020202020204" pitchFamily="34" charset="0"/>
                  </a:rPr>
                  <a:t>要点内容</a:t>
                </a:r>
              </a:p>
            </p:txBody>
          </p:sp>
        </p:grpSp>
      </p:grpSp>
      <p:pic>
        <p:nvPicPr>
          <p:cNvPr id="11" name="图片 10"/>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12" name="图片 11"/>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18" name="图片 17"/>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grpSp>
        <p:nvGrpSpPr>
          <p:cNvPr id="37" name="组合 36"/>
          <p:cNvGrpSpPr>
            <a:grpSpLocks noRot="1" noChangeAspect="1"/>
          </p:cNvGrpSpPr>
          <p:nvPr/>
        </p:nvGrpSpPr>
        <p:grpSpPr>
          <a:xfrm>
            <a:off x="7851668" y="245988"/>
            <a:ext cx="4376943" cy="874489"/>
            <a:chOff x="0" y="0"/>
            <a:chExt cx="7395" cy="1277"/>
          </a:xfrm>
        </p:grpSpPr>
        <p:sp>
          <p:nvSpPr>
            <p:cNvPr id="38"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39" name="图片 38"/>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40" name="图片 39"/>
            <p:cNvPicPr>
              <a:picLocks noChangeAspect="1"/>
            </p:cNvPicPr>
            <p:nvPr/>
          </p:nvPicPr>
          <p:blipFill>
            <a:blip r:embed="rId17"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54349"/>
            <a:ext cx="12359640" cy="7318114"/>
          </a:xfrm>
          <a:prstGeom prst="rect">
            <a:avLst/>
          </a:prstGeom>
        </p:spPr>
      </p:pic>
      <p:sp>
        <p:nvSpPr>
          <p:cNvPr id="68" name="矩形 67"/>
          <p:cNvSpPr/>
          <p:nvPr/>
        </p:nvSpPr>
        <p:spPr>
          <a:xfrm>
            <a:off x="-24979" y="-26973"/>
            <a:ext cx="12385675" cy="6912610"/>
          </a:xfrm>
          <a:prstGeom prst="rect">
            <a:avLst/>
          </a:prstGeom>
          <a:solidFill>
            <a:srgbClr val="FBFCF2">
              <a:alpha val="85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8" name="圆角矩形 5"/>
          <p:cNvSpPr/>
          <p:nvPr/>
        </p:nvSpPr>
        <p:spPr>
          <a:xfrm>
            <a:off x="91123" y="5071390"/>
            <a:ext cx="8640445" cy="79184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7" name="图片 6"/>
          <p:cNvPicPr>
            <a:picLocks noChangeAspect="1"/>
          </p:cNvPicPr>
          <p:nvPr/>
        </p:nvPicPr>
        <p:blipFill>
          <a:blip r:embed="rId6" cstate="email">
            <a:clrChange>
              <a:clrFrom>
                <a:srgbClr val="FFFFFF">
                  <a:alpha val="100000"/>
                </a:srgbClr>
              </a:clrFrom>
              <a:clrTo>
                <a:srgbClr val="FFFFFF">
                  <a:alpha val="100000"/>
                  <a:alpha val="0"/>
                </a:srgbClr>
              </a:clrTo>
            </a:clrChange>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rot="19020000" flipH="1">
            <a:off x="172085" y="88900"/>
            <a:ext cx="938530" cy="981710"/>
          </a:xfrm>
          <a:prstGeom prst="rect">
            <a:avLst/>
          </a:prstGeom>
        </p:spPr>
      </p:pic>
      <p:sp>
        <p:nvSpPr>
          <p:cNvPr id="21" name="文本框 20">
            <a:extLst>
              <a:ext uri="{FF2B5EF4-FFF2-40B4-BE49-F238E27FC236}">
                <a16:creationId xmlns:a16="http://schemas.microsoft.com/office/drawing/2014/main" id="{590092C4-C851-67D4-1FBA-9DC0D77DFB6D}"/>
              </a:ext>
            </a:extLst>
          </p:cNvPr>
          <p:cNvSpPr txBox="1"/>
          <p:nvPr>
            <p:custDataLst>
              <p:tags r:id="rId1"/>
            </p:custDataLst>
          </p:nvPr>
        </p:nvSpPr>
        <p:spPr>
          <a:xfrm>
            <a:off x="831182" y="324296"/>
            <a:ext cx="1629863" cy="565268"/>
          </a:xfrm>
          <a:custGeom>
            <a:avLst/>
            <a:gdLst/>
            <a:ahLst/>
            <a:cxnLst/>
            <a:rect l="l" t="t" r="r" b="b"/>
            <a:pathLst>
              <a:path w="1629863" h="565268">
                <a:moveTo>
                  <a:pt x="872282" y="481850"/>
                </a:moveTo>
                <a:cubicBezTo>
                  <a:pt x="869721" y="484045"/>
                  <a:pt x="865330" y="485143"/>
                  <a:pt x="859111" y="485143"/>
                </a:cubicBezTo>
                <a:lnTo>
                  <a:pt x="851427" y="485143"/>
                </a:lnTo>
                <a:cubicBezTo>
                  <a:pt x="843378" y="489533"/>
                  <a:pt x="839354" y="492460"/>
                  <a:pt x="839354" y="493923"/>
                </a:cubicBezTo>
                <a:lnTo>
                  <a:pt x="839354" y="497216"/>
                </a:lnTo>
                <a:cubicBezTo>
                  <a:pt x="842646" y="505265"/>
                  <a:pt x="845207" y="514412"/>
                  <a:pt x="847037" y="524656"/>
                </a:cubicBezTo>
                <a:lnTo>
                  <a:pt x="851427" y="524656"/>
                </a:lnTo>
                <a:cubicBezTo>
                  <a:pt x="852159" y="524656"/>
                  <a:pt x="855818" y="520266"/>
                  <a:pt x="862403" y="511485"/>
                </a:cubicBezTo>
                <a:cubicBezTo>
                  <a:pt x="874111" y="497216"/>
                  <a:pt x="879965" y="487704"/>
                  <a:pt x="879965" y="482947"/>
                </a:cubicBezTo>
                <a:lnTo>
                  <a:pt x="879965" y="481850"/>
                </a:lnTo>
                <a:close/>
                <a:moveTo>
                  <a:pt x="194277" y="388553"/>
                </a:moveTo>
                <a:cubicBezTo>
                  <a:pt x="193545" y="388553"/>
                  <a:pt x="191716" y="391480"/>
                  <a:pt x="188789" y="397334"/>
                </a:cubicBezTo>
                <a:lnTo>
                  <a:pt x="188789" y="423676"/>
                </a:lnTo>
                <a:lnTo>
                  <a:pt x="186593" y="426969"/>
                </a:lnTo>
                <a:lnTo>
                  <a:pt x="186593" y="471971"/>
                </a:lnTo>
                <a:lnTo>
                  <a:pt x="192081" y="473069"/>
                </a:lnTo>
                <a:cubicBezTo>
                  <a:pt x="193911" y="473069"/>
                  <a:pt x="196838" y="470874"/>
                  <a:pt x="200862" y="466483"/>
                </a:cubicBezTo>
                <a:cubicBezTo>
                  <a:pt x="201594" y="466483"/>
                  <a:pt x="206716" y="462825"/>
                  <a:pt x="216229" y="455507"/>
                </a:cubicBezTo>
                <a:lnTo>
                  <a:pt x="255743" y="425872"/>
                </a:lnTo>
                <a:cubicBezTo>
                  <a:pt x="259401" y="424042"/>
                  <a:pt x="263426" y="420384"/>
                  <a:pt x="267816" y="414896"/>
                </a:cubicBezTo>
                <a:lnTo>
                  <a:pt x="267816" y="413798"/>
                </a:lnTo>
                <a:cubicBezTo>
                  <a:pt x="267816" y="411603"/>
                  <a:pt x="252816" y="405749"/>
                  <a:pt x="222815" y="396236"/>
                </a:cubicBezTo>
                <a:lnTo>
                  <a:pt x="208546" y="388553"/>
                </a:lnTo>
                <a:close/>
                <a:moveTo>
                  <a:pt x="916186" y="356722"/>
                </a:moveTo>
                <a:cubicBezTo>
                  <a:pt x="913259" y="358918"/>
                  <a:pt x="896795" y="367698"/>
                  <a:pt x="866794" y="383065"/>
                </a:cubicBezTo>
                <a:lnTo>
                  <a:pt x="858013" y="383065"/>
                </a:lnTo>
                <a:cubicBezTo>
                  <a:pt x="855452" y="383065"/>
                  <a:pt x="851427" y="384894"/>
                  <a:pt x="845939" y="388553"/>
                </a:cubicBezTo>
                <a:lnTo>
                  <a:pt x="839354" y="388553"/>
                </a:lnTo>
                <a:cubicBezTo>
                  <a:pt x="833500" y="385626"/>
                  <a:pt x="827646" y="382333"/>
                  <a:pt x="821792" y="378675"/>
                </a:cubicBezTo>
                <a:lnTo>
                  <a:pt x="816304" y="378675"/>
                </a:lnTo>
                <a:cubicBezTo>
                  <a:pt x="815206" y="378675"/>
                  <a:pt x="813011" y="381602"/>
                  <a:pt x="809718" y="387455"/>
                </a:cubicBezTo>
                <a:lnTo>
                  <a:pt x="809718" y="392943"/>
                </a:lnTo>
                <a:cubicBezTo>
                  <a:pt x="817035" y="407212"/>
                  <a:pt x="820694" y="416725"/>
                  <a:pt x="820694" y="421481"/>
                </a:cubicBezTo>
                <a:cubicBezTo>
                  <a:pt x="821792" y="428433"/>
                  <a:pt x="824353" y="434287"/>
                  <a:pt x="828377" y="439043"/>
                </a:cubicBezTo>
                <a:cubicBezTo>
                  <a:pt x="829475" y="444165"/>
                  <a:pt x="831304" y="446726"/>
                  <a:pt x="833866" y="446726"/>
                </a:cubicBezTo>
                <a:cubicBezTo>
                  <a:pt x="838622" y="446726"/>
                  <a:pt x="844842" y="444897"/>
                  <a:pt x="852525" y="441238"/>
                </a:cubicBezTo>
                <a:cubicBezTo>
                  <a:pt x="854354" y="441238"/>
                  <a:pt x="860208" y="439043"/>
                  <a:pt x="870086" y="434653"/>
                </a:cubicBezTo>
                <a:cubicBezTo>
                  <a:pt x="881429" y="422945"/>
                  <a:pt x="894966" y="405749"/>
                  <a:pt x="910698" y="383065"/>
                </a:cubicBezTo>
                <a:cubicBezTo>
                  <a:pt x="915089" y="376479"/>
                  <a:pt x="919113" y="369162"/>
                  <a:pt x="922772" y="361113"/>
                </a:cubicBezTo>
                <a:lnTo>
                  <a:pt x="922772" y="360015"/>
                </a:lnTo>
                <a:cubicBezTo>
                  <a:pt x="922772" y="358918"/>
                  <a:pt x="921674" y="357820"/>
                  <a:pt x="919479" y="356722"/>
                </a:cubicBezTo>
                <a:close/>
                <a:moveTo>
                  <a:pt x="658248" y="350137"/>
                </a:moveTo>
                <a:cubicBezTo>
                  <a:pt x="653492" y="351600"/>
                  <a:pt x="645443" y="360747"/>
                  <a:pt x="634101" y="377577"/>
                </a:cubicBezTo>
                <a:cubicBezTo>
                  <a:pt x="625320" y="386358"/>
                  <a:pt x="615807" y="392943"/>
                  <a:pt x="605563" y="397334"/>
                </a:cubicBezTo>
                <a:lnTo>
                  <a:pt x="605563" y="399529"/>
                </a:lnTo>
                <a:cubicBezTo>
                  <a:pt x="607392" y="405017"/>
                  <a:pt x="616539" y="410505"/>
                  <a:pt x="633003" y="415993"/>
                </a:cubicBezTo>
                <a:lnTo>
                  <a:pt x="635198" y="415993"/>
                </a:lnTo>
                <a:cubicBezTo>
                  <a:pt x="641052" y="415993"/>
                  <a:pt x="648736" y="416359"/>
                  <a:pt x="658248" y="417091"/>
                </a:cubicBezTo>
                <a:cubicBezTo>
                  <a:pt x="659712" y="416359"/>
                  <a:pt x="660810" y="415993"/>
                  <a:pt x="661541" y="415993"/>
                </a:cubicBezTo>
                <a:lnTo>
                  <a:pt x="661541" y="397334"/>
                </a:lnTo>
                <a:cubicBezTo>
                  <a:pt x="661541" y="393309"/>
                  <a:pt x="661907" y="390017"/>
                  <a:pt x="662639" y="387455"/>
                </a:cubicBezTo>
                <a:cubicBezTo>
                  <a:pt x="661907" y="383431"/>
                  <a:pt x="661541" y="379772"/>
                  <a:pt x="661541" y="376479"/>
                </a:cubicBezTo>
                <a:lnTo>
                  <a:pt x="661541" y="351234"/>
                </a:lnTo>
                <a:cubicBezTo>
                  <a:pt x="660809" y="351234"/>
                  <a:pt x="659712" y="350869"/>
                  <a:pt x="658248" y="350137"/>
                </a:cubicBezTo>
                <a:close/>
                <a:moveTo>
                  <a:pt x="703250" y="334770"/>
                </a:moveTo>
                <a:cubicBezTo>
                  <a:pt x="700689" y="336966"/>
                  <a:pt x="698860" y="338063"/>
                  <a:pt x="697762" y="338063"/>
                </a:cubicBezTo>
                <a:lnTo>
                  <a:pt x="697762" y="343551"/>
                </a:lnTo>
                <a:cubicBezTo>
                  <a:pt x="697762" y="346478"/>
                  <a:pt x="697396" y="347942"/>
                  <a:pt x="696665" y="347942"/>
                </a:cubicBezTo>
                <a:lnTo>
                  <a:pt x="697762" y="355625"/>
                </a:lnTo>
                <a:lnTo>
                  <a:pt x="697762" y="374284"/>
                </a:lnTo>
                <a:cubicBezTo>
                  <a:pt x="697762" y="375382"/>
                  <a:pt x="698860" y="376479"/>
                  <a:pt x="701055" y="377577"/>
                </a:cubicBezTo>
                <a:lnTo>
                  <a:pt x="704348" y="377577"/>
                </a:lnTo>
                <a:cubicBezTo>
                  <a:pt x="714958" y="371723"/>
                  <a:pt x="724105" y="363308"/>
                  <a:pt x="731788" y="352332"/>
                </a:cubicBezTo>
                <a:lnTo>
                  <a:pt x="731788" y="349039"/>
                </a:lnTo>
                <a:cubicBezTo>
                  <a:pt x="731788" y="346112"/>
                  <a:pt x="722641" y="341356"/>
                  <a:pt x="704348" y="334770"/>
                </a:cubicBezTo>
                <a:close/>
                <a:moveTo>
                  <a:pt x="855818" y="244766"/>
                </a:moveTo>
                <a:cubicBezTo>
                  <a:pt x="850696" y="246596"/>
                  <a:pt x="847037" y="250255"/>
                  <a:pt x="844842" y="255742"/>
                </a:cubicBezTo>
                <a:cubicBezTo>
                  <a:pt x="837158" y="265255"/>
                  <a:pt x="829475" y="276963"/>
                  <a:pt x="821792" y="290866"/>
                </a:cubicBezTo>
                <a:cubicBezTo>
                  <a:pt x="812279" y="304037"/>
                  <a:pt x="804596" y="316477"/>
                  <a:pt x="798742" y="328185"/>
                </a:cubicBezTo>
                <a:cubicBezTo>
                  <a:pt x="799840" y="332941"/>
                  <a:pt x="801669" y="336966"/>
                  <a:pt x="804230" y="340258"/>
                </a:cubicBezTo>
                <a:lnTo>
                  <a:pt x="804230" y="361113"/>
                </a:lnTo>
                <a:cubicBezTo>
                  <a:pt x="804230" y="362210"/>
                  <a:pt x="805328" y="363308"/>
                  <a:pt x="807523" y="364406"/>
                </a:cubicBezTo>
                <a:lnTo>
                  <a:pt x="808620" y="364406"/>
                </a:lnTo>
                <a:cubicBezTo>
                  <a:pt x="811182" y="362210"/>
                  <a:pt x="813743" y="361113"/>
                  <a:pt x="816304" y="361113"/>
                </a:cubicBezTo>
                <a:lnTo>
                  <a:pt x="825085" y="361113"/>
                </a:lnTo>
                <a:cubicBezTo>
                  <a:pt x="839354" y="355991"/>
                  <a:pt x="847037" y="352698"/>
                  <a:pt x="848134" y="351234"/>
                </a:cubicBezTo>
                <a:cubicBezTo>
                  <a:pt x="850696" y="351234"/>
                  <a:pt x="855818" y="348307"/>
                  <a:pt x="863501" y="342454"/>
                </a:cubicBezTo>
                <a:cubicBezTo>
                  <a:pt x="891673" y="330014"/>
                  <a:pt x="906674" y="323794"/>
                  <a:pt x="908503" y="323794"/>
                </a:cubicBezTo>
                <a:lnTo>
                  <a:pt x="908503" y="321599"/>
                </a:lnTo>
                <a:cubicBezTo>
                  <a:pt x="908503" y="320501"/>
                  <a:pt x="907405" y="319404"/>
                  <a:pt x="905210" y="318306"/>
                </a:cubicBezTo>
                <a:cubicBezTo>
                  <a:pt x="902649" y="320501"/>
                  <a:pt x="900088" y="321599"/>
                  <a:pt x="897527" y="321599"/>
                </a:cubicBezTo>
                <a:lnTo>
                  <a:pt x="893136" y="321599"/>
                </a:lnTo>
                <a:cubicBezTo>
                  <a:pt x="891673" y="321599"/>
                  <a:pt x="890941" y="320867"/>
                  <a:pt x="890941" y="319404"/>
                </a:cubicBezTo>
                <a:cubicBezTo>
                  <a:pt x="907039" y="309159"/>
                  <a:pt x="919479" y="299647"/>
                  <a:pt x="928260" y="290866"/>
                </a:cubicBezTo>
                <a:cubicBezTo>
                  <a:pt x="936675" y="285378"/>
                  <a:pt x="945456" y="277695"/>
                  <a:pt x="954602" y="267816"/>
                </a:cubicBezTo>
                <a:lnTo>
                  <a:pt x="954602" y="266719"/>
                </a:lnTo>
                <a:cubicBezTo>
                  <a:pt x="952407" y="263426"/>
                  <a:pt x="942894" y="259767"/>
                  <a:pt x="926064" y="255742"/>
                </a:cubicBezTo>
                <a:cubicBezTo>
                  <a:pt x="926064" y="254279"/>
                  <a:pt x="922406" y="253181"/>
                  <a:pt x="915089" y="252450"/>
                </a:cubicBezTo>
                <a:cubicBezTo>
                  <a:pt x="915089" y="250986"/>
                  <a:pt x="911430" y="249889"/>
                  <a:pt x="904112" y="249157"/>
                </a:cubicBezTo>
                <a:cubicBezTo>
                  <a:pt x="904112" y="248425"/>
                  <a:pt x="903746" y="248059"/>
                  <a:pt x="903015" y="248059"/>
                </a:cubicBezTo>
                <a:cubicBezTo>
                  <a:pt x="889478" y="247328"/>
                  <a:pt x="881063" y="246962"/>
                  <a:pt x="877770" y="246962"/>
                </a:cubicBezTo>
                <a:cubicBezTo>
                  <a:pt x="877770" y="245498"/>
                  <a:pt x="877038" y="244766"/>
                  <a:pt x="875574" y="244766"/>
                </a:cubicBezTo>
                <a:close/>
                <a:moveTo>
                  <a:pt x="706543" y="244766"/>
                </a:moveTo>
                <a:cubicBezTo>
                  <a:pt x="703616" y="245864"/>
                  <a:pt x="702153" y="249157"/>
                  <a:pt x="702153" y="254645"/>
                </a:cubicBezTo>
                <a:lnTo>
                  <a:pt x="702153" y="270011"/>
                </a:lnTo>
                <a:lnTo>
                  <a:pt x="699957" y="273304"/>
                </a:lnTo>
                <a:lnTo>
                  <a:pt x="699957" y="280988"/>
                </a:lnTo>
                <a:lnTo>
                  <a:pt x="702153" y="284280"/>
                </a:lnTo>
                <a:cubicBezTo>
                  <a:pt x="700689" y="284646"/>
                  <a:pt x="699957" y="285378"/>
                  <a:pt x="699957" y="286476"/>
                </a:cubicBezTo>
                <a:lnTo>
                  <a:pt x="699957" y="298549"/>
                </a:lnTo>
                <a:cubicBezTo>
                  <a:pt x="700689" y="298549"/>
                  <a:pt x="703616" y="300379"/>
                  <a:pt x="708738" y="304037"/>
                </a:cubicBezTo>
                <a:lnTo>
                  <a:pt x="723007" y="304037"/>
                </a:lnTo>
                <a:cubicBezTo>
                  <a:pt x="725934" y="307330"/>
                  <a:pt x="732520" y="311720"/>
                  <a:pt x="742764" y="317208"/>
                </a:cubicBezTo>
                <a:cubicBezTo>
                  <a:pt x="742764" y="317940"/>
                  <a:pt x="746057" y="320135"/>
                  <a:pt x="752642" y="323794"/>
                </a:cubicBezTo>
                <a:lnTo>
                  <a:pt x="758131" y="323794"/>
                </a:lnTo>
                <a:cubicBezTo>
                  <a:pt x="761789" y="316111"/>
                  <a:pt x="767643" y="308793"/>
                  <a:pt x="775692" y="301842"/>
                </a:cubicBezTo>
                <a:cubicBezTo>
                  <a:pt x="775692" y="300013"/>
                  <a:pt x="787034" y="283183"/>
                  <a:pt x="809718" y="251352"/>
                </a:cubicBezTo>
                <a:lnTo>
                  <a:pt x="809718" y="246962"/>
                </a:lnTo>
                <a:lnTo>
                  <a:pt x="802035" y="248059"/>
                </a:lnTo>
                <a:lnTo>
                  <a:pt x="771302" y="248059"/>
                </a:lnTo>
                <a:lnTo>
                  <a:pt x="768009" y="250255"/>
                </a:lnTo>
                <a:lnTo>
                  <a:pt x="757033" y="250255"/>
                </a:lnTo>
                <a:cubicBezTo>
                  <a:pt x="754106" y="252450"/>
                  <a:pt x="750813" y="253547"/>
                  <a:pt x="747154" y="253547"/>
                </a:cubicBezTo>
                <a:lnTo>
                  <a:pt x="736179" y="253547"/>
                </a:lnTo>
                <a:cubicBezTo>
                  <a:pt x="733983" y="249523"/>
                  <a:pt x="728129" y="246962"/>
                  <a:pt x="718617" y="245864"/>
                </a:cubicBezTo>
                <a:cubicBezTo>
                  <a:pt x="718617" y="245132"/>
                  <a:pt x="718251" y="244766"/>
                  <a:pt x="717519" y="244766"/>
                </a:cubicBezTo>
                <a:close/>
                <a:moveTo>
                  <a:pt x="1387292" y="239278"/>
                </a:moveTo>
                <a:cubicBezTo>
                  <a:pt x="1387292" y="240376"/>
                  <a:pt x="1386195" y="242205"/>
                  <a:pt x="1384000" y="244766"/>
                </a:cubicBezTo>
                <a:lnTo>
                  <a:pt x="1384000" y="245864"/>
                </a:lnTo>
                <a:cubicBezTo>
                  <a:pt x="1386195" y="247693"/>
                  <a:pt x="1387292" y="256474"/>
                  <a:pt x="1387292" y="272207"/>
                </a:cubicBezTo>
                <a:lnTo>
                  <a:pt x="1387292" y="274402"/>
                </a:lnTo>
                <a:cubicBezTo>
                  <a:pt x="1387292" y="285012"/>
                  <a:pt x="1386926" y="301476"/>
                  <a:pt x="1386195" y="323794"/>
                </a:cubicBezTo>
                <a:cubicBezTo>
                  <a:pt x="1384731" y="324160"/>
                  <a:pt x="1384000" y="324892"/>
                  <a:pt x="1384000" y="325989"/>
                </a:cubicBezTo>
                <a:lnTo>
                  <a:pt x="1384000" y="328185"/>
                </a:lnTo>
                <a:lnTo>
                  <a:pt x="1386195" y="331477"/>
                </a:lnTo>
                <a:lnTo>
                  <a:pt x="1386195" y="346844"/>
                </a:lnTo>
                <a:lnTo>
                  <a:pt x="1384000" y="350137"/>
                </a:lnTo>
                <a:cubicBezTo>
                  <a:pt x="1386195" y="352698"/>
                  <a:pt x="1387292" y="359284"/>
                  <a:pt x="1387292" y="369894"/>
                </a:cubicBezTo>
                <a:cubicBezTo>
                  <a:pt x="1386561" y="377577"/>
                  <a:pt x="1386195" y="381967"/>
                  <a:pt x="1386195" y="383065"/>
                </a:cubicBezTo>
                <a:cubicBezTo>
                  <a:pt x="1386926" y="384163"/>
                  <a:pt x="1387292" y="385626"/>
                  <a:pt x="1387292" y="387455"/>
                </a:cubicBezTo>
                <a:lnTo>
                  <a:pt x="1391683" y="387455"/>
                </a:lnTo>
                <a:lnTo>
                  <a:pt x="1400464" y="365503"/>
                </a:lnTo>
                <a:cubicBezTo>
                  <a:pt x="1409244" y="343551"/>
                  <a:pt x="1413635" y="331843"/>
                  <a:pt x="1413635" y="330380"/>
                </a:cubicBezTo>
                <a:cubicBezTo>
                  <a:pt x="1415098" y="329648"/>
                  <a:pt x="1416196" y="329282"/>
                  <a:pt x="1416928" y="329282"/>
                </a:cubicBezTo>
                <a:lnTo>
                  <a:pt x="1416928" y="318306"/>
                </a:lnTo>
                <a:cubicBezTo>
                  <a:pt x="1419123" y="315379"/>
                  <a:pt x="1420221" y="312086"/>
                  <a:pt x="1420221" y="308428"/>
                </a:cubicBezTo>
                <a:lnTo>
                  <a:pt x="1420221" y="289768"/>
                </a:lnTo>
                <a:lnTo>
                  <a:pt x="1422416" y="286476"/>
                </a:lnTo>
                <a:lnTo>
                  <a:pt x="1422416" y="276597"/>
                </a:lnTo>
                <a:lnTo>
                  <a:pt x="1424611" y="273304"/>
                </a:lnTo>
                <a:lnTo>
                  <a:pt x="1424611" y="253547"/>
                </a:lnTo>
                <a:cubicBezTo>
                  <a:pt x="1422416" y="247693"/>
                  <a:pt x="1420221" y="244401"/>
                  <a:pt x="1418025" y="243669"/>
                </a:cubicBezTo>
                <a:lnTo>
                  <a:pt x="1408147" y="243669"/>
                </a:lnTo>
                <a:lnTo>
                  <a:pt x="1399366" y="239278"/>
                </a:lnTo>
                <a:close/>
                <a:moveTo>
                  <a:pt x="239279" y="211838"/>
                </a:moveTo>
                <a:cubicBezTo>
                  <a:pt x="238181" y="211838"/>
                  <a:pt x="237083" y="212936"/>
                  <a:pt x="235986" y="215131"/>
                </a:cubicBezTo>
                <a:lnTo>
                  <a:pt x="235986" y="216229"/>
                </a:lnTo>
                <a:lnTo>
                  <a:pt x="240376" y="216229"/>
                </a:lnTo>
                <a:lnTo>
                  <a:pt x="240376" y="211838"/>
                </a:lnTo>
                <a:close/>
                <a:moveTo>
                  <a:pt x="867891" y="132810"/>
                </a:moveTo>
                <a:cubicBezTo>
                  <a:pt x="866428" y="132810"/>
                  <a:pt x="858744" y="136835"/>
                  <a:pt x="844842" y="144884"/>
                </a:cubicBezTo>
                <a:cubicBezTo>
                  <a:pt x="840451" y="144884"/>
                  <a:pt x="833134" y="154763"/>
                  <a:pt x="822889" y="174520"/>
                </a:cubicBezTo>
                <a:cubicBezTo>
                  <a:pt x="821792" y="174520"/>
                  <a:pt x="817035" y="180373"/>
                  <a:pt x="808620" y="192081"/>
                </a:cubicBezTo>
                <a:cubicBezTo>
                  <a:pt x="806059" y="193545"/>
                  <a:pt x="801303" y="199399"/>
                  <a:pt x="794352" y="209643"/>
                </a:cubicBezTo>
                <a:lnTo>
                  <a:pt x="794352" y="210741"/>
                </a:lnTo>
                <a:cubicBezTo>
                  <a:pt x="794352" y="211838"/>
                  <a:pt x="795449" y="212936"/>
                  <a:pt x="797644" y="214033"/>
                </a:cubicBezTo>
                <a:lnTo>
                  <a:pt x="805328" y="214033"/>
                </a:lnTo>
                <a:lnTo>
                  <a:pt x="808620" y="211838"/>
                </a:lnTo>
                <a:lnTo>
                  <a:pt x="830573" y="211838"/>
                </a:lnTo>
                <a:cubicBezTo>
                  <a:pt x="836792" y="210375"/>
                  <a:pt x="843378" y="201960"/>
                  <a:pt x="850330" y="186593"/>
                </a:cubicBezTo>
                <a:cubicBezTo>
                  <a:pt x="852159" y="186593"/>
                  <a:pt x="856184" y="178910"/>
                  <a:pt x="862403" y="163543"/>
                </a:cubicBezTo>
                <a:cubicBezTo>
                  <a:pt x="864964" y="163543"/>
                  <a:pt x="869721" y="154031"/>
                  <a:pt x="876672" y="135006"/>
                </a:cubicBezTo>
                <a:lnTo>
                  <a:pt x="873379" y="132810"/>
                </a:lnTo>
                <a:close/>
                <a:moveTo>
                  <a:pt x="1505834" y="36221"/>
                </a:moveTo>
                <a:lnTo>
                  <a:pt x="1511322" y="36221"/>
                </a:lnTo>
                <a:cubicBezTo>
                  <a:pt x="1515712" y="41343"/>
                  <a:pt x="1522298" y="44270"/>
                  <a:pt x="1531079" y="45002"/>
                </a:cubicBezTo>
                <a:cubicBezTo>
                  <a:pt x="1531079" y="46100"/>
                  <a:pt x="1534738" y="47563"/>
                  <a:pt x="1542055" y="49392"/>
                </a:cubicBezTo>
                <a:cubicBezTo>
                  <a:pt x="1543518" y="51222"/>
                  <a:pt x="1553397" y="55246"/>
                  <a:pt x="1571690" y="61466"/>
                </a:cubicBezTo>
                <a:cubicBezTo>
                  <a:pt x="1571690" y="62198"/>
                  <a:pt x="1580837" y="68783"/>
                  <a:pt x="1599131" y="81223"/>
                </a:cubicBezTo>
                <a:cubicBezTo>
                  <a:pt x="1602057" y="84150"/>
                  <a:pt x="1603521" y="87077"/>
                  <a:pt x="1603521" y="90004"/>
                </a:cubicBezTo>
                <a:lnTo>
                  <a:pt x="1603521" y="94394"/>
                </a:lnTo>
                <a:cubicBezTo>
                  <a:pt x="1603521" y="97321"/>
                  <a:pt x="1594740" y="101346"/>
                  <a:pt x="1577178" y="106468"/>
                </a:cubicBezTo>
                <a:lnTo>
                  <a:pt x="1570593" y="106468"/>
                </a:lnTo>
                <a:cubicBezTo>
                  <a:pt x="1559617" y="103541"/>
                  <a:pt x="1554129" y="101712"/>
                  <a:pt x="1554129" y="100980"/>
                </a:cubicBezTo>
                <a:cubicBezTo>
                  <a:pt x="1547543" y="98785"/>
                  <a:pt x="1543153" y="96955"/>
                  <a:pt x="1540957" y="95492"/>
                </a:cubicBezTo>
                <a:lnTo>
                  <a:pt x="1535469" y="95492"/>
                </a:lnTo>
                <a:lnTo>
                  <a:pt x="1532177" y="97687"/>
                </a:lnTo>
                <a:lnTo>
                  <a:pt x="1521200" y="97687"/>
                </a:lnTo>
                <a:cubicBezTo>
                  <a:pt x="1518273" y="99151"/>
                  <a:pt x="1510224" y="100980"/>
                  <a:pt x="1497053" y="103175"/>
                </a:cubicBezTo>
                <a:cubicBezTo>
                  <a:pt x="1496321" y="105370"/>
                  <a:pt x="1494126" y="106468"/>
                  <a:pt x="1490467" y="106468"/>
                </a:cubicBezTo>
                <a:cubicBezTo>
                  <a:pt x="1490467" y="110492"/>
                  <a:pt x="1490833" y="115615"/>
                  <a:pt x="1491565" y="121834"/>
                </a:cubicBezTo>
                <a:cubicBezTo>
                  <a:pt x="1490467" y="126591"/>
                  <a:pt x="1485711" y="132810"/>
                  <a:pt x="1477296" y="140494"/>
                </a:cubicBezTo>
                <a:cubicBezTo>
                  <a:pt x="1475467" y="146348"/>
                  <a:pt x="1469613" y="153299"/>
                  <a:pt x="1459734" y="161348"/>
                </a:cubicBezTo>
                <a:cubicBezTo>
                  <a:pt x="1454612" y="167568"/>
                  <a:pt x="1452051" y="173056"/>
                  <a:pt x="1452051" y="177812"/>
                </a:cubicBezTo>
                <a:lnTo>
                  <a:pt x="1459734" y="177812"/>
                </a:lnTo>
                <a:cubicBezTo>
                  <a:pt x="1467783" y="173056"/>
                  <a:pt x="1476930" y="169763"/>
                  <a:pt x="1487175" y="167934"/>
                </a:cubicBezTo>
                <a:cubicBezTo>
                  <a:pt x="1487175" y="167202"/>
                  <a:pt x="1487540" y="166836"/>
                  <a:pt x="1488272" y="166836"/>
                </a:cubicBezTo>
                <a:lnTo>
                  <a:pt x="1501444" y="166836"/>
                </a:lnTo>
                <a:cubicBezTo>
                  <a:pt x="1507297" y="169763"/>
                  <a:pt x="1510224" y="172324"/>
                  <a:pt x="1510224" y="174520"/>
                </a:cubicBezTo>
                <a:lnTo>
                  <a:pt x="1513517" y="174520"/>
                </a:lnTo>
                <a:cubicBezTo>
                  <a:pt x="1526688" y="174520"/>
                  <a:pt x="1533274" y="176349"/>
                  <a:pt x="1533274" y="180008"/>
                </a:cubicBezTo>
                <a:cubicBezTo>
                  <a:pt x="1536201" y="180008"/>
                  <a:pt x="1543153" y="186593"/>
                  <a:pt x="1554129" y="199765"/>
                </a:cubicBezTo>
                <a:cubicBezTo>
                  <a:pt x="1557787" y="205618"/>
                  <a:pt x="1559983" y="211472"/>
                  <a:pt x="1560714" y="217326"/>
                </a:cubicBezTo>
                <a:cubicBezTo>
                  <a:pt x="1561446" y="217326"/>
                  <a:pt x="1561812" y="217692"/>
                  <a:pt x="1561812" y="218424"/>
                </a:cubicBezTo>
                <a:cubicBezTo>
                  <a:pt x="1560348" y="218424"/>
                  <a:pt x="1559617" y="219521"/>
                  <a:pt x="1559617" y="221717"/>
                </a:cubicBezTo>
                <a:cubicBezTo>
                  <a:pt x="1559617" y="223546"/>
                  <a:pt x="1559251" y="233425"/>
                  <a:pt x="1558519" y="251352"/>
                </a:cubicBezTo>
                <a:cubicBezTo>
                  <a:pt x="1557056" y="251718"/>
                  <a:pt x="1556324" y="252450"/>
                  <a:pt x="1556324" y="253547"/>
                </a:cubicBezTo>
                <a:lnTo>
                  <a:pt x="1556324" y="283183"/>
                </a:lnTo>
                <a:cubicBezTo>
                  <a:pt x="1556324" y="283549"/>
                  <a:pt x="1555592" y="284646"/>
                  <a:pt x="1554129" y="286476"/>
                </a:cubicBezTo>
                <a:cubicBezTo>
                  <a:pt x="1553397" y="300013"/>
                  <a:pt x="1553031" y="311355"/>
                  <a:pt x="1553031" y="320501"/>
                </a:cubicBezTo>
                <a:lnTo>
                  <a:pt x="1553031" y="321599"/>
                </a:lnTo>
                <a:lnTo>
                  <a:pt x="1550836" y="324892"/>
                </a:lnTo>
                <a:lnTo>
                  <a:pt x="1550836" y="341356"/>
                </a:lnTo>
                <a:lnTo>
                  <a:pt x="1548641" y="344649"/>
                </a:lnTo>
                <a:lnTo>
                  <a:pt x="1548641" y="362210"/>
                </a:lnTo>
                <a:lnTo>
                  <a:pt x="1550836" y="365503"/>
                </a:lnTo>
                <a:lnTo>
                  <a:pt x="1550836" y="370991"/>
                </a:lnTo>
                <a:lnTo>
                  <a:pt x="1548641" y="374284"/>
                </a:lnTo>
                <a:lnTo>
                  <a:pt x="1548641" y="387455"/>
                </a:lnTo>
                <a:cubicBezTo>
                  <a:pt x="1548641" y="390748"/>
                  <a:pt x="1546080" y="394773"/>
                  <a:pt x="1540957" y="399529"/>
                </a:cubicBezTo>
                <a:cubicBezTo>
                  <a:pt x="1535835" y="399529"/>
                  <a:pt x="1532177" y="397334"/>
                  <a:pt x="1529981" y="392943"/>
                </a:cubicBezTo>
                <a:lnTo>
                  <a:pt x="1527786" y="392943"/>
                </a:lnTo>
                <a:cubicBezTo>
                  <a:pt x="1523761" y="396602"/>
                  <a:pt x="1521566" y="398432"/>
                  <a:pt x="1521200" y="398432"/>
                </a:cubicBezTo>
                <a:lnTo>
                  <a:pt x="1517908" y="398432"/>
                </a:lnTo>
                <a:cubicBezTo>
                  <a:pt x="1507663" y="390382"/>
                  <a:pt x="1502175" y="386358"/>
                  <a:pt x="1501444" y="386358"/>
                </a:cubicBezTo>
                <a:cubicBezTo>
                  <a:pt x="1495955" y="378675"/>
                  <a:pt x="1489004" y="366967"/>
                  <a:pt x="1480589" y="351234"/>
                </a:cubicBezTo>
                <a:cubicBezTo>
                  <a:pt x="1472906" y="342819"/>
                  <a:pt x="1468149" y="335868"/>
                  <a:pt x="1466320" y="330380"/>
                </a:cubicBezTo>
                <a:lnTo>
                  <a:pt x="1466320" y="325989"/>
                </a:lnTo>
                <a:lnTo>
                  <a:pt x="1471808" y="327087"/>
                </a:lnTo>
                <a:lnTo>
                  <a:pt x="1474003" y="327087"/>
                </a:lnTo>
                <a:cubicBezTo>
                  <a:pt x="1479125" y="324892"/>
                  <a:pt x="1482784" y="321599"/>
                  <a:pt x="1484979" y="317208"/>
                </a:cubicBezTo>
                <a:lnTo>
                  <a:pt x="1484979" y="316111"/>
                </a:lnTo>
                <a:cubicBezTo>
                  <a:pt x="1485711" y="299281"/>
                  <a:pt x="1486077" y="290500"/>
                  <a:pt x="1486077" y="289768"/>
                </a:cubicBezTo>
                <a:cubicBezTo>
                  <a:pt x="1487540" y="289768"/>
                  <a:pt x="1488272" y="289037"/>
                  <a:pt x="1488272" y="287573"/>
                </a:cubicBezTo>
                <a:lnTo>
                  <a:pt x="1488272" y="273304"/>
                </a:lnTo>
                <a:lnTo>
                  <a:pt x="1490467" y="270011"/>
                </a:lnTo>
                <a:cubicBezTo>
                  <a:pt x="1491199" y="246230"/>
                  <a:pt x="1491565" y="230132"/>
                  <a:pt x="1491565" y="221717"/>
                </a:cubicBezTo>
                <a:cubicBezTo>
                  <a:pt x="1490467" y="216594"/>
                  <a:pt x="1489004" y="214033"/>
                  <a:pt x="1487175" y="214033"/>
                </a:cubicBezTo>
                <a:lnTo>
                  <a:pt x="1486077" y="214033"/>
                </a:lnTo>
                <a:cubicBezTo>
                  <a:pt x="1464491" y="225741"/>
                  <a:pt x="1452051" y="231595"/>
                  <a:pt x="1448758" y="231595"/>
                </a:cubicBezTo>
                <a:cubicBezTo>
                  <a:pt x="1448758" y="233790"/>
                  <a:pt x="1442904" y="236351"/>
                  <a:pt x="1431197" y="239278"/>
                </a:cubicBezTo>
                <a:lnTo>
                  <a:pt x="1431197" y="243669"/>
                </a:lnTo>
                <a:cubicBezTo>
                  <a:pt x="1434489" y="243669"/>
                  <a:pt x="1441441" y="246962"/>
                  <a:pt x="1452051" y="253547"/>
                </a:cubicBezTo>
                <a:lnTo>
                  <a:pt x="1457539" y="262328"/>
                </a:lnTo>
                <a:lnTo>
                  <a:pt x="1457539" y="272207"/>
                </a:lnTo>
                <a:lnTo>
                  <a:pt x="1455344" y="275499"/>
                </a:lnTo>
                <a:lnTo>
                  <a:pt x="1455344" y="291964"/>
                </a:lnTo>
                <a:lnTo>
                  <a:pt x="1457539" y="295256"/>
                </a:lnTo>
                <a:lnTo>
                  <a:pt x="1457539" y="324892"/>
                </a:lnTo>
                <a:cubicBezTo>
                  <a:pt x="1457539" y="328185"/>
                  <a:pt x="1457905" y="331843"/>
                  <a:pt x="1458637" y="335868"/>
                </a:cubicBezTo>
                <a:cubicBezTo>
                  <a:pt x="1457905" y="338429"/>
                  <a:pt x="1457539" y="341722"/>
                  <a:pt x="1457539" y="345746"/>
                </a:cubicBezTo>
                <a:lnTo>
                  <a:pt x="1457539" y="360015"/>
                </a:lnTo>
                <a:cubicBezTo>
                  <a:pt x="1456076" y="361479"/>
                  <a:pt x="1454612" y="368796"/>
                  <a:pt x="1453149" y="381967"/>
                </a:cubicBezTo>
                <a:lnTo>
                  <a:pt x="1447661" y="394041"/>
                </a:lnTo>
                <a:lnTo>
                  <a:pt x="1447661" y="395139"/>
                </a:lnTo>
                <a:cubicBezTo>
                  <a:pt x="1447661" y="396968"/>
                  <a:pt x="1454612" y="399895"/>
                  <a:pt x="1468515" y="403919"/>
                </a:cubicBezTo>
                <a:cubicBezTo>
                  <a:pt x="1472174" y="403919"/>
                  <a:pt x="1490833" y="409408"/>
                  <a:pt x="1524493" y="420384"/>
                </a:cubicBezTo>
                <a:cubicBezTo>
                  <a:pt x="1529250" y="424408"/>
                  <a:pt x="1535835" y="426603"/>
                  <a:pt x="1544250" y="426969"/>
                </a:cubicBezTo>
                <a:cubicBezTo>
                  <a:pt x="1550836" y="432091"/>
                  <a:pt x="1554129" y="435384"/>
                  <a:pt x="1554129" y="436848"/>
                </a:cubicBezTo>
                <a:lnTo>
                  <a:pt x="1560714" y="436848"/>
                </a:lnTo>
                <a:cubicBezTo>
                  <a:pt x="1565471" y="436848"/>
                  <a:pt x="1572788" y="443799"/>
                  <a:pt x="1582666" y="457702"/>
                </a:cubicBezTo>
                <a:cubicBezTo>
                  <a:pt x="1587788" y="460263"/>
                  <a:pt x="1595838" y="467215"/>
                  <a:pt x="1606814" y="478557"/>
                </a:cubicBezTo>
                <a:cubicBezTo>
                  <a:pt x="1611570" y="481118"/>
                  <a:pt x="1616692" y="486972"/>
                  <a:pt x="1622180" y="496119"/>
                </a:cubicBezTo>
                <a:cubicBezTo>
                  <a:pt x="1624741" y="499046"/>
                  <a:pt x="1627303" y="503436"/>
                  <a:pt x="1629863" y="509290"/>
                </a:cubicBezTo>
                <a:lnTo>
                  <a:pt x="1629863" y="512583"/>
                </a:lnTo>
                <a:cubicBezTo>
                  <a:pt x="1626571" y="519900"/>
                  <a:pt x="1619985" y="523559"/>
                  <a:pt x="1610107" y="523559"/>
                </a:cubicBezTo>
                <a:lnTo>
                  <a:pt x="1604618" y="523559"/>
                </a:lnTo>
                <a:lnTo>
                  <a:pt x="1598033" y="527949"/>
                </a:lnTo>
                <a:lnTo>
                  <a:pt x="1589252" y="527949"/>
                </a:lnTo>
                <a:lnTo>
                  <a:pt x="1580471" y="523559"/>
                </a:lnTo>
                <a:lnTo>
                  <a:pt x="1568398" y="523559"/>
                </a:lnTo>
                <a:cubicBezTo>
                  <a:pt x="1562178" y="523559"/>
                  <a:pt x="1557056" y="519534"/>
                  <a:pt x="1553031" y="511485"/>
                </a:cubicBezTo>
                <a:lnTo>
                  <a:pt x="1551933" y="511485"/>
                </a:lnTo>
                <a:cubicBezTo>
                  <a:pt x="1543884" y="515875"/>
                  <a:pt x="1536933" y="518071"/>
                  <a:pt x="1531079" y="518071"/>
                </a:cubicBezTo>
                <a:lnTo>
                  <a:pt x="1524493" y="518071"/>
                </a:lnTo>
                <a:cubicBezTo>
                  <a:pt x="1515712" y="521729"/>
                  <a:pt x="1510590" y="523559"/>
                  <a:pt x="1509127" y="523559"/>
                </a:cubicBezTo>
                <a:lnTo>
                  <a:pt x="1492663" y="523559"/>
                </a:lnTo>
                <a:cubicBezTo>
                  <a:pt x="1489370" y="519900"/>
                  <a:pt x="1487540" y="518071"/>
                  <a:pt x="1487175" y="518071"/>
                </a:cubicBezTo>
                <a:lnTo>
                  <a:pt x="1486077" y="518071"/>
                </a:lnTo>
                <a:cubicBezTo>
                  <a:pt x="1482418" y="520998"/>
                  <a:pt x="1476199" y="523193"/>
                  <a:pt x="1467418" y="524656"/>
                </a:cubicBezTo>
                <a:cubicBezTo>
                  <a:pt x="1463759" y="527583"/>
                  <a:pt x="1459369" y="529047"/>
                  <a:pt x="1454246" y="529047"/>
                </a:cubicBezTo>
                <a:cubicBezTo>
                  <a:pt x="1449856" y="528315"/>
                  <a:pt x="1447661" y="527217"/>
                  <a:pt x="1447661" y="525754"/>
                </a:cubicBezTo>
                <a:lnTo>
                  <a:pt x="1447661" y="524656"/>
                </a:lnTo>
                <a:cubicBezTo>
                  <a:pt x="1469613" y="504899"/>
                  <a:pt x="1488272" y="487338"/>
                  <a:pt x="1503639" y="471971"/>
                </a:cubicBezTo>
                <a:lnTo>
                  <a:pt x="1504736" y="466483"/>
                </a:lnTo>
                <a:cubicBezTo>
                  <a:pt x="1502175" y="462459"/>
                  <a:pt x="1490467" y="454044"/>
                  <a:pt x="1469613" y="441238"/>
                </a:cubicBezTo>
                <a:cubicBezTo>
                  <a:pt x="1459734" y="435384"/>
                  <a:pt x="1448758" y="430262"/>
                  <a:pt x="1436685" y="425872"/>
                </a:cubicBezTo>
                <a:cubicBezTo>
                  <a:pt x="1433758" y="426603"/>
                  <a:pt x="1426806" y="434287"/>
                  <a:pt x="1415830" y="448921"/>
                </a:cubicBezTo>
                <a:cubicBezTo>
                  <a:pt x="1414733" y="448921"/>
                  <a:pt x="1410342" y="453678"/>
                  <a:pt x="1402659" y="463190"/>
                </a:cubicBezTo>
                <a:cubicBezTo>
                  <a:pt x="1400098" y="463190"/>
                  <a:pt x="1391683" y="470508"/>
                  <a:pt x="1377414" y="485143"/>
                </a:cubicBezTo>
                <a:cubicBezTo>
                  <a:pt x="1374853" y="485143"/>
                  <a:pt x="1370096" y="488801"/>
                  <a:pt x="1363145" y="496119"/>
                </a:cubicBezTo>
                <a:cubicBezTo>
                  <a:pt x="1361316" y="496119"/>
                  <a:pt x="1359120" y="497582"/>
                  <a:pt x="1356559" y="500509"/>
                </a:cubicBezTo>
                <a:cubicBezTo>
                  <a:pt x="1352535" y="500509"/>
                  <a:pt x="1348510" y="502704"/>
                  <a:pt x="1344486" y="507095"/>
                </a:cubicBezTo>
                <a:cubicBezTo>
                  <a:pt x="1341924" y="507826"/>
                  <a:pt x="1338632" y="509290"/>
                  <a:pt x="1334607" y="511485"/>
                </a:cubicBezTo>
                <a:lnTo>
                  <a:pt x="1333509" y="511485"/>
                </a:lnTo>
                <a:lnTo>
                  <a:pt x="1330217" y="509290"/>
                </a:lnTo>
                <a:lnTo>
                  <a:pt x="1324729" y="509290"/>
                </a:lnTo>
                <a:lnTo>
                  <a:pt x="1321436" y="511485"/>
                </a:lnTo>
                <a:lnTo>
                  <a:pt x="1320338" y="511485"/>
                </a:lnTo>
                <a:cubicBezTo>
                  <a:pt x="1315582" y="508558"/>
                  <a:pt x="1310094" y="506729"/>
                  <a:pt x="1303874" y="505997"/>
                </a:cubicBezTo>
                <a:lnTo>
                  <a:pt x="1303874" y="504899"/>
                </a:lnTo>
                <a:cubicBezTo>
                  <a:pt x="1304240" y="503436"/>
                  <a:pt x="1311192" y="500143"/>
                  <a:pt x="1324729" y="495021"/>
                </a:cubicBezTo>
                <a:cubicBezTo>
                  <a:pt x="1336436" y="483313"/>
                  <a:pt x="1342290" y="477093"/>
                  <a:pt x="1342290" y="476362"/>
                </a:cubicBezTo>
                <a:cubicBezTo>
                  <a:pt x="1360218" y="448556"/>
                  <a:pt x="1372292" y="426969"/>
                  <a:pt x="1378511" y="411603"/>
                </a:cubicBezTo>
                <a:lnTo>
                  <a:pt x="1378511" y="410505"/>
                </a:lnTo>
                <a:cubicBezTo>
                  <a:pt x="1377780" y="410505"/>
                  <a:pt x="1376682" y="410139"/>
                  <a:pt x="1375219" y="409408"/>
                </a:cubicBezTo>
                <a:cubicBezTo>
                  <a:pt x="1373389" y="409408"/>
                  <a:pt x="1370828" y="410505"/>
                  <a:pt x="1367535" y="412700"/>
                </a:cubicBezTo>
                <a:cubicBezTo>
                  <a:pt x="1358389" y="407944"/>
                  <a:pt x="1351803" y="400261"/>
                  <a:pt x="1347778" y="389651"/>
                </a:cubicBezTo>
                <a:cubicBezTo>
                  <a:pt x="1339729" y="371357"/>
                  <a:pt x="1335705" y="361113"/>
                  <a:pt x="1335705" y="358918"/>
                </a:cubicBezTo>
                <a:cubicBezTo>
                  <a:pt x="1335339" y="358918"/>
                  <a:pt x="1334241" y="356722"/>
                  <a:pt x="1332412" y="352332"/>
                </a:cubicBezTo>
                <a:lnTo>
                  <a:pt x="1332412" y="343551"/>
                </a:lnTo>
                <a:cubicBezTo>
                  <a:pt x="1334973" y="339161"/>
                  <a:pt x="1336802" y="334404"/>
                  <a:pt x="1337900" y="329282"/>
                </a:cubicBezTo>
                <a:cubicBezTo>
                  <a:pt x="1340827" y="329282"/>
                  <a:pt x="1342290" y="328185"/>
                  <a:pt x="1342290" y="325989"/>
                </a:cubicBezTo>
                <a:lnTo>
                  <a:pt x="1342290" y="324892"/>
                </a:lnTo>
                <a:cubicBezTo>
                  <a:pt x="1339363" y="321599"/>
                  <a:pt x="1337900" y="319770"/>
                  <a:pt x="1337900" y="319404"/>
                </a:cubicBezTo>
                <a:lnTo>
                  <a:pt x="1337900" y="315013"/>
                </a:lnTo>
                <a:lnTo>
                  <a:pt x="1340095" y="311720"/>
                </a:lnTo>
                <a:lnTo>
                  <a:pt x="1340095" y="296354"/>
                </a:lnTo>
                <a:cubicBezTo>
                  <a:pt x="1341559" y="294525"/>
                  <a:pt x="1342290" y="293427"/>
                  <a:pt x="1342290" y="293061"/>
                </a:cubicBezTo>
                <a:lnTo>
                  <a:pt x="1342290" y="266719"/>
                </a:lnTo>
                <a:lnTo>
                  <a:pt x="1336802" y="259035"/>
                </a:lnTo>
                <a:cubicBezTo>
                  <a:pt x="1336802" y="257572"/>
                  <a:pt x="1338632" y="255011"/>
                  <a:pt x="1342290" y="251352"/>
                </a:cubicBezTo>
                <a:lnTo>
                  <a:pt x="1342290" y="231595"/>
                </a:lnTo>
                <a:cubicBezTo>
                  <a:pt x="1339363" y="225741"/>
                  <a:pt x="1333875" y="219156"/>
                  <a:pt x="1325826" y="211838"/>
                </a:cubicBezTo>
                <a:lnTo>
                  <a:pt x="1325826" y="210741"/>
                </a:lnTo>
                <a:cubicBezTo>
                  <a:pt x="1326192" y="209277"/>
                  <a:pt x="1326924" y="208545"/>
                  <a:pt x="1328022" y="208545"/>
                </a:cubicBezTo>
                <a:lnTo>
                  <a:pt x="1352169" y="208545"/>
                </a:lnTo>
                <a:lnTo>
                  <a:pt x="1365340" y="216229"/>
                </a:lnTo>
                <a:lnTo>
                  <a:pt x="1369731" y="216229"/>
                </a:lnTo>
                <a:cubicBezTo>
                  <a:pt x="1375584" y="210009"/>
                  <a:pt x="1385097" y="192447"/>
                  <a:pt x="1398268" y="163543"/>
                </a:cubicBezTo>
                <a:cubicBezTo>
                  <a:pt x="1401927" y="155860"/>
                  <a:pt x="1403756" y="149275"/>
                  <a:pt x="1403756" y="143787"/>
                </a:cubicBezTo>
                <a:lnTo>
                  <a:pt x="1403756" y="139396"/>
                </a:lnTo>
                <a:lnTo>
                  <a:pt x="1399366" y="139396"/>
                </a:lnTo>
                <a:cubicBezTo>
                  <a:pt x="1385829" y="145982"/>
                  <a:pt x="1373755" y="150372"/>
                  <a:pt x="1363145" y="152567"/>
                </a:cubicBezTo>
                <a:cubicBezTo>
                  <a:pt x="1362047" y="154031"/>
                  <a:pt x="1356925" y="155129"/>
                  <a:pt x="1347778" y="155860"/>
                </a:cubicBezTo>
                <a:cubicBezTo>
                  <a:pt x="1347778" y="157324"/>
                  <a:pt x="1341924" y="161714"/>
                  <a:pt x="1330217" y="169032"/>
                </a:cubicBezTo>
                <a:cubicBezTo>
                  <a:pt x="1328753" y="169763"/>
                  <a:pt x="1327656" y="170129"/>
                  <a:pt x="1326924" y="170129"/>
                </a:cubicBezTo>
                <a:cubicBezTo>
                  <a:pt x="1324363" y="170129"/>
                  <a:pt x="1318509" y="167934"/>
                  <a:pt x="1309362" y="163543"/>
                </a:cubicBezTo>
                <a:cubicBezTo>
                  <a:pt x="1296191" y="161714"/>
                  <a:pt x="1283385" y="156958"/>
                  <a:pt x="1270946" y="149275"/>
                </a:cubicBezTo>
                <a:cubicBezTo>
                  <a:pt x="1264360" y="140860"/>
                  <a:pt x="1255214" y="132810"/>
                  <a:pt x="1243506" y="125127"/>
                </a:cubicBezTo>
                <a:cubicBezTo>
                  <a:pt x="1238018" y="125127"/>
                  <a:pt x="1232895" y="120737"/>
                  <a:pt x="1228139" y="111956"/>
                </a:cubicBezTo>
                <a:cubicBezTo>
                  <a:pt x="1231066" y="108297"/>
                  <a:pt x="1232895" y="106468"/>
                  <a:pt x="1233627" y="106468"/>
                </a:cubicBezTo>
                <a:lnTo>
                  <a:pt x="1242408" y="110858"/>
                </a:lnTo>
                <a:lnTo>
                  <a:pt x="1253384" y="110858"/>
                </a:lnTo>
                <a:lnTo>
                  <a:pt x="1263263" y="106468"/>
                </a:lnTo>
                <a:lnTo>
                  <a:pt x="1290703" y="106468"/>
                </a:lnTo>
                <a:cubicBezTo>
                  <a:pt x="1296557" y="106468"/>
                  <a:pt x="1313387" y="102443"/>
                  <a:pt x="1341193" y="94394"/>
                </a:cubicBezTo>
                <a:cubicBezTo>
                  <a:pt x="1347778" y="91467"/>
                  <a:pt x="1357657" y="88906"/>
                  <a:pt x="1370828" y="86711"/>
                </a:cubicBezTo>
                <a:cubicBezTo>
                  <a:pt x="1370828" y="85613"/>
                  <a:pt x="1382536" y="81955"/>
                  <a:pt x="1405952" y="75735"/>
                </a:cubicBezTo>
                <a:cubicBezTo>
                  <a:pt x="1405952" y="75003"/>
                  <a:pt x="1408147" y="74637"/>
                  <a:pt x="1412537" y="74637"/>
                </a:cubicBezTo>
                <a:lnTo>
                  <a:pt x="1419123" y="74637"/>
                </a:lnTo>
                <a:cubicBezTo>
                  <a:pt x="1419123" y="70979"/>
                  <a:pt x="1426074" y="67320"/>
                  <a:pt x="1439977" y="63661"/>
                </a:cubicBezTo>
                <a:cubicBezTo>
                  <a:pt x="1441807" y="63661"/>
                  <a:pt x="1449490" y="61100"/>
                  <a:pt x="1463027" y="55978"/>
                </a:cubicBezTo>
                <a:lnTo>
                  <a:pt x="1468515" y="55978"/>
                </a:lnTo>
                <a:cubicBezTo>
                  <a:pt x="1468515" y="53783"/>
                  <a:pt x="1474735" y="50490"/>
                  <a:pt x="1487175" y="46100"/>
                </a:cubicBezTo>
                <a:cubicBezTo>
                  <a:pt x="1490833" y="39514"/>
                  <a:pt x="1497053" y="36221"/>
                  <a:pt x="1505834" y="36221"/>
                </a:cubicBezTo>
                <a:close/>
                <a:moveTo>
                  <a:pt x="817401" y="31831"/>
                </a:moveTo>
                <a:lnTo>
                  <a:pt x="820694" y="31831"/>
                </a:lnTo>
                <a:lnTo>
                  <a:pt x="823987" y="34026"/>
                </a:lnTo>
                <a:lnTo>
                  <a:pt x="832768" y="34026"/>
                </a:lnTo>
                <a:cubicBezTo>
                  <a:pt x="841183" y="37684"/>
                  <a:pt x="845573" y="39514"/>
                  <a:pt x="845939" y="39514"/>
                </a:cubicBezTo>
                <a:cubicBezTo>
                  <a:pt x="856915" y="39514"/>
                  <a:pt x="863867" y="48295"/>
                  <a:pt x="866794" y="65856"/>
                </a:cubicBezTo>
                <a:lnTo>
                  <a:pt x="866794" y="66954"/>
                </a:lnTo>
                <a:cubicBezTo>
                  <a:pt x="866794" y="77930"/>
                  <a:pt x="863867" y="91101"/>
                  <a:pt x="858013" y="106468"/>
                </a:cubicBezTo>
                <a:lnTo>
                  <a:pt x="858013" y="107566"/>
                </a:lnTo>
                <a:lnTo>
                  <a:pt x="864599" y="107566"/>
                </a:lnTo>
                <a:cubicBezTo>
                  <a:pt x="877038" y="101712"/>
                  <a:pt x="884721" y="95858"/>
                  <a:pt x="887648" y="90004"/>
                </a:cubicBezTo>
                <a:cubicBezTo>
                  <a:pt x="887648" y="89272"/>
                  <a:pt x="889112" y="88174"/>
                  <a:pt x="892039" y="86711"/>
                </a:cubicBezTo>
                <a:lnTo>
                  <a:pt x="906308" y="86711"/>
                </a:lnTo>
                <a:cubicBezTo>
                  <a:pt x="916918" y="90370"/>
                  <a:pt x="924235" y="93663"/>
                  <a:pt x="928260" y="96589"/>
                </a:cubicBezTo>
                <a:cubicBezTo>
                  <a:pt x="931918" y="96589"/>
                  <a:pt x="935211" y="99151"/>
                  <a:pt x="938138" y="104273"/>
                </a:cubicBezTo>
                <a:lnTo>
                  <a:pt x="938138" y="114151"/>
                </a:lnTo>
                <a:cubicBezTo>
                  <a:pt x="935577" y="118907"/>
                  <a:pt x="933382" y="125859"/>
                  <a:pt x="931553" y="135006"/>
                </a:cubicBezTo>
                <a:cubicBezTo>
                  <a:pt x="919113" y="156226"/>
                  <a:pt x="908869" y="169397"/>
                  <a:pt x="900820" y="174520"/>
                </a:cubicBezTo>
                <a:cubicBezTo>
                  <a:pt x="900820" y="177812"/>
                  <a:pt x="896063" y="184032"/>
                  <a:pt x="886551" y="193179"/>
                </a:cubicBezTo>
                <a:cubicBezTo>
                  <a:pt x="881429" y="198667"/>
                  <a:pt x="878867" y="203789"/>
                  <a:pt x="878867" y="208545"/>
                </a:cubicBezTo>
                <a:lnTo>
                  <a:pt x="878867" y="209643"/>
                </a:lnTo>
                <a:lnTo>
                  <a:pt x="896429" y="209643"/>
                </a:lnTo>
                <a:lnTo>
                  <a:pt x="899722" y="211838"/>
                </a:lnTo>
                <a:lnTo>
                  <a:pt x="909600" y="211838"/>
                </a:lnTo>
                <a:cubicBezTo>
                  <a:pt x="911796" y="214033"/>
                  <a:pt x="919479" y="215131"/>
                  <a:pt x="932650" y="215131"/>
                </a:cubicBezTo>
                <a:cubicBezTo>
                  <a:pt x="932650" y="215863"/>
                  <a:pt x="935211" y="217326"/>
                  <a:pt x="940333" y="219521"/>
                </a:cubicBezTo>
                <a:lnTo>
                  <a:pt x="945821" y="219521"/>
                </a:lnTo>
                <a:cubicBezTo>
                  <a:pt x="950578" y="219521"/>
                  <a:pt x="961920" y="222448"/>
                  <a:pt x="979847" y="228302"/>
                </a:cubicBezTo>
                <a:lnTo>
                  <a:pt x="980945" y="228302"/>
                </a:lnTo>
                <a:cubicBezTo>
                  <a:pt x="982774" y="227205"/>
                  <a:pt x="988628" y="225741"/>
                  <a:pt x="998507" y="223912"/>
                </a:cubicBezTo>
                <a:cubicBezTo>
                  <a:pt x="998507" y="223180"/>
                  <a:pt x="998873" y="222814"/>
                  <a:pt x="999604" y="222814"/>
                </a:cubicBezTo>
                <a:lnTo>
                  <a:pt x="1000702" y="222814"/>
                </a:lnTo>
                <a:lnTo>
                  <a:pt x="1003995" y="225009"/>
                </a:lnTo>
                <a:lnTo>
                  <a:pt x="1014971" y="225009"/>
                </a:lnTo>
                <a:cubicBezTo>
                  <a:pt x="1016434" y="225009"/>
                  <a:pt x="1017166" y="226107"/>
                  <a:pt x="1017166" y="228302"/>
                </a:cubicBezTo>
                <a:lnTo>
                  <a:pt x="1018263" y="228302"/>
                </a:lnTo>
                <a:lnTo>
                  <a:pt x="1022654" y="225009"/>
                </a:lnTo>
                <a:lnTo>
                  <a:pt x="1024849" y="225009"/>
                </a:lnTo>
                <a:cubicBezTo>
                  <a:pt x="1025581" y="225009"/>
                  <a:pt x="1027044" y="227936"/>
                  <a:pt x="1029240" y="233790"/>
                </a:cubicBezTo>
                <a:cubicBezTo>
                  <a:pt x="1042777" y="248059"/>
                  <a:pt x="1056314" y="257938"/>
                  <a:pt x="1069851" y="263426"/>
                </a:cubicBezTo>
                <a:cubicBezTo>
                  <a:pt x="1088144" y="273304"/>
                  <a:pt x="1102413" y="282085"/>
                  <a:pt x="1112658" y="289768"/>
                </a:cubicBezTo>
                <a:lnTo>
                  <a:pt x="1113756" y="297452"/>
                </a:lnTo>
                <a:lnTo>
                  <a:pt x="1113756" y="298549"/>
                </a:lnTo>
                <a:cubicBezTo>
                  <a:pt x="1111194" y="302940"/>
                  <a:pt x="1107536" y="305135"/>
                  <a:pt x="1102779" y="305135"/>
                </a:cubicBezTo>
                <a:lnTo>
                  <a:pt x="1102779" y="309525"/>
                </a:lnTo>
                <a:cubicBezTo>
                  <a:pt x="1106438" y="313184"/>
                  <a:pt x="1108268" y="316477"/>
                  <a:pt x="1108268" y="319404"/>
                </a:cubicBezTo>
                <a:cubicBezTo>
                  <a:pt x="1107170" y="322331"/>
                  <a:pt x="1105340" y="324526"/>
                  <a:pt x="1102779" y="325989"/>
                </a:cubicBezTo>
                <a:lnTo>
                  <a:pt x="1097291" y="325989"/>
                </a:lnTo>
                <a:cubicBezTo>
                  <a:pt x="1095828" y="324526"/>
                  <a:pt x="1091803" y="323428"/>
                  <a:pt x="1085218" y="322697"/>
                </a:cubicBezTo>
                <a:lnTo>
                  <a:pt x="1083023" y="323794"/>
                </a:lnTo>
                <a:lnTo>
                  <a:pt x="1079730" y="323794"/>
                </a:lnTo>
                <a:lnTo>
                  <a:pt x="1066558" y="318306"/>
                </a:lnTo>
                <a:cubicBezTo>
                  <a:pt x="1065095" y="316843"/>
                  <a:pt x="1059973" y="315379"/>
                  <a:pt x="1051192" y="313916"/>
                </a:cubicBezTo>
                <a:cubicBezTo>
                  <a:pt x="1040947" y="306598"/>
                  <a:pt x="1027776" y="301110"/>
                  <a:pt x="1011678" y="297452"/>
                </a:cubicBezTo>
                <a:lnTo>
                  <a:pt x="1005092" y="294159"/>
                </a:lnTo>
                <a:lnTo>
                  <a:pt x="1003995" y="294159"/>
                </a:lnTo>
                <a:cubicBezTo>
                  <a:pt x="999604" y="297452"/>
                  <a:pt x="989360" y="300379"/>
                  <a:pt x="973262" y="302940"/>
                </a:cubicBezTo>
                <a:cubicBezTo>
                  <a:pt x="973262" y="303671"/>
                  <a:pt x="972164" y="304403"/>
                  <a:pt x="969969" y="305135"/>
                </a:cubicBezTo>
                <a:cubicBezTo>
                  <a:pt x="964847" y="304403"/>
                  <a:pt x="960822" y="304037"/>
                  <a:pt x="957895" y="304037"/>
                </a:cubicBezTo>
                <a:lnTo>
                  <a:pt x="956797" y="306232"/>
                </a:lnTo>
                <a:lnTo>
                  <a:pt x="956797" y="309525"/>
                </a:lnTo>
                <a:cubicBezTo>
                  <a:pt x="956797" y="315013"/>
                  <a:pt x="968139" y="322697"/>
                  <a:pt x="990823" y="332575"/>
                </a:cubicBezTo>
                <a:cubicBezTo>
                  <a:pt x="997409" y="340258"/>
                  <a:pt x="1002531" y="348307"/>
                  <a:pt x="1006190" y="356722"/>
                </a:cubicBezTo>
                <a:lnTo>
                  <a:pt x="1006190" y="363308"/>
                </a:lnTo>
                <a:cubicBezTo>
                  <a:pt x="1006190" y="366967"/>
                  <a:pt x="999970" y="376479"/>
                  <a:pt x="987531" y="391846"/>
                </a:cubicBezTo>
                <a:cubicBezTo>
                  <a:pt x="987531" y="396602"/>
                  <a:pt x="982043" y="403188"/>
                  <a:pt x="971066" y="411603"/>
                </a:cubicBezTo>
                <a:lnTo>
                  <a:pt x="971066" y="417091"/>
                </a:lnTo>
                <a:cubicBezTo>
                  <a:pt x="978750" y="422579"/>
                  <a:pt x="984969" y="425506"/>
                  <a:pt x="989726" y="425872"/>
                </a:cubicBezTo>
                <a:cubicBezTo>
                  <a:pt x="999238" y="429896"/>
                  <a:pt x="1009117" y="437580"/>
                  <a:pt x="1019361" y="448921"/>
                </a:cubicBezTo>
                <a:lnTo>
                  <a:pt x="1019361" y="450019"/>
                </a:lnTo>
                <a:cubicBezTo>
                  <a:pt x="1014971" y="457336"/>
                  <a:pt x="1009849" y="460995"/>
                  <a:pt x="1003995" y="460995"/>
                </a:cubicBezTo>
                <a:cubicBezTo>
                  <a:pt x="997775" y="469776"/>
                  <a:pt x="988628" y="474166"/>
                  <a:pt x="976554" y="474166"/>
                </a:cubicBezTo>
                <a:cubicBezTo>
                  <a:pt x="976554" y="475630"/>
                  <a:pt x="975823" y="476362"/>
                  <a:pt x="974359" y="476362"/>
                </a:cubicBezTo>
                <a:lnTo>
                  <a:pt x="969969" y="476362"/>
                </a:lnTo>
                <a:cubicBezTo>
                  <a:pt x="967408" y="474166"/>
                  <a:pt x="964847" y="473069"/>
                  <a:pt x="962286" y="473069"/>
                </a:cubicBezTo>
                <a:cubicBezTo>
                  <a:pt x="956797" y="473069"/>
                  <a:pt x="948383" y="476727"/>
                  <a:pt x="937041" y="484045"/>
                </a:cubicBezTo>
                <a:cubicBezTo>
                  <a:pt x="926064" y="486972"/>
                  <a:pt x="915454" y="494655"/>
                  <a:pt x="905210" y="507095"/>
                </a:cubicBezTo>
                <a:cubicBezTo>
                  <a:pt x="902283" y="509656"/>
                  <a:pt x="897527" y="511851"/>
                  <a:pt x="890941" y="513680"/>
                </a:cubicBezTo>
                <a:cubicBezTo>
                  <a:pt x="888746" y="516607"/>
                  <a:pt x="883989" y="520266"/>
                  <a:pt x="876672" y="524656"/>
                </a:cubicBezTo>
                <a:lnTo>
                  <a:pt x="871184" y="524656"/>
                </a:lnTo>
                <a:lnTo>
                  <a:pt x="867891" y="522461"/>
                </a:lnTo>
                <a:lnTo>
                  <a:pt x="850330" y="533437"/>
                </a:lnTo>
                <a:lnTo>
                  <a:pt x="841549" y="533437"/>
                </a:lnTo>
                <a:lnTo>
                  <a:pt x="836061" y="530144"/>
                </a:lnTo>
                <a:cubicBezTo>
                  <a:pt x="830939" y="530876"/>
                  <a:pt x="826914" y="531242"/>
                  <a:pt x="823987" y="531242"/>
                </a:cubicBezTo>
                <a:cubicBezTo>
                  <a:pt x="818133" y="522095"/>
                  <a:pt x="810084" y="512948"/>
                  <a:pt x="799840" y="503802"/>
                </a:cubicBezTo>
                <a:cubicBezTo>
                  <a:pt x="796913" y="500509"/>
                  <a:pt x="792157" y="497948"/>
                  <a:pt x="785571" y="496119"/>
                </a:cubicBezTo>
                <a:lnTo>
                  <a:pt x="777887" y="487338"/>
                </a:lnTo>
                <a:lnTo>
                  <a:pt x="777887" y="475264"/>
                </a:lnTo>
                <a:cubicBezTo>
                  <a:pt x="776424" y="473801"/>
                  <a:pt x="775327" y="470142"/>
                  <a:pt x="774595" y="464288"/>
                </a:cubicBezTo>
                <a:lnTo>
                  <a:pt x="782278" y="453312"/>
                </a:lnTo>
                <a:lnTo>
                  <a:pt x="782278" y="452214"/>
                </a:lnTo>
                <a:cubicBezTo>
                  <a:pt x="780814" y="450385"/>
                  <a:pt x="780083" y="449287"/>
                  <a:pt x="780083" y="448921"/>
                </a:cubicBezTo>
                <a:lnTo>
                  <a:pt x="780083" y="436848"/>
                </a:lnTo>
                <a:lnTo>
                  <a:pt x="777887" y="433555"/>
                </a:lnTo>
                <a:lnTo>
                  <a:pt x="777887" y="388553"/>
                </a:lnTo>
                <a:lnTo>
                  <a:pt x="780083" y="385260"/>
                </a:lnTo>
                <a:lnTo>
                  <a:pt x="780083" y="353430"/>
                </a:lnTo>
                <a:lnTo>
                  <a:pt x="776790" y="353430"/>
                </a:lnTo>
                <a:cubicBezTo>
                  <a:pt x="771302" y="355625"/>
                  <a:pt x="767277" y="359284"/>
                  <a:pt x="764716" y="364406"/>
                </a:cubicBezTo>
                <a:cubicBezTo>
                  <a:pt x="757765" y="364771"/>
                  <a:pt x="749350" y="369528"/>
                  <a:pt x="739471" y="378675"/>
                </a:cubicBezTo>
                <a:lnTo>
                  <a:pt x="715324" y="389651"/>
                </a:lnTo>
                <a:lnTo>
                  <a:pt x="706543" y="389651"/>
                </a:lnTo>
                <a:cubicBezTo>
                  <a:pt x="702153" y="392212"/>
                  <a:pt x="699957" y="394041"/>
                  <a:pt x="699957" y="395139"/>
                </a:cubicBezTo>
                <a:lnTo>
                  <a:pt x="699957" y="418188"/>
                </a:lnTo>
                <a:lnTo>
                  <a:pt x="702153" y="421481"/>
                </a:lnTo>
                <a:lnTo>
                  <a:pt x="702153" y="423676"/>
                </a:lnTo>
                <a:cubicBezTo>
                  <a:pt x="702153" y="441604"/>
                  <a:pt x="703250" y="451483"/>
                  <a:pt x="705445" y="453312"/>
                </a:cubicBezTo>
                <a:lnTo>
                  <a:pt x="705445" y="469776"/>
                </a:lnTo>
                <a:lnTo>
                  <a:pt x="707641" y="473069"/>
                </a:lnTo>
                <a:lnTo>
                  <a:pt x="707641" y="479654"/>
                </a:lnTo>
                <a:lnTo>
                  <a:pt x="705445" y="482947"/>
                </a:lnTo>
                <a:lnTo>
                  <a:pt x="705445" y="488435"/>
                </a:lnTo>
                <a:lnTo>
                  <a:pt x="707641" y="491728"/>
                </a:lnTo>
                <a:lnTo>
                  <a:pt x="707641" y="501607"/>
                </a:lnTo>
                <a:lnTo>
                  <a:pt x="701055" y="512583"/>
                </a:lnTo>
                <a:lnTo>
                  <a:pt x="697762" y="512583"/>
                </a:lnTo>
                <a:cubicBezTo>
                  <a:pt x="696665" y="512583"/>
                  <a:pt x="690445" y="505997"/>
                  <a:pt x="679103" y="492826"/>
                </a:cubicBezTo>
                <a:cubicBezTo>
                  <a:pt x="675810" y="492826"/>
                  <a:pt x="673249" y="490265"/>
                  <a:pt x="671420" y="485143"/>
                </a:cubicBezTo>
                <a:lnTo>
                  <a:pt x="653858" y="469776"/>
                </a:lnTo>
                <a:cubicBezTo>
                  <a:pt x="653858" y="467581"/>
                  <a:pt x="649102" y="463190"/>
                  <a:pt x="639589" y="456605"/>
                </a:cubicBezTo>
                <a:cubicBezTo>
                  <a:pt x="635564" y="447092"/>
                  <a:pt x="630077" y="441238"/>
                  <a:pt x="623125" y="439043"/>
                </a:cubicBezTo>
                <a:cubicBezTo>
                  <a:pt x="618003" y="432457"/>
                  <a:pt x="610320" y="424774"/>
                  <a:pt x="600075" y="415993"/>
                </a:cubicBezTo>
                <a:cubicBezTo>
                  <a:pt x="600075" y="412334"/>
                  <a:pt x="598977" y="410505"/>
                  <a:pt x="596782" y="410505"/>
                </a:cubicBezTo>
                <a:cubicBezTo>
                  <a:pt x="593490" y="410505"/>
                  <a:pt x="588002" y="414164"/>
                  <a:pt x="580318" y="421481"/>
                </a:cubicBezTo>
                <a:cubicBezTo>
                  <a:pt x="571903" y="425872"/>
                  <a:pt x="564586" y="428067"/>
                  <a:pt x="558366" y="428067"/>
                </a:cubicBezTo>
                <a:lnTo>
                  <a:pt x="552878" y="428067"/>
                </a:lnTo>
                <a:cubicBezTo>
                  <a:pt x="548853" y="428067"/>
                  <a:pt x="545927" y="426238"/>
                  <a:pt x="544097" y="422579"/>
                </a:cubicBezTo>
                <a:lnTo>
                  <a:pt x="544097" y="421481"/>
                </a:lnTo>
                <a:cubicBezTo>
                  <a:pt x="544097" y="418920"/>
                  <a:pt x="548122" y="416725"/>
                  <a:pt x="556171" y="414896"/>
                </a:cubicBezTo>
                <a:cubicBezTo>
                  <a:pt x="577391" y="394041"/>
                  <a:pt x="594221" y="369894"/>
                  <a:pt x="606661" y="342454"/>
                </a:cubicBezTo>
                <a:cubicBezTo>
                  <a:pt x="611783" y="330746"/>
                  <a:pt x="614344" y="323794"/>
                  <a:pt x="614344" y="321599"/>
                </a:cubicBezTo>
                <a:lnTo>
                  <a:pt x="614344" y="317208"/>
                </a:lnTo>
                <a:cubicBezTo>
                  <a:pt x="614344" y="315745"/>
                  <a:pt x="613612" y="315013"/>
                  <a:pt x="612149" y="315013"/>
                </a:cubicBezTo>
                <a:lnTo>
                  <a:pt x="611051" y="315013"/>
                </a:lnTo>
                <a:lnTo>
                  <a:pt x="605563" y="316111"/>
                </a:lnTo>
                <a:lnTo>
                  <a:pt x="605563" y="315013"/>
                </a:lnTo>
                <a:cubicBezTo>
                  <a:pt x="605563" y="313916"/>
                  <a:pt x="609954" y="311720"/>
                  <a:pt x="618735" y="308428"/>
                </a:cubicBezTo>
                <a:cubicBezTo>
                  <a:pt x="622759" y="304769"/>
                  <a:pt x="625320" y="300013"/>
                  <a:pt x="626418" y="294159"/>
                </a:cubicBezTo>
                <a:lnTo>
                  <a:pt x="631906" y="282085"/>
                </a:lnTo>
                <a:lnTo>
                  <a:pt x="631906" y="274402"/>
                </a:lnTo>
                <a:lnTo>
                  <a:pt x="628613" y="274402"/>
                </a:lnTo>
                <a:cubicBezTo>
                  <a:pt x="619466" y="279890"/>
                  <a:pt x="611783" y="286110"/>
                  <a:pt x="605563" y="293061"/>
                </a:cubicBezTo>
                <a:lnTo>
                  <a:pt x="602270" y="293061"/>
                </a:lnTo>
                <a:cubicBezTo>
                  <a:pt x="589831" y="285378"/>
                  <a:pt x="578489" y="272572"/>
                  <a:pt x="568245" y="254645"/>
                </a:cubicBezTo>
                <a:cubicBezTo>
                  <a:pt x="565683" y="252084"/>
                  <a:pt x="563122" y="249157"/>
                  <a:pt x="560561" y="245864"/>
                </a:cubicBezTo>
                <a:cubicBezTo>
                  <a:pt x="564586" y="240742"/>
                  <a:pt x="570074" y="238181"/>
                  <a:pt x="577025" y="238181"/>
                </a:cubicBezTo>
                <a:cubicBezTo>
                  <a:pt x="577025" y="237449"/>
                  <a:pt x="577391" y="237083"/>
                  <a:pt x="578123" y="237083"/>
                </a:cubicBezTo>
                <a:lnTo>
                  <a:pt x="581416" y="237083"/>
                </a:lnTo>
                <a:cubicBezTo>
                  <a:pt x="581782" y="237083"/>
                  <a:pt x="582879" y="237815"/>
                  <a:pt x="584709" y="239278"/>
                </a:cubicBezTo>
                <a:lnTo>
                  <a:pt x="591294" y="239278"/>
                </a:lnTo>
                <a:cubicBezTo>
                  <a:pt x="592392" y="239278"/>
                  <a:pt x="599343" y="235620"/>
                  <a:pt x="612149" y="228302"/>
                </a:cubicBezTo>
                <a:cubicBezTo>
                  <a:pt x="647272" y="196838"/>
                  <a:pt x="664834" y="179276"/>
                  <a:pt x="664834" y="175617"/>
                </a:cubicBezTo>
                <a:lnTo>
                  <a:pt x="664834" y="132810"/>
                </a:lnTo>
                <a:lnTo>
                  <a:pt x="667029" y="129518"/>
                </a:lnTo>
                <a:lnTo>
                  <a:pt x="667029" y="80125"/>
                </a:lnTo>
                <a:cubicBezTo>
                  <a:pt x="665566" y="77564"/>
                  <a:pt x="660443" y="71710"/>
                  <a:pt x="651663" y="62564"/>
                </a:cubicBezTo>
                <a:lnTo>
                  <a:pt x="651663" y="61466"/>
                </a:lnTo>
                <a:cubicBezTo>
                  <a:pt x="651663" y="60368"/>
                  <a:pt x="653492" y="58539"/>
                  <a:pt x="657151" y="55978"/>
                </a:cubicBezTo>
                <a:cubicBezTo>
                  <a:pt x="664834" y="56344"/>
                  <a:pt x="669590" y="57441"/>
                  <a:pt x="671420" y="59271"/>
                </a:cubicBezTo>
                <a:lnTo>
                  <a:pt x="684591" y="59271"/>
                </a:lnTo>
                <a:cubicBezTo>
                  <a:pt x="684957" y="59271"/>
                  <a:pt x="686054" y="60002"/>
                  <a:pt x="687884" y="61466"/>
                </a:cubicBezTo>
                <a:lnTo>
                  <a:pt x="701055" y="61466"/>
                </a:lnTo>
                <a:cubicBezTo>
                  <a:pt x="702884" y="64027"/>
                  <a:pt x="706177" y="66588"/>
                  <a:pt x="710934" y="69149"/>
                </a:cubicBezTo>
                <a:lnTo>
                  <a:pt x="715324" y="74637"/>
                </a:lnTo>
                <a:cubicBezTo>
                  <a:pt x="713129" y="75003"/>
                  <a:pt x="710934" y="80125"/>
                  <a:pt x="708738" y="90004"/>
                </a:cubicBezTo>
                <a:cubicBezTo>
                  <a:pt x="708007" y="90004"/>
                  <a:pt x="707641" y="90370"/>
                  <a:pt x="707641" y="91101"/>
                </a:cubicBezTo>
                <a:lnTo>
                  <a:pt x="707641" y="108663"/>
                </a:lnTo>
                <a:lnTo>
                  <a:pt x="705445" y="111956"/>
                </a:lnTo>
                <a:lnTo>
                  <a:pt x="705445" y="130615"/>
                </a:lnTo>
                <a:cubicBezTo>
                  <a:pt x="704348" y="131713"/>
                  <a:pt x="703250" y="136469"/>
                  <a:pt x="702153" y="144884"/>
                </a:cubicBezTo>
                <a:cubicBezTo>
                  <a:pt x="702519" y="147811"/>
                  <a:pt x="704714" y="150006"/>
                  <a:pt x="708738" y="151470"/>
                </a:cubicBezTo>
                <a:lnTo>
                  <a:pt x="710934" y="151470"/>
                </a:lnTo>
                <a:cubicBezTo>
                  <a:pt x="724837" y="151470"/>
                  <a:pt x="732886" y="152567"/>
                  <a:pt x="735081" y="154763"/>
                </a:cubicBezTo>
                <a:lnTo>
                  <a:pt x="749350" y="154763"/>
                </a:lnTo>
                <a:cubicBezTo>
                  <a:pt x="753740" y="157324"/>
                  <a:pt x="755935" y="159153"/>
                  <a:pt x="755935" y="160251"/>
                </a:cubicBezTo>
                <a:lnTo>
                  <a:pt x="755935" y="166836"/>
                </a:lnTo>
                <a:cubicBezTo>
                  <a:pt x="751545" y="176349"/>
                  <a:pt x="744594" y="184398"/>
                  <a:pt x="735081" y="190984"/>
                </a:cubicBezTo>
                <a:cubicBezTo>
                  <a:pt x="729593" y="193545"/>
                  <a:pt x="718983" y="203789"/>
                  <a:pt x="703250" y="221717"/>
                </a:cubicBezTo>
                <a:lnTo>
                  <a:pt x="703250" y="227205"/>
                </a:lnTo>
                <a:cubicBezTo>
                  <a:pt x="704714" y="229034"/>
                  <a:pt x="705445" y="230498"/>
                  <a:pt x="705445" y="231595"/>
                </a:cubicBezTo>
                <a:lnTo>
                  <a:pt x="720812" y="231595"/>
                </a:lnTo>
                <a:cubicBezTo>
                  <a:pt x="728495" y="231595"/>
                  <a:pt x="737642" y="227571"/>
                  <a:pt x="748252" y="219521"/>
                </a:cubicBezTo>
                <a:lnTo>
                  <a:pt x="797644" y="137201"/>
                </a:lnTo>
                <a:cubicBezTo>
                  <a:pt x="802401" y="128786"/>
                  <a:pt x="807523" y="117444"/>
                  <a:pt x="813011" y="103175"/>
                </a:cubicBezTo>
                <a:cubicBezTo>
                  <a:pt x="815206" y="99882"/>
                  <a:pt x="818133" y="91833"/>
                  <a:pt x="821792" y="79028"/>
                </a:cubicBezTo>
                <a:lnTo>
                  <a:pt x="830573" y="54880"/>
                </a:lnTo>
                <a:lnTo>
                  <a:pt x="830573" y="52685"/>
                </a:lnTo>
                <a:cubicBezTo>
                  <a:pt x="826548" y="44636"/>
                  <a:pt x="822889" y="40611"/>
                  <a:pt x="819597" y="40611"/>
                </a:cubicBezTo>
                <a:cubicBezTo>
                  <a:pt x="816670" y="39514"/>
                  <a:pt x="814474" y="37684"/>
                  <a:pt x="813011" y="35123"/>
                </a:cubicBezTo>
                <a:close/>
                <a:moveTo>
                  <a:pt x="193179" y="0"/>
                </a:moveTo>
                <a:lnTo>
                  <a:pt x="199765" y="0"/>
                </a:lnTo>
                <a:cubicBezTo>
                  <a:pt x="205984" y="1829"/>
                  <a:pt x="212204" y="5854"/>
                  <a:pt x="218424" y="12074"/>
                </a:cubicBezTo>
                <a:cubicBezTo>
                  <a:pt x="218424" y="13537"/>
                  <a:pt x="221351" y="19391"/>
                  <a:pt x="227205" y="29635"/>
                </a:cubicBezTo>
                <a:cubicBezTo>
                  <a:pt x="227205" y="34758"/>
                  <a:pt x="229034" y="42807"/>
                  <a:pt x="232693" y="53783"/>
                </a:cubicBezTo>
                <a:lnTo>
                  <a:pt x="232693" y="63661"/>
                </a:lnTo>
                <a:cubicBezTo>
                  <a:pt x="232693" y="67686"/>
                  <a:pt x="243303" y="71710"/>
                  <a:pt x="264523" y="75735"/>
                </a:cubicBezTo>
                <a:lnTo>
                  <a:pt x="295256" y="94394"/>
                </a:lnTo>
                <a:cubicBezTo>
                  <a:pt x="300745" y="94394"/>
                  <a:pt x="304769" y="100248"/>
                  <a:pt x="307330" y="111956"/>
                </a:cubicBezTo>
                <a:lnTo>
                  <a:pt x="307330" y="115249"/>
                </a:lnTo>
                <a:cubicBezTo>
                  <a:pt x="306964" y="117078"/>
                  <a:pt x="302574" y="120005"/>
                  <a:pt x="294159" y="124030"/>
                </a:cubicBezTo>
                <a:lnTo>
                  <a:pt x="262328" y="124030"/>
                </a:lnTo>
                <a:cubicBezTo>
                  <a:pt x="248425" y="128054"/>
                  <a:pt x="241474" y="131713"/>
                  <a:pt x="241474" y="135006"/>
                </a:cubicBezTo>
                <a:cubicBezTo>
                  <a:pt x="240010" y="135006"/>
                  <a:pt x="238181" y="137201"/>
                  <a:pt x="235986" y="141591"/>
                </a:cubicBezTo>
                <a:lnTo>
                  <a:pt x="235986" y="151470"/>
                </a:lnTo>
                <a:cubicBezTo>
                  <a:pt x="240376" y="158055"/>
                  <a:pt x="247693" y="161348"/>
                  <a:pt x="257938" y="161348"/>
                </a:cubicBezTo>
                <a:cubicBezTo>
                  <a:pt x="269646" y="167202"/>
                  <a:pt x="275500" y="171958"/>
                  <a:pt x="275500" y="175617"/>
                </a:cubicBezTo>
                <a:cubicBezTo>
                  <a:pt x="283915" y="181105"/>
                  <a:pt x="289768" y="186593"/>
                  <a:pt x="293061" y="192081"/>
                </a:cubicBezTo>
                <a:lnTo>
                  <a:pt x="293061" y="197569"/>
                </a:lnTo>
                <a:cubicBezTo>
                  <a:pt x="294159" y="197569"/>
                  <a:pt x="297452" y="200496"/>
                  <a:pt x="302940" y="206350"/>
                </a:cubicBezTo>
                <a:cubicBezTo>
                  <a:pt x="306233" y="207082"/>
                  <a:pt x="313550" y="210375"/>
                  <a:pt x="324892" y="216229"/>
                </a:cubicBezTo>
                <a:cubicBezTo>
                  <a:pt x="330380" y="216229"/>
                  <a:pt x="336600" y="219887"/>
                  <a:pt x="343551" y="227205"/>
                </a:cubicBezTo>
                <a:cubicBezTo>
                  <a:pt x="349771" y="229400"/>
                  <a:pt x="354893" y="234888"/>
                  <a:pt x="358918" y="243669"/>
                </a:cubicBezTo>
                <a:lnTo>
                  <a:pt x="358918" y="245864"/>
                </a:lnTo>
                <a:cubicBezTo>
                  <a:pt x="358918" y="248059"/>
                  <a:pt x="356357" y="252816"/>
                  <a:pt x="351235" y="260133"/>
                </a:cubicBezTo>
                <a:cubicBezTo>
                  <a:pt x="351235" y="259035"/>
                  <a:pt x="349405" y="257572"/>
                  <a:pt x="345746" y="255742"/>
                </a:cubicBezTo>
                <a:lnTo>
                  <a:pt x="343551" y="255742"/>
                </a:lnTo>
                <a:lnTo>
                  <a:pt x="334770" y="260133"/>
                </a:lnTo>
                <a:lnTo>
                  <a:pt x="328185" y="260133"/>
                </a:lnTo>
                <a:lnTo>
                  <a:pt x="324892" y="257938"/>
                </a:lnTo>
                <a:lnTo>
                  <a:pt x="318306" y="257938"/>
                </a:lnTo>
                <a:cubicBezTo>
                  <a:pt x="309160" y="262694"/>
                  <a:pt x="301842" y="268914"/>
                  <a:pt x="296354" y="276597"/>
                </a:cubicBezTo>
                <a:cubicBezTo>
                  <a:pt x="295256" y="280988"/>
                  <a:pt x="287207" y="288305"/>
                  <a:pt x="272207" y="298549"/>
                </a:cubicBezTo>
                <a:cubicBezTo>
                  <a:pt x="262328" y="298549"/>
                  <a:pt x="251352" y="303306"/>
                  <a:pt x="239279" y="312818"/>
                </a:cubicBezTo>
                <a:cubicBezTo>
                  <a:pt x="235986" y="316477"/>
                  <a:pt x="233059" y="318672"/>
                  <a:pt x="230498" y="319404"/>
                </a:cubicBezTo>
                <a:cubicBezTo>
                  <a:pt x="214034" y="334770"/>
                  <a:pt x="203058" y="347210"/>
                  <a:pt x="197569" y="356722"/>
                </a:cubicBezTo>
                <a:lnTo>
                  <a:pt x="197569" y="357820"/>
                </a:lnTo>
                <a:lnTo>
                  <a:pt x="203058" y="358918"/>
                </a:lnTo>
                <a:lnTo>
                  <a:pt x="207448" y="358918"/>
                </a:lnTo>
                <a:cubicBezTo>
                  <a:pt x="209643" y="358918"/>
                  <a:pt x="210741" y="358552"/>
                  <a:pt x="210741" y="357820"/>
                </a:cubicBezTo>
                <a:lnTo>
                  <a:pt x="216229" y="358918"/>
                </a:lnTo>
                <a:lnTo>
                  <a:pt x="233791" y="358918"/>
                </a:lnTo>
                <a:lnTo>
                  <a:pt x="242571" y="363308"/>
                </a:lnTo>
                <a:lnTo>
                  <a:pt x="246962" y="363308"/>
                </a:lnTo>
                <a:cubicBezTo>
                  <a:pt x="249889" y="363308"/>
                  <a:pt x="253913" y="363674"/>
                  <a:pt x="259036" y="364406"/>
                </a:cubicBezTo>
                <a:cubicBezTo>
                  <a:pt x="269646" y="357454"/>
                  <a:pt x="278793" y="349771"/>
                  <a:pt x="286476" y="341356"/>
                </a:cubicBezTo>
                <a:cubicBezTo>
                  <a:pt x="289037" y="338063"/>
                  <a:pt x="293427" y="335136"/>
                  <a:pt x="299647" y="332575"/>
                </a:cubicBezTo>
                <a:cubicBezTo>
                  <a:pt x="301110" y="330014"/>
                  <a:pt x="301842" y="327087"/>
                  <a:pt x="301842" y="323794"/>
                </a:cubicBezTo>
                <a:cubicBezTo>
                  <a:pt x="301842" y="317574"/>
                  <a:pt x="300745" y="313184"/>
                  <a:pt x="298549" y="310623"/>
                </a:cubicBezTo>
                <a:lnTo>
                  <a:pt x="298549" y="308428"/>
                </a:lnTo>
                <a:cubicBezTo>
                  <a:pt x="300745" y="302208"/>
                  <a:pt x="304403" y="297817"/>
                  <a:pt x="309525" y="295256"/>
                </a:cubicBezTo>
                <a:cubicBezTo>
                  <a:pt x="310623" y="295256"/>
                  <a:pt x="312086" y="294525"/>
                  <a:pt x="313916" y="293061"/>
                </a:cubicBezTo>
                <a:lnTo>
                  <a:pt x="315013" y="293061"/>
                </a:lnTo>
                <a:cubicBezTo>
                  <a:pt x="316111" y="293061"/>
                  <a:pt x="318306" y="295622"/>
                  <a:pt x="321599" y="300744"/>
                </a:cubicBezTo>
                <a:cubicBezTo>
                  <a:pt x="324160" y="305135"/>
                  <a:pt x="329282" y="307330"/>
                  <a:pt x="336966" y="307330"/>
                </a:cubicBezTo>
                <a:lnTo>
                  <a:pt x="342454" y="307330"/>
                </a:lnTo>
                <a:cubicBezTo>
                  <a:pt x="354893" y="311720"/>
                  <a:pt x="361113" y="315745"/>
                  <a:pt x="361113" y="319404"/>
                </a:cubicBezTo>
                <a:lnTo>
                  <a:pt x="361113" y="329282"/>
                </a:lnTo>
                <a:cubicBezTo>
                  <a:pt x="361113" y="329648"/>
                  <a:pt x="361845" y="330746"/>
                  <a:pt x="363308" y="332575"/>
                </a:cubicBezTo>
                <a:lnTo>
                  <a:pt x="363308" y="339161"/>
                </a:lnTo>
                <a:cubicBezTo>
                  <a:pt x="361845" y="344649"/>
                  <a:pt x="356357" y="351234"/>
                  <a:pt x="346844" y="358918"/>
                </a:cubicBezTo>
                <a:cubicBezTo>
                  <a:pt x="336234" y="365503"/>
                  <a:pt x="326355" y="369894"/>
                  <a:pt x="317209" y="372089"/>
                </a:cubicBezTo>
                <a:cubicBezTo>
                  <a:pt x="306964" y="377943"/>
                  <a:pt x="301842" y="381602"/>
                  <a:pt x="301842" y="383065"/>
                </a:cubicBezTo>
                <a:lnTo>
                  <a:pt x="328185" y="398432"/>
                </a:lnTo>
                <a:cubicBezTo>
                  <a:pt x="331478" y="398432"/>
                  <a:pt x="342454" y="403919"/>
                  <a:pt x="361113" y="414896"/>
                </a:cubicBezTo>
                <a:cubicBezTo>
                  <a:pt x="364040" y="414896"/>
                  <a:pt x="366967" y="415993"/>
                  <a:pt x="369894" y="418188"/>
                </a:cubicBezTo>
                <a:lnTo>
                  <a:pt x="384163" y="418188"/>
                </a:lnTo>
                <a:cubicBezTo>
                  <a:pt x="411237" y="443433"/>
                  <a:pt x="426603" y="456971"/>
                  <a:pt x="430262" y="458800"/>
                </a:cubicBezTo>
                <a:lnTo>
                  <a:pt x="443433" y="474166"/>
                </a:lnTo>
                <a:cubicBezTo>
                  <a:pt x="443433" y="475630"/>
                  <a:pt x="446727" y="480386"/>
                  <a:pt x="453312" y="488435"/>
                </a:cubicBezTo>
                <a:cubicBezTo>
                  <a:pt x="456239" y="492460"/>
                  <a:pt x="457702" y="497582"/>
                  <a:pt x="457702" y="503802"/>
                </a:cubicBezTo>
                <a:lnTo>
                  <a:pt x="457702" y="507095"/>
                </a:lnTo>
                <a:cubicBezTo>
                  <a:pt x="457702" y="508192"/>
                  <a:pt x="455873" y="510022"/>
                  <a:pt x="452215" y="512583"/>
                </a:cubicBezTo>
                <a:lnTo>
                  <a:pt x="443433" y="512583"/>
                </a:lnTo>
                <a:cubicBezTo>
                  <a:pt x="439409" y="508924"/>
                  <a:pt x="433189" y="507095"/>
                  <a:pt x="424774" y="507095"/>
                </a:cubicBezTo>
                <a:cubicBezTo>
                  <a:pt x="421847" y="504533"/>
                  <a:pt x="414164" y="500875"/>
                  <a:pt x="401725" y="496119"/>
                </a:cubicBezTo>
                <a:cubicBezTo>
                  <a:pt x="398798" y="496119"/>
                  <a:pt x="394773" y="496484"/>
                  <a:pt x="389651" y="497216"/>
                </a:cubicBezTo>
                <a:cubicBezTo>
                  <a:pt x="383065" y="492826"/>
                  <a:pt x="375748" y="490631"/>
                  <a:pt x="367699" y="490631"/>
                </a:cubicBezTo>
                <a:cubicBezTo>
                  <a:pt x="367699" y="489167"/>
                  <a:pt x="366967" y="488435"/>
                  <a:pt x="365503" y="488435"/>
                </a:cubicBezTo>
                <a:lnTo>
                  <a:pt x="350137" y="488435"/>
                </a:lnTo>
                <a:cubicBezTo>
                  <a:pt x="349039" y="488435"/>
                  <a:pt x="347942" y="487338"/>
                  <a:pt x="346844" y="485143"/>
                </a:cubicBezTo>
                <a:lnTo>
                  <a:pt x="346844" y="481850"/>
                </a:lnTo>
                <a:cubicBezTo>
                  <a:pt x="346844" y="480752"/>
                  <a:pt x="351235" y="478191"/>
                  <a:pt x="360015" y="474166"/>
                </a:cubicBezTo>
                <a:cubicBezTo>
                  <a:pt x="362942" y="470874"/>
                  <a:pt x="365138" y="467947"/>
                  <a:pt x="366601" y="465385"/>
                </a:cubicBezTo>
                <a:cubicBezTo>
                  <a:pt x="365869" y="462093"/>
                  <a:pt x="357820" y="457702"/>
                  <a:pt x="342454" y="452214"/>
                </a:cubicBezTo>
                <a:lnTo>
                  <a:pt x="300745" y="429165"/>
                </a:lnTo>
                <a:lnTo>
                  <a:pt x="299647" y="429165"/>
                </a:lnTo>
                <a:cubicBezTo>
                  <a:pt x="290500" y="436116"/>
                  <a:pt x="285378" y="443799"/>
                  <a:pt x="284280" y="452214"/>
                </a:cubicBezTo>
                <a:lnTo>
                  <a:pt x="272207" y="470874"/>
                </a:lnTo>
                <a:cubicBezTo>
                  <a:pt x="263426" y="480752"/>
                  <a:pt x="257572" y="489899"/>
                  <a:pt x="254645" y="498314"/>
                </a:cubicBezTo>
                <a:cubicBezTo>
                  <a:pt x="244767" y="513314"/>
                  <a:pt x="234888" y="525754"/>
                  <a:pt x="225010" y="535632"/>
                </a:cubicBezTo>
                <a:cubicBezTo>
                  <a:pt x="223180" y="537828"/>
                  <a:pt x="216961" y="542950"/>
                  <a:pt x="206350" y="550999"/>
                </a:cubicBezTo>
                <a:cubicBezTo>
                  <a:pt x="199399" y="560511"/>
                  <a:pt x="192813" y="565268"/>
                  <a:pt x="186593" y="565268"/>
                </a:cubicBezTo>
                <a:lnTo>
                  <a:pt x="182203" y="565268"/>
                </a:lnTo>
                <a:cubicBezTo>
                  <a:pt x="168300" y="560146"/>
                  <a:pt x="161348" y="554658"/>
                  <a:pt x="161348" y="548804"/>
                </a:cubicBezTo>
                <a:cubicBezTo>
                  <a:pt x="159153" y="548804"/>
                  <a:pt x="156226" y="545145"/>
                  <a:pt x="152568" y="537828"/>
                </a:cubicBezTo>
                <a:cubicBezTo>
                  <a:pt x="148543" y="536730"/>
                  <a:pt x="144884" y="531608"/>
                  <a:pt x="141591" y="522461"/>
                </a:cubicBezTo>
                <a:lnTo>
                  <a:pt x="135006" y="513680"/>
                </a:lnTo>
                <a:lnTo>
                  <a:pt x="135006" y="510387"/>
                </a:lnTo>
                <a:lnTo>
                  <a:pt x="139396" y="500509"/>
                </a:lnTo>
                <a:cubicBezTo>
                  <a:pt x="140128" y="469776"/>
                  <a:pt x="140494" y="449653"/>
                  <a:pt x="140494" y="440141"/>
                </a:cubicBezTo>
                <a:lnTo>
                  <a:pt x="138299" y="439043"/>
                </a:lnTo>
                <a:lnTo>
                  <a:pt x="136103" y="439043"/>
                </a:lnTo>
                <a:cubicBezTo>
                  <a:pt x="135372" y="439043"/>
                  <a:pt x="128786" y="448556"/>
                  <a:pt x="116347" y="467581"/>
                </a:cubicBezTo>
                <a:cubicBezTo>
                  <a:pt x="115615" y="467581"/>
                  <a:pt x="108297" y="478191"/>
                  <a:pt x="94394" y="499411"/>
                </a:cubicBezTo>
                <a:cubicBezTo>
                  <a:pt x="85614" y="508192"/>
                  <a:pt x="75369" y="516241"/>
                  <a:pt x="63661" y="523559"/>
                </a:cubicBezTo>
                <a:lnTo>
                  <a:pt x="43904" y="523559"/>
                </a:lnTo>
                <a:cubicBezTo>
                  <a:pt x="42441" y="522095"/>
                  <a:pt x="38782" y="520998"/>
                  <a:pt x="32928" y="520266"/>
                </a:cubicBezTo>
                <a:cubicBezTo>
                  <a:pt x="30001" y="520266"/>
                  <a:pt x="27074" y="514778"/>
                  <a:pt x="24147" y="503802"/>
                </a:cubicBezTo>
                <a:cubicBezTo>
                  <a:pt x="23416" y="503802"/>
                  <a:pt x="23050" y="503436"/>
                  <a:pt x="23050" y="502704"/>
                </a:cubicBezTo>
                <a:lnTo>
                  <a:pt x="23050" y="496119"/>
                </a:lnTo>
                <a:cubicBezTo>
                  <a:pt x="26343" y="490265"/>
                  <a:pt x="29635" y="486606"/>
                  <a:pt x="32928" y="485143"/>
                </a:cubicBezTo>
                <a:cubicBezTo>
                  <a:pt x="43173" y="468678"/>
                  <a:pt x="64393" y="443068"/>
                  <a:pt x="96590" y="408310"/>
                </a:cubicBezTo>
                <a:cubicBezTo>
                  <a:pt x="134640" y="363308"/>
                  <a:pt x="153665" y="338795"/>
                  <a:pt x="153665" y="334770"/>
                </a:cubicBezTo>
                <a:lnTo>
                  <a:pt x="153665" y="331477"/>
                </a:lnTo>
                <a:cubicBezTo>
                  <a:pt x="153665" y="330380"/>
                  <a:pt x="152568" y="329282"/>
                  <a:pt x="150372" y="328185"/>
                </a:cubicBezTo>
                <a:lnTo>
                  <a:pt x="145982" y="328185"/>
                </a:lnTo>
                <a:lnTo>
                  <a:pt x="145982" y="330380"/>
                </a:lnTo>
                <a:lnTo>
                  <a:pt x="141591" y="330380"/>
                </a:lnTo>
                <a:cubicBezTo>
                  <a:pt x="137567" y="330380"/>
                  <a:pt x="130981" y="333673"/>
                  <a:pt x="121835" y="340258"/>
                </a:cubicBezTo>
                <a:cubicBezTo>
                  <a:pt x="106834" y="346844"/>
                  <a:pt x="95126" y="350869"/>
                  <a:pt x="86711" y="352332"/>
                </a:cubicBezTo>
                <a:cubicBezTo>
                  <a:pt x="83784" y="352332"/>
                  <a:pt x="73906" y="354527"/>
                  <a:pt x="57076" y="358918"/>
                </a:cubicBezTo>
                <a:cubicBezTo>
                  <a:pt x="43173" y="362576"/>
                  <a:pt x="36221" y="366235"/>
                  <a:pt x="36221" y="369894"/>
                </a:cubicBezTo>
                <a:cubicBezTo>
                  <a:pt x="34392" y="369894"/>
                  <a:pt x="32562" y="370625"/>
                  <a:pt x="30733" y="372089"/>
                </a:cubicBezTo>
                <a:lnTo>
                  <a:pt x="24147" y="372089"/>
                </a:lnTo>
                <a:cubicBezTo>
                  <a:pt x="20123" y="372089"/>
                  <a:pt x="15732" y="366235"/>
                  <a:pt x="10976" y="354527"/>
                </a:cubicBezTo>
                <a:cubicBezTo>
                  <a:pt x="10976" y="353430"/>
                  <a:pt x="9513" y="349405"/>
                  <a:pt x="6586" y="342454"/>
                </a:cubicBezTo>
                <a:lnTo>
                  <a:pt x="6586" y="339161"/>
                </a:lnTo>
                <a:lnTo>
                  <a:pt x="8781" y="335868"/>
                </a:lnTo>
                <a:lnTo>
                  <a:pt x="8781" y="334770"/>
                </a:lnTo>
                <a:lnTo>
                  <a:pt x="3293" y="318306"/>
                </a:lnTo>
                <a:cubicBezTo>
                  <a:pt x="2195" y="318306"/>
                  <a:pt x="1098" y="316843"/>
                  <a:pt x="0" y="313916"/>
                </a:cubicBezTo>
                <a:cubicBezTo>
                  <a:pt x="0" y="312086"/>
                  <a:pt x="4391" y="308793"/>
                  <a:pt x="13171" y="304037"/>
                </a:cubicBezTo>
                <a:lnTo>
                  <a:pt x="23050" y="304037"/>
                </a:lnTo>
                <a:lnTo>
                  <a:pt x="39514" y="309525"/>
                </a:lnTo>
                <a:lnTo>
                  <a:pt x="40612" y="309525"/>
                </a:lnTo>
                <a:cubicBezTo>
                  <a:pt x="47197" y="307330"/>
                  <a:pt x="70247" y="297086"/>
                  <a:pt x="109761" y="278792"/>
                </a:cubicBezTo>
                <a:cubicBezTo>
                  <a:pt x="117078" y="273304"/>
                  <a:pt x="125493" y="269280"/>
                  <a:pt x="135006" y="266719"/>
                </a:cubicBezTo>
                <a:cubicBezTo>
                  <a:pt x="137201" y="263792"/>
                  <a:pt x="143421" y="260865"/>
                  <a:pt x="153665" y="257938"/>
                </a:cubicBezTo>
                <a:cubicBezTo>
                  <a:pt x="153665" y="257206"/>
                  <a:pt x="159885" y="253913"/>
                  <a:pt x="172324" y="248059"/>
                </a:cubicBezTo>
                <a:lnTo>
                  <a:pt x="175617" y="243669"/>
                </a:lnTo>
                <a:cubicBezTo>
                  <a:pt x="173788" y="243669"/>
                  <a:pt x="172690" y="242205"/>
                  <a:pt x="172324" y="239278"/>
                </a:cubicBezTo>
                <a:lnTo>
                  <a:pt x="167934" y="239278"/>
                </a:lnTo>
                <a:lnTo>
                  <a:pt x="127323" y="257938"/>
                </a:lnTo>
                <a:lnTo>
                  <a:pt x="120737" y="257938"/>
                </a:lnTo>
                <a:cubicBezTo>
                  <a:pt x="114151" y="256108"/>
                  <a:pt x="109761" y="252450"/>
                  <a:pt x="107566" y="246962"/>
                </a:cubicBezTo>
                <a:cubicBezTo>
                  <a:pt x="99151" y="225009"/>
                  <a:pt x="93297" y="214033"/>
                  <a:pt x="90004" y="214033"/>
                </a:cubicBezTo>
                <a:lnTo>
                  <a:pt x="90004" y="208545"/>
                </a:lnTo>
                <a:cubicBezTo>
                  <a:pt x="90370" y="207082"/>
                  <a:pt x="91102" y="206350"/>
                  <a:pt x="92199" y="206350"/>
                </a:cubicBezTo>
                <a:lnTo>
                  <a:pt x="93297" y="206350"/>
                </a:lnTo>
                <a:lnTo>
                  <a:pt x="96590" y="208545"/>
                </a:lnTo>
                <a:lnTo>
                  <a:pt x="114151" y="208545"/>
                </a:lnTo>
                <a:cubicBezTo>
                  <a:pt x="127323" y="203423"/>
                  <a:pt x="147079" y="192813"/>
                  <a:pt x="173422" y="176715"/>
                </a:cubicBezTo>
                <a:cubicBezTo>
                  <a:pt x="185862" y="174520"/>
                  <a:pt x="192081" y="170495"/>
                  <a:pt x="192081" y="164641"/>
                </a:cubicBezTo>
                <a:lnTo>
                  <a:pt x="190984" y="156958"/>
                </a:lnTo>
                <a:lnTo>
                  <a:pt x="185496" y="156958"/>
                </a:lnTo>
                <a:cubicBezTo>
                  <a:pt x="170861" y="166470"/>
                  <a:pt x="156226" y="171227"/>
                  <a:pt x="141591" y="171227"/>
                </a:cubicBezTo>
                <a:lnTo>
                  <a:pt x="138299" y="171227"/>
                </a:lnTo>
                <a:cubicBezTo>
                  <a:pt x="128054" y="166836"/>
                  <a:pt x="116712" y="154397"/>
                  <a:pt x="104273" y="133908"/>
                </a:cubicBezTo>
                <a:lnTo>
                  <a:pt x="104273" y="129518"/>
                </a:lnTo>
                <a:cubicBezTo>
                  <a:pt x="104639" y="128054"/>
                  <a:pt x="105371" y="127322"/>
                  <a:pt x="106468" y="127322"/>
                </a:cubicBezTo>
                <a:lnTo>
                  <a:pt x="117444" y="127322"/>
                </a:lnTo>
                <a:cubicBezTo>
                  <a:pt x="135006" y="119273"/>
                  <a:pt x="150738" y="110127"/>
                  <a:pt x="164641" y="99882"/>
                </a:cubicBezTo>
                <a:cubicBezTo>
                  <a:pt x="179642" y="88906"/>
                  <a:pt x="187691" y="83418"/>
                  <a:pt x="188789" y="83418"/>
                </a:cubicBezTo>
                <a:cubicBezTo>
                  <a:pt x="192447" y="83418"/>
                  <a:pt x="196106" y="80491"/>
                  <a:pt x="199765" y="74637"/>
                </a:cubicBezTo>
                <a:lnTo>
                  <a:pt x="199765" y="51588"/>
                </a:lnTo>
                <a:cubicBezTo>
                  <a:pt x="198301" y="49758"/>
                  <a:pt x="197569" y="48661"/>
                  <a:pt x="197569" y="48295"/>
                </a:cubicBezTo>
                <a:lnTo>
                  <a:pt x="197569" y="32928"/>
                </a:lnTo>
                <a:cubicBezTo>
                  <a:pt x="197569" y="24879"/>
                  <a:pt x="194642" y="19391"/>
                  <a:pt x="188789" y="16464"/>
                </a:cubicBezTo>
                <a:lnTo>
                  <a:pt x="184398" y="16464"/>
                </a:lnTo>
                <a:cubicBezTo>
                  <a:pt x="184398" y="18659"/>
                  <a:pt x="182935" y="20489"/>
                  <a:pt x="180008" y="21952"/>
                </a:cubicBezTo>
                <a:lnTo>
                  <a:pt x="176715" y="21952"/>
                </a:lnTo>
                <a:cubicBezTo>
                  <a:pt x="175617" y="21952"/>
                  <a:pt x="174520" y="20855"/>
                  <a:pt x="173422" y="18659"/>
                </a:cubicBezTo>
                <a:lnTo>
                  <a:pt x="173422" y="15366"/>
                </a:lnTo>
                <a:cubicBezTo>
                  <a:pt x="175251" y="10976"/>
                  <a:pt x="181471" y="6220"/>
                  <a:pt x="192081" y="1098"/>
                </a:cubicBezTo>
                <a:cubicBezTo>
                  <a:pt x="192081" y="366"/>
                  <a:pt x="192447" y="0"/>
                  <a:pt x="193179" y="0"/>
                </a:cubicBezTo>
                <a:close/>
              </a:path>
            </a:pathLst>
          </a:custGeom>
          <a:gradFill>
            <a:gsLst>
              <a:gs pos="96000">
                <a:srgbClr val="325E3C"/>
              </a:gs>
              <a:gs pos="0">
                <a:srgbClr val="3AA32F"/>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gradFill>
                <a:gsLst>
                  <a:gs pos="96000">
                    <a:srgbClr val="325E3C"/>
                  </a:gs>
                  <a:gs pos="0">
                    <a:srgbClr val="3AA32F"/>
                  </a:gs>
                </a:gsLst>
                <a:lin ang="5400000" scaled="0"/>
              </a:gradFill>
              <a:ea typeface="微软雅黑" panose="020B0503020204020204" pitchFamily="34" charset="-122"/>
              <a:cs typeface="Allan" panose="02000803000000000000" charset="0"/>
              <a:sym typeface="Arial" panose="020B0604020202020204" pitchFamily="34" charset="0"/>
            </a:endParaRPr>
          </a:p>
        </p:txBody>
      </p:sp>
      <p:sp>
        <p:nvSpPr>
          <p:cNvPr id="13" name="文本框 12"/>
          <p:cNvSpPr txBox="1"/>
          <p:nvPr/>
        </p:nvSpPr>
        <p:spPr>
          <a:xfrm>
            <a:off x="2567608" y="550545"/>
            <a:ext cx="2139950" cy="392430"/>
          </a:xfrm>
          <a:prstGeom prst="rect">
            <a:avLst/>
          </a:prstGeom>
          <a:noFill/>
        </p:spPr>
        <p:txBody>
          <a:bodyPr wrap="square" rtlCol="0">
            <a:noAutofit/>
          </a:bodyPr>
          <a:lstStyle/>
          <a:p>
            <a:r>
              <a:rPr lang="en-US" altLang="zh-CN" sz="2000" b="1" dirty="0">
                <a:solidFill>
                  <a:srgbClr val="4C8D24"/>
                </a:solidFill>
                <a:ea typeface="微软雅黑" panose="020B0503020204020204" pitchFamily="34" charset="-122"/>
                <a:cs typeface="Arial" panose="020B0604020202020204" pitchFamily="34" charset="0"/>
                <a:sym typeface="Arial" panose="020B0604020202020204" pitchFamily="34" charset="0"/>
              </a:rPr>
              <a:t>Form page</a:t>
            </a:r>
            <a:endParaRPr lang="zh-CN" altLang="en-US" sz="2000" b="1" dirty="0">
              <a:solidFill>
                <a:srgbClr val="4C8D24"/>
              </a:solidFill>
              <a:ea typeface="微软雅黑" panose="020B0503020204020204" pitchFamily="34" charset="-122"/>
              <a:cs typeface="Arial" panose="020B0604020202020204" pitchFamily="34" charset="0"/>
              <a:sym typeface="Arial" panose="020B0604020202020204" pitchFamily="34" charset="0"/>
            </a:endParaRPr>
          </a:p>
        </p:txBody>
      </p:sp>
      <p:sp>
        <p:nvSpPr>
          <p:cNvPr id="4" name="圆角矩形 3"/>
          <p:cNvSpPr/>
          <p:nvPr/>
        </p:nvSpPr>
        <p:spPr>
          <a:xfrm>
            <a:off x="91123" y="1268730"/>
            <a:ext cx="8640445" cy="791845"/>
          </a:xfrm>
          <a:prstGeom prst="roundRect">
            <a:avLst/>
          </a:prstGeom>
          <a:solidFill>
            <a:srgbClr val="4F9A2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6" name="圆角矩形 5"/>
          <p:cNvSpPr/>
          <p:nvPr/>
        </p:nvSpPr>
        <p:spPr>
          <a:xfrm>
            <a:off x="91123" y="3170060"/>
            <a:ext cx="8640445" cy="79184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dirty="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sp>
        <p:nvSpPr>
          <p:cNvPr id="11" name="圆角矩形 10"/>
          <p:cNvSpPr/>
          <p:nvPr/>
        </p:nvSpPr>
        <p:spPr>
          <a:xfrm>
            <a:off x="91123" y="6021705"/>
            <a:ext cx="8640445" cy="791845"/>
          </a:xfrm>
          <a:prstGeom prst="roundRect">
            <a:avLst/>
          </a:prstGeom>
          <a:solidFill>
            <a:srgbClr val="4F9A23"/>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p:txBody>
      </p:sp>
      <p:pic>
        <p:nvPicPr>
          <p:cNvPr id="2" name="图片 1"/>
          <p:cNvPicPr>
            <a:picLocks noChangeAspect="1"/>
          </p:cNvPicPr>
          <p:nvPr/>
        </p:nvPicPr>
        <p:blipFill>
          <a:blip r:embed="rId7" cstate="email">
            <a:alphaModFix amt="40000"/>
            <a:extLst>
              <a:ext uri="{28A0092B-C50C-407E-A947-70E740481C1C}">
                <a14:useLocalDpi xmlns:a14="http://schemas.microsoft.com/office/drawing/2010/main"/>
              </a:ext>
            </a:extLst>
          </a:blip>
          <a:srcRect/>
          <a:stretch>
            <a:fillRect/>
          </a:stretch>
        </p:blipFill>
        <p:spPr>
          <a:xfrm>
            <a:off x="5735320" y="116632"/>
            <a:ext cx="10081760" cy="7056632"/>
          </a:xfrm>
          <a:prstGeom prst="rect">
            <a:avLst/>
          </a:prstGeom>
        </p:spPr>
      </p:pic>
      <p:pic>
        <p:nvPicPr>
          <p:cNvPr id="3" name="图片 2"/>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5955855" y="954571"/>
            <a:ext cx="8743950" cy="6120130"/>
          </a:xfrm>
          <a:prstGeom prst="rect">
            <a:avLst/>
          </a:prstGeom>
        </p:spPr>
      </p:pic>
      <p:pic>
        <p:nvPicPr>
          <p:cNvPr id="17" name="图片 16"/>
          <p:cNvPicPr>
            <a:picLocks noChangeAspect="1"/>
          </p:cNvPicPr>
          <p:nvPr/>
        </p:nvPicPr>
        <p:blipFill>
          <a:blip r:embed="rId9" cstate="email">
            <a:extLst>
              <a:ext uri="{BEBA8EAE-BF5A-486C-A8C5-ECC9F3942E4B}">
                <a14:imgProps xmlns:a14="http://schemas.microsoft.com/office/drawing/2010/main">
                  <a14:imgLayer r:embed="rId10">
                    <a14:imgEffect>
                      <a14:artisticGlass/>
                    </a14:imgEffect>
                  </a14:imgLayer>
                </a14:imgProps>
              </a:ext>
              <a:ext uri="{28A0092B-C50C-407E-A947-70E740481C1C}">
                <a14:useLocalDpi xmlns:a14="http://schemas.microsoft.com/office/drawing/2010/main"/>
              </a:ext>
            </a:extLst>
          </a:blip>
          <a:stretch>
            <a:fillRect/>
          </a:stretch>
        </p:blipFill>
        <p:spPr>
          <a:xfrm>
            <a:off x="91123" y="2219043"/>
            <a:ext cx="8638781" cy="792549"/>
          </a:xfrm>
          <a:prstGeom prst="rect">
            <a:avLst/>
          </a:prstGeom>
        </p:spPr>
      </p:pic>
      <p:pic>
        <p:nvPicPr>
          <p:cNvPr id="20" name="图片 19"/>
          <p:cNvPicPr>
            <a:picLocks noChangeAspect="1"/>
          </p:cNvPicPr>
          <p:nvPr/>
        </p:nvPicPr>
        <p:blipFill>
          <a:blip r:embed="rId9" cstate="email">
            <a:extLst>
              <a:ext uri="{BEBA8EAE-BF5A-486C-A8C5-ECC9F3942E4B}">
                <a14:imgProps xmlns:a14="http://schemas.microsoft.com/office/drawing/2010/main">
                  <a14:imgLayer r:embed="rId10">
                    <a14:imgEffect>
                      <a14:artisticGlass/>
                    </a14:imgEffect>
                  </a14:imgLayer>
                </a14:imgProps>
              </a:ext>
              <a:ext uri="{28A0092B-C50C-407E-A947-70E740481C1C}">
                <a14:useLocalDpi xmlns:a14="http://schemas.microsoft.com/office/drawing/2010/main"/>
              </a:ext>
            </a:extLst>
          </a:blip>
          <a:stretch>
            <a:fillRect/>
          </a:stretch>
        </p:blipFill>
        <p:spPr>
          <a:xfrm>
            <a:off x="91123" y="4120373"/>
            <a:ext cx="8638781" cy="792549"/>
          </a:xfrm>
          <a:prstGeom prst="rect">
            <a:avLst/>
          </a:prstGeom>
        </p:spPr>
      </p:pic>
      <p:graphicFrame>
        <p:nvGraphicFramePr>
          <p:cNvPr id="9" name="表格 8"/>
          <p:cNvGraphicFramePr/>
          <p:nvPr>
            <p:custDataLst>
              <p:tags r:id="rId2"/>
            </p:custDataLst>
            <p:extLst>
              <p:ext uri="{D42A27DB-BD31-4B8C-83A1-F6EECF244321}">
                <p14:modId xmlns:p14="http://schemas.microsoft.com/office/powerpoint/2010/main" val="356116788"/>
              </p:ext>
            </p:extLst>
          </p:nvPr>
        </p:nvGraphicFramePr>
        <p:xfrm>
          <a:off x="145769" y="1298824"/>
          <a:ext cx="8559165" cy="5541010"/>
        </p:xfrm>
        <a:graphic>
          <a:graphicData uri="http://schemas.openxmlformats.org/drawingml/2006/table">
            <a:tbl>
              <a:tblPr firstRow="1" bandRow="1">
                <a:tableStyleId>{5940675A-B579-460E-94D1-54222C63F5DA}</a:tableStyleId>
              </a:tblPr>
              <a:tblGrid>
                <a:gridCol w="2446655">
                  <a:extLst>
                    <a:ext uri="{9D8B030D-6E8A-4147-A177-3AD203B41FA5}">
                      <a16:colId xmlns:a16="http://schemas.microsoft.com/office/drawing/2014/main" val="20000"/>
                    </a:ext>
                  </a:extLst>
                </a:gridCol>
                <a:gridCol w="3259455">
                  <a:extLst>
                    <a:ext uri="{9D8B030D-6E8A-4147-A177-3AD203B41FA5}">
                      <a16:colId xmlns:a16="http://schemas.microsoft.com/office/drawing/2014/main" val="20001"/>
                    </a:ext>
                  </a:extLst>
                </a:gridCol>
                <a:gridCol w="2853055">
                  <a:extLst>
                    <a:ext uri="{9D8B030D-6E8A-4147-A177-3AD203B41FA5}">
                      <a16:colId xmlns:a16="http://schemas.microsoft.com/office/drawing/2014/main" val="20002"/>
                    </a:ext>
                  </a:extLst>
                </a:gridCol>
              </a:tblGrid>
              <a:tr h="815340">
                <a:tc>
                  <a:txBody>
                    <a:bodyPr/>
                    <a:lstStyle/>
                    <a:p>
                      <a:pPr indent="0" algn="ctr">
                        <a:buNone/>
                      </a:pPr>
                      <a:r>
                        <a:rPr lang="zh-CN" sz="2400" b="1" dirty="0">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标题</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2400" b="1" dirty="0">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标题</a:t>
                      </a:r>
                      <a:endParaRPr lang="zh-CN" altLang="en-US" sz="2400" b="1" dirty="0">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2400" b="1" dirty="0">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标题</a:t>
                      </a:r>
                      <a:endParaRPr lang="zh-CN" altLang="en-US" sz="2400" b="1">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932180">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endParaRPr lang="zh-CN" altLang="en-US"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endParaRPr lang="zh-CN" altLang="en-US"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endParaRP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93140">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93140">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902970">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1600" b="1" dirty="0">
                          <a:solidFill>
                            <a:srgbClr val="277B12"/>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904240">
                <a:tc>
                  <a:txBody>
                    <a:bodyPr/>
                    <a:lstStyle/>
                    <a:p>
                      <a:pPr indent="0" algn="ctr">
                        <a:buNone/>
                      </a:pPr>
                      <a:r>
                        <a:rPr lang="zh-CN" sz="1600" b="1" dirty="0">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1600" b="1" dirty="0">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indent="0" algn="ctr">
                        <a:buNone/>
                      </a:pPr>
                      <a:r>
                        <a:rPr lang="zh-CN" sz="1600" b="1" dirty="0">
                          <a:solidFill>
                            <a:schemeClr val="bg1"/>
                          </a:solidFill>
                          <a:latin typeface="Arial" panose="020B0604020202020204" pitchFamily="34" charset="0"/>
                          <a:ea typeface="微软雅黑" panose="020B0503020204020204" pitchFamily="34" charset="-122"/>
                          <a:cs typeface="Allan" panose="02000803000000000000" charset="0"/>
                          <a:sym typeface="Arial" panose="020B0604020202020204" pitchFamily="34" charset="0"/>
                        </a:rPr>
                        <a:t>输入你的表格内容</a:t>
                      </a:r>
                    </a:p>
                  </a:txBody>
                  <a:tcPr marL="12700" marR="12700" marT="1270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grpSp>
        <p:nvGrpSpPr>
          <p:cNvPr id="8" name="组合 7"/>
          <p:cNvGrpSpPr/>
          <p:nvPr/>
        </p:nvGrpSpPr>
        <p:grpSpPr>
          <a:xfrm>
            <a:off x="10275570" y="238125"/>
            <a:ext cx="1811020" cy="1658620"/>
            <a:chOff x="10275570" y="238125"/>
            <a:chExt cx="1811020" cy="1658620"/>
          </a:xfrm>
        </p:grpSpPr>
        <p:pic>
          <p:nvPicPr>
            <p:cNvPr id="52" name="图片 51"/>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rot="20760000">
              <a:off x="10275570" y="812165"/>
              <a:ext cx="1092200" cy="757555"/>
            </a:xfrm>
            <a:custGeom>
              <a:avLst/>
              <a:gdLst/>
              <a:ahLst/>
              <a:cxnLst>
                <a:cxn ang="3">
                  <a:pos x="hc" y="t"/>
                </a:cxn>
                <a:cxn ang="cd2">
                  <a:pos x="l" y="vc"/>
                </a:cxn>
                <a:cxn ang="cd4">
                  <a:pos x="hc" y="b"/>
                </a:cxn>
                <a:cxn ang="0">
                  <a:pos x="r" y="vc"/>
                </a:cxn>
              </a:cxnLst>
              <a:rect l="l" t="t" r="r" b="b"/>
              <a:pathLst>
                <a:path w="2521" h="1748">
                  <a:moveTo>
                    <a:pt x="291" y="0"/>
                  </a:moveTo>
                  <a:lnTo>
                    <a:pt x="2230" y="0"/>
                  </a:lnTo>
                  <a:cubicBezTo>
                    <a:pt x="2391" y="0"/>
                    <a:pt x="2521" y="130"/>
                    <a:pt x="2521" y="291"/>
                  </a:cubicBezTo>
                  <a:lnTo>
                    <a:pt x="2521" y="1457"/>
                  </a:lnTo>
                  <a:cubicBezTo>
                    <a:pt x="2521" y="1618"/>
                    <a:pt x="2391" y="1748"/>
                    <a:pt x="2230" y="1748"/>
                  </a:cubicBezTo>
                  <a:lnTo>
                    <a:pt x="291" y="1748"/>
                  </a:lnTo>
                  <a:cubicBezTo>
                    <a:pt x="130" y="1748"/>
                    <a:pt x="0" y="1618"/>
                    <a:pt x="0" y="1457"/>
                  </a:cubicBezTo>
                  <a:lnTo>
                    <a:pt x="0" y="291"/>
                  </a:lnTo>
                  <a:cubicBezTo>
                    <a:pt x="0" y="130"/>
                    <a:pt x="130" y="0"/>
                    <a:pt x="291" y="0"/>
                  </a:cubicBezTo>
                  <a:close/>
                </a:path>
              </a:pathLst>
            </a:custGeom>
          </p:spPr>
        </p:pic>
        <p:pic>
          <p:nvPicPr>
            <p:cNvPr id="54" name="图片 53"/>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rot="1320000">
              <a:off x="11468100" y="238125"/>
              <a:ext cx="618490" cy="353695"/>
            </a:xfrm>
            <a:custGeom>
              <a:avLst/>
              <a:gdLst/>
              <a:ahLst/>
              <a:cxnLst>
                <a:cxn ang="3">
                  <a:pos x="hc" y="t"/>
                </a:cxn>
                <a:cxn ang="cd2">
                  <a:pos x="l" y="vc"/>
                </a:cxn>
                <a:cxn ang="cd4">
                  <a:pos x="hc" y="b"/>
                </a:cxn>
                <a:cxn ang="0">
                  <a:pos x="r" y="vc"/>
                </a:cxn>
              </a:cxnLst>
              <a:rect l="l" t="t" r="r" b="b"/>
              <a:pathLst>
                <a:path w="2235" h="1276">
                  <a:moveTo>
                    <a:pt x="272" y="0"/>
                  </a:moveTo>
                  <a:cubicBezTo>
                    <a:pt x="280" y="0"/>
                    <a:pt x="289" y="1"/>
                    <a:pt x="297" y="2"/>
                  </a:cubicBezTo>
                  <a:lnTo>
                    <a:pt x="2094" y="287"/>
                  </a:lnTo>
                  <a:cubicBezTo>
                    <a:pt x="2185" y="301"/>
                    <a:pt x="2247" y="387"/>
                    <a:pt x="2233" y="477"/>
                  </a:cubicBezTo>
                  <a:lnTo>
                    <a:pt x="2129" y="1136"/>
                  </a:lnTo>
                  <a:cubicBezTo>
                    <a:pt x="2114" y="1227"/>
                    <a:pt x="2029" y="1289"/>
                    <a:pt x="1938" y="1274"/>
                  </a:cubicBezTo>
                  <a:lnTo>
                    <a:pt x="141" y="990"/>
                  </a:lnTo>
                  <a:cubicBezTo>
                    <a:pt x="50" y="975"/>
                    <a:pt x="-12" y="890"/>
                    <a:pt x="2" y="799"/>
                  </a:cubicBezTo>
                  <a:lnTo>
                    <a:pt x="106" y="141"/>
                  </a:lnTo>
                  <a:cubicBezTo>
                    <a:pt x="119" y="58"/>
                    <a:pt x="191" y="0"/>
                    <a:pt x="272" y="0"/>
                  </a:cubicBezTo>
                  <a:close/>
                </a:path>
              </a:pathLst>
            </a:custGeom>
          </p:spPr>
        </p:pic>
        <p:pic>
          <p:nvPicPr>
            <p:cNvPr id="56" name="图片 55"/>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rot="12060000" flipH="1">
              <a:off x="11339830" y="1521460"/>
              <a:ext cx="247650" cy="375285"/>
            </a:xfrm>
            <a:custGeom>
              <a:avLst/>
              <a:gdLst/>
              <a:ahLst/>
              <a:cxnLst>
                <a:cxn ang="3">
                  <a:pos x="hc" y="t"/>
                </a:cxn>
                <a:cxn ang="cd2">
                  <a:pos x="l" y="vc"/>
                </a:cxn>
                <a:cxn ang="cd4">
                  <a:pos x="hc" y="b"/>
                </a:cxn>
                <a:cxn ang="0">
                  <a:pos x="r" y="vc"/>
                </a:cxn>
              </a:cxnLst>
              <a:rect l="l" t="t" r="r" b="b"/>
              <a:pathLst>
                <a:path w="2003" h="1698">
                  <a:moveTo>
                    <a:pt x="283" y="0"/>
                  </a:moveTo>
                  <a:lnTo>
                    <a:pt x="1720" y="0"/>
                  </a:lnTo>
                  <a:cubicBezTo>
                    <a:pt x="1876" y="0"/>
                    <a:pt x="2003" y="127"/>
                    <a:pt x="2003" y="283"/>
                  </a:cubicBezTo>
                  <a:lnTo>
                    <a:pt x="2003" y="1415"/>
                  </a:lnTo>
                  <a:cubicBezTo>
                    <a:pt x="2003" y="1571"/>
                    <a:pt x="1876" y="1698"/>
                    <a:pt x="1720" y="1698"/>
                  </a:cubicBezTo>
                  <a:lnTo>
                    <a:pt x="283" y="1698"/>
                  </a:lnTo>
                  <a:cubicBezTo>
                    <a:pt x="127" y="1698"/>
                    <a:pt x="0" y="1571"/>
                    <a:pt x="0" y="1415"/>
                  </a:cubicBezTo>
                  <a:lnTo>
                    <a:pt x="0" y="283"/>
                  </a:lnTo>
                  <a:cubicBezTo>
                    <a:pt x="0" y="127"/>
                    <a:pt x="127" y="0"/>
                    <a:pt x="283" y="0"/>
                  </a:cubicBezTo>
                  <a:close/>
                </a:path>
              </a:pathLst>
            </a:custGeom>
          </p:spPr>
        </p:pic>
      </p:grpSp>
      <p:grpSp>
        <p:nvGrpSpPr>
          <p:cNvPr id="10" name="组合 9"/>
          <p:cNvGrpSpPr>
            <a:grpSpLocks noRot="1" noChangeAspect="1"/>
          </p:cNvGrpSpPr>
          <p:nvPr/>
        </p:nvGrpSpPr>
        <p:grpSpPr>
          <a:xfrm>
            <a:off x="7851668" y="245988"/>
            <a:ext cx="4376943" cy="874489"/>
            <a:chOff x="0" y="0"/>
            <a:chExt cx="7395" cy="1277"/>
          </a:xfrm>
        </p:grpSpPr>
        <p:sp>
          <p:nvSpPr>
            <p:cNvPr id="12" name="图片 3"/>
            <p:cNvSpPr>
              <a:spLocks noChangeAspect="1"/>
            </p:cNvSpPr>
            <p:nvPr/>
          </p:nvSpPr>
          <p:spPr>
            <a:xfrm>
              <a:off x="0" y="0"/>
              <a:ext cx="7395" cy="1277"/>
            </a:xfrm>
            <a:prstGeom prst="rect">
              <a:avLst/>
            </a:prstGeom>
            <a:noFill/>
            <a:ln>
              <a:noFill/>
            </a:ln>
          </p:spPr>
          <p:txBody>
            <a:bodyPr/>
            <a:lstStyle/>
            <a:p>
              <a:endParaRPr lang="zh-CN" altLang="en-US">
                <a:ea typeface="微软雅黑" panose="020B0503020204020204" pitchFamily="34" charset="-122"/>
                <a:sym typeface="Arial" panose="020B0604020202020204" pitchFamily="34" charset="0"/>
              </a:endParaRPr>
            </a:p>
          </p:txBody>
        </p:sp>
        <p:pic>
          <p:nvPicPr>
            <p:cNvPr id="15" name="图片 14"/>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0" y="0"/>
              <a:ext cx="1500" cy="1277"/>
            </a:xfrm>
            <a:prstGeom prst="rect">
              <a:avLst/>
            </a:prstGeom>
            <a:noFill/>
            <a:ln>
              <a:noFill/>
            </a:ln>
          </p:spPr>
        </p:pic>
        <p:pic>
          <p:nvPicPr>
            <p:cNvPr id="16" name="图片 15"/>
            <p:cNvPicPr>
              <a:picLocks noChangeAspect="1"/>
            </p:cNvPicPr>
            <p:nvPr/>
          </p:nvPicPr>
          <p:blipFill>
            <a:blip r:embed="rId15"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1335" y="185"/>
              <a:ext cx="6060" cy="955"/>
            </a:xfrm>
            <a:prstGeom prst="rect">
              <a:avLst/>
            </a:prstGeom>
            <a:noFill/>
            <a:ln>
              <a:noFill/>
            </a:ln>
          </p:spPr>
        </p:pic>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Tc4M2NlNDFlNGRjOTk3YzZmN2Y5OGE1MzEwZTBlYzEifQ=="/>
  <p:tag name="RESOURCE_RECORD_KEY" val="{&quot;13&quot;:[19971733,20419726,19951196,4663482],&quot;70&quot;:[3312849,3312142,3312532]}"/>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101.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102.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103.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104.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105.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106.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05,&quot;top&quot;:135.62503937007872,&quot;width&quot;:939.3}"/>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31.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32.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33.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35.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36.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37.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38.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39.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41.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42.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43.xml><?xml version="1.0" encoding="utf-8"?>
<p:tagLst xmlns:a="http://schemas.openxmlformats.org/drawingml/2006/main" xmlns:r="http://schemas.openxmlformats.org/officeDocument/2006/relationships" xmlns:p="http://schemas.openxmlformats.org/presentationml/2006/main">
  <p:tag name="KSO_WM_DIAGRAM_VIRTUALLY_FRAME" val="{&quot;height&quot;:202.8,&quot;left&quot;:24.35,&quot;top&quot;:131.75,&quot;width&quot;:451.6}"/>
</p:tagLst>
</file>

<file path=ppt/tags/tag44.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4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968,&quot;width&quot;:6236.220703125}"/>
</p:tagLst>
</file>

<file path=ppt/tags/tag4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968,&quot;width&quot;:6236.220703125}"/>
</p:tagLst>
</file>

<file path=ppt/tags/tag47.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48.xml><?xml version="1.0" encoding="utf-8"?>
<p:tagLst xmlns:a="http://schemas.openxmlformats.org/drawingml/2006/main" xmlns:r="http://schemas.openxmlformats.org/officeDocument/2006/relationships" xmlns:p="http://schemas.openxmlformats.org/presentationml/2006/main">
  <p:tag name="KSO_WM_DIAGRAM_VIRTUALLY_FRAME" val="{&quot;height&quot;:379.5249606299212,&quot;left&quot;:66.85866141732284,&quot;top&quot;:160.47511811023622,&quot;width&quot;:827.016377952756}"/>
</p:tagLst>
</file>

<file path=ppt/tags/tag49.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51.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52.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5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968,&quot;width&quot;:6236.220703125}"/>
</p:tagLst>
</file>

<file path=ppt/tags/tag5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968,&quot;width&quot;:6236.220703125}"/>
</p:tagLst>
</file>

<file path=ppt/tags/tag5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968,&quot;width&quot;:6236.220703125}"/>
</p:tagLst>
</file>

<file path=ppt/tags/tag5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968,&quot;width&quot;:6236.220703125}"/>
</p:tagLst>
</file>

<file path=ppt/tags/tag57.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58.xml><?xml version="1.0" encoding="utf-8"?>
<p:tagLst xmlns:a="http://schemas.openxmlformats.org/drawingml/2006/main" xmlns:r="http://schemas.openxmlformats.org/officeDocument/2006/relationships" xmlns:p="http://schemas.openxmlformats.org/presentationml/2006/main">
  <p:tag name="TABLE_ENDDRAG_ORIGIN_RECT" val="673*486"/>
  <p:tag name="TABLE_ENDDRAG_RECT" val="5*102*673*486"/>
</p:tagLst>
</file>

<file path=ppt/tags/tag59.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61.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62.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63.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64.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i"/>
  <p:tag name="KSO_WM_UNIT_INDEX" val="1_1"/>
  <p:tag name="KSO_WM_UNIT_ID" val="diagram19882022_3*l_i*1_1"/>
  <p:tag name="KSO_WM_TEMPLATE_INDEX" val="19882022"/>
  <p:tag name="KSO_WM_TAG_VERSION" val="2.0"/>
  <p:tag name="KSO_WM_DIAGRAM_GROUP_CODE" val="l1-1"/>
  <p:tag name="KSO_WM_SLIDE_ANIMATION_ID" val="3110630"/>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2.0"/>
  <p:tag name="KSO_WM_DIAGRAM_GROUP_CODE" val="l1-1"/>
  <p:tag name="KSO_WM_SLIDE_ANIMATION_ID" val="3110630"/>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2_1"/>
  <p:tag name="KSO_WM_UNIT_ID" val="diagram19882022_3*l_h_i*1_2_1"/>
  <p:tag name="KSO_WM_TEMPLATE_INDEX" val="19882022"/>
  <p:tag name="KSO_WM_TAG_VERSION" val="2.0"/>
  <p:tag name="KSO_WM_DIAGRAM_GROUP_CODE" val="l1-1"/>
  <p:tag name="KSO_WM_SLIDE_ANIMATION_ID" val="3110630"/>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3_1"/>
  <p:tag name="KSO_WM_UNIT_ID" val="diagram19882022_3*l_h_i*1_3_1"/>
  <p:tag name="KSO_WM_TEMPLATE_INDEX" val="19882022"/>
  <p:tag name="KSO_WM_TAG_VERSION" val="2.0"/>
  <p:tag name="KSO_WM_DIAGRAM_GROUP_CODE" val="l1-1"/>
  <p:tag name="KSO_WM_SLIDE_ANIMATION_ID" val="3110630"/>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2.0"/>
  <p:tag name="KSO_WM_DIAGRAM_GROUP_CODE" val="l1-1"/>
  <p:tag name="KSO_WM_SLIDE_ANIMATION_ID" val="311063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2.0"/>
  <p:tag name="KSO_WM_DIAGRAM_GROUP_CODE" val="l1-1"/>
  <p:tag name="KSO_WM_SLIDE_ANIMATION_ID" val="3110630"/>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2.0"/>
  <p:tag name="KSO_WM_DIAGRAM_GROUP_CODE" val="l1-1"/>
  <p:tag name="KSO_WM_SLIDE_ANIMATION_ID" val="3110630"/>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2.0"/>
  <p:tag name="KSO_WM_DIAGRAM_GROUP_CODE" val="l1-1"/>
  <p:tag name="KSO_WM_SLIDE_ANIMATION_ID" val="3110630"/>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2.0"/>
  <p:tag name="KSO_WM_DIAGRAM_GROUP_CODE" val="l1-1"/>
  <p:tag name="KSO_WM_SLIDE_ANIMATION_ID" val="3110630"/>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f"/>
  <p:tag name="KSO_WM_UNIT_INDEX" val="1_3_1"/>
  <p:tag name="KSO_WM_UNIT_ID" val="diagram19882022_3*l_h_f*1_3_1"/>
  <p:tag name="KSO_WM_TEMPLATE_INDEX" val="19882022"/>
  <p:tag name="KSO_WM_TAG_VERSION" val="2.0"/>
  <p:tag name="KSO_WM_DIAGRAM_GROUP_CODE" val="l1-1"/>
  <p:tag name="KSO_WM_SLIDE_ANIMATION_ID" val="3110630"/>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1_2"/>
  <p:tag name="KSO_WM_UNIT_ID" val="diagram19882022_3*l_h_i*1_1_2"/>
  <p:tag name="KSO_WM_TEMPLATE_INDEX" val="19882022"/>
  <p:tag name="KSO_WM_TAG_VERSION" val="2.0"/>
  <p:tag name="KSO_WM_DIAGRAM_GROUP_CODE" val="l1-1"/>
  <p:tag name="KSO_WM_SLIDE_ANIMATION_ID" val="3110630"/>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2_2"/>
  <p:tag name="KSO_WM_UNIT_ID" val="diagram19882022_3*l_h_i*1_2_2"/>
  <p:tag name="KSO_WM_TEMPLATE_INDEX" val="19882022"/>
  <p:tag name="KSO_WM_TAG_VERSION" val="2.0"/>
  <p:tag name="KSO_WM_DIAGRAM_GROUP_CODE" val="l1-1"/>
  <p:tag name="KSO_WM_SLIDE_ANIMATION_ID" val="3110630"/>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3_2"/>
  <p:tag name="KSO_WM_UNIT_ID" val="diagram19882022_3*l_h_i*1_3_2"/>
  <p:tag name="KSO_WM_TEMPLATE_INDEX" val="19882022"/>
  <p:tag name="KSO_WM_TAG_VERSION" val="2.0"/>
  <p:tag name="KSO_WM_DIAGRAM_GROUP_CODE" val="l1-1"/>
  <p:tag name="KSO_WM_SLIDE_ANIMATION_ID" val="3110630"/>
</p:tagLst>
</file>

<file path=ppt/tags/tag78.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79.xml><?xml version="1.0" encoding="utf-8"?>
<p:tagLst xmlns:a="http://schemas.openxmlformats.org/drawingml/2006/main" xmlns:r="http://schemas.openxmlformats.org/officeDocument/2006/relationships" xmlns:p="http://schemas.openxmlformats.org/presentationml/2006/main">
  <p:tag name="KSO_WM_DIAGRAM_VIRTUALLY_FRAME" val="{&quot;height&quot;:268.7749606299213,&quot;left&quot;:33.25,&quot;top&quot;:137.12503937007872,&quot;width&quot;:893.5}"/>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SLIDE_ANIMATION_ID" val="3110590"/>
</p:tagLst>
</file>

<file path=ppt/tags/tag81.xml><?xml version="1.0" encoding="utf-8"?>
<p:tagLst xmlns:a="http://schemas.openxmlformats.org/drawingml/2006/main" xmlns:r="http://schemas.openxmlformats.org/officeDocument/2006/relationships" xmlns:p="http://schemas.openxmlformats.org/presentationml/2006/main">
  <p:tag name="KSO_WM_SLIDE_ANIMATION_ID" val="3110590"/>
</p:tagLst>
</file>

<file path=ppt/tags/tag82.xml><?xml version="1.0" encoding="utf-8"?>
<p:tagLst xmlns:a="http://schemas.openxmlformats.org/drawingml/2006/main" xmlns:r="http://schemas.openxmlformats.org/officeDocument/2006/relationships" xmlns:p="http://schemas.openxmlformats.org/presentationml/2006/main">
  <p:tag name="KSO_WM_SLIDE_ANIMATION_ID" val="3110590"/>
</p:tagLst>
</file>

<file path=ppt/tags/tag83.xml><?xml version="1.0" encoding="utf-8"?>
<p:tagLst xmlns:a="http://schemas.openxmlformats.org/drawingml/2006/main" xmlns:r="http://schemas.openxmlformats.org/officeDocument/2006/relationships" xmlns:p="http://schemas.openxmlformats.org/presentationml/2006/main">
  <p:tag name="KSO_WM_SLIDE_ANIMATION_ID" val="3110590"/>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4_2"/>
  <p:tag name="KSO_WM_UNIT_ID" val="diagram19882022_4*l_h_i*1_4_2"/>
  <p:tag name="KSO_WM_TEMPLATE_INDEX" val="19882022"/>
  <p:tag name="KSO_WM_TAG_VERSION" val="2.0"/>
  <p:tag name="KSO_WM_DIAGRAM_GROUP_CODE" val="l1-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4_3"/>
  <p:tag name="KSO_WM_UNIT_ID" val="diagram19882022_4*l_h_i*1_4_3"/>
  <p:tag name="KSO_WM_TEMPLATE_INDEX" val="19882022"/>
  <p:tag name="KSO_WM_TAG_VERSION" val="2.0"/>
  <p:tag name="KSO_WM_DIAGRAM_GROUP_CODE" val="l1-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4_1"/>
  <p:tag name="KSO_WM_UNIT_ID" val="diagram19882022_4*l_h_i*1_4_1"/>
  <p:tag name="KSO_WM_TEMPLATE_INDEX" val="19882022"/>
  <p:tag name="KSO_WM_TAG_VERSION" val="2.0"/>
  <p:tag name="KSO_WM_DIAGRAM_GROUP_CODE" val="l1-1"/>
  <p:tag name="KSO_WM_UNIT_SUBTYPE" val="d"/>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f"/>
  <p:tag name="KSO_WM_UNIT_INDEX" val="1_4_1"/>
  <p:tag name="KSO_WM_UNIT_ID" val="diagram19882022_4*l_h_f*1_4_1"/>
  <p:tag name="KSO_WM_TEMPLATE_INDEX" val="19882022"/>
  <p:tag name="KSO_WM_TAG_VERSION" val="2.0"/>
  <p:tag name="KSO_WM_DIAGRAM_GROUP_CODE" val="l1-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3_2"/>
  <p:tag name="KSO_WM_UNIT_ID" val="diagram19882022_4*l_h_i*1_3_2"/>
  <p:tag name="KSO_WM_TEMPLATE_INDEX" val="19882022"/>
  <p:tag name="KSO_WM_TAG_VERSION" val="2.0"/>
  <p:tag name="KSO_WM_DIAGRAM_GROUP_CODE" val="l1-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3_3"/>
  <p:tag name="KSO_WM_UNIT_ID" val="diagram19882022_4*l_h_i*1_3_3"/>
  <p:tag name="KSO_WM_TEMPLATE_INDEX" val="19882022"/>
  <p:tag name="KSO_WM_TAG_VERSION" val="2.0"/>
  <p:tag name="KSO_WM_DIAGRAM_GROUP_CODE" val="l1-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3_1"/>
  <p:tag name="KSO_WM_UNIT_ID" val="diagram19882022_4*l_h_i*1_3_1"/>
  <p:tag name="KSO_WM_TEMPLATE_INDEX" val="19882022"/>
  <p:tag name="KSO_WM_TAG_VERSION" val="2.0"/>
  <p:tag name="KSO_WM_DIAGRAM_GROUP_CODE" val="l1-1"/>
  <p:tag name="KSO_WM_UNIT_SUBTYPE" val="d"/>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f"/>
  <p:tag name="KSO_WM_UNIT_INDEX" val="1_3_1"/>
  <p:tag name="KSO_WM_UNIT_ID" val="diagram19882022_4*l_h_f*1_3_1"/>
  <p:tag name="KSO_WM_TEMPLATE_INDEX" val="19882022"/>
  <p:tag name="KSO_WM_TAG_VERSION" val="2.0"/>
  <p:tag name="KSO_WM_DIAGRAM_GROUP_CODE" val="l1-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2_2"/>
  <p:tag name="KSO_WM_UNIT_ID" val="diagram19882022_4*l_h_i*1_2_2"/>
  <p:tag name="KSO_WM_TEMPLATE_INDEX" val="19882022"/>
  <p:tag name="KSO_WM_TAG_VERSION" val="2.0"/>
  <p:tag name="KSO_WM_DIAGRAM_GROUP_CODE" val="l1-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2_3"/>
  <p:tag name="KSO_WM_UNIT_ID" val="diagram19882022_4*l_h_i*1_2_3"/>
  <p:tag name="KSO_WM_TEMPLATE_INDEX" val="19882022"/>
  <p:tag name="KSO_WM_TAG_VERSION" val="2.0"/>
  <p:tag name="KSO_WM_DIAGRAM_GROUP_CODE" val="l1-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2_1"/>
  <p:tag name="KSO_WM_UNIT_ID" val="diagram19882022_4*l_h_i*1_2_1"/>
  <p:tag name="KSO_WM_TEMPLATE_INDEX" val="19882022"/>
  <p:tag name="KSO_WM_TAG_VERSION" val="2.0"/>
  <p:tag name="KSO_WM_DIAGRAM_GROUP_CODE" val="l1-1"/>
  <p:tag name="KSO_WM_UNIT_SUBTYPE" val="d"/>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f"/>
  <p:tag name="KSO_WM_UNIT_INDEX" val="1_2_1"/>
  <p:tag name="KSO_WM_UNIT_ID" val="diagram19882022_4*l_h_f*1_2_1"/>
  <p:tag name="KSO_WM_TEMPLATE_INDEX" val="19882022"/>
  <p:tag name="KSO_WM_TAG_VERSION" val="2.0"/>
  <p:tag name="KSO_WM_DIAGRAM_GROUP_CODE" val="l1-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1_2"/>
  <p:tag name="KSO_WM_UNIT_ID" val="diagram19882022_4*l_h_i*1_1_2"/>
  <p:tag name="KSO_WM_TEMPLATE_INDEX" val="19882022"/>
  <p:tag name="KSO_WM_TAG_VERSION" val="2.0"/>
  <p:tag name="KSO_WM_DIAGRAM_GROUP_CODE" val="l1-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1_3"/>
  <p:tag name="KSO_WM_UNIT_ID" val="diagram19882022_4*l_h_i*1_1_3"/>
  <p:tag name="KSO_WM_TEMPLATE_INDEX" val="19882022"/>
  <p:tag name="KSO_WM_TAG_VERSION" val="2.0"/>
  <p:tag name="KSO_WM_DIAGRAM_GROUP_CODE" val="l1-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i"/>
  <p:tag name="KSO_WM_UNIT_INDEX" val="1_1_1"/>
  <p:tag name="KSO_WM_UNIT_ID" val="diagram19882022_4*l_h_i*1_1_1"/>
  <p:tag name="KSO_WM_TEMPLATE_INDEX" val="19882022"/>
  <p:tag name="KSO_WM_TAG_VERSION" val="2.0"/>
  <p:tag name="KSO_WM_DIAGRAM_GROUP_CODE" val="l1-1"/>
  <p:tag name="KSO_WM_UNIT_SUBTYPE" val="d"/>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UNIT_TYPE" val="l_h_f"/>
  <p:tag name="KSO_WM_UNIT_INDEX" val="1_1_1"/>
  <p:tag name="KSO_WM_UNIT_ID" val="diagram19882022_4*l_h_f*1_1_1"/>
  <p:tag name="KSO_WM_TEMPLATE_INDEX" val="19882022"/>
  <p:tag name="KSO_WM_TAG_VERSION" val="2.0"/>
  <p:tag name="KSO_WM_DIAGRAM_GROUP_CODE" val="l1-1"/>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llan"/>
        <a:ea typeface="字体家AI造字剑客"/>
        <a:cs typeface=""/>
      </a:majorFont>
      <a:minorFont>
        <a:latin typeface="Allan"/>
        <a:ea typeface="字体家AI造字剑客"/>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llan"/>
        <a:ea typeface="字体家AI造字剑客"/>
        <a:cs typeface=""/>
      </a:majorFont>
      <a:minorFont>
        <a:latin typeface="Allan"/>
        <a:ea typeface="字体家AI造字剑客"/>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lumMod val="20000"/>
            <a:lumOff val="80000"/>
            <a:alpha val="39000"/>
          </a:schemeClr>
        </a:solidFill>
        <a:ln>
          <a:noFill/>
        </a:ln>
      </a:spPr>
      <a:bodyPr rtlCol="0" anchor="ctr"/>
      <a:lstStyle>
        <a:defPPr algn="ctr">
          <a:defRPr lang="zh-CN" altLang="en-US"/>
        </a:defPPr>
      </a:lstStyle>
      <a:style>
        <a:lnRef idx="2">
          <a:schemeClr val="accent1">
            <a:lumMod val="75000"/>
          </a:schemeClr>
        </a:lnRef>
        <a:fillRef idx="1">
          <a:schemeClr val="accent1"/>
        </a:fillRef>
        <a:effectRef idx="0">
          <a:srgbClr val="FFFFFF"/>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体家AI造字剑客"/>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llan"/>
        <a:ea typeface=""/>
        <a:cs typeface=""/>
        <a:font script="Jpan" typeface="ＭＳ Ｐゴシック"/>
        <a:font script="Hang" typeface="맑은 고딕"/>
        <a:font script="Hans" typeface="字体家AI造字剑客"/>
        <a:font script="Hant" typeface="新細明體"/>
        <a:font script="Arab" typeface="Allan"/>
        <a:font script="Hebr" typeface="Allan"/>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ll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体家AI造字剑客"/>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llan"/>
        <a:ea typeface=""/>
        <a:cs typeface=""/>
        <a:font script="Jpan" typeface="ＭＳ Ｐゴシック"/>
        <a:font script="Hang" typeface="맑은 고딕"/>
        <a:font script="Hans" typeface="字体家AI造字剑客"/>
        <a:font script="Hant" typeface="新細明體"/>
        <a:font script="Arab" typeface="Allan"/>
        <a:font script="Hebr" typeface="Allan"/>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ll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1087</Words>
  <Application>Microsoft Office PowerPoint</Application>
  <PresentationFormat>宽屏</PresentationFormat>
  <Paragraphs>204</Paragraphs>
  <Slides>21</Slides>
  <Notes>21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21</vt:i4>
      </vt:variant>
    </vt:vector>
  </HeadingPairs>
  <TitlesOfParts>
    <vt:vector size="28" baseType="lpstr">
      <vt:lpstr>Allan</vt:lpstr>
      <vt:lpstr>梦源黑体 CN W13</vt:lpstr>
      <vt:lpstr>微软雅黑</vt:lpstr>
      <vt:lpstr>Arial</vt:lpstr>
      <vt:lpstr>Wingdings</vt:lpstr>
      <vt:lpstr>默认设计模板</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jingtao hu</cp:lastModifiedBy>
  <cp:revision>1</cp:revision>
  <dcterms:created xsi:type="dcterms:W3CDTF">2024-03-28T15:03:00Z</dcterms:created>
  <dcterms:modified xsi:type="dcterms:W3CDTF">2024-09-15T02:42:46Z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485D7EB5676C48B0A29EC79FCC0E6F90_13</vt:lpwstr>
  </property>
</Properties>
</file>